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59" r:id="rId3"/>
    <p:sldId id="260" r:id="rId4"/>
    <p:sldId id="267" r:id="rId5"/>
    <p:sldId id="265" r:id="rId6"/>
    <p:sldId id="266" r:id="rId7"/>
    <p:sldId id="263" r:id="rId8"/>
    <p:sldId id="271" r:id="rId9"/>
    <p:sldId id="273" r:id="rId10"/>
    <p:sldId id="270" r:id="rId11"/>
    <p:sldId id="275" r:id="rId12"/>
    <p:sldId id="276" r:id="rId13"/>
    <p:sldId id="278" r:id="rId14"/>
    <p:sldId id="279" r:id="rId15"/>
    <p:sldId id="280" r:id="rId16"/>
    <p:sldId id="282" r:id="rId17"/>
    <p:sldId id="281" r:id="rId18"/>
    <p:sldId id="261" r:id="rId19"/>
    <p:sldId id="262" r:id="rId20"/>
    <p:sldId id="283" r:id="rId21"/>
    <p:sldId id="274" r:id="rId22"/>
    <p:sldId id="264" r:id="rId23"/>
  </p:sldIdLst>
  <p:sldSz cx="12192000" cy="6858000"/>
  <p:notesSz cx="6858000" cy="9144000"/>
  <p:embeddedFontLst>
    <p:embeddedFont>
      <p:font typeface="Calibri Light" panose="020F0302020204030204" pitchFamily="34" charset="0"/>
      <p:regular r:id="rId24"/>
      <p:italic r:id="rId25"/>
    </p:embeddedFont>
    <p:embeddedFont>
      <p:font typeface="UVF Typewriterhand" panose="020B0604020202020204" charset="0"/>
      <p:regular r:id="rId26"/>
    </p:embeddedFont>
    <p:embeddedFont>
      <p:font typeface="Amellinda Weddings" panose="020B0604020202020204" charset="0"/>
      <p:regular r:id="rId27"/>
    </p:embeddedFont>
    <p:embeddedFont>
      <p:font typeface="#9Slide05 Heroe Inline Pro" panose="020B0604020202020204" charset="0"/>
      <p:regular r:id="rId28"/>
    </p:embeddedFont>
    <p:embeddedFont>
      <p:font typeface="#9Slide05 SVNEgregio Script" panose="020B0604020202020204" charset="0"/>
      <p:regular r:id="rId29"/>
    </p:embeddedFont>
    <p:embeddedFont>
      <p:font typeface="#9Slide05 Pattaya" panose="020B0604020202020204" charset="-34"/>
      <p:regular r:id="rId30"/>
    </p:embeddedFont>
    <p:embeddedFont>
      <p:font typeface="Calibri" panose="020F0502020204030204" pitchFamily="34" charset="0"/>
      <p:regular r:id="rId31"/>
      <p:bold r:id="rId32"/>
      <p:italic r:id="rId33"/>
      <p:boldItalic r:id="rId34"/>
    </p:embeddedFont>
    <p:embeddedFont>
      <p:font typeface="UVF Znikomit" panose="020B0604020202020204" charset="2"/>
      <p:regular r:id="rId35"/>
    </p:embeddedFont>
    <p:embeddedFont>
      <p:font typeface="#9Slide05 SVNKitten" panose="020B0604020202020204" charset="0"/>
      <p:regular r:id="rId36"/>
    </p:embeddedFont>
    <p:embeddedFont>
      <p:font typeface="#9Slide07 HoneyCream"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664"/>
    <a:srgbClr val="465666"/>
    <a:srgbClr val="D58455"/>
    <a:srgbClr val="97B4C4"/>
    <a:srgbClr val="9A4E4B"/>
    <a:srgbClr val="606C38"/>
    <a:srgbClr val="F9E1D3"/>
    <a:srgbClr val="F5BEB3"/>
    <a:srgbClr val="C09084"/>
    <a:srgbClr val="D19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75" autoAdjust="0"/>
    <p:restoredTop sz="94660"/>
  </p:normalViewPr>
  <p:slideViewPr>
    <p:cSldViewPr snapToGrid="0">
      <p:cViewPr varScale="1">
        <p:scale>
          <a:sx n="73" d="100"/>
          <a:sy n="73" d="100"/>
        </p:scale>
        <p:origin x="6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34297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26B1-7DA0-4448-84DF-FCEE5E6247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F0D304-3F93-49F7-9765-AFBD69B03F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ECE41-D573-435B-96F8-3DF0A81F8DB4}"/>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5" name="Footer Placeholder 4">
            <a:extLst>
              <a:ext uri="{FF2B5EF4-FFF2-40B4-BE49-F238E27FC236}">
                <a16:creationId xmlns:a16="http://schemas.microsoft.com/office/drawing/2014/main" id="{5E8BD912-B6BC-43F7-A3EB-5D1BC32FC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807AB-8011-4679-BC07-71BCF4F9D5C3}"/>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22421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5F3B0A-A50B-4BCE-B47A-25D4C2D547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2EAFFF-0EF8-42C2-B654-361D16AA9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43C46-D6D6-400B-9F37-14E340A03C98}"/>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5" name="Footer Placeholder 4">
            <a:extLst>
              <a:ext uri="{FF2B5EF4-FFF2-40B4-BE49-F238E27FC236}">
                <a16:creationId xmlns:a16="http://schemas.microsoft.com/office/drawing/2014/main" id="{D5780798-E90D-423E-82EB-DA260A0E1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E1839-92AE-47D6-88DB-C9A6D385ADE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57943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ABE2-F01F-43AC-B3A4-604574C64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2CB20-7F8B-46E5-AE12-3A7DFE65A3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899E4-45ED-41ED-8D97-DE73C82C09F4}"/>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5" name="Footer Placeholder 4">
            <a:extLst>
              <a:ext uri="{FF2B5EF4-FFF2-40B4-BE49-F238E27FC236}">
                <a16:creationId xmlns:a16="http://schemas.microsoft.com/office/drawing/2014/main" id="{F99DCA02-5700-4A0B-AB4F-C2EFA092F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49F8B-679C-470B-A65B-03F01AF01D8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61671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6303-CDB8-4AF5-AD1E-F3FDCE194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176286-9023-48F6-A59F-8FAD79230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0D1D3D-9293-4F2C-92F8-E6743B82CA96}"/>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5" name="Footer Placeholder 4">
            <a:extLst>
              <a:ext uri="{FF2B5EF4-FFF2-40B4-BE49-F238E27FC236}">
                <a16:creationId xmlns:a16="http://schemas.microsoft.com/office/drawing/2014/main" id="{B5F840A4-BCFC-4593-834D-9B4819161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29E67-1D73-4C56-9C77-0CF87082A8C0}"/>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08725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53C9-D071-4E77-B511-77BE0F35A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9D257-0BEB-4CD2-ABD7-1BEC27C5A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E7ACD-FB3E-43F9-BAEC-06BDACB609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BED37-FB64-43DE-8F89-9959CF86D396}"/>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6" name="Footer Placeholder 5">
            <a:extLst>
              <a:ext uri="{FF2B5EF4-FFF2-40B4-BE49-F238E27FC236}">
                <a16:creationId xmlns:a16="http://schemas.microsoft.com/office/drawing/2014/main" id="{443B6109-0DC7-45D8-A4A3-8CFD13647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0AD13-6B9D-4B2E-8290-C7D178165052}"/>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0145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7DC46-9E7A-431F-8229-F05B35E37F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B183E1-2FF8-48B4-A513-2211700257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5C252-DAE0-455D-B9D7-38F5BCD7E9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01295-C42B-4D9B-8086-31CAF2DA9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F86A1-14E2-4230-8506-18255A739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4128E2-CAF9-4DBC-A3A1-BFDFA9D937FB}"/>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8" name="Footer Placeholder 7">
            <a:extLst>
              <a:ext uri="{FF2B5EF4-FFF2-40B4-BE49-F238E27FC236}">
                <a16:creationId xmlns:a16="http://schemas.microsoft.com/office/drawing/2014/main" id="{6333CF13-7F5A-4A30-A9EE-76A66ED4E0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A5197A-3F46-4A5A-A02C-54F80570A3D9}"/>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016993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8F21-6B15-4AD0-90CC-2D4B9E339D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E9E4DD-07CF-4F8E-A5F4-BE06AC49B577}"/>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4" name="Footer Placeholder 3">
            <a:extLst>
              <a:ext uri="{FF2B5EF4-FFF2-40B4-BE49-F238E27FC236}">
                <a16:creationId xmlns:a16="http://schemas.microsoft.com/office/drawing/2014/main" id="{07F3414B-A37C-4D9F-A824-29C6B3E81A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29440E-95A8-4322-ABC7-1B09764F4F0E}"/>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80411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482F2-518D-4C72-93A6-3553E3E9711A}"/>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3" name="Footer Placeholder 2">
            <a:extLst>
              <a:ext uri="{FF2B5EF4-FFF2-40B4-BE49-F238E27FC236}">
                <a16:creationId xmlns:a16="http://schemas.microsoft.com/office/drawing/2014/main" id="{3AF67BB8-0437-45BE-A39E-5CEF68C262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1AE6E4-1C9A-4C0B-AAB6-7435C2C566BC}"/>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16871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51371-0914-464D-974D-A61F02E90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A90B2-EC81-4F9C-9826-2B0838408B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158A5-A0E0-430B-962D-1BA1AF886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C81FC-78B3-4F05-B64A-70FC31F5F79F}"/>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6" name="Footer Placeholder 5">
            <a:extLst>
              <a:ext uri="{FF2B5EF4-FFF2-40B4-BE49-F238E27FC236}">
                <a16:creationId xmlns:a16="http://schemas.microsoft.com/office/drawing/2014/main" id="{B7B0CFFC-F99B-4FDF-BF6C-2BF60E886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BD59F-2C71-482C-991C-EBA60B77A2DD}"/>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5720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D7B0-ECB8-4CF5-B716-44F557171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AC5CF6-321F-4D89-AB15-9D4DA74C26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9DCF6-22F1-423D-A06E-93212A3E9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1F425-05F2-44D3-94F1-D6DA55CF52C6}"/>
              </a:ext>
            </a:extLst>
          </p:cNvPr>
          <p:cNvSpPr>
            <a:spLocks noGrp="1"/>
          </p:cNvSpPr>
          <p:nvPr>
            <p:ph type="dt" sz="half" idx="10"/>
          </p:nvPr>
        </p:nvSpPr>
        <p:spPr/>
        <p:txBody>
          <a:bodyPr/>
          <a:lstStyle/>
          <a:p>
            <a:fld id="{8508C6E5-BD72-4CE3-AB1B-134487F8B294}" type="datetimeFigureOut">
              <a:rPr lang="en-US" smtClean="0"/>
              <a:t>2/21/2023</a:t>
            </a:fld>
            <a:endParaRPr lang="en-US"/>
          </a:p>
        </p:txBody>
      </p:sp>
      <p:sp>
        <p:nvSpPr>
          <p:cNvPr id="6" name="Footer Placeholder 5">
            <a:extLst>
              <a:ext uri="{FF2B5EF4-FFF2-40B4-BE49-F238E27FC236}">
                <a16:creationId xmlns:a16="http://schemas.microsoft.com/office/drawing/2014/main" id="{DA527625-B5E1-4A7A-A58E-4FFFAE0EE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6EA30-2F3B-459C-BC4C-E58994E2219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43171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A5EFA-7F90-46BD-943A-C8FF02E36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D1245C-39F2-4CBD-8FA1-C68A59B8F3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4D5EF-76F0-48E1-B749-769A6DADD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8C6E5-BD72-4CE3-AB1B-134487F8B294}" type="datetimeFigureOut">
              <a:rPr lang="en-US" smtClean="0"/>
              <a:t>2/21/2023</a:t>
            </a:fld>
            <a:endParaRPr lang="en-US"/>
          </a:p>
        </p:txBody>
      </p:sp>
      <p:sp>
        <p:nvSpPr>
          <p:cNvPr id="5" name="Footer Placeholder 4">
            <a:extLst>
              <a:ext uri="{FF2B5EF4-FFF2-40B4-BE49-F238E27FC236}">
                <a16:creationId xmlns:a16="http://schemas.microsoft.com/office/drawing/2014/main" id="{B9405F97-81A7-4165-A7F0-720FEAC91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2CEFFA-44C5-4C92-AC5C-75282D423B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7C169-CBB2-444D-A7A1-0487317D4BD4}" type="slidenum">
              <a:rPr lang="en-US" smtClean="0"/>
              <a:t>‹#›</a:t>
            </a:fld>
            <a:endParaRPr lang="en-US"/>
          </a:p>
        </p:txBody>
      </p:sp>
      <p:pic>
        <p:nvPicPr>
          <p:cNvPr id="7" name="Picture 6">
            <a:extLst>
              <a:ext uri="{FF2B5EF4-FFF2-40B4-BE49-F238E27FC236}">
                <a16:creationId xmlns:a16="http://schemas.microsoft.com/office/drawing/2014/main" id="{038BE079-C4FA-4BD5-921C-D1D9DDDFF2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791" y="-216265"/>
            <a:ext cx="603281" cy="1025890"/>
          </a:xfrm>
          <a:prstGeom prst="rect">
            <a:avLst/>
          </a:prstGeom>
        </p:spPr>
      </p:pic>
      <p:pic>
        <p:nvPicPr>
          <p:cNvPr id="8" name="Picture 7">
            <a:extLst>
              <a:ext uri="{FF2B5EF4-FFF2-40B4-BE49-F238E27FC236}">
                <a16:creationId xmlns:a16="http://schemas.microsoft.com/office/drawing/2014/main" id="{49784FAF-6B33-41FF-9307-89423EDE02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4E3CBDB5-664C-48E2-A257-E5B4784E8346}"/>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41876CAE-1817-41CB-A700-4710B7CFD96C}"/>
              </a:ext>
            </a:extLst>
          </p:cNvPr>
          <p:cNvSpPr txBox="1">
            <a:spLocks/>
          </p:cNvSpPr>
          <p:nvPr userDrawn="1"/>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
        <p:nvSpPr>
          <p:cNvPr id="11" name="Title 1">
            <a:extLst>
              <a:ext uri="{FF2B5EF4-FFF2-40B4-BE49-F238E27FC236}">
                <a16:creationId xmlns:a16="http://schemas.microsoft.com/office/drawing/2014/main" id="{58CA700E-4C62-4F19-BD85-9903B6D0C3BF}"/>
              </a:ext>
            </a:extLst>
          </p:cNvPr>
          <p:cNvSpPr txBox="1">
            <a:spLocks/>
          </p:cNvSpPr>
          <p:nvPr userDrawn="1"/>
        </p:nvSpPr>
        <p:spPr>
          <a:xfrm>
            <a:off x="-136510" y="-68449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blipFill dpi="0" rotWithShape="1">
                  <a:blip r:embed="rId16">
                    <a:extLst>
                      <a:ext uri="{28A0092B-C50C-407E-A947-70E740481C1C}">
                        <a14:useLocalDpi xmlns:a14="http://schemas.microsoft.com/office/drawing/2010/main" val="0"/>
                      </a:ext>
                    </a:extLst>
                  </a:blip>
                  <a:srcRect/>
                  <a:stretch>
                    <a:fillRect/>
                  </a:stretch>
                </a:blipFill>
                <a:latin typeface="#9Slide05 SVNEgregio Script" panose="02000500000000000000" pitchFamily="2" charset="0"/>
              </a:rPr>
              <a:t>By: Diệu Hiền</a:t>
            </a:r>
          </a:p>
        </p:txBody>
      </p:sp>
      <p:sp>
        <p:nvSpPr>
          <p:cNvPr id="12" name="Title 1">
            <a:extLst>
              <a:ext uri="{FF2B5EF4-FFF2-40B4-BE49-F238E27FC236}">
                <a16:creationId xmlns:a16="http://schemas.microsoft.com/office/drawing/2014/main" id="{464430C0-3E3C-4C70-8B93-85CC75DF3990}"/>
              </a:ext>
            </a:extLst>
          </p:cNvPr>
          <p:cNvSpPr txBox="1">
            <a:spLocks/>
          </p:cNvSpPr>
          <p:nvPr userDrawn="1"/>
        </p:nvSpPr>
        <p:spPr>
          <a:xfrm>
            <a:off x="-552511" y="633628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a:solidFill>
                  <a:srgbClr val="C87664"/>
                </a:solidFill>
                <a:latin typeface="#9Slide05 SVNEgregio Script" panose="02000500000000000000" pitchFamily="2" charset="0"/>
              </a:rPr>
              <a:t>Diệu </a:t>
            </a:r>
            <a:r>
              <a:rPr lang="en-US" sz="1400" dirty="0">
                <a:solidFill>
                  <a:srgbClr val="C87664"/>
                </a:solidFill>
                <a:latin typeface="#9Slide05 SVNEgregio Script" panose="02000500000000000000" pitchFamily="2" charset="0"/>
              </a:rPr>
              <a:t>Hiền</a:t>
            </a:r>
          </a:p>
        </p:txBody>
      </p:sp>
      <p:sp>
        <p:nvSpPr>
          <p:cNvPr id="13" name="Title 1">
            <a:extLst>
              <a:ext uri="{FF2B5EF4-FFF2-40B4-BE49-F238E27FC236}">
                <a16:creationId xmlns:a16="http://schemas.microsoft.com/office/drawing/2014/main" id="{2F6836A5-3E59-4296-8D6C-94D830E94DD8}"/>
              </a:ext>
            </a:extLst>
          </p:cNvPr>
          <p:cNvSpPr txBox="1">
            <a:spLocks/>
          </p:cNvSpPr>
          <p:nvPr userDrawn="1"/>
        </p:nvSpPr>
        <p:spPr>
          <a:xfrm>
            <a:off x="10625604" y="-40355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00B050"/>
                </a:solidFill>
                <a:latin typeface="#9Slide07 HoneyCream" pitchFamily="2" charset="0"/>
              </a:rPr>
              <a:t>Măng Non</a:t>
            </a:r>
            <a:endParaRPr lang="en-US" sz="1800" b="0" dirty="0">
              <a:solidFill>
                <a:srgbClr val="00B050"/>
              </a:solidFill>
              <a:latin typeface="#9Slide07 HoneyCream" pitchFamily="2" charset="0"/>
            </a:endParaRPr>
          </a:p>
        </p:txBody>
      </p:sp>
    </p:spTree>
    <p:extLst>
      <p:ext uri="{BB962C8B-B14F-4D97-AF65-F5344CB8AC3E}">
        <p14:creationId xmlns:p14="http://schemas.microsoft.com/office/powerpoint/2010/main" val="392891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4.jpeg"/><Relationship Id="rId16"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gif"/><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36.png"/><Relationship Id="rId12"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gif"/><Relationship Id="rId11" Type="http://schemas.openxmlformats.org/officeDocument/2006/relationships/image" Target="../media/image39.png"/><Relationship Id="rId5" Type="http://schemas.openxmlformats.org/officeDocument/2006/relationships/image" Target="../media/image11.gif"/><Relationship Id="rId10" Type="http://schemas.openxmlformats.org/officeDocument/2006/relationships/image" Target="../media/image38.png"/><Relationship Id="rId4" Type="http://schemas.openxmlformats.org/officeDocument/2006/relationships/image" Target="../media/image19.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36.png"/><Relationship Id="rId12"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gif"/><Relationship Id="rId11" Type="http://schemas.openxmlformats.org/officeDocument/2006/relationships/image" Target="../media/image41.png"/><Relationship Id="rId5" Type="http://schemas.openxmlformats.org/officeDocument/2006/relationships/image" Target="../media/image11.gif"/><Relationship Id="rId10" Type="http://schemas.microsoft.com/office/2007/relationships/hdphoto" Target="../media/hdphoto6.wdp"/><Relationship Id="rId4" Type="http://schemas.openxmlformats.org/officeDocument/2006/relationships/image" Target="../media/image19.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36.png"/><Relationship Id="rId12"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gif"/><Relationship Id="rId11" Type="http://schemas.openxmlformats.org/officeDocument/2006/relationships/image" Target="../media/image43.png"/><Relationship Id="rId5" Type="http://schemas.openxmlformats.org/officeDocument/2006/relationships/image" Target="../media/image11.gif"/><Relationship Id="rId10" Type="http://schemas.microsoft.com/office/2007/relationships/hdphoto" Target="../media/hdphoto8.wdp"/><Relationship Id="rId4" Type="http://schemas.openxmlformats.org/officeDocument/2006/relationships/image" Target="../media/image19.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26.png"/><Relationship Id="rId2" Type="http://schemas.openxmlformats.org/officeDocument/2006/relationships/image" Target="../media/image6.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4.jpeg"/><Relationship Id="rId10"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24.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1.gi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27.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gif"/><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gif"/></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26.png"/><Relationship Id="rId2" Type="http://schemas.openxmlformats.org/officeDocument/2006/relationships/image" Target="../media/image6.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4.jpeg"/><Relationship Id="rId10"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24.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6.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28.png"/><Relationship Id="rId12"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9.gif"/><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28.png"/><Relationship Id="rId12"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9.gif"/><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57.png"/><Relationship Id="rId4" Type="http://schemas.openxmlformats.org/officeDocument/2006/relationships/image" Target="../media/image12.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1.gif"/><Relationship Id="rId4" Type="http://schemas.openxmlformats.org/officeDocument/2006/relationships/image" Target="../media/image19.png"/><Relationship Id="rId9" Type="http://schemas.openxmlformats.org/officeDocument/2006/relationships/image" Target="../media/image49.gif"/></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6.png"/><Relationship Id="rId2" Type="http://schemas.openxmlformats.org/officeDocument/2006/relationships/image" Target="../media/image6.png"/><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16.gif"/><Relationship Id="rId5" Type="http://schemas.openxmlformats.org/officeDocument/2006/relationships/image" Target="../media/image23.png"/><Relationship Id="rId15" Type="http://schemas.openxmlformats.org/officeDocument/2006/relationships/image" Target="../media/image12.png"/><Relationship Id="rId10" Type="http://schemas.openxmlformats.org/officeDocument/2006/relationships/image" Target="../media/image4.jpeg"/><Relationship Id="rId4" Type="http://schemas.microsoft.com/office/2007/relationships/hdphoto" Target="../media/hdphoto2.wdp"/><Relationship Id="rId9" Type="http://schemas.openxmlformats.org/officeDocument/2006/relationships/image" Target="../media/image25.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1.gif"/><Relationship Id="rId4" Type="http://schemas.openxmlformats.org/officeDocument/2006/relationships/image" Target="../media/image1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26.png"/><Relationship Id="rId2" Type="http://schemas.openxmlformats.org/officeDocument/2006/relationships/image" Target="../media/image6.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4.jpeg"/><Relationship Id="rId10"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24.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1.gi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1.gi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27.png"/><Relationship Id="rId5" Type="http://schemas.openxmlformats.org/officeDocument/2006/relationships/image" Target="../media/image35.png"/><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291499"/>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63297"/>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1" name="Rounded Rectangle 2">
            <a:extLst>
              <a:ext uri="{FF2B5EF4-FFF2-40B4-BE49-F238E27FC236}">
                <a16:creationId xmlns:a16="http://schemas.microsoft.com/office/drawing/2014/main" id="{40CABC0D-7E93-417F-B2EE-C94696EA0AFB}"/>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66" name="Picture 22">
            <a:extLst>
              <a:ext uri="{FF2B5EF4-FFF2-40B4-BE49-F238E27FC236}">
                <a16:creationId xmlns:a16="http://schemas.microsoft.com/office/drawing/2014/main" id="{732C2E69-B0C5-4210-B69A-CC5D4616AF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oạ Sĩ Tô Ngọc Vân- Người Phác Hoạ Thân Phận Dân Tộc">
            <a:extLst>
              <a:ext uri="{FF2B5EF4-FFF2-40B4-BE49-F238E27FC236}">
                <a16:creationId xmlns:a16="http://schemas.microsoft.com/office/drawing/2014/main" id="{D1316A43-8E74-4C3D-9C81-382F7893D9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329098" y="2521751"/>
            <a:ext cx="6843429" cy="3513830"/>
          </a:xfrm>
          <a:prstGeom prst="rect">
            <a:avLst/>
          </a:prstGeom>
          <a:noFill/>
          <a:extLst>
            <a:ext uri="{909E8E84-426E-40DD-AFC4-6F175D3DCCD1}">
              <a14:hiddenFill xmlns:a14="http://schemas.microsoft.com/office/drawing/2010/main">
                <a:solidFill>
                  <a:srgbClr val="FFFFFF"/>
                </a:solidFill>
              </a14:hiddenFill>
            </a:ext>
          </a:extLst>
        </p:spPr>
      </p:pic>
      <p:grpSp>
        <p:nvGrpSpPr>
          <p:cNvPr id="242" name="Group 241">
            <a:extLst>
              <a:ext uri="{FF2B5EF4-FFF2-40B4-BE49-F238E27FC236}">
                <a16:creationId xmlns:a16="http://schemas.microsoft.com/office/drawing/2014/main" id="{D1203EEC-6977-4053-9CD3-A290BD8E1810}"/>
              </a:ext>
            </a:extLst>
          </p:cNvPr>
          <p:cNvGrpSpPr/>
          <p:nvPr/>
        </p:nvGrpSpPr>
        <p:grpSpPr>
          <a:xfrm>
            <a:off x="434166" y="5136813"/>
            <a:ext cx="10046528" cy="1473908"/>
            <a:chOff x="419679" y="5263752"/>
            <a:chExt cx="10046528" cy="1297343"/>
          </a:xfrm>
          <a:effectLst>
            <a:outerShdw blurRad="203200" dist="38100" dir="16200000" rotWithShape="0">
              <a:prstClr val="black">
                <a:alpha val="10000"/>
              </a:prstClr>
            </a:outerShdw>
          </a:effectLst>
        </p:grpSpPr>
        <p:pic>
          <p:nvPicPr>
            <p:cNvPr id="243" name="Picture 242">
              <a:extLst>
                <a:ext uri="{FF2B5EF4-FFF2-40B4-BE49-F238E27FC236}">
                  <a16:creationId xmlns:a16="http://schemas.microsoft.com/office/drawing/2014/main" id="{2B8616E8-E836-4C94-B6DD-369C5F21B1ED}"/>
                </a:ext>
              </a:extLst>
            </p:cNvPr>
            <p:cNvPicPr>
              <a:picLocks noChangeAspect="1"/>
            </p:cNvPicPr>
            <p:nvPr/>
          </p:nvPicPr>
          <p:blipFill rotWithShape="1">
            <a:blip r:embed="rId5">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244" name="Picture 243">
              <a:extLst>
                <a:ext uri="{FF2B5EF4-FFF2-40B4-BE49-F238E27FC236}">
                  <a16:creationId xmlns:a16="http://schemas.microsoft.com/office/drawing/2014/main" id="{B241F5E2-ED8C-47CD-B173-0047FB45CC21}"/>
                </a:ext>
              </a:extLst>
            </p:cNvPr>
            <p:cNvPicPr>
              <a:picLocks noChangeAspect="1"/>
            </p:cNvPicPr>
            <p:nvPr/>
          </p:nvPicPr>
          <p:blipFill rotWithShape="1">
            <a:blip r:embed="rId5">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245" name="Picture 244" descr="See the source image">
            <a:extLst>
              <a:ext uri="{FF2B5EF4-FFF2-40B4-BE49-F238E27FC236}">
                <a16:creationId xmlns:a16="http://schemas.microsoft.com/office/drawing/2014/main" id="{DABE7FBF-6C50-47E5-91C3-58A86F4B86B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7228113" y="3875982"/>
            <a:ext cx="4322601" cy="2686097"/>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pic>
        <p:nvPicPr>
          <p:cNvPr id="258" name="Picture 14" descr="See the source image">
            <a:extLst>
              <a:ext uri="{FF2B5EF4-FFF2-40B4-BE49-F238E27FC236}">
                <a16:creationId xmlns:a16="http://schemas.microsoft.com/office/drawing/2014/main" id="{7C28437C-004B-4EE2-8100-586D42F6161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200539">
            <a:off x="1111430" y="4321028"/>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7" name="Picture 14" descr="See the source image">
            <a:extLst>
              <a:ext uri="{FF2B5EF4-FFF2-40B4-BE49-F238E27FC236}">
                <a16:creationId xmlns:a16="http://schemas.microsoft.com/office/drawing/2014/main" id="{55623AA9-1A38-4CC1-B88E-DBB935B529B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1838586">
            <a:off x="2073377" y="5125114"/>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2" name="Picture 20" descr="See the source image">
            <a:extLst>
              <a:ext uri="{FF2B5EF4-FFF2-40B4-BE49-F238E27FC236}">
                <a16:creationId xmlns:a16="http://schemas.microsoft.com/office/drawing/2014/main" id="{D1DABBF2-25E3-41B8-BA4B-B1ED9A12CC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43" t="16148" r="24378" b="17477"/>
          <a:stretch/>
        </p:blipFill>
        <p:spPr bwMode="auto">
          <a:xfrm>
            <a:off x="10356239" y="5073117"/>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3" name="Picture 20" descr="See the source image">
            <a:extLst>
              <a:ext uri="{FF2B5EF4-FFF2-40B4-BE49-F238E27FC236}">
                <a16:creationId xmlns:a16="http://schemas.microsoft.com/office/drawing/2014/main" id="{A1F16092-093D-488E-B42E-FA634ED2DD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43" t="16148" r="24378" b="17477"/>
          <a:stretch/>
        </p:blipFill>
        <p:spPr bwMode="auto">
          <a:xfrm flipH="1">
            <a:off x="9177828" y="4736962"/>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3" name="Picture 222">
            <a:extLst>
              <a:ext uri="{FF2B5EF4-FFF2-40B4-BE49-F238E27FC236}">
                <a16:creationId xmlns:a16="http://schemas.microsoft.com/office/drawing/2014/main" id="{1B970D1F-44EA-49CB-9B1B-7779659E6D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765589">
            <a:off x="10089988" y="4057806"/>
            <a:ext cx="1246689" cy="1363122"/>
          </a:xfrm>
          <a:prstGeom prst="rect">
            <a:avLst/>
          </a:prstGeom>
        </p:spPr>
      </p:pic>
      <p:pic>
        <p:nvPicPr>
          <p:cNvPr id="224" name="Picture 223">
            <a:extLst>
              <a:ext uri="{FF2B5EF4-FFF2-40B4-BE49-F238E27FC236}">
                <a16:creationId xmlns:a16="http://schemas.microsoft.com/office/drawing/2014/main" id="{AD36E195-8E0B-4CDB-A7E5-987A91768A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645336">
            <a:off x="1442368" y="5231757"/>
            <a:ext cx="1081492" cy="1182497"/>
          </a:xfrm>
          <a:prstGeom prst="rect">
            <a:avLst/>
          </a:prstGeom>
        </p:spPr>
      </p:pic>
      <p:pic>
        <p:nvPicPr>
          <p:cNvPr id="225" name="Picture 224">
            <a:extLst>
              <a:ext uri="{FF2B5EF4-FFF2-40B4-BE49-F238E27FC236}">
                <a16:creationId xmlns:a16="http://schemas.microsoft.com/office/drawing/2014/main" id="{D4D1FD37-C692-4146-B4E8-F7B8B2C36D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765589">
            <a:off x="9268083" y="4885636"/>
            <a:ext cx="1617520" cy="1768587"/>
          </a:xfrm>
          <a:prstGeom prst="rect">
            <a:avLst/>
          </a:prstGeom>
        </p:spPr>
      </p:pic>
      <p:grpSp>
        <p:nvGrpSpPr>
          <p:cNvPr id="226" name="Group 225">
            <a:extLst>
              <a:ext uri="{FF2B5EF4-FFF2-40B4-BE49-F238E27FC236}">
                <a16:creationId xmlns:a16="http://schemas.microsoft.com/office/drawing/2014/main" id="{977A9790-7169-4072-BF92-85543D29F347}"/>
              </a:ext>
            </a:extLst>
          </p:cNvPr>
          <p:cNvGrpSpPr/>
          <p:nvPr/>
        </p:nvGrpSpPr>
        <p:grpSpPr>
          <a:xfrm>
            <a:off x="431858" y="242039"/>
            <a:ext cx="11121635" cy="1125117"/>
            <a:chOff x="422420" y="317378"/>
            <a:chExt cx="11121635" cy="1125117"/>
          </a:xfrm>
          <a:effectLst>
            <a:outerShdw blurRad="50800" dist="38100" dir="5400000" algn="t" rotWithShape="0">
              <a:prstClr val="black">
                <a:alpha val="40000"/>
              </a:prstClr>
            </a:outerShdw>
          </a:effectLst>
        </p:grpSpPr>
        <p:pic>
          <p:nvPicPr>
            <p:cNvPr id="227" name="Picture 226">
              <a:extLst>
                <a:ext uri="{FF2B5EF4-FFF2-40B4-BE49-F238E27FC236}">
                  <a16:creationId xmlns:a16="http://schemas.microsoft.com/office/drawing/2014/main" id="{DB565385-F0D2-499F-A629-954F648BB942}"/>
                </a:ext>
              </a:extLst>
            </p:cNvPr>
            <p:cNvPicPr>
              <a:picLocks noChangeAspect="1"/>
            </p:cNvPicPr>
            <p:nvPr/>
          </p:nvPicPr>
          <p:blipFill rotWithShape="1">
            <a:blip r:embed="rId5">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228" name="Picture 227">
              <a:extLst>
                <a:ext uri="{FF2B5EF4-FFF2-40B4-BE49-F238E27FC236}">
                  <a16:creationId xmlns:a16="http://schemas.microsoft.com/office/drawing/2014/main" id="{391A5515-4097-49E2-AD74-3DE4C791852C}"/>
                </a:ext>
              </a:extLst>
            </p:cNvPr>
            <p:cNvPicPr>
              <a:picLocks noChangeAspect="1"/>
            </p:cNvPicPr>
            <p:nvPr/>
          </p:nvPicPr>
          <p:blipFill rotWithShape="1">
            <a:blip r:embed="rId5">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pic>
        <p:nvPicPr>
          <p:cNvPr id="252" name="Picture 10" descr="See the source image">
            <a:extLst>
              <a:ext uri="{FF2B5EF4-FFF2-40B4-BE49-F238E27FC236}">
                <a16:creationId xmlns:a16="http://schemas.microsoft.com/office/drawing/2014/main" id="{9D29DC3F-84DD-423F-BB8F-C2C8F1E6DA56}"/>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6" name="Picture 10" descr="See the source image">
            <a:extLst>
              <a:ext uri="{FF2B5EF4-FFF2-40B4-BE49-F238E27FC236}">
                <a16:creationId xmlns:a16="http://schemas.microsoft.com/office/drawing/2014/main" id="{94857800-D01F-420F-BC3F-8D8269996A31}"/>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7" name="Picture 10" descr="See the source image">
            <a:extLst>
              <a:ext uri="{FF2B5EF4-FFF2-40B4-BE49-F238E27FC236}">
                <a16:creationId xmlns:a16="http://schemas.microsoft.com/office/drawing/2014/main" id="{AA8683A2-D129-4D12-A726-B24E29CE1C04}"/>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5B545F94-B859-48B4-BCCF-16E596951B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92959" y="1384931"/>
            <a:ext cx="8847964" cy="1626639"/>
          </a:xfrm>
          <a:prstGeom prst="rect">
            <a:avLst/>
          </a:prstGeom>
        </p:spPr>
      </p:pic>
      <p:sp>
        <p:nvSpPr>
          <p:cNvPr id="251" name="TextBox 250">
            <a:extLst>
              <a:ext uri="{FF2B5EF4-FFF2-40B4-BE49-F238E27FC236}">
                <a16:creationId xmlns:a16="http://schemas.microsoft.com/office/drawing/2014/main" id="{77946A30-85C9-4DEB-AA29-2FC16A8D4418}"/>
              </a:ext>
            </a:extLst>
          </p:cNvPr>
          <p:cNvSpPr txBox="1"/>
          <p:nvPr/>
        </p:nvSpPr>
        <p:spPr>
          <a:xfrm>
            <a:off x="5609474" y="257229"/>
            <a:ext cx="1890261" cy="707886"/>
          </a:xfrm>
          <a:prstGeom prst="rect">
            <a:avLst/>
          </a:prstGeom>
          <a:noFill/>
        </p:spPr>
        <p:txBody>
          <a:bodyPr wrap="none" rtlCol="0">
            <a:spAutoFit/>
          </a:bodyPr>
          <a:lstStyle/>
          <a:p>
            <a:r>
              <a:rPr lang="en-US" sz="4000">
                <a:solidFill>
                  <a:srgbClr val="606C38"/>
                </a:solidFill>
                <a:latin typeface="#9Slide05 SVNKitten" pitchFamily="2" charset="0"/>
                <a:cs typeface="Courier New" panose="02070309020205020404" pitchFamily="49" charset="0"/>
              </a:rPr>
              <a:t>Chính tả</a:t>
            </a:r>
            <a:endParaRPr lang="id-ID" sz="4000" dirty="0">
              <a:solidFill>
                <a:srgbClr val="606C38"/>
              </a:solidFill>
              <a:latin typeface="#9Slide05 SVNKitten" pitchFamily="2" charset="0"/>
              <a:cs typeface="Courier New" panose="02070309020205020404" pitchFamily="49" charset="0"/>
            </a:endParaRPr>
          </a:p>
        </p:txBody>
      </p:sp>
      <p:sp>
        <p:nvSpPr>
          <p:cNvPr id="222" name="TextBox 221">
            <a:extLst>
              <a:ext uri="{FF2B5EF4-FFF2-40B4-BE49-F238E27FC236}">
                <a16:creationId xmlns:a16="http://schemas.microsoft.com/office/drawing/2014/main" id="{1B8B6A11-B85B-4873-9557-83685D1049B3}"/>
              </a:ext>
            </a:extLst>
          </p:cNvPr>
          <p:cNvSpPr txBox="1"/>
          <p:nvPr/>
        </p:nvSpPr>
        <p:spPr>
          <a:xfrm>
            <a:off x="7491613" y="306836"/>
            <a:ext cx="3858749" cy="1107996"/>
          </a:xfrm>
          <a:prstGeom prst="rect">
            <a:avLst/>
          </a:prstGeom>
          <a:noFill/>
        </p:spPr>
        <p:txBody>
          <a:bodyPr wrap="none" rtlCol="0">
            <a:spAutoFit/>
          </a:bodyPr>
          <a:lstStyle/>
          <a:p>
            <a:r>
              <a:rPr lang="en-US" sz="6600">
                <a:solidFill>
                  <a:srgbClr val="F9E1D3"/>
                </a:solidFill>
                <a:effectLst>
                  <a:outerShdw blurRad="38100" dist="38100" dir="2700000" algn="tl">
                    <a:srgbClr val="000000">
                      <a:alpha val="43137"/>
                    </a:srgbClr>
                  </a:outerShdw>
                </a:effectLst>
                <a:latin typeface="#9Slide05 Heroe Inline Pro" pitchFamily="2" charset="0"/>
              </a:rPr>
              <a:t>Nghe viết</a:t>
            </a:r>
            <a:endParaRPr lang="id-ID" sz="6600" dirty="0">
              <a:solidFill>
                <a:srgbClr val="F9E1D3"/>
              </a:solidFill>
              <a:effectLst>
                <a:outerShdw blurRad="38100" dist="38100" dir="2700000" algn="tl">
                  <a:srgbClr val="000000">
                    <a:alpha val="43137"/>
                  </a:srgbClr>
                </a:outerShdw>
              </a:effectLst>
              <a:latin typeface="#9Slide05 Heroe Inline Pro" pitchFamily="2" charset="0"/>
            </a:endParaRPr>
          </a:p>
        </p:txBody>
      </p:sp>
      <p:grpSp>
        <p:nvGrpSpPr>
          <p:cNvPr id="246" name="Group 245">
            <a:extLst>
              <a:ext uri="{FF2B5EF4-FFF2-40B4-BE49-F238E27FC236}">
                <a16:creationId xmlns:a16="http://schemas.microsoft.com/office/drawing/2014/main" id="{8E34F5C6-65D0-4A09-B4B5-A6364C2CEF43}"/>
              </a:ext>
            </a:extLst>
          </p:cNvPr>
          <p:cNvGrpSpPr/>
          <p:nvPr/>
        </p:nvGrpSpPr>
        <p:grpSpPr>
          <a:xfrm>
            <a:off x="1786377" y="1212067"/>
            <a:ext cx="8631395" cy="1458759"/>
            <a:chOff x="2303860" y="1486619"/>
            <a:chExt cx="8631395" cy="1458759"/>
          </a:xfrm>
        </p:grpSpPr>
        <p:sp>
          <p:nvSpPr>
            <p:cNvPr id="247" name="TextBox 246">
              <a:extLst>
                <a:ext uri="{FF2B5EF4-FFF2-40B4-BE49-F238E27FC236}">
                  <a16:creationId xmlns:a16="http://schemas.microsoft.com/office/drawing/2014/main" id="{89A39756-A601-4739-AD35-1FC0BDC15DCF}"/>
                </a:ext>
              </a:extLst>
            </p:cNvPr>
            <p:cNvSpPr txBox="1"/>
            <p:nvPr/>
          </p:nvSpPr>
          <p:spPr>
            <a:xfrm>
              <a:off x="2303860" y="1621939"/>
              <a:ext cx="8448147" cy="1323439"/>
            </a:xfrm>
            <a:prstGeom prst="rect">
              <a:avLst/>
            </a:prstGeom>
            <a:noFill/>
          </p:spPr>
          <p:txBody>
            <a:bodyPr wrap="none" rtlCol="0">
              <a:spAutoFit/>
            </a:bodyPr>
            <a:lstStyle/>
            <a:p>
              <a:r>
                <a:rPr lang="en-US" sz="8000" b="1">
                  <a:solidFill>
                    <a:srgbClr val="9B4F4C"/>
                  </a:solidFill>
                  <a:effectLst>
                    <a:outerShdw blurRad="38100" dist="38100" dir="2700000" algn="tl">
                      <a:srgbClr val="000000">
                        <a:alpha val="43137"/>
                      </a:srgbClr>
                    </a:outerShdw>
                  </a:effectLst>
                  <a:latin typeface="#9Slide05 SVNKitten" pitchFamily="2" charset="0"/>
                </a:rPr>
                <a:t>Họa sĩ Tô Ngọc Vân</a:t>
              </a:r>
              <a:endParaRPr lang="id-ID" sz="8000" b="1" dirty="0">
                <a:solidFill>
                  <a:srgbClr val="9B4F4C"/>
                </a:solidFill>
                <a:effectLst>
                  <a:outerShdw blurRad="38100" dist="38100" dir="2700000" algn="tl">
                    <a:srgbClr val="000000">
                      <a:alpha val="43137"/>
                    </a:srgbClr>
                  </a:outerShdw>
                </a:effectLst>
                <a:latin typeface="#9Slide05 SVNKitten" pitchFamily="2" charset="0"/>
              </a:endParaRPr>
            </a:p>
          </p:txBody>
        </p:sp>
        <p:sp>
          <p:nvSpPr>
            <p:cNvPr id="248" name="TextBox 247">
              <a:extLst>
                <a:ext uri="{FF2B5EF4-FFF2-40B4-BE49-F238E27FC236}">
                  <a16:creationId xmlns:a16="http://schemas.microsoft.com/office/drawing/2014/main" id="{6439A5EA-3511-42FD-B9AB-5A82D0052FB4}"/>
                </a:ext>
              </a:extLst>
            </p:cNvPr>
            <p:cNvSpPr txBox="1"/>
            <p:nvPr/>
          </p:nvSpPr>
          <p:spPr>
            <a:xfrm>
              <a:off x="2373408" y="1574726"/>
              <a:ext cx="8448147" cy="1323439"/>
            </a:xfrm>
            <a:prstGeom prst="rect">
              <a:avLst/>
            </a:prstGeom>
            <a:noFill/>
          </p:spPr>
          <p:txBody>
            <a:bodyPr wrap="none" rtlCol="0">
              <a:spAutoFit/>
            </a:bodyPr>
            <a:lstStyle/>
            <a:p>
              <a:r>
                <a:rPr lang="en-US" sz="8000" b="1">
                  <a:solidFill>
                    <a:srgbClr val="CE7967"/>
                  </a:solidFill>
                  <a:effectLst>
                    <a:outerShdw blurRad="38100" dist="38100" dir="2700000" algn="tl">
                      <a:srgbClr val="000000">
                        <a:alpha val="43137"/>
                      </a:srgbClr>
                    </a:outerShdw>
                  </a:effectLst>
                  <a:latin typeface="#9Slide05 SVNKitten" pitchFamily="2" charset="0"/>
                </a:rPr>
                <a:t>Họa sĩ Tô Ngọc Vân</a:t>
              </a:r>
              <a:endParaRPr lang="id-ID" sz="8000" b="1" dirty="0">
                <a:solidFill>
                  <a:srgbClr val="CE7967"/>
                </a:solidFill>
                <a:effectLst>
                  <a:outerShdw blurRad="38100" dist="38100" dir="2700000" algn="tl">
                    <a:srgbClr val="000000">
                      <a:alpha val="43137"/>
                    </a:srgbClr>
                  </a:outerShdw>
                </a:effectLst>
                <a:latin typeface="#9Slide05 SVNKitten" pitchFamily="2" charset="0"/>
              </a:endParaRPr>
            </a:p>
          </p:txBody>
        </p:sp>
        <p:sp>
          <p:nvSpPr>
            <p:cNvPr id="249" name="TextBox 248">
              <a:extLst>
                <a:ext uri="{FF2B5EF4-FFF2-40B4-BE49-F238E27FC236}">
                  <a16:creationId xmlns:a16="http://schemas.microsoft.com/office/drawing/2014/main" id="{AE62AD8D-4D43-4D44-9F74-3367711A6939}"/>
                </a:ext>
              </a:extLst>
            </p:cNvPr>
            <p:cNvSpPr txBox="1"/>
            <p:nvPr/>
          </p:nvSpPr>
          <p:spPr>
            <a:xfrm>
              <a:off x="2432664" y="1525172"/>
              <a:ext cx="8448147" cy="1323439"/>
            </a:xfrm>
            <a:prstGeom prst="rect">
              <a:avLst/>
            </a:prstGeom>
            <a:noFill/>
          </p:spPr>
          <p:txBody>
            <a:bodyPr wrap="none" rtlCol="0">
              <a:spAutoFit/>
            </a:bodyPr>
            <a:lstStyle/>
            <a:p>
              <a:r>
                <a:rPr lang="en-US" sz="8000" b="1">
                  <a:solidFill>
                    <a:srgbClr val="EDA87E"/>
                  </a:solidFill>
                  <a:effectLst>
                    <a:outerShdw blurRad="38100" dist="38100" dir="2700000" algn="tl">
                      <a:srgbClr val="000000">
                        <a:alpha val="43137"/>
                      </a:srgbClr>
                    </a:outerShdw>
                  </a:effectLst>
                  <a:latin typeface="#9Slide05 SVNKitten" pitchFamily="2" charset="0"/>
                </a:rPr>
                <a:t>Họa sĩ Tô Ngọc Vân</a:t>
              </a:r>
              <a:endParaRPr lang="id-ID" sz="8000" b="1" dirty="0">
                <a:solidFill>
                  <a:srgbClr val="EDA87E"/>
                </a:solidFill>
                <a:effectLst>
                  <a:outerShdw blurRad="38100" dist="38100" dir="2700000" algn="tl">
                    <a:srgbClr val="000000">
                      <a:alpha val="43137"/>
                    </a:srgbClr>
                  </a:outerShdw>
                </a:effectLst>
                <a:latin typeface="#9Slide05 SVNKitten" pitchFamily="2" charset="0"/>
              </a:endParaRPr>
            </a:p>
          </p:txBody>
        </p:sp>
        <p:sp>
          <p:nvSpPr>
            <p:cNvPr id="250" name="TextBox 249">
              <a:extLst>
                <a:ext uri="{FF2B5EF4-FFF2-40B4-BE49-F238E27FC236}">
                  <a16:creationId xmlns:a16="http://schemas.microsoft.com/office/drawing/2014/main" id="{6FBF8F66-4B03-4CD7-9BCC-B0AC6EC9947E}"/>
                </a:ext>
              </a:extLst>
            </p:cNvPr>
            <p:cNvSpPr txBox="1"/>
            <p:nvPr/>
          </p:nvSpPr>
          <p:spPr>
            <a:xfrm>
              <a:off x="2487108" y="1486619"/>
              <a:ext cx="8448147" cy="1323439"/>
            </a:xfrm>
            <a:prstGeom prst="rect">
              <a:avLst/>
            </a:prstGeom>
            <a:noFill/>
          </p:spPr>
          <p:txBody>
            <a:bodyPr wrap="none" rtlCol="0">
              <a:spAutoFit/>
            </a:bodyPr>
            <a:lstStyle/>
            <a:p>
              <a:r>
                <a:rPr lang="en-US" sz="8000" b="1">
                  <a:solidFill>
                    <a:srgbClr val="F9E1D3"/>
                  </a:solidFill>
                  <a:effectLst>
                    <a:outerShdw blurRad="38100" dist="38100" dir="2700000" algn="tl">
                      <a:srgbClr val="000000">
                        <a:alpha val="43137"/>
                      </a:srgbClr>
                    </a:outerShdw>
                  </a:effectLst>
                  <a:latin typeface="#9Slide05 SVNKitten" pitchFamily="2" charset="0"/>
                </a:rPr>
                <a:t>Họa sĩ Tô Ngọc Vân</a:t>
              </a:r>
              <a:endParaRPr lang="id-ID" sz="8000" b="1" dirty="0">
                <a:solidFill>
                  <a:srgbClr val="F9E1D3"/>
                </a:solidFill>
                <a:effectLst>
                  <a:outerShdw blurRad="38100" dist="38100" dir="2700000" algn="tl">
                    <a:srgbClr val="000000">
                      <a:alpha val="43137"/>
                    </a:srgbClr>
                  </a:outerShdw>
                </a:effectLst>
                <a:latin typeface="#9Slide05 SVNKitten" pitchFamily="2" charset="0"/>
              </a:endParaRPr>
            </a:p>
          </p:txBody>
        </p:sp>
      </p:grpSp>
      <p:pic>
        <p:nvPicPr>
          <p:cNvPr id="59" name="Picture 58">
            <a:extLst>
              <a:ext uri="{FF2B5EF4-FFF2-40B4-BE49-F238E27FC236}">
                <a16:creationId xmlns:a16="http://schemas.microsoft.com/office/drawing/2014/main" id="{F9A3F06F-C1EB-4FBE-B305-1A3BE8CDDCE5}"/>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26165" y="4376719"/>
            <a:ext cx="1350685" cy="2296864"/>
          </a:xfrm>
          <a:prstGeom prst="rect">
            <a:avLst/>
          </a:prstGeom>
        </p:spPr>
      </p:pic>
      <p:sp>
        <p:nvSpPr>
          <p:cNvPr id="229" name="Rectangle 228">
            <a:extLst>
              <a:ext uri="{FF2B5EF4-FFF2-40B4-BE49-F238E27FC236}">
                <a16:creationId xmlns:a16="http://schemas.microsoft.com/office/drawing/2014/main" id="{739C45B5-F382-4B06-AC0E-4F3E44F542E1}"/>
              </a:ext>
            </a:extLst>
          </p:cNvPr>
          <p:cNvSpPr/>
          <p:nvPr/>
        </p:nvSpPr>
        <p:spPr>
          <a:xfrm>
            <a:off x="2394459" y="6003989"/>
            <a:ext cx="6765811" cy="40011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2000" i="1" dirty="0">
                <a:solidFill>
                  <a:schemeClr val="accent6">
                    <a:lumMod val="50000"/>
                  </a:schemeClr>
                </a:solidFill>
                <a:latin typeface="UVF Reina 12 Pro" panose="02000000000000000000" pitchFamily="2" charset="0"/>
                <a:cs typeface="Times New Roman" pitchFamily="18" charset="0"/>
              </a:rPr>
              <a:t>Hai thiếu nữ và </a:t>
            </a:r>
            <a:r>
              <a:rPr lang="vi-VN" sz="2000" i="1">
                <a:solidFill>
                  <a:schemeClr val="accent6">
                    <a:lumMod val="50000"/>
                  </a:schemeClr>
                </a:solidFill>
                <a:latin typeface="UVF Reina 12 Pro" panose="02000000000000000000" pitchFamily="2" charset="0"/>
                <a:cs typeface="Times New Roman" pitchFamily="18" charset="0"/>
              </a:rPr>
              <a:t>em bé</a:t>
            </a:r>
            <a:r>
              <a:rPr lang="en-US" sz="2000" i="1">
                <a:solidFill>
                  <a:schemeClr val="accent6">
                    <a:lumMod val="50000"/>
                  </a:schemeClr>
                </a:solidFill>
                <a:latin typeface="UVF Reina 12 Pro" panose="02000000000000000000" pitchFamily="2" charset="0"/>
                <a:cs typeface="Times New Roman" pitchFamily="18" charset="0"/>
              </a:rPr>
              <a:t>- tranh</a:t>
            </a:r>
            <a:r>
              <a:rPr lang="vi-VN" sz="2000" i="1">
                <a:solidFill>
                  <a:schemeClr val="accent6">
                    <a:lumMod val="50000"/>
                  </a:schemeClr>
                </a:solidFill>
                <a:latin typeface="UVF Reina 12 Pro" panose="02000000000000000000" pitchFamily="2" charset="0"/>
                <a:cs typeface="Times New Roman" pitchFamily="18" charset="0"/>
              </a:rPr>
              <a:t> </a:t>
            </a:r>
            <a:r>
              <a:rPr lang="vi-VN" sz="2000" i="1" dirty="0">
                <a:solidFill>
                  <a:schemeClr val="accent6">
                    <a:lumMod val="50000"/>
                  </a:schemeClr>
                </a:solidFill>
                <a:latin typeface="UVF Reina 12 Pro" panose="02000000000000000000" pitchFamily="2" charset="0"/>
                <a:cs typeface="Times New Roman" pitchFamily="18" charset="0"/>
              </a:rPr>
              <a:t>sơn dầu</a:t>
            </a:r>
            <a:r>
              <a:rPr lang="en-US" sz="2000" i="1" dirty="0">
                <a:solidFill>
                  <a:schemeClr val="accent6">
                    <a:lumMod val="50000"/>
                  </a:schemeClr>
                </a:solidFill>
                <a:latin typeface="UVF Reina 12 Pro" panose="02000000000000000000" pitchFamily="2" charset="0"/>
                <a:cs typeface="Times New Roman" pitchFamily="18" charset="0"/>
              </a:rPr>
              <a:t> (1944)</a:t>
            </a:r>
          </a:p>
        </p:txBody>
      </p:sp>
      <p:pic>
        <p:nvPicPr>
          <p:cNvPr id="230" name="Picture 229">
            <a:extLst>
              <a:ext uri="{FF2B5EF4-FFF2-40B4-BE49-F238E27FC236}">
                <a16:creationId xmlns:a16="http://schemas.microsoft.com/office/drawing/2014/main" id="{B737CE26-8A33-4715-B2DC-6DBDF38FE0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305612">
            <a:off x="9467395" y="1618621"/>
            <a:ext cx="2213612" cy="2213612"/>
          </a:xfrm>
          <a:prstGeom prst="rect">
            <a:avLst/>
          </a:prstGeom>
        </p:spPr>
      </p:pic>
      <p:pic>
        <p:nvPicPr>
          <p:cNvPr id="232" name="Picture 231">
            <a:extLst>
              <a:ext uri="{FF2B5EF4-FFF2-40B4-BE49-F238E27FC236}">
                <a16:creationId xmlns:a16="http://schemas.microsoft.com/office/drawing/2014/main" id="{FA238A12-3994-4C66-B3E5-EA3BF1C66A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040628">
            <a:off x="527930" y="1506256"/>
            <a:ext cx="2213612" cy="2213612"/>
          </a:xfrm>
          <a:prstGeom prst="rect">
            <a:avLst/>
          </a:prstGeom>
        </p:spPr>
      </p:pic>
    </p:spTree>
    <p:extLst>
      <p:ext uri="{BB962C8B-B14F-4D97-AF65-F5344CB8AC3E}">
        <p14:creationId xmlns:p14="http://schemas.microsoft.com/office/powerpoint/2010/main" val="181638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5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3"/>
                                        </p:tgtEl>
                                        <p:attrNameLst>
                                          <p:attrName>r</p:attrName>
                                        </p:attrNameLst>
                                      </p:cBhvr>
                                    </p:animRot>
                                    <p:animRot by="-240000">
                                      <p:cBhvr>
                                        <p:cTn id="13" dur="400" fill="hold">
                                          <p:stCondLst>
                                            <p:cond delay="400"/>
                                          </p:stCondLst>
                                        </p:cTn>
                                        <p:tgtEl>
                                          <p:spTgt spid="263"/>
                                        </p:tgtEl>
                                        <p:attrNameLst>
                                          <p:attrName>r</p:attrName>
                                        </p:attrNameLst>
                                      </p:cBhvr>
                                    </p:animRot>
                                    <p:animRot by="240000">
                                      <p:cBhvr>
                                        <p:cTn id="14" dur="400" fill="hold">
                                          <p:stCondLst>
                                            <p:cond delay="800"/>
                                          </p:stCondLst>
                                        </p:cTn>
                                        <p:tgtEl>
                                          <p:spTgt spid="263"/>
                                        </p:tgtEl>
                                        <p:attrNameLst>
                                          <p:attrName>r</p:attrName>
                                        </p:attrNameLst>
                                      </p:cBhvr>
                                    </p:animRot>
                                    <p:animRot by="-240000">
                                      <p:cBhvr>
                                        <p:cTn id="15" dur="400" fill="hold">
                                          <p:stCondLst>
                                            <p:cond delay="1200"/>
                                          </p:stCondLst>
                                        </p:cTn>
                                        <p:tgtEl>
                                          <p:spTgt spid="263"/>
                                        </p:tgtEl>
                                        <p:attrNameLst>
                                          <p:attrName>r</p:attrName>
                                        </p:attrNameLst>
                                      </p:cBhvr>
                                    </p:animRot>
                                    <p:animRot by="120000">
                                      <p:cBhvr>
                                        <p:cTn id="16" dur="400" fill="hold">
                                          <p:stCondLst>
                                            <p:cond delay="1600"/>
                                          </p:stCondLst>
                                        </p:cTn>
                                        <p:tgtEl>
                                          <p:spTgt spid="26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262"/>
                                        </p:tgtEl>
                                        <p:attrNameLst>
                                          <p:attrName>r</p:attrName>
                                        </p:attrNameLst>
                                      </p:cBhvr>
                                    </p:animRot>
                                    <p:animRot by="-240000">
                                      <p:cBhvr>
                                        <p:cTn id="19" dur="400" fill="hold">
                                          <p:stCondLst>
                                            <p:cond delay="400"/>
                                          </p:stCondLst>
                                        </p:cTn>
                                        <p:tgtEl>
                                          <p:spTgt spid="262"/>
                                        </p:tgtEl>
                                        <p:attrNameLst>
                                          <p:attrName>r</p:attrName>
                                        </p:attrNameLst>
                                      </p:cBhvr>
                                    </p:animRot>
                                    <p:animRot by="240000">
                                      <p:cBhvr>
                                        <p:cTn id="20" dur="400" fill="hold">
                                          <p:stCondLst>
                                            <p:cond delay="800"/>
                                          </p:stCondLst>
                                        </p:cTn>
                                        <p:tgtEl>
                                          <p:spTgt spid="262"/>
                                        </p:tgtEl>
                                        <p:attrNameLst>
                                          <p:attrName>r</p:attrName>
                                        </p:attrNameLst>
                                      </p:cBhvr>
                                    </p:animRot>
                                    <p:animRot by="-240000">
                                      <p:cBhvr>
                                        <p:cTn id="21" dur="400" fill="hold">
                                          <p:stCondLst>
                                            <p:cond delay="1200"/>
                                          </p:stCondLst>
                                        </p:cTn>
                                        <p:tgtEl>
                                          <p:spTgt spid="262"/>
                                        </p:tgtEl>
                                        <p:attrNameLst>
                                          <p:attrName>r</p:attrName>
                                        </p:attrNameLst>
                                      </p:cBhvr>
                                    </p:animRot>
                                    <p:animRot by="120000">
                                      <p:cBhvr>
                                        <p:cTn id="22" dur="400" fill="hold">
                                          <p:stCondLst>
                                            <p:cond delay="1600"/>
                                          </p:stCondLst>
                                        </p:cTn>
                                        <p:tgtEl>
                                          <p:spTgt spid="262"/>
                                        </p:tgtEl>
                                        <p:attrNameLst>
                                          <p:attrName>r</p:attrName>
                                        </p:attrNameLst>
                                      </p:cBhvr>
                                    </p:animRot>
                                  </p:childTnLst>
                                </p:cTn>
                              </p:par>
                              <p:par>
                                <p:cTn id="23" presetID="53" presetClass="entr" presetSubtype="16" fill="hold" nodeType="withEffect">
                                  <p:stCondLst>
                                    <p:cond delay="250"/>
                                  </p:stCondLst>
                                  <p:childTnLst>
                                    <p:set>
                                      <p:cBhvr>
                                        <p:cTn id="24" dur="1" fill="hold">
                                          <p:stCondLst>
                                            <p:cond delay="0"/>
                                          </p:stCondLst>
                                        </p:cTn>
                                        <p:tgtEl>
                                          <p:spTgt spid="246"/>
                                        </p:tgtEl>
                                        <p:attrNameLst>
                                          <p:attrName>style.visibility</p:attrName>
                                        </p:attrNameLst>
                                      </p:cBhvr>
                                      <p:to>
                                        <p:strVal val="visible"/>
                                      </p:to>
                                    </p:set>
                                    <p:anim calcmode="lin" valueType="num">
                                      <p:cBhvr>
                                        <p:cTn id="25" dur="750" fill="hold"/>
                                        <p:tgtEl>
                                          <p:spTgt spid="246"/>
                                        </p:tgtEl>
                                        <p:attrNameLst>
                                          <p:attrName>ppt_w</p:attrName>
                                        </p:attrNameLst>
                                      </p:cBhvr>
                                      <p:tavLst>
                                        <p:tav tm="0">
                                          <p:val>
                                            <p:fltVal val="0"/>
                                          </p:val>
                                        </p:tav>
                                        <p:tav tm="100000">
                                          <p:val>
                                            <p:strVal val="#ppt_w"/>
                                          </p:val>
                                        </p:tav>
                                      </p:tavLst>
                                    </p:anim>
                                    <p:anim calcmode="lin" valueType="num">
                                      <p:cBhvr>
                                        <p:cTn id="26" dur="750" fill="hold"/>
                                        <p:tgtEl>
                                          <p:spTgt spid="246"/>
                                        </p:tgtEl>
                                        <p:attrNameLst>
                                          <p:attrName>ppt_h</p:attrName>
                                        </p:attrNameLst>
                                      </p:cBhvr>
                                      <p:tavLst>
                                        <p:tav tm="0">
                                          <p:val>
                                            <p:fltVal val="0"/>
                                          </p:val>
                                        </p:tav>
                                        <p:tav tm="100000">
                                          <p:val>
                                            <p:strVal val="#ppt_h"/>
                                          </p:val>
                                        </p:tav>
                                      </p:tavLst>
                                    </p:anim>
                                    <p:animEffect transition="in" filter="fade">
                                      <p:cBhvr>
                                        <p:cTn id="27" dur="750"/>
                                        <p:tgtEl>
                                          <p:spTgt spid="246"/>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251"/>
                                        </p:tgtEl>
                                        <p:attrNameLst>
                                          <p:attrName>style.visibility</p:attrName>
                                        </p:attrNameLst>
                                      </p:cBhvr>
                                      <p:to>
                                        <p:strVal val="visible"/>
                                      </p:to>
                                    </p:set>
                                    <p:anim calcmode="lin" valueType="num">
                                      <p:cBhvr>
                                        <p:cTn id="30" dur="750" fill="hold"/>
                                        <p:tgtEl>
                                          <p:spTgt spid="251"/>
                                        </p:tgtEl>
                                        <p:attrNameLst>
                                          <p:attrName>ppt_w</p:attrName>
                                        </p:attrNameLst>
                                      </p:cBhvr>
                                      <p:tavLst>
                                        <p:tav tm="0">
                                          <p:val>
                                            <p:fltVal val="0"/>
                                          </p:val>
                                        </p:tav>
                                        <p:tav tm="100000">
                                          <p:val>
                                            <p:strVal val="#ppt_w"/>
                                          </p:val>
                                        </p:tav>
                                      </p:tavLst>
                                    </p:anim>
                                    <p:anim calcmode="lin" valueType="num">
                                      <p:cBhvr>
                                        <p:cTn id="31" dur="750" fill="hold"/>
                                        <p:tgtEl>
                                          <p:spTgt spid="251"/>
                                        </p:tgtEl>
                                        <p:attrNameLst>
                                          <p:attrName>ppt_h</p:attrName>
                                        </p:attrNameLst>
                                      </p:cBhvr>
                                      <p:tavLst>
                                        <p:tav tm="0">
                                          <p:val>
                                            <p:fltVal val="0"/>
                                          </p:val>
                                        </p:tav>
                                        <p:tav tm="100000">
                                          <p:val>
                                            <p:strVal val="#ppt_h"/>
                                          </p:val>
                                        </p:tav>
                                      </p:tavLst>
                                    </p:anim>
                                    <p:animEffect transition="in" filter="fade">
                                      <p:cBhvr>
                                        <p:cTn id="32" dur="750"/>
                                        <p:tgtEl>
                                          <p:spTgt spid="251"/>
                                        </p:tgtEl>
                                      </p:cBhvr>
                                    </p:animEffect>
                                  </p:childTnLst>
                                </p:cTn>
                              </p:par>
                              <p:par>
                                <p:cTn id="33" presetID="16" presetClass="entr" presetSubtype="42" fill="hold" nodeType="withEffect">
                                  <p:stCondLst>
                                    <p:cond delay="0"/>
                                  </p:stCondLst>
                                  <p:childTnLst>
                                    <p:set>
                                      <p:cBhvr>
                                        <p:cTn id="34" dur="1" fill="hold">
                                          <p:stCondLst>
                                            <p:cond delay="0"/>
                                          </p:stCondLst>
                                        </p:cTn>
                                        <p:tgtEl>
                                          <p:spTgt spid="212"/>
                                        </p:tgtEl>
                                        <p:attrNameLst>
                                          <p:attrName>style.visibility</p:attrName>
                                        </p:attrNameLst>
                                      </p:cBhvr>
                                      <p:to>
                                        <p:strVal val="visible"/>
                                      </p:to>
                                    </p:set>
                                    <p:animEffect transition="in" filter="barn(outHorizontal)">
                                      <p:cBhvr>
                                        <p:cTn id="35" dur="500"/>
                                        <p:tgtEl>
                                          <p:spTgt spid="212"/>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222"/>
                                        </p:tgtEl>
                                        <p:attrNameLst>
                                          <p:attrName>style.visibility</p:attrName>
                                        </p:attrNameLst>
                                      </p:cBhvr>
                                      <p:to>
                                        <p:strVal val="visible"/>
                                      </p:to>
                                    </p:set>
                                    <p:anim calcmode="lin" valueType="num">
                                      <p:cBhvr>
                                        <p:cTn id="38" dur="750" fill="hold"/>
                                        <p:tgtEl>
                                          <p:spTgt spid="222"/>
                                        </p:tgtEl>
                                        <p:attrNameLst>
                                          <p:attrName>ppt_w</p:attrName>
                                        </p:attrNameLst>
                                      </p:cBhvr>
                                      <p:tavLst>
                                        <p:tav tm="0">
                                          <p:val>
                                            <p:fltVal val="0"/>
                                          </p:val>
                                        </p:tav>
                                        <p:tav tm="100000">
                                          <p:val>
                                            <p:strVal val="#ppt_w"/>
                                          </p:val>
                                        </p:tav>
                                      </p:tavLst>
                                    </p:anim>
                                    <p:anim calcmode="lin" valueType="num">
                                      <p:cBhvr>
                                        <p:cTn id="39" dur="750" fill="hold"/>
                                        <p:tgtEl>
                                          <p:spTgt spid="222"/>
                                        </p:tgtEl>
                                        <p:attrNameLst>
                                          <p:attrName>ppt_h</p:attrName>
                                        </p:attrNameLst>
                                      </p:cBhvr>
                                      <p:tavLst>
                                        <p:tav tm="0">
                                          <p:val>
                                            <p:fltVal val="0"/>
                                          </p:val>
                                        </p:tav>
                                        <p:tav tm="100000">
                                          <p:val>
                                            <p:strVal val="#ppt_h"/>
                                          </p:val>
                                        </p:tav>
                                      </p:tavLst>
                                    </p:anim>
                                    <p:animEffect transition="in" filter="fade">
                                      <p:cBhvr>
                                        <p:cTn id="40" dur="750"/>
                                        <p:tgtEl>
                                          <p:spTgt spid="222"/>
                                        </p:tgtEl>
                                      </p:cBhvr>
                                    </p:animEffect>
                                  </p:childTnLst>
                                </p:cTn>
                              </p:par>
                              <p:par>
                                <p:cTn id="41" presetID="53" presetClass="entr" presetSubtype="16" fill="hold" nodeType="withEffect">
                                  <p:stCondLst>
                                    <p:cond delay="2250"/>
                                  </p:stCondLst>
                                  <p:childTnLst>
                                    <p:set>
                                      <p:cBhvr>
                                        <p:cTn id="42" dur="1" fill="hold">
                                          <p:stCondLst>
                                            <p:cond delay="0"/>
                                          </p:stCondLst>
                                        </p:cTn>
                                        <p:tgtEl>
                                          <p:spTgt spid="224"/>
                                        </p:tgtEl>
                                        <p:attrNameLst>
                                          <p:attrName>style.visibility</p:attrName>
                                        </p:attrNameLst>
                                      </p:cBhvr>
                                      <p:to>
                                        <p:strVal val="visible"/>
                                      </p:to>
                                    </p:set>
                                    <p:anim calcmode="lin" valueType="num">
                                      <p:cBhvr>
                                        <p:cTn id="43" dur="1000" fill="hold"/>
                                        <p:tgtEl>
                                          <p:spTgt spid="224"/>
                                        </p:tgtEl>
                                        <p:attrNameLst>
                                          <p:attrName>ppt_w</p:attrName>
                                        </p:attrNameLst>
                                      </p:cBhvr>
                                      <p:tavLst>
                                        <p:tav tm="0">
                                          <p:val>
                                            <p:fltVal val="0"/>
                                          </p:val>
                                        </p:tav>
                                        <p:tav tm="100000">
                                          <p:val>
                                            <p:strVal val="#ppt_w"/>
                                          </p:val>
                                        </p:tav>
                                      </p:tavLst>
                                    </p:anim>
                                    <p:anim calcmode="lin" valueType="num">
                                      <p:cBhvr>
                                        <p:cTn id="44" dur="1000" fill="hold"/>
                                        <p:tgtEl>
                                          <p:spTgt spid="224"/>
                                        </p:tgtEl>
                                        <p:attrNameLst>
                                          <p:attrName>ppt_h</p:attrName>
                                        </p:attrNameLst>
                                      </p:cBhvr>
                                      <p:tavLst>
                                        <p:tav tm="0">
                                          <p:val>
                                            <p:fltVal val="0"/>
                                          </p:val>
                                        </p:tav>
                                        <p:tav tm="100000">
                                          <p:val>
                                            <p:strVal val="#ppt_h"/>
                                          </p:val>
                                        </p:tav>
                                      </p:tavLst>
                                    </p:anim>
                                    <p:animEffect transition="in" filter="fade">
                                      <p:cBhvr>
                                        <p:cTn id="45" dur="1000"/>
                                        <p:tgtEl>
                                          <p:spTgt spid="224"/>
                                        </p:tgtEl>
                                      </p:cBhvr>
                                    </p:animEffect>
                                  </p:childTnLst>
                                </p:cTn>
                              </p:par>
                              <p:par>
                                <p:cTn id="46" presetID="53" presetClass="entr" presetSubtype="16" fill="hold" nodeType="withEffect">
                                  <p:stCondLst>
                                    <p:cond delay="2250"/>
                                  </p:stCondLst>
                                  <p:childTnLst>
                                    <p:set>
                                      <p:cBhvr>
                                        <p:cTn id="47" dur="1" fill="hold">
                                          <p:stCondLst>
                                            <p:cond delay="0"/>
                                          </p:stCondLst>
                                        </p:cTn>
                                        <p:tgtEl>
                                          <p:spTgt spid="223"/>
                                        </p:tgtEl>
                                        <p:attrNameLst>
                                          <p:attrName>style.visibility</p:attrName>
                                        </p:attrNameLst>
                                      </p:cBhvr>
                                      <p:to>
                                        <p:strVal val="visible"/>
                                      </p:to>
                                    </p:set>
                                    <p:anim calcmode="lin" valueType="num">
                                      <p:cBhvr>
                                        <p:cTn id="48" dur="1000" fill="hold"/>
                                        <p:tgtEl>
                                          <p:spTgt spid="223"/>
                                        </p:tgtEl>
                                        <p:attrNameLst>
                                          <p:attrName>ppt_w</p:attrName>
                                        </p:attrNameLst>
                                      </p:cBhvr>
                                      <p:tavLst>
                                        <p:tav tm="0">
                                          <p:val>
                                            <p:fltVal val="0"/>
                                          </p:val>
                                        </p:tav>
                                        <p:tav tm="100000">
                                          <p:val>
                                            <p:strVal val="#ppt_w"/>
                                          </p:val>
                                        </p:tav>
                                      </p:tavLst>
                                    </p:anim>
                                    <p:anim calcmode="lin" valueType="num">
                                      <p:cBhvr>
                                        <p:cTn id="49" dur="1000" fill="hold"/>
                                        <p:tgtEl>
                                          <p:spTgt spid="223"/>
                                        </p:tgtEl>
                                        <p:attrNameLst>
                                          <p:attrName>ppt_h</p:attrName>
                                        </p:attrNameLst>
                                      </p:cBhvr>
                                      <p:tavLst>
                                        <p:tav tm="0">
                                          <p:val>
                                            <p:fltVal val="0"/>
                                          </p:val>
                                        </p:tav>
                                        <p:tav tm="100000">
                                          <p:val>
                                            <p:strVal val="#ppt_h"/>
                                          </p:val>
                                        </p:tav>
                                      </p:tavLst>
                                    </p:anim>
                                    <p:animEffect transition="in" filter="fade">
                                      <p:cBhvr>
                                        <p:cTn id="50" dur="1000"/>
                                        <p:tgtEl>
                                          <p:spTgt spid="223"/>
                                        </p:tgtEl>
                                      </p:cBhvr>
                                    </p:animEffect>
                                  </p:childTnLst>
                                </p:cTn>
                              </p:par>
                              <p:par>
                                <p:cTn id="51" presetID="53" presetClass="entr" presetSubtype="16" fill="hold" nodeType="withEffect">
                                  <p:stCondLst>
                                    <p:cond delay="2250"/>
                                  </p:stCondLst>
                                  <p:childTnLst>
                                    <p:set>
                                      <p:cBhvr>
                                        <p:cTn id="52" dur="1" fill="hold">
                                          <p:stCondLst>
                                            <p:cond delay="0"/>
                                          </p:stCondLst>
                                        </p:cTn>
                                        <p:tgtEl>
                                          <p:spTgt spid="225"/>
                                        </p:tgtEl>
                                        <p:attrNameLst>
                                          <p:attrName>style.visibility</p:attrName>
                                        </p:attrNameLst>
                                      </p:cBhvr>
                                      <p:to>
                                        <p:strVal val="visible"/>
                                      </p:to>
                                    </p:set>
                                    <p:anim calcmode="lin" valueType="num">
                                      <p:cBhvr>
                                        <p:cTn id="53" dur="1000" fill="hold"/>
                                        <p:tgtEl>
                                          <p:spTgt spid="225"/>
                                        </p:tgtEl>
                                        <p:attrNameLst>
                                          <p:attrName>ppt_w</p:attrName>
                                        </p:attrNameLst>
                                      </p:cBhvr>
                                      <p:tavLst>
                                        <p:tav tm="0">
                                          <p:val>
                                            <p:fltVal val="0"/>
                                          </p:val>
                                        </p:tav>
                                        <p:tav tm="100000">
                                          <p:val>
                                            <p:strVal val="#ppt_w"/>
                                          </p:val>
                                        </p:tav>
                                      </p:tavLst>
                                    </p:anim>
                                    <p:anim calcmode="lin" valueType="num">
                                      <p:cBhvr>
                                        <p:cTn id="54" dur="1000" fill="hold"/>
                                        <p:tgtEl>
                                          <p:spTgt spid="225"/>
                                        </p:tgtEl>
                                        <p:attrNameLst>
                                          <p:attrName>ppt_h</p:attrName>
                                        </p:attrNameLst>
                                      </p:cBhvr>
                                      <p:tavLst>
                                        <p:tav tm="0">
                                          <p:val>
                                            <p:fltVal val="0"/>
                                          </p:val>
                                        </p:tav>
                                        <p:tav tm="100000">
                                          <p:val>
                                            <p:strVal val="#ppt_h"/>
                                          </p:val>
                                        </p:tav>
                                      </p:tavLst>
                                    </p:anim>
                                    <p:animEffect transition="in" filter="fade">
                                      <p:cBhvr>
                                        <p:cTn id="55" dur="1000"/>
                                        <p:tgtEl>
                                          <p:spTgt spid="225"/>
                                        </p:tgtEl>
                                      </p:cBhvr>
                                    </p:animEffect>
                                  </p:childTnLst>
                                </p:cTn>
                              </p:par>
                              <p:par>
                                <p:cTn id="56" presetID="47" presetClass="entr" presetSubtype="0" fill="hold" nodeType="withEffect">
                                  <p:stCondLst>
                                    <p:cond delay="0"/>
                                  </p:stCondLst>
                                  <p:childTnLst>
                                    <p:set>
                                      <p:cBhvr>
                                        <p:cTn id="57" dur="1" fill="hold">
                                          <p:stCondLst>
                                            <p:cond delay="0"/>
                                          </p:stCondLst>
                                        </p:cTn>
                                        <p:tgtEl>
                                          <p:spTgt spid="226"/>
                                        </p:tgtEl>
                                        <p:attrNameLst>
                                          <p:attrName>style.visibility</p:attrName>
                                        </p:attrNameLst>
                                      </p:cBhvr>
                                      <p:to>
                                        <p:strVal val="visible"/>
                                      </p:to>
                                    </p:set>
                                    <p:animEffect transition="in" filter="fade">
                                      <p:cBhvr>
                                        <p:cTn id="58" dur="1000"/>
                                        <p:tgtEl>
                                          <p:spTgt spid="226"/>
                                        </p:tgtEl>
                                      </p:cBhvr>
                                    </p:animEffect>
                                    <p:anim calcmode="lin" valueType="num">
                                      <p:cBhvr>
                                        <p:cTn id="59" dur="1000" fill="hold"/>
                                        <p:tgtEl>
                                          <p:spTgt spid="226"/>
                                        </p:tgtEl>
                                        <p:attrNameLst>
                                          <p:attrName>ppt_x</p:attrName>
                                        </p:attrNameLst>
                                      </p:cBhvr>
                                      <p:tavLst>
                                        <p:tav tm="0">
                                          <p:val>
                                            <p:strVal val="#ppt_x"/>
                                          </p:val>
                                        </p:tav>
                                        <p:tav tm="100000">
                                          <p:val>
                                            <p:strVal val="#ppt_x"/>
                                          </p:val>
                                        </p:tav>
                                      </p:tavLst>
                                    </p:anim>
                                    <p:anim calcmode="lin" valueType="num">
                                      <p:cBhvr>
                                        <p:cTn id="60" dur="1000" fill="hold"/>
                                        <p:tgtEl>
                                          <p:spTgt spid="226"/>
                                        </p:tgtEl>
                                        <p:attrNameLst>
                                          <p:attrName>ppt_y</p:attrName>
                                        </p:attrNameLst>
                                      </p:cBhvr>
                                      <p:tavLst>
                                        <p:tav tm="0">
                                          <p:val>
                                            <p:strVal val="#ppt_y-.1"/>
                                          </p:val>
                                        </p:tav>
                                        <p:tav tm="100000">
                                          <p:val>
                                            <p:strVal val="#ppt_y"/>
                                          </p:val>
                                        </p:tav>
                                      </p:tavLst>
                                    </p:anim>
                                  </p:childTnLst>
                                </p:cTn>
                              </p:par>
                            </p:childTnLst>
                          </p:cTn>
                        </p:par>
                        <p:par>
                          <p:cTn id="61" fill="hold">
                            <p:stCondLst>
                              <p:cond delay="3250"/>
                            </p:stCondLst>
                            <p:childTnLst>
                              <p:par>
                                <p:cTn id="62" presetID="16" presetClass="entr" presetSubtype="21" fill="hold" grpId="0" nodeType="afterEffect">
                                  <p:stCondLst>
                                    <p:cond delay="0"/>
                                  </p:stCondLst>
                                  <p:childTnLst>
                                    <p:set>
                                      <p:cBhvr>
                                        <p:cTn id="63" dur="1" fill="hold">
                                          <p:stCondLst>
                                            <p:cond delay="0"/>
                                          </p:stCondLst>
                                        </p:cTn>
                                        <p:tgtEl>
                                          <p:spTgt spid="229"/>
                                        </p:tgtEl>
                                        <p:attrNameLst>
                                          <p:attrName>style.visibility</p:attrName>
                                        </p:attrNameLst>
                                      </p:cBhvr>
                                      <p:to>
                                        <p:strVal val="visible"/>
                                      </p:to>
                                    </p:set>
                                    <p:animEffect transition="in" filter="barn(inVertical)">
                                      <p:cBhvr>
                                        <p:cTn id="64" dur="500"/>
                                        <p:tgtEl>
                                          <p:spTgt spid="229"/>
                                        </p:tgtEl>
                                      </p:cBhvr>
                                    </p:animEffect>
                                  </p:childTnLst>
                                </p:cTn>
                              </p:par>
                              <p:par>
                                <p:cTn id="65" presetID="6" presetClass="emph" presetSubtype="0" repeatCount="indefinite" fill="hold" nodeType="withEffect">
                                  <p:stCondLst>
                                    <p:cond delay="0"/>
                                  </p:stCondLst>
                                  <p:childTnLst>
                                    <p:animScale>
                                      <p:cBhvr>
                                        <p:cTn id="66" dur="2000" fill="hold"/>
                                        <p:tgtEl>
                                          <p:spTgt spid="24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222" grpId="0"/>
      <p:bldP spid="2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844964" y="4042632"/>
            <a:ext cx="2751127" cy="2514522"/>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10305165" y="4634838"/>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653260" y="115645"/>
            <a:ext cx="1762039" cy="1762039"/>
          </a:xfrm>
          <a:prstGeom prst="rect">
            <a:avLst/>
          </a:prstGeom>
        </p:spPr>
      </p:pic>
      <p:grpSp>
        <p:nvGrpSpPr>
          <p:cNvPr id="53" name="Group 52">
            <a:extLst>
              <a:ext uri="{FF2B5EF4-FFF2-40B4-BE49-F238E27FC236}">
                <a16:creationId xmlns:a16="http://schemas.microsoft.com/office/drawing/2014/main" id="{AFBDD09D-68F4-43B9-ACE7-738A2A96016C}"/>
              </a:ext>
            </a:extLst>
          </p:cNvPr>
          <p:cNvGrpSpPr/>
          <p:nvPr/>
        </p:nvGrpSpPr>
        <p:grpSpPr>
          <a:xfrm>
            <a:off x="6168413" y="1662974"/>
            <a:ext cx="5033893" cy="3316750"/>
            <a:chOff x="6184096" y="1566229"/>
            <a:chExt cx="5122880" cy="3316750"/>
          </a:xfrm>
        </p:grpSpPr>
        <p:grpSp>
          <p:nvGrpSpPr>
            <p:cNvPr id="261" name="Group 260">
              <a:extLst>
                <a:ext uri="{FF2B5EF4-FFF2-40B4-BE49-F238E27FC236}">
                  <a16:creationId xmlns:a16="http://schemas.microsoft.com/office/drawing/2014/main" id="{49520646-CD66-466A-B40C-270D10F3970C}"/>
                </a:ext>
              </a:extLst>
            </p:cNvPr>
            <p:cNvGrpSpPr/>
            <p:nvPr/>
          </p:nvGrpSpPr>
          <p:grpSpPr>
            <a:xfrm>
              <a:off x="6184096" y="1566229"/>
              <a:ext cx="5122880" cy="3316750"/>
              <a:chOff x="2304476" y="4607604"/>
              <a:chExt cx="1490057" cy="1813383"/>
            </a:xfrm>
          </p:grpSpPr>
          <p:grpSp>
            <p:nvGrpSpPr>
              <p:cNvPr id="262" name="Group 261">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264"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3" name="Picture 262">
                <a:extLst>
                  <a:ext uri="{FF2B5EF4-FFF2-40B4-BE49-F238E27FC236}">
                    <a16:creationId xmlns:a16="http://schemas.microsoft.com/office/drawing/2014/main" id="{21B59CB6-EDC0-49B4-ABB9-BF38B3A557BD}"/>
                  </a:ext>
                </a:extLst>
              </p:cNvPr>
              <p:cNvPicPr>
                <a:picLocks noChangeAspect="1"/>
              </p:cNvPicPr>
              <p:nvPr/>
            </p:nvPicPr>
            <p:blipFill rotWithShape="1">
              <a:blip r:embed="rId7">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pic>
          <p:nvPicPr>
            <p:cNvPr id="229" name="Picture 2">
              <a:extLst>
                <a:ext uri="{FF2B5EF4-FFF2-40B4-BE49-F238E27FC236}">
                  <a16:creationId xmlns:a16="http://schemas.microsoft.com/office/drawing/2014/main" id="{1819429A-0EBB-476A-8433-B70BDFF130C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11200"/>
                      </a14:imgEffect>
                    </a14:imgLayer>
                  </a14:imgProps>
                </a:ext>
              </a:extLst>
            </a:blip>
            <a:srcRect b="15857"/>
            <a:stretch/>
          </p:blipFill>
          <p:spPr bwMode="auto">
            <a:xfrm>
              <a:off x="6484146" y="1979798"/>
              <a:ext cx="4544951" cy="24926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230" name="TextBox 229">
            <a:extLst>
              <a:ext uri="{FF2B5EF4-FFF2-40B4-BE49-F238E27FC236}">
                <a16:creationId xmlns:a16="http://schemas.microsoft.com/office/drawing/2014/main" id="{0D83E14D-8D82-48A2-B20F-43DA58EC08E2}"/>
              </a:ext>
            </a:extLst>
          </p:cNvPr>
          <p:cNvSpPr txBox="1"/>
          <p:nvPr/>
        </p:nvSpPr>
        <p:spPr>
          <a:xfrm>
            <a:off x="7042152" y="5126536"/>
            <a:ext cx="3519381" cy="1015663"/>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fontAlgn="auto">
              <a:spcBef>
                <a:spcPts val="0"/>
              </a:spcBef>
              <a:spcAft>
                <a:spcPts val="0"/>
              </a:spcAft>
              <a:defRPr/>
            </a:pP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Con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trâu</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quả</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thực</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Kí</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hoạ</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màu</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của</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Tô</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Ngọc</a:t>
            </a:r>
            <a:r>
              <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000" b="1" i="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Vân</a:t>
            </a:r>
            <a:endParaRPr lang="en-US" sz="2000" b="1" i="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grpSp>
        <p:nvGrpSpPr>
          <p:cNvPr id="52" name="Group 51">
            <a:extLst>
              <a:ext uri="{FF2B5EF4-FFF2-40B4-BE49-F238E27FC236}">
                <a16:creationId xmlns:a16="http://schemas.microsoft.com/office/drawing/2014/main" id="{C2DA4D83-06A4-49DA-8E4A-3BE722CB9260}"/>
              </a:ext>
            </a:extLst>
          </p:cNvPr>
          <p:cNvGrpSpPr/>
          <p:nvPr/>
        </p:nvGrpSpPr>
        <p:grpSpPr>
          <a:xfrm>
            <a:off x="1143426" y="1605835"/>
            <a:ext cx="4419875" cy="3838743"/>
            <a:chOff x="1143426" y="1605835"/>
            <a:chExt cx="4419875" cy="3838743"/>
          </a:xfrm>
        </p:grpSpPr>
        <p:grpSp>
          <p:nvGrpSpPr>
            <p:cNvPr id="256" name="Group 255">
              <a:extLst>
                <a:ext uri="{FF2B5EF4-FFF2-40B4-BE49-F238E27FC236}">
                  <a16:creationId xmlns:a16="http://schemas.microsoft.com/office/drawing/2014/main" id="{D645864F-2C76-4405-BBB1-545A558ECE56}"/>
                </a:ext>
              </a:extLst>
            </p:cNvPr>
            <p:cNvGrpSpPr/>
            <p:nvPr/>
          </p:nvGrpSpPr>
          <p:grpSpPr>
            <a:xfrm rot="1014437">
              <a:off x="1143426" y="1605835"/>
              <a:ext cx="4419875" cy="3838743"/>
              <a:chOff x="592729" y="4005328"/>
              <a:chExt cx="2021107" cy="2004253"/>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12122" y="4019618"/>
                <a:ext cx="1901714" cy="1989963"/>
                <a:chOff x="8474987" y="2220698"/>
                <a:chExt cx="2806262" cy="3381154"/>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381154"/>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32" name="Picture 6">
              <a:extLst>
                <a:ext uri="{FF2B5EF4-FFF2-40B4-BE49-F238E27FC236}">
                  <a16:creationId xmlns:a16="http://schemas.microsoft.com/office/drawing/2014/main" id="{11B668F8-12CC-473D-B647-C8234224955F}"/>
                </a:ext>
              </a:extLst>
            </p:cNvPr>
            <p:cNvPicPr>
              <a:picLocks noChangeAspect="1" noChangeArrowheads="1"/>
            </p:cNvPicPr>
            <p:nvPr/>
          </p:nvPicPr>
          <p:blipFill>
            <a:blip r:embed="rId11">
              <a:lum bright="-6000" contrast="24000"/>
              <a:extLst>
                <a:ext uri="{BEBA8EAE-BF5A-486C-A8C5-ECC9F3942E4B}">
                  <a14:imgProps xmlns:a14="http://schemas.microsoft.com/office/drawing/2010/main">
                    <a14:imgLayer r:embed="rId12">
                      <a14:imgEffect>
                        <a14:colorTemperature colorTemp="11200"/>
                      </a14:imgEffect>
                    </a14:imgLayer>
                  </a14:imgProps>
                </a:ext>
              </a:extLst>
            </a:blip>
            <a:srcRect/>
            <a:stretch>
              <a:fillRect/>
            </a:stretch>
          </p:blipFill>
          <p:spPr bwMode="auto">
            <a:xfrm>
              <a:off x="1584289" y="1845435"/>
              <a:ext cx="3752822" cy="3331432"/>
            </a:xfrm>
            <a:prstGeom prst="rect">
              <a:avLst/>
            </a:prstGeom>
            <a:ln>
              <a:noFill/>
            </a:ln>
            <a:effectLst>
              <a:outerShdw blurRad="292100" dist="139700" dir="2700000" algn="tl" rotWithShape="0">
                <a:srgbClr val="333333">
                  <a:alpha val="65000"/>
                </a:srgbClr>
              </a:outerShdw>
            </a:effectLst>
          </p:spPr>
        </p:pic>
      </p:grpSp>
      <p:sp>
        <p:nvSpPr>
          <p:cNvPr id="233" name="Text Box 8">
            <a:extLst>
              <a:ext uri="{FF2B5EF4-FFF2-40B4-BE49-F238E27FC236}">
                <a16:creationId xmlns:a16="http://schemas.microsoft.com/office/drawing/2014/main" id="{EDB89BAC-7D8D-4DF3-9AD6-13DEADA92BA1}"/>
              </a:ext>
            </a:extLst>
          </p:cNvPr>
          <p:cNvSpPr txBox="1">
            <a:spLocks noChangeArrowheads="1"/>
          </p:cNvSpPr>
          <p:nvPr/>
        </p:nvSpPr>
        <p:spPr bwMode="auto">
          <a:xfrm>
            <a:off x="941016" y="5609286"/>
            <a:ext cx="5181600" cy="400110"/>
          </a:xfrm>
          <a:prstGeom prst="rect">
            <a:avLst/>
          </a:prstGeom>
          <a:noFill/>
          <a:ln w="9525">
            <a:noFill/>
            <a:miter lim="800000"/>
            <a:headEnd/>
            <a:tailEnd/>
          </a:ln>
        </p:spPr>
        <p:txBody>
          <a:bodyPr>
            <a:spAutoFit/>
          </a:bodyPr>
          <a:lstStyle/>
          <a:p>
            <a:pPr algn="ctr">
              <a:spcBef>
                <a:spcPct val="50000"/>
              </a:spcBef>
            </a:pPr>
            <a:r>
              <a:rPr lang="en-US" altLang="en-US" sz="2000" b="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Tác phẩm “ Em Thúy” Sơn dầu</a:t>
            </a:r>
          </a:p>
        </p:txBody>
      </p:sp>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32371" y="5249294"/>
            <a:ext cx="1617520" cy="1768587"/>
          </a:xfrm>
          <a:prstGeom prst="rect">
            <a:avLst/>
          </a:prstGeom>
        </p:spPr>
      </p:pic>
      <p:sp>
        <p:nvSpPr>
          <p:cNvPr id="234" name="TextBox 233">
            <a:extLst>
              <a:ext uri="{FF2B5EF4-FFF2-40B4-BE49-F238E27FC236}">
                <a16:creationId xmlns:a16="http://schemas.microsoft.com/office/drawing/2014/main" id="{89DEBAAB-D930-4CE4-93C9-1F0292C2137B}"/>
              </a:ext>
            </a:extLst>
          </p:cNvPr>
          <p:cNvSpPr txBox="1"/>
          <p:nvPr/>
        </p:nvSpPr>
        <p:spPr>
          <a:xfrm>
            <a:off x="4148348" y="611151"/>
            <a:ext cx="3828292" cy="769441"/>
          </a:xfrm>
          <a:prstGeom prst="rect">
            <a:avLst/>
          </a:prstGeom>
          <a:noFill/>
        </p:spPr>
        <p:txBody>
          <a:bodyPr wrap="none" rtlCol="0">
            <a:spAutoFit/>
          </a:bodyPr>
          <a:lstStyle/>
          <a:p>
            <a:r>
              <a:rPr lang="en-US" sz="4400">
                <a:solidFill>
                  <a:schemeClr val="bg1"/>
                </a:solidFill>
                <a:effectLst>
                  <a:outerShdw blurRad="38100" dist="38100" dir="2700000" algn="tl">
                    <a:srgbClr val="000000">
                      <a:alpha val="43137"/>
                    </a:srgbClr>
                  </a:outerShdw>
                </a:effectLst>
                <a:latin typeface="#9Slide05 SVNKitten" pitchFamily="2" charset="0"/>
              </a:rPr>
              <a:t>Một số tác phẩm</a:t>
            </a:r>
            <a:endParaRPr lang="id-ID" sz="4400" dirty="0">
              <a:solidFill>
                <a:schemeClr val="bg1"/>
              </a:solidFill>
              <a:effectLst>
                <a:outerShdw blurRad="38100" dist="38100" dir="2700000" algn="tl">
                  <a:srgbClr val="000000">
                    <a:alpha val="43137"/>
                  </a:srgbClr>
                </a:outerShdw>
              </a:effectLst>
              <a:latin typeface="#9Slide05 SVNKitten" pitchFamily="2" charset="0"/>
            </a:endParaRPr>
          </a:p>
        </p:txBody>
      </p:sp>
    </p:spTree>
    <p:extLst>
      <p:ext uri="{BB962C8B-B14F-4D97-AF65-F5344CB8AC3E}">
        <p14:creationId xmlns:p14="http://schemas.microsoft.com/office/powerpoint/2010/main" val="4195659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2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par>
                                <p:cTn id="11" presetID="22" presetClass="entr" presetSubtype="2" fill="hold" nodeType="withEffect">
                                  <p:stCondLst>
                                    <p:cond delay="1000"/>
                                  </p:stCondLst>
                                  <p:childTnLst>
                                    <p:set>
                                      <p:cBhvr>
                                        <p:cTn id="12" dur="1" fill="hold">
                                          <p:stCondLst>
                                            <p:cond delay="0"/>
                                          </p:stCondLst>
                                        </p:cTn>
                                        <p:tgtEl>
                                          <p:spTgt spid="246"/>
                                        </p:tgtEl>
                                        <p:attrNameLst>
                                          <p:attrName>style.visibility</p:attrName>
                                        </p:attrNameLst>
                                      </p:cBhvr>
                                      <p:to>
                                        <p:strVal val="visible"/>
                                      </p:to>
                                    </p:set>
                                    <p:animEffect transition="in" filter="wipe(right)">
                                      <p:cBhvr>
                                        <p:cTn id="13" dur="750"/>
                                        <p:tgtEl>
                                          <p:spTgt spid="246"/>
                                        </p:tgtEl>
                                      </p:cBhvr>
                                    </p:animEffect>
                                  </p:childTnLst>
                                </p:cTn>
                              </p:par>
                              <p:par>
                                <p:cTn id="14" presetID="10" presetClass="entr" presetSubtype="0" fill="hold" nodeType="withEffect">
                                  <p:stCondLst>
                                    <p:cond delay="1000"/>
                                  </p:stCondLst>
                                  <p:childTnLst>
                                    <p:set>
                                      <p:cBhvr>
                                        <p:cTn id="15" dur="1" fill="hold">
                                          <p:stCondLst>
                                            <p:cond delay="0"/>
                                          </p:stCondLst>
                                        </p:cTn>
                                        <p:tgtEl>
                                          <p:spTgt spid="254"/>
                                        </p:tgtEl>
                                        <p:attrNameLst>
                                          <p:attrName>style.visibility</p:attrName>
                                        </p:attrNameLst>
                                      </p:cBhvr>
                                      <p:to>
                                        <p:strVal val="visible"/>
                                      </p:to>
                                    </p:set>
                                    <p:animEffect transition="in" filter="fade">
                                      <p:cBhvr>
                                        <p:cTn id="16" dur="500"/>
                                        <p:tgtEl>
                                          <p:spTgt spid="254"/>
                                        </p:tgtEl>
                                      </p:cBhvr>
                                    </p:animEffect>
                                  </p:childTnLst>
                                </p:cTn>
                              </p:par>
                              <p:par>
                                <p:cTn id="17" presetID="53" presetClass="entr" presetSubtype="16" fill="hold" nodeType="withEffect">
                                  <p:stCondLst>
                                    <p:cond delay="1000"/>
                                  </p:stCondLst>
                                  <p:childTnLst>
                                    <p:set>
                                      <p:cBhvr>
                                        <p:cTn id="18" dur="1" fill="hold">
                                          <p:stCondLst>
                                            <p:cond delay="0"/>
                                          </p:stCondLst>
                                        </p:cTn>
                                        <p:tgtEl>
                                          <p:spTgt spid="250"/>
                                        </p:tgtEl>
                                        <p:attrNameLst>
                                          <p:attrName>style.visibility</p:attrName>
                                        </p:attrNameLst>
                                      </p:cBhvr>
                                      <p:to>
                                        <p:strVal val="visible"/>
                                      </p:to>
                                    </p:set>
                                    <p:anim calcmode="lin" valueType="num">
                                      <p:cBhvr>
                                        <p:cTn id="19" dur="1000" fill="hold"/>
                                        <p:tgtEl>
                                          <p:spTgt spid="250"/>
                                        </p:tgtEl>
                                        <p:attrNameLst>
                                          <p:attrName>ppt_w</p:attrName>
                                        </p:attrNameLst>
                                      </p:cBhvr>
                                      <p:tavLst>
                                        <p:tav tm="0">
                                          <p:val>
                                            <p:fltVal val="0"/>
                                          </p:val>
                                        </p:tav>
                                        <p:tav tm="100000">
                                          <p:val>
                                            <p:strVal val="#ppt_w"/>
                                          </p:val>
                                        </p:tav>
                                      </p:tavLst>
                                    </p:anim>
                                    <p:anim calcmode="lin" valueType="num">
                                      <p:cBhvr>
                                        <p:cTn id="20" dur="1000" fill="hold"/>
                                        <p:tgtEl>
                                          <p:spTgt spid="250"/>
                                        </p:tgtEl>
                                        <p:attrNameLst>
                                          <p:attrName>ppt_h</p:attrName>
                                        </p:attrNameLst>
                                      </p:cBhvr>
                                      <p:tavLst>
                                        <p:tav tm="0">
                                          <p:val>
                                            <p:fltVal val="0"/>
                                          </p:val>
                                        </p:tav>
                                        <p:tav tm="100000">
                                          <p:val>
                                            <p:strVal val="#ppt_h"/>
                                          </p:val>
                                        </p:tav>
                                      </p:tavLst>
                                    </p:anim>
                                    <p:animEffect transition="in" filter="fade">
                                      <p:cBhvr>
                                        <p:cTn id="21" dur="1000"/>
                                        <p:tgtEl>
                                          <p:spTgt spid="25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34"/>
                                        </p:tgtEl>
                                        <p:attrNameLst>
                                          <p:attrName>style.visibility</p:attrName>
                                        </p:attrNameLst>
                                      </p:cBhvr>
                                      <p:to>
                                        <p:strVal val="visible"/>
                                      </p:to>
                                    </p:set>
                                    <p:anim calcmode="lin" valueType="num">
                                      <p:cBhvr>
                                        <p:cTn id="25" dur="750" fill="hold"/>
                                        <p:tgtEl>
                                          <p:spTgt spid="234"/>
                                        </p:tgtEl>
                                        <p:attrNameLst>
                                          <p:attrName>ppt_w</p:attrName>
                                        </p:attrNameLst>
                                      </p:cBhvr>
                                      <p:tavLst>
                                        <p:tav tm="0">
                                          <p:val>
                                            <p:fltVal val="0"/>
                                          </p:val>
                                        </p:tav>
                                        <p:tav tm="100000">
                                          <p:val>
                                            <p:strVal val="#ppt_w"/>
                                          </p:val>
                                        </p:tav>
                                      </p:tavLst>
                                    </p:anim>
                                    <p:anim calcmode="lin" valueType="num">
                                      <p:cBhvr>
                                        <p:cTn id="26" dur="750" fill="hold"/>
                                        <p:tgtEl>
                                          <p:spTgt spid="234"/>
                                        </p:tgtEl>
                                        <p:attrNameLst>
                                          <p:attrName>ppt_h</p:attrName>
                                        </p:attrNameLst>
                                      </p:cBhvr>
                                      <p:tavLst>
                                        <p:tav tm="0">
                                          <p:val>
                                            <p:fltVal val="0"/>
                                          </p:val>
                                        </p:tav>
                                        <p:tav tm="100000">
                                          <p:val>
                                            <p:strVal val="#ppt_h"/>
                                          </p:val>
                                        </p:tav>
                                      </p:tavLst>
                                    </p:anim>
                                    <p:animEffect transition="in" filter="fade">
                                      <p:cBhvr>
                                        <p:cTn id="27" dur="750"/>
                                        <p:tgtEl>
                                          <p:spTgt spid="23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1000"/>
                                        <p:tgtEl>
                                          <p:spTgt spid="52"/>
                                        </p:tgtEl>
                                      </p:cBhvr>
                                    </p:animEffect>
                                    <p:anim calcmode="lin" valueType="num">
                                      <p:cBhvr>
                                        <p:cTn id="33" dur="1000" fill="hold"/>
                                        <p:tgtEl>
                                          <p:spTgt spid="52"/>
                                        </p:tgtEl>
                                        <p:attrNameLst>
                                          <p:attrName>ppt_x</p:attrName>
                                        </p:attrNameLst>
                                      </p:cBhvr>
                                      <p:tavLst>
                                        <p:tav tm="0">
                                          <p:val>
                                            <p:strVal val="#ppt_x"/>
                                          </p:val>
                                        </p:tav>
                                        <p:tav tm="100000">
                                          <p:val>
                                            <p:strVal val="#ppt_x"/>
                                          </p:val>
                                        </p:tav>
                                      </p:tavLst>
                                    </p:anim>
                                    <p:anim calcmode="lin" valueType="num">
                                      <p:cBhvr>
                                        <p:cTn id="34" dur="1000" fill="hold"/>
                                        <p:tgtEl>
                                          <p:spTgt spid="52"/>
                                        </p:tgtEl>
                                        <p:attrNameLst>
                                          <p:attrName>ppt_y</p:attrName>
                                        </p:attrNameLst>
                                      </p:cBhvr>
                                      <p:tavLst>
                                        <p:tav tm="0">
                                          <p:val>
                                            <p:strVal val="#ppt_y+.1"/>
                                          </p:val>
                                        </p:tav>
                                        <p:tav tm="100000">
                                          <p:val>
                                            <p:strVal val="#ppt_y"/>
                                          </p:val>
                                        </p:tav>
                                      </p:tavLst>
                                    </p:anim>
                                  </p:childTnLst>
                                </p:cTn>
                              </p:par>
                              <p:par>
                                <p:cTn id="35" presetID="16" presetClass="entr" presetSubtype="21" fill="hold" grpId="0" nodeType="withEffect">
                                  <p:stCondLst>
                                    <p:cond delay="0"/>
                                  </p:stCondLst>
                                  <p:childTnLst>
                                    <p:set>
                                      <p:cBhvr>
                                        <p:cTn id="36" dur="1" fill="hold">
                                          <p:stCondLst>
                                            <p:cond delay="0"/>
                                          </p:stCondLst>
                                        </p:cTn>
                                        <p:tgtEl>
                                          <p:spTgt spid="233"/>
                                        </p:tgtEl>
                                        <p:attrNameLst>
                                          <p:attrName>style.visibility</p:attrName>
                                        </p:attrNameLst>
                                      </p:cBhvr>
                                      <p:to>
                                        <p:strVal val="visible"/>
                                      </p:to>
                                    </p:set>
                                    <p:animEffect transition="in" filter="barn(inVertical)">
                                      <p:cBhvr>
                                        <p:cTn id="37" dur="500"/>
                                        <p:tgtEl>
                                          <p:spTgt spid="233"/>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par>
                                <p:cTn id="45" presetID="16" presetClass="entr" presetSubtype="21" fill="hold" grpId="0" nodeType="withEffect">
                                  <p:stCondLst>
                                    <p:cond delay="0"/>
                                  </p:stCondLst>
                                  <p:childTnLst>
                                    <p:set>
                                      <p:cBhvr>
                                        <p:cTn id="46" dur="1" fill="hold">
                                          <p:stCondLst>
                                            <p:cond delay="0"/>
                                          </p:stCondLst>
                                        </p:cTn>
                                        <p:tgtEl>
                                          <p:spTgt spid="230"/>
                                        </p:tgtEl>
                                        <p:attrNameLst>
                                          <p:attrName>style.visibility</p:attrName>
                                        </p:attrNameLst>
                                      </p:cBhvr>
                                      <p:to>
                                        <p:strVal val="visible"/>
                                      </p:to>
                                    </p:set>
                                    <p:animEffect transition="in" filter="barn(inVertical)">
                                      <p:cBhvr>
                                        <p:cTn id="4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3" grpId="0"/>
      <p:bldP spid="2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820879" y="4053113"/>
            <a:ext cx="2751127" cy="2514522"/>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10305165" y="4634838"/>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653260" y="115645"/>
            <a:ext cx="1762039" cy="1762039"/>
          </a:xfrm>
          <a:prstGeom prst="rect">
            <a:avLst/>
          </a:prstGeom>
        </p:spPr>
      </p:pic>
      <p:grpSp>
        <p:nvGrpSpPr>
          <p:cNvPr id="261" name="Group 260">
            <a:extLst>
              <a:ext uri="{FF2B5EF4-FFF2-40B4-BE49-F238E27FC236}">
                <a16:creationId xmlns:a16="http://schemas.microsoft.com/office/drawing/2014/main" id="{49520646-CD66-466A-B40C-270D10F3970C}"/>
              </a:ext>
            </a:extLst>
          </p:cNvPr>
          <p:cNvGrpSpPr/>
          <p:nvPr/>
        </p:nvGrpSpPr>
        <p:grpSpPr>
          <a:xfrm>
            <a:off x="6184096" y="1566229"/>
            <a:ext cx="5122880" cy="3778656"/>
            <a:chOff x="2304476" y="4607604"/>
            <a:chExt cx="1490057" cy="1813383"/>
          </a:xfrm>
        </p:grpSpPr>
        <p:grpSp>
          <p:nvGrpSpPr>
            <p:cNvPr id="262" name="Group 261">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264"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3" name="Picture 262">
              <a:extLst>
                <a:ext uri="{FF2B5EF4-FFF2-40B4-BE49-F238E27FC236}">
                  <a16:creationId xmlns:a16="http://schemas.microsoft.com/office/drawing/2014/main" id="{21B59CB6-EDC0-49B4-ABB9-BF38B3A557BD}"/>
                </a:ext>
              </a:extLst>
            </p:cNvPr>
            <p:cNvPicPr>
              <a:picLocks noChangeAspect="1"/>
            </p:cNvPicPr>
            <p:nvPr/>
          </p:nvPicPr>
          <p:blipFill rotWithShape="1">
            <a:blip r:embed="rId7">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grpSp>
        <p:nvGrpSpPr>
          <p:cNvPr id="256" name="Group 255">
            <a:extLst>
              <a:ext uri="{FF2B5EF4-FFF2-40B4-BE49-F238E27FC236}">
                <a16:creationId xmlns:a16="http://schemas.microsoft.com/office/drawing/2014/main" id="{D645864F-2C76-4405-BBB1-545A558ECE56}"/>
              </a:ext>
            </a:extLst>
          </p:cNvPr>
          <p:cNvGrpSpPr/>
          <p:nvPr/>
        </p:nvGrpSpPr>
        <p:grpSpPr>
          <a:xfrm rot="1014437">
            <a:off x="1143426" y="1605835"/>
            <a:ext cx="4419875" cy="3838743"/>
            <a:chOff x="592729" y="4005328"/>
            <a:chExt cx="2021107" cy="2004253"/>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12122" y="4019618"/>
              <a:ext cx="1901714" cy="1989963"/>
              <a:chOff x="8474987" y="2220698"/>
              <a:chExt cx="2806262" cy="3381154"/>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381154"/>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32371" y="5249294"/>
            <a:ext cx="1617520" cy="1768587"/>
          </a:xfrm>
          <a:prstGeom prst="rect">
            <a:avLst/>
          </a:prstGeom>
        </p:spPr>
      </p:pic>
      <p:sp>
        <p:nvSpPr>
          <p:cNvPr id="234" name="TextBox 233">
            <a:extLst>
              <a:ext uri="{FF2B5EF4-FFF2-40B4-BE49-F238E27FC236}">
                <a16:creationId xmlns:a16="http://schemas.microsoft.com/office/drawing/2014/main" id="{89DEBAAB-D930-4CE4-93C9-1F0292C2137B}"/>
              </a:ext>
            </a:extLst>
          </p:cNvPr>
          <p:cNvSpPr txBox="1"/>
          <p:nvPr/>
        </p:nvSpPr>
        <p:spPr>
          <a:xfrm>
            <a:off x="4148348" y="611151"/>
            <a:ext cx="3828292" cy="769441"/>
          </a:xfrm>
          <a:prstGeom prst="rect">
            <a:avLst/>
          </a:prstGeom>
          <a:noFill/>
        </p:spPr>
        <p:txBody>
          <a:bodyPr wrap="none" rtlCol="0">
            <a:spAutoFit/>
          </a:bodyPr>
          <a:lstStyle/>
          <a:p>
            <a:r>
              <a:rPr lang="en-US" sz="4400">
                <a:solidFill>
                  <a:schemeClr val="bg1"/>
                </a:solidFill>
                <a:effectLst>
                  <a:outerShdw blurRad="38100" dist="38100" dir="2700000" algn="tl">
                    <a:srgbClr val="000000">
                      <a:alpha val="43137"/>
                    </a:srgbClr>
                  </a:outerShdw>
                </a:effectLst>
                <a:latin typeface="#9Slide05 SVNKitten" pitchFamily="2" charset="0"/>
              </a:rPr>
              <a:t>Một số tác phẩm</a:t>
            </a:r>
            <a:endParaRPr lang="id-ID" sz="4400" dirty="0">
              <a:solidFill>
                <a:schemeClr val="bg1"/>
              </a:solidFill>
              <a:effectLst>
                <a:outerShdw blurRad="38100" dist="38100" dir="2700000" algn="tl">
                  <a:srgbClr val="000000">
                    <a:alpha val="43137"/>
                  </a:srgbClr>
                </a:outerShdw>
              </a:effectLst>
              <a:latin typeface="#9Slide05 SVNKitten" pitchFamily="2" charset="0"/>
            </a:endParaRPr>
          </a:p>
        </p:txBody>
      </p:sp>
      <p:pic>
        <p:nvPicPr>
          <p:cNvPr id="212" name="Picture 2">
            <a:extLst>
              <a:ext uri="{FF2B5EF4-FFF2-40B4-BE49-F238E27FC236}">
                <a16:creationId xmlns:a16="http://schemas.microsoft.com/office/drawing/2014/main" id="{C06CA0A5-9B41-41CC-B243-419D55ED538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5300"/>
                    </a14:imgEffect>
                    <a14:imgEffect>
                      <a14:saturation sat="300000"/>
                    </a14:imgEffect>
                  </a14:imgLayer>
                </a14:imgProps>
              </a:ext>
            </a:extLst>
          </a:blip>
          <a:srcRect/>
          <a:stretch>
            <a:fillRect/>
          </a:stretch>
        </p:blipFill>
        <p:spPr bwMode="auto">
          <a:xfrm>
            <a:off x="1661147" y="1886837"/>
            <a:ext cx="3681120" cy="3273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2" name="Picture 3">
            <a:extLst>
              <a:ext uri="{FF2B5EF4-FFF2-40B4-BE49-F238E27FC236}">
                <a16:creationId xmlns:a16="http://schemas.microsoft.com/office/drawing/2014/main" id="{22381BEE-C866-445D-B01A-2BEB387A1D6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8800"/>
                    </a14:imgEffect>
                  </a14:imgLayer>
                </a14:imgProps>
              </a:ext>
            </a:extLst>
          </a:blip>
          <a:srcRect/>
          <a:stretch>
            <a:fillRect/>
          </a:stretch>
        </p:blipFill>
        <p:spPr bwMode="auto">
          <a:xfrm rot="21261059">
            <a:off x="6431948" y="1926525"/>
            <a:ext cx="4632683" cy="31230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23" name="Rectangle 222">
            <a:extLst>
              <a:ext uri="{FF2B5EF4-FFF2-40B4-BE49-F238E27FC236}">
                <a16:creationId xmlns:a16="http://schemas.microsoft.com/office/drawing/2014/main" id="{3D37D9AA-42A7-43F6-963D-2CD1F02384C1}"/>
              </a:ext>
            </a:extLst>
          </p:cNvPr>
          <p:cNvSpPr/>
          <p:nvPr/>
        </p:nvSpPr>
        <p:spPr>
          <a:xfrm>
            <a:off x="1186365" y="5504338"/>
            <a:ext cx="4609442" cy="1015663"/>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fontAlgn="auto">
              <a:spcBef>
                <a:spcPts val="0"/>
              </a:spcBef>
              <a:spcAft>
                <a:spcPts val="0"/>
              </a:spcAft>
              <a:defRPr/>
            </a:pPr>
            <a:r>
              <a:rPr lang="fi-FI" sz="3000" b="1" dirty="0">
                <a:solidFill>
                  <a:srgbClr val="9A4E4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Thiếu nữ bên hoa huệ (1943)</a:t>
            </a:r>
            <a:endParaRPr lang="en-US" sz="3000" b="1" dirty="0">
              <a:solidFill>
                <a:srgbClr val="9A4E4B"/>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pic>
        <p:nvPicPr>
          <p:cNvPr id="224" name="Picture 223">
            <a:extLst>
              <a:ext uri="{FF2B5EF4-FFF2-40B4-BE49-F238E27FC236}">
                <a16:creationId xmlns:a16="http://schemas.microsoft.com/office/drawing/2014/main" id="{29E3379F-3BD8-46A1-8F2C-F4D76704EC63}"/>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811470" y="4009633"/>
            <a:ext cx="2751127" cy="2514522"/>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sp>
        <p:nvSpPr>
          <p:cNvPr id="225" name="Rectangle 224">
            <a:extLst>
              <a:ext uri="{FF2B5EF4-FFF2-40B4-BE49-F238E27FC236}">
                <a16:creationId xmlns:a16="http://schemas.microsoft.com/office/drawing/2014/main" id="{FA2C9F66-A64A-44EC-830C-CFA1AB7F7628}"/>
              </a:ext>
            </a:extLst>
          </p:cNvPr>
          <p:cNvSpPr/>
          <p:nvPr/>
        </p:nvSpPr>
        <p:spPr>
          <a:xfrm>
            <a:off x="6570068" y="5608829"/>
            <a:ext cx="4337510" cy="95410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fi-FI" sz="2800" b="1" dirty="0">
                <a:solidFill>
                  <a:srgbClr val="606C38"/>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Thiếu nữ bên hoa sen (1944)</a:t>
            </a:r>
          </a:p>
        </p:txBody>
      </p:sp>
    </p:spTree>
    <p:extLst>
      <p:ext uri="{BB962C8B-B14F-4D97-AF65-F5344CB8AC3E}">
        <p14:creationId xmlns:p14="http://schemas.microsoft.com/office/powerpoint/2010/main" val="6143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2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par>
                                <p:cTn id="11" presetID="22" presetClass="entr" presetSubtype="2" fill="hold" nodeType="withEffect">
                                  <p:stCondLst>
                                    <p:cond delay="1000"/>
                                  </p:stCondLst>
                                  <p:childTnLst>
                                    <p:set>
                                      <p:cBhvr>
                                        <p:cTn id="12" dur="1" fill="hold">
                                          <p:stCondLst>
                                            <p:cond delay="0"/>
                                          </p:stCondLst>
                                        </p:cTn>
                                        <p:tgtEl>
                                          <p:spTgt spid="246"/>
                                        </p:tgtEl>
                                        <p:attrNameLst>
                                          <p:attrName>style.visibility</p:attrName>
                                        </p:attrNameLst>
                                      </p:cBhvr>
                                      <p:to>
                                        <p:strVal val="visible"/>
                                      </p:to>
                                    </p:set>
                                    <p:animEffect transition="in" filter="wipe(right)">
                                      <p:cBhvr>
                                        <p:cTn id="13" dur="750"/>
                                        <p:tgtEl>
                                          <p:spTgt spid="246"/>
                                        </p:tgtEl>
                                      </p:cBhvr>
                                    </p:animEffect>
                                  </p:childTnLst>
                                </p:cTn>
                              </p:par>
                              <p:par>
                                <p:cTn id="14" presetID="10" presetClass="entr" presetSubtype="0" fill="hold" nodeType="withEffect">
                                  <p:stCondLst>
                                    <p:cond delay="1000"/>
                                  </p:stCondLst>
                                  <p:childTnLst>
                                    <p:set>
                                      <p:cBhvr>
                                        <p:cTn id="15" dur="1" fill="hold">
                                          <p:stCondLst>
                                            <p:cond delay="0"/>
                                          </p:stCondLst>
                                        </p:cTn>
                                        <p:tgtEl>
                                          <p:spTgt spid="254"/>
                                        </p:tgtEl>
                                        <p:attrNameLst>
                                          <p:attrName>style.visibility</p:attrName>
                                        </p:attrNameLst>
                                      </p:cBhvr>
                                      <p:to>
                                        <p:strVal val="visible"/>
                                      </p:to>
                                    </p:set>
                                    <p:animEffect transition="in" filter="fade">
                                      <p:cBhvr>
                                        <p:cTn id="16" dur="500"/>
                                        <p:tgtEl>
                                          <p:spTgt spid="254"/>
                                        </p:tgtEl>
                                      </p:cBhvr>
                                    </p:animEffect>
                                  </p:childTnLst>
                                </p:cTn>
                              </p:par>
                              <p:par>
                                <p:cTn id="17" presetID="53" presetClass="entr" presetSubtype="16" fill="hold" nodeType="withEffect">
                                  <p:stCondLst>
                                    <p:cond delay="1000"/>
                                  </p:stCondLst>
                                  <p:childTnLst>
                                    <p:set>
                                      <p:cBhvr>
                                        <p:cTn id="18" dur="1" fill="hold">
                                          <p:stCondLst>
                                            <p:cond delay="0"/>
                                          </p:stCondLst>
                                        </p:cTn>
                                        <p:tgtEl>
                                          <p:spTgt spid="250"/>
                                        </p:tgtEl>
                                        <p:attrNameLst>
                                          <p:attrName>style.visibility</p:attrName>
                                        </p:attrNameLst>
                                      </p:cBhvr>
                                      <p:to>
                                        <p:strVal val="visible"/>
                                      </p:to>
                                    </p:set>
                                    <p:anim calcmode="lin" valueType="num">
                                      <p:cBhvr>
                                        <p:cTn id="19" dur="1000" fill="hold"/>
                                        <p:tgtEl>
                                          <p:spTgt spid="250"/>
                                        </p:tgtEl>
                                        <p:attrNameLst>
                                          <p:attrName>ppt_w</p:attrName>
                                        </p:attrNameLst>
                                      </p:cBhvr>
                                      <p:tavLst>
                                        <p:tav tm="0">
                                          <p:val>
                                            <p:fltVal val="0"/>
                                          </p:val>
                                        </p:tav>
                                        <p:tav tm="100000">
                                          <p:val>
                                            <p:strVal val="#ppt_w"/>
                                          </p:val>
                                        </p:tav>
                                      </p:tavLst>
                                    </p:anim>
                                    <p:anim calcmode="lin" valueType="num">
                                      <p:cBhvr>
                                        <p:cTn id="20" dur="1000" fill="hold"/>
                                        <p:tgtEl>
                                          <p:spTgt spid="250"/>
                                        </p:tgtEl>
                                        <p:attrNameLst>
                                          <p:attrName>ppt_h</p:attrName>
                                        </p:attrNameLst>
                                      </p:cBhvr>
                                      <p:tavLst>
                                        <p:tav tm="0">
                                          <p:val>
                                            <p:fltVal val="0"/>
                                          </p:val>
                                        </p:tav>
                                        <p:tav tm="100000">
                                          <p:val>
                                            <p:strVal val="#ppt_h"/>
                                          </p:val>
                                        </p:tav>
                                      </p:tavLst>
                                    </p:anim>
                                    <p:animEffect transition="in" filter="fade">
                                      <p:cBhvr>
                                        <p:cTn id="21" dur="1000"/>
                                        <p:tgtEl>
                                          <p:spTgt spid="25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34"/>
                                        </p:tgtEl>
                                        <p:attrNameLst>
                                          <p:attrName>style.visibility</p:attrName>
                                        </p:attrNameLst>
                                      </p:cBhvr>
                                      <p:to>
                                        <p:strVal val="visible"/>
                                      </p:to>
                                    </p:set>
                                    <p:anim calcmode="lin" valueType="num">
                                      <p:cBhvr>
                                        <p:cTn id="25" dur="750" fill="hold"/>
                                        <p:tgtEl>
                                          <p:spTgt spid="234"/>
                                        </p:tgtEl>
                                        <p:attrNameLst>
                                          <p:attrName>ppt_w</p:attrName>
                                        </p:attrNameLst>
                                      </p:cBhvr>
                                      <p:tavLst>
                                        <p:tav tm="0">
                                          <p:val>
                                            <p:fltVal val="0"/>
                                          </p:val>
                                        </p:tav>
                                        <p:tav tm="100000">
                                          <p:val>
                                            <p:strVal val="#ppt_w"/>
                                          </p:val>
                                        </p:tav>
                                      </p:tavLst>
                                    </p:anim>
                                    <p:anim calcmode="lin" valueType="num">
                                      <p:cBhvr>
                                        <p:cTn id="26" dur="750" fill="hold"/>
                                        <p:tgtEl>
                                          <p:spTgt spid="234"/>
                                        </p:tgtEl>
                                        <p:attrNameLst>
                                          <p:attrName>ppt_h</p:attrName>
                                        </p:attrNameLst>
                                      </p:cBhvr>
                                      <p:tavLst>
                                        <p:tav tm="0">
                                          <p:val>
                                            <p:fltVal val="0"/>
                                          </p:val>
                                        </p:tav>
                                        <p:tav tm="100000">
                                          <p:val>
                                            <p:strVal val="#ppt_h"/>
                                          </p:val>
                                        </p:tav>
                                      </p:tavLst>
                                    </p:anim>
                                    <p:animEffect transition="in" filter="fade">
                                      <p:cBhvr>
                                        <p:cTn id="27" dur="750"/>
                                        <p:tgtEl>
                                          <p:spTgt spid="23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12"/>
                                        </p:tgtEl>
                                        <p:attrNameLst>
                                          <p:attrName>style.visibility</p:attrName>
                                        </p:attrNameLst>
                                      </p:cBhvr>
                                      <p:to>
                                        <p:strVal val="visible"/>
                                      </p:to>
                                    </p:set>
                                    <p:animEffect transition="in" filter="wheel(1)">
                                      <p:cBhvr>
                                        <p:cTn id="32" dur="2000"/>
                                        <p:tgtEl>
                                          <p:spTgt spid="21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23"/>
                                        </p:tgtEl>
                                        <p:attrNameLst>
                                          <p:attrName>style.visibility</p:attrName>
                                        </p:attrNameLst>
                                      </p:cBhvr>
                                      <p:to>
                                        <p:strVal val="visible"/>
                                      </p:to>
                                    </p:set>
                                    <p:animEffect transition="in" filter="wheel(1)">
                                      <p:cBhvr>
                                        <p:cTn id="35" dur="2000"/>
                                        <p:tgtEl>
                                          <p:spTgt spid="22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22"/>
                                        </p:tgtEl>
                                        <p:attrNameLst>
                                          <p:attrName>style.visibility</p:attrName>
                                        </p:attrNameLst>
                                      </p:cBhvr>
                                      <p:to>
                                        <p:strVal val="visible"/>
                                      </p:to>
                                    </p:set>
                                    <p:anim calcmode="lin" valueType="num">
                                      <p:cBhvr>
                                        <p:cTn id="40" dur="500" fill="hold"/>
                                        <p:tgtEl>
                                          <p:spTgt spid="222"/>
                                        </p:tgtEl>
                                        <p:attrNameLst>
                                          <p:attrName>ppt_w</p:attrName>
                                        </p:attrNameLst>
                                      </p:cBhvr>
                                      <p:tavLst>
                                        <p:tav tm="0">
                                          <p:val>
                                            <p:fltVal val="0"/>
                                          </p:val>
                                        </p:tav>
                                        <p:tav tm="100000">
                                          <p:val>
                                            <p:strVal val="#ppt_w"/>
                                          </p:val>
                                        </p:tav>
                                      </p:tavLst>
                                    </p:anim>
                                    <p:anim calcmode="lin" valueType="num">
                                      <p:cBhvr>
                                        <p:cTn id="41" dur="500" fill="hold"/>
                                        <p:tgtEl>
                                          <p:spTgt spid="222"/>
                                        </p:tgtEl>
                                        <p:attrNameLst>
                                          <p:attrName>ppt_h</p:attrName>
                                        </p:attrNameLst>
                                      </p:cBhvr>
                                      <p:tavLst>
                                        <p:tav tm="0">
                                          <p:val>
                                            <p:fltVal val="0"/>
                                          </p:val>
                                        </p:tav>
                                        <p:tav tm="100000">
                                          <p:val>
                                            <p:strVal val="#ppt_h"/>
                                          </p:val>
                                        </p:tav>
                                      </p:tavLst>
                                    </p:anim>
                                    <p:animEffect transition="in" filter="fade">
                                      <p:cBhvr>
                                        <p:cTn id="42" dur="500"/>
                                        <p:tgtEl>
                                          <p:spTgt spid="222"/>
                                        </p:tgtEl>
                                      </p:cBhvr>
                                    </p:animEffect>
                                  </p:childTnLst>
                                </p:cTn>
                              </p:par>
                            </p:childTnLst>
                          </p:cTn>
                        </p:par>
                        <p:par>
                          <p:cTn id="43" fill="hold">
                            <p:stCondLst>
                              <p:cond delay="500"/>
                            </p:stCondLst>
                            <p:childTnLst>
                              <p:par>
                                <p:cTn id="44" presetID="16" presetClass="entr" presetSubtype="42" fill="hold" grpId="0" nodeType="afterEffect">
                                  <p:stCondLst>
                                    <p:cond delay="0"/>
                                  </p:stCondLst>
                                  <p:childTnLst>
                                    <p:set>
                                      <p:cBhvr>
                                        <p:cTn id="45" dur="1" fill="hold">
                                          <p:stCondLst>
                                            <p:cond delay="0"/>
                                          </p:stCondLst>
                                        </p:cTn>
                                        <p:tgtEl>
                                          <p:spTgt spid="225"/>
                                        </p:tgtEl>
                                        <p:attrNameLst>
                                          <p:attrName>style.visibility</p:attrName>
                                        </p:attrNameLst>
                                      </p:cBhvr>
                                      <p:to>
                                        <p:strVal val="visible"/>
                                      </p:to>
                                    </p:set>
                                    <p:animEffect transition="in" filter="barn(outHorizontal)">
                                      <p:cBhvr>
                                        <p:cTn id="46"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23" grpId="0"/>
      <p:bldP spid="2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820879" y="4053113"/>
            <a:ext cx="2751127" cy="2514522"/>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10305165" y="4634838"/>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653260" y="115645"/>
            <a:ext cx="1762039" cy="1762039"/>
          </a:xfrm>
          <a:prstGeom prst="rect">
            <a:avLst/>
          </a:prstGeom>
        </p:spPr>
      </p:pic>
      <p:grpSp>
        <p:nvGrpSpPr>
          <p:cNvPr id="261" name="Group 260">
            <a:extLst>
              <a:ext uri="{FF2B5EF4-FFF2-40B4-BE49-F238E27FC236}">
                <a16:creationId xmlns:a16="http://schemas.microsoft.com/office/drawing/2014/main" id="{49520646-CD66-466A-B40C-270D10F3970C}"/>
              </a:ext>
            </a:extLst>
          </p:cNvPr>
          <p:cNvGrpSpPr/>
          <p:nvPr/>
        </p:nvGrpSpPr>
        <p:grpSpPr>
          <a:xfrm>
            <a:off x="6184096" y="1566229"/>
            <a:ext cx="5122880" cy="3778656"/>
            <a:chOff x="2304476" y="4607604"/>
            <a:chExt cx="1490057" cy="1813383"/>
          </a:xfrm>
        </p:grpSpPr>
        <p:grpSp>
          <p:nvGrpSpPr>
            <p:cNvPr id="262" name="Group 261">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264"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3" name="Picture 262">
              <a:extLst>
                <a:ext uri="{FF2B5EF4-FFF2-40B4-BE49-F238E27FC236}">
                  <a16:creationId xmlns:a16="http://schemas.microsoft.com/office/drawing/2014/main" id="{21B59CB6-EDC0-49B4-ABB9-BF38B3A557BD}"/>
                </a:ext>
              </a:extLst>
            </p:cNvPr>
            <p:cNvPicPr>
              <a:picLocks noChangeAspect="1"/>
            </p:cNvPicPr>
            <p:nvPr/>
          </p:nvPicPr>
          <p:blipFill rotWithShape="1">
            <a:blip r:embed="rId7">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grpSp>
        <p:nvGrpSpPr>
          <p:cNvPr id="256" name="Group 255">
            <a:extLst>
              <a:ext uri="{FF2B5EF4-FFF2-40B4-BE49-F238E27FC236}">
                <a16:creationId xmlns:a16="http://schemas.microsoft.com/office/drawing/2014/main" id="{D645864F-2C76-4405-BBB1-545A558ECE56}"/>
              </a:ext>
            </a:extLst>
          </p:cNvPr>
          <p:cNvGrpSpPr/>
          <p:nvPr/>
        </p:nvGrpSpPr>
        <p:grpSpPr>
          <a:xfrm rot="1014437">
            <a:off x="1143426" y="1605835"/>
            <a:ext cx="4419875" cy="3838743"/>
            <a:chOff x="592729" y="4005328"/>
            <a:chExt cx="2021107" cy="2004253"/>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12122" y="4019618"/>
              <a:ext cx="1901714" cy="1989963"/>
              <a:chOff x="8474987" y="2220698"/>
              <a:chExt cx="2806262" cy="3381154"/>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381154"/>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32371" y="5249294"/>
            <a:ext cx="1617520" cy="1768587"/>
          </a:xfrm>
          <a:prstGeom prst="rect">
            <a:avLst/>
          </a:prstGeom>
        </p:spPr>
      </p:pic>
      <p:sp>
        <p:nvSpPr>
          <p:cNvPr id="234" name="TextBox 233">
            <a:extLst>
              <a:ext uri="{FF2B5EF4-FFF2-40B4-BE49-F238E27FC236}">
                <a16:creationId xmlns:a16="http://schemas.microsoft.com/office/drawing/2014/main" id="{89DEBAAB-D930-4CE4-93C9-1F0292C2137B}"/>
              </a:ext>
            </a:extLst>
          </p:cNvPr>
          <p:cNvSpPr txBox="1"/>
          <p:nvPr/>
        </p:nvSpPr>
        <p:spPr>
          <a:xfrm>
            <a:off x="4148348" y="611151"/>
            <a:ext cx="3828292" cy="769441"/>
          </a:xfrm>
          <a:prstGeom prst="rect">
            <a:avLst/>
          </a:prstGeom>
          <a:noFill/>
        </p:spPr>
        <p:txBody>
          <a:bodyPr wrap="none" rtlCol="0">
            <a:spAutoFit/>
          </a:bodyPr>
          <a:lstStyle/>
          <a:p>
            <a:r>
              <a:rPr lang="en-US" sz="4400">
                <a:solidFill>
                  <a:schemeClr val="bg1"/>
                </a:solidFill>
                <a:effectLst>
                  <a:outerShdw blurRad="38100" dist="38100" dir="2700000" algn="tl">
                    <a:srgbClr val="000000">
                      <a:alpha val="43137"/>
                    </a:srgbClr>
                  </a:outerShdw>
                </a:effectLst>
                <a:latin typeface="#9Slide05 SVNKitten" pitchFamily="2" charset="0"/>
              </a:rPr>
              <a:t>Một số tác phẩm</a:t>
            </a:r>
            <a:endParaRPr lang="id-ID" sz="4400" dirty="0">
              <a:solidFill>
                <a:schemeClr val="bg1"/>
              </a:solidFill>
              <a:effectLst>
                <a:outerShdw blurRad="38100" dist="38100" dir="2700000" algn="tl">
                  <a:srgbClr val="000000">
                    <a:alpha val="43137"/>
                  </a:srgbClr>
                </a:outerShdw>
              </a:effectLst>
              <a:latin typeface="#9Slide05 SVNKitten" pitchFamily="2" charset="0"/>
            </a:endParaRPr>
          </a:p>
        </p:txBody>
      </p:sp>
      <p:pic>
        <p:nvPicPr>
          <p:cNvPr id="224" name="Picture 223">
            <a:extLst>
              <a:ext uri="{FF2B5EF4-FFF2-40B4-BE49-F238E27FC236}">
                <a16:creationId xmlns:a16="http://schemas.microsoft.com/office/drawing/2014/main" id="{29E3379F-3BD8-46A1-8F2C-F4D76704EC63}"/>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811470" y="4009633"/>
            <a:ext cx="2751127" cy="2514522"/>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27" name="Picture 226">
            <a:extLst>
              <a:ext uri="{FF2B5EF4-FFF2-40B4-BE49-F238E27FC236}">
                <a16:creationId xmlns:a16="http://schemas.microsoft.com/office/drawing/2014/main" id="{02D287F9-9F86-4E96-A9A8-9BBFEB35CFE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05870">
            <a:off x="6425914" y="2006532"/>
            <a:ext cx="4556753" cy="32318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8" name="Rectangle 227">
            <a:extLst>
              <a:ext uri="{FF2B5EF4-FFF2-40B4-BE49-F238E27FC236}">
                <a16:creationId xmlns:a16="http://schemas.microsoft.com/office/drawing/2014/main" id="{307A8AE6-B360-4001-BD17-7460DC65382C}"/>
              </a:ext>
            </a:extLst>
          </p:cNvPr>
          <p:cNvSpPr/>
          <p:nvPr/>
        </p:nvSpPr>
        <p:spPr>
          <a:xfrm>
            <a:off x="6372214" y="5506295"/>
            <a:ext cx="4671113" cy="5847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200" b="1" dirty="0" err="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Nghỉ</a:t>
            </a:r>
            <a:r>
              <a:rPr lang="en-US"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3200" b="1" err="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chân</a:t>
            </a:r>
            <a:r>
              <a:rPr lang="en-US" sz="3200" b="1">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bên đồi</a:t>
            </a:r>
            <a:endParaRPr lang="en-US"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pic>
        <p:nvPicPr>
          <p:cNvPr id="229" name="Picture 4" descr="II5_To_Ngoc_Van_3">
            <a:extLst>
              <a:ext uri="{FF2B5EF4-FFF2-40B4-BE49-F238E27FC236}">
                <a16:creationId xmlns:a16="http://schemas.microsoft.com/office/drawing/2014/main" id="{9D7C35EC-585E-41CE-BCD0-D0E0354038B7}"/>
              </a:ext>
            </a:extLst>
          </p:cNvPr>
          <p:cNvPicPr>
            <a:picLocks noChangeAspect="1" noChangeArrowheads="1"/>
          </p:cNvPicPr>
          <p:nvPr/>
        </p:nvPicPr>
        <p:blipFill>
          <a:blip r:embed="rId11">
            <a:lum contrast="24000"/>
            <a:extLst>
              <a:ext uri="{BEBA8EAE-BF5A-486C-A8C5-ECC9F3942E4B}">
                <a14:imgProps xmlns:a14="http://schemas.microsoft.com/office/drawing/2010/main">
                  <a14:imgLayer r:embed="rId12">
                    <a14:imgEffect>
                      <a14:colorTemperature colorTemp="11200"/>
                    </a14:imgEffect>
                  </a14:imgLayer>
                </a14:imgProps>
              </a:ext>
            </a:extLst>
          </a:blip>
          <a:srcRect/>
          <a:stretch>
            <a:fillRect/>
          </a:stretch>
        </p:blipFill>
        <p:spPr bwMode="auto">
          <a:xfrm>
            <a:off x="1621401" y="1852039"/>
            <a:ext cx="3694303" cy="34356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30" name="Rectangle 229">
            <a:extLst>
              <a:ext uri="{FF2B5EF4-FFF2-40B4-BE49-F238E27FC236}">
                <a16:creationId xmlns:a16="http://schemas.microsoft.com/office/drawing/2014/main" id="{0B6AEEB3-4725-4C9A-8969-B0542C5117E1}"/>
              </a:ext>
            </a:extLst>
          </p:cNvPr>
          <p:cNvSpPr/>
          <p:nvPr/>
        </p:nvSpPr>
        <p:spPr>
          <a:xfrm>
            <a:off x="1460980" y="5432024"/>
            <a:ext cx="3754645" cy="5847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fi-FI"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Kí hoạ bút chì</a:t>
            </a:r>
            <a:endParaRPr lang="en-US" sz="3200" b="1" dirty="0">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136955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2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par>
                                <p:cTn id="11" presetID="22" presetClass="entr" presetSubtype="2" fill="hold" nodeType="withEffect">
                                  <p:stCondLst>
                                    <p:cond delay="1000"/>
                                  </p:stCondLst>
                                  <p:childTnLst>
                                    <p:set>
                                      <p:cBhvr>
                                        <p:cTn id="12" dur="1" fill="hold">
                                          <p:stCondLst>
                                            <p:cond delay="0"/>
                                          </p:stCondLst>
                                        </p:cTn>
                                        <p:tgtEl>
                                          <p:spTgt spid="246"/>
                                        </p:tgtEl>
                                        <p:attrNameLst>
                                          <p:attrName>style.visibility</p:attrName>
                                        </p:attrNameLst>
                                      </p:cBhvr>
                                      <p:to>
                                        <p:strVal val="visible"/>
                                      </p:to>
                                    </p:set>
                                    <p:animEffect transition="in" filter="wipe(right)">
                                      <p:cBhvr>
                                        <p:cTn id="13" dur="750"/>
                                        <p:tgtEl>
                                          <p:spTgt spid="246"/>
                                        </p:tgtEl>
                                      </p:cBhvr>
                                    </p:animEffect>
                                  </p:childTnLst>
                                </p:cTn>
                              </p:par>
                              <p:par>
                                <p:cTn id="14" presetID="10" presetClass="entr" presetSubtype="0" fill="hold" nodeType="withEffect">
                                  <p:stCondLst>
                                    <p:cond delay="1000"/>
                                  </p:stCondLst>
                                  <p:childTnLst>
                                    <p:set>
                                      <p:cBhvr>
                                        <p:cTn id="15" dur="1" fill="hold">
                                          <p:stCondLst>
                                            <p:cond delay="0"/>
                                          </p:stCondLst>
                                        </p:cTn>
                                        <p:tgtEl>
                                          <p:spTgt spid="254"/>
                                        </p:tgtEl>
                                        <p:attrNameLst>
                                          <p:attrName>style.visibility</p:attrName>
                                        </p:attrNameLst>
                                      </p:cBhvr>
                                      <p:to>
                                        <p:strVal val="visible"/>
                                      </p:to>
                                    </p:set>
                                    <p:animEffect transition="in" filter="fade">
                                      <p:cBhvr>
                                        <p:cTn id="16" dur="500"/>
                                        <p:tgtEl>
                                          <p:spTgt spid="254"/>
                                        </p:tgtEl>
                                      </p:cBhvr>
                                    </p:animEffect>
                                  </p:childTnLst>
                                </p:cTn>
                              </p:par>
                              <p:par>
                                <p:cTn id="17" presetID="53" presetClass="entr" presetSubtype="16" fill="hold" nodeType="withEffect">
                                  <p:stCondLst>
                                    <p:cond delay="1000"/>
                                  </p:stCondLst>
                                  <p:childTnLst>
                                    <p:set>
                                      <p:cBhvr>
                                        <p:cTn id="18" dur="1" fill="hold">
                                          <p:stCondLst>
                                            <p:cond delay="0"/>
                                          </p:stCondLst>
                                        </p:cTn>
                                        <p:tgtEl>
                                          <p:spTgt spid="250"/>
                                        </p:tgtEl>
                                        <p:attrNameLst>
                                          <p:attrName>style.visibility</p:attrName>
                                        </p:attrNameLst>
                                      </p:cBhvr>
                                      <p:to>
                                        <p:strVal val="visible"/>
                                      </p:to>
                                    </p:set>
                                    <p:anim calcmode="lin" valueType="num">
                                      <p:cBhvr>
                                        <p:cTn id="19" dur="1000" fill="hold"/>
                                        <p:tgtEl>
                                          <p:spTgt spid="250"/>
                                        </p:tgtEl>
                                        <p:attrNameLst>
                                          <p:attrName>ppt_w</p:attrName>
                                        </p:attrNameLst>
                                      </p:cBhvr>
                                      <p:tavLst>
                                        <p:tav tm="0">
                                          <p:val>
                                            <p:fltVal val="0"/>
                                          </p:val>
                                        </p:tav>
                                        <p:tav tm="100000">
                                          <p:val>
                                            <p:strVal val="#ppt_w"/>
                                          </p:val>
                                        </p:tav>
                                      </p:tavLst>
                                    </p:anim>
                                    <p:anim calcmode="lin" valueType="num">
                                      <p:cBhvr>
                                        <p:cTn id="20" dur="1000" fill="hold"/>
                                        <p:tgtEl>
                                          <p:spTgt spid="250"/>
                                        </p:tgtEl>
                                        <p:attrNameLst>
                                          <p:attrName>ppt_h</p:attrName>
                                        </p:attrNameLst>
                                      </p:cBhvr>
                                      <p:tavLst>
                                        <p:tav tm="0">
                                          <p:val>
                                            <p:fltVal val="0"/>
                                          </p:val>
                                        </p:tav>
                                        <p:tav tm="100000">
                                          <p:val>
                                            <p:strVal val="#ppt_h"/>
                                          </p:val>
                                        </p:tav>
                                      </p:tavLst>
                                    </p:anim>
                                    <p:animEffect transition="in" filter="fade">
                                      <p:cBhvr>
                                        <p:cTn id="21" dur="1000"/>
                                        <p:tgtEl>
                                          <p:spTgt spid="25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34"/>
                                        </p:tgtEl>
                                        <p:attrNameLst>
                                          <p:attrName>style.visibility</p:attrName>
                                        </p:attrNameLst>
                                      </p:cBhvr>
                                      <p:to>
                                        <p:strVal val="visible"/>
                                      </p:to>
                                    </p:set>
                                    <p:anim calcmode="lin" valueType="num">
                                      <p:cBhvr>
                                        <p:cTn id="25" dur="750" fill="hold"/>
                                        <p:tgtEl>
                                          <p:spTgt spid="234"/>
                                        </p:tgtEl>
                                        <p:attrNameLst>
                                          <p:attrName>ppt_w</p:attrName>
                                        </p:attrNameLst>
                                      </p:cBhvr>
                                      <p:tavLst>
                                        <p:tav tm="0">
                                          <p:val>
                                            <p:fltVal val="0"/>
                                          </p:val>
                                        </p:tav>
                                        <p:tav tm="100000">
                                          <p:val>
                                            <p:strVal val="#ppt_w"/>
                                          </p:val>
                                        </p:tav>
                                      </p:tavLst>
                                    </p:anim>
                                    <p:anim calcmode="lin" valueType="num">
                                      <p:cBhvr>
                                        <p:cTn id="26" dur="750" fill="hold"/>
                                        <p:tgtEl>
                                          <p:spTgt spid="234"/>
                                        </p:tgtEl>
                                        <p:attrNameLst>
                                          <p:attrName>ppt_h</p:attrName>
                                        </p:attrNameLst>
                                      </p:cBhvr>
                                      <p:tavLst>
                                        <p:tav tm="0">
                                          <p:val>
                                            <p:fltVal val="0"/>
                                          </p:val>
                                        </p:tav>
                                        <p:tav tm="100000">
                                          <p:val>
                                            <p:strVal val="#ppt_h"/>
                                          </p:val>
                                        </p:tav>
                                      </p:tavLst>
                                    </p:anim>
                                    <p:animEffect transition="in" filter="fade">
                                      <p:cBhvr>
                                        <p:cTn id="27" dur="750"/>
                                        <p:tgtEl>
                                          <p:spTgt spid="2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27"/>
                                        </p:tgtEl>
                                        <p:attrNameLst>
                                          <p:attrName>style.visibility</p:attrName>
                                        </p:attrNameLst>
                                      </p:cBhvr>
                                      <p:to>
                                        <p:strVal val="visible"/>
                                      </p:to>
                                    </p:set>
                                    <p:anim calcmode="lin" valueType="num">
                                      <p:cBhvr>
                                        <p:cTn id="32" dur="500" fill="hold"/>
                                        <p:tgtEl>
                                          <p:spTgt spid="227"/>
                                        </p:tgtEl>
                                        <p:attrNameLst>
                                          <p:attrName>ppt_w</p:attrName>
                                        </p:attrNameLst>
                                      </p:cBhvr>
                                      <p:tavLst>
                                        <p:tav tm="0">
                                          <p:val>
                                            <p:fltVal val="0"/>
                                          </p:val>
                                        </p:tav>
                                        <p:tav tm="100000">
                                          <p:val>
                                            <p:strVal val="#ppt_w"/>
                                          </p:val>
                                        </p:tav>
                                      </p:tavLst>
                                    </p:anim>
                                    <p:anim calcmode="lin" valueType="num">
                                      <p:cBhvr>
                                        <p:cTn id="33" dur="500" fill="hold"/>
                                        <p:tgtEl>
                                          <p:spTgt spid="227"/>
                                        </p:tgtEl>
                                        <p:attrNameLst>
                                          <p:attrName>ppt_h</p:attrName>
                                        </p:attrNameLst>
                                      </p:cBhvr>
                                      <p:tavLst>
                                        <p:tav tm="0">
                                          <p:val>
                                            <p:fltVal val="0"/>
                                          </p:val>
                                        </p:tav>
                                        <p:tav tm="100000">
                                          <p:val>
                                            <p:strVal val="#ppt_h"/>
                                          </p:val>
                                        </p:tav>
                                      </p:tavLst>
                                    </p:anim>
                                    <p:animEffect transition="in" filter="fade">
                                      <p:cBhvr>
                                        <p:cTn id="34" dur="500"/>
                                        <p:tgtEl>
                                          <p:spTgt spid="22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28"/>
                                        </p:tgtEl>
                                        <p:attrNameLst>
                                          <p:attrName>style.visibility</p:attrName>
                                        </p:attrNameLst>
                                      </p:cBhvr>
                                      <p:to>
                                        <p:strVal val="visible"/>
                                      </p:to>
                                    </p:set>
                                    <p:anim calcmode="lin" valueType="num">
                                      <p:cBhvr additive="base">
                                        <p:cTn id="37" dur="500" fill="hold"/>
                                        <p:tgtEl>
                                          <p:spTgt spid="228"/>
                                        </p:tgtEl>
                                        <p:attrNameLst>
                                          <p:attrName>ppt_x</p:attrName>
                                        </p:attrNameLst>
                                      </p:cBhvr>
                                      <p:tavLst>
                                        <p:tav tm="0">
                                          <p:val>
                                            <p:strVal val="0-#ppt_w/2"/>
                                          </p:val>
                                        </p:tav>
                                        <p:tav tm="100000">
                                          <p:val>
                                            <p:strVal val="#ppt_x"/>
                                          </p:val>
                                        </p:tav>
                                      </p:tavLst>
                                    </p:anim>
                                    <p:anim calcmode="lin" valueType="num">
                                      <p:cBhvr additive="base">
                                        <p:cTn id="38" dur="5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29"/>
                                        </p:tgtEl>
                                        <p:attrNameLst>
                                          <p:attrName>style.visibility</p:attrName>
                                        </p:attrNameLst>
                                      </p:cBhvr>
                                      <p:to>
                                        <p:strVal val="visible"/>
                                      </p:to>
                                    </p:set>
                                    <p:animEffect transition="in" filter="barn(inVertical)">
                                      <p:cBhvr>
                                        <p:cTn id="43" dur="500"/>
                                        <p:tgtEl>
                                          <p:spTgt spid="229"/>
                                        </p:tgtEl>
                                      </p:cBhvr>
                                    </p:animEffect>
                                  </p:childTnLst>
                                </p:cTn>
                              </p:par>
                            </p:childTnLst>
                          </p:cTn>
                        </p:par>
                        <p:par>
                          <p:cTn id="44" fill="hold">
                            <p:stCondLst>
                              <p:cond delay="500"/>
                            </p:stCondLst>
                            <p:childTnLst>
                              <p:par>
                                <p:cTn id="45" presetID="16" presetClass="entr" presetSubtype="42" fill="hold" grpId="0" nodeType="afterEffect">
                                  <p:stCondLst>
                                    <p:cond delay="0"/>
                                  </p:stCondLst>
                                  <p:childTnLst>
                                    <p:set>
                                      <p:cBhvr>
                                        <p:cTn id="46" dur="1" fill="hold">
                                          <p:stCondLst>
                                            <p:cond delay="0"/>
                                          </p:stCondLst>
                                        </p:cTn>
                                        <p:tgtEl>
                                          <p:spTgt spid="230"/>
                                        </p:tgtEl>
                                        <p:attrNameLst>
                                          <p:attrName>style.visibility</p:attrName>
                                        </p:attrNameLst>
                                      </p:cBhvr>
                                      <p:to>
                                        <p:strVal val="visible"/>
                                      </p:to>
                                    </p:set>
                                    <p:animEffect transition="in" filter="barn(outHorizontal)">
                                      <p:cBhvr>
                                        <p:cTn id="4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28" grpId="0" animBg="1"/>
      <p:bldP spid="2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291499"/>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63297"/>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242" name="Group 241">
            <a:extLst>
              <a:ext uri="{FF2B5EF4-FFF2-40B4-BE49-F238E27FC236}">
                <a16:creationId xmlns:a16="http://schemas.microsoft.com/office/drawing/2014/main" id="{D1203EEC-6977-4053-9CD3-A290BD8E1810}"/>
              </a:ext>
            </a:extLst>
          </p:cNvPr>
          <p:cNvGrpSpPr/>
          <p:nvPr/>
        </p:nvGrpSpPr>
        <p:grpSpPr>
          <a:xfrm>
            <a:off x="447389" y="5291462"/>
            <a:ext cx="10046528" cy="1297343"/>
            <a:chOff x="419679" y="5263752"/>
            <a:chExt cx="10046528" cy="1297343"/>
          </a:xfrm>
          <a:effectLst>
            <a:outerShdw blurRad="203200" dist="38100" dir="16200000" rotWithShape="0">
              <a:prstClr val="black">
                <a:alpha val="10000"/>
              </a:prstClr>
            </a:outerShdw>
          </a:effectLst>
        </p:grpSpPr>
        <p:pic>
          <p:nvPicPr>
            <p:cNvPr id="243" name="Picture 242">
              <a:extLst>
                <a:ext uri="{FF2B5EF4-FFF2-40B4-BE49-F238E27FC236}">
                  <a16:creationId xmlns:a16="http://schemas.microsoft.com/office/drawing/2014/main" id="{2B8616E8-E836-4C94-B6DD-369C5F21B1ED}"/>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244" name="Picture 243">
              <a:extLst>
                <a:ext uri="{FF2B5EF4-FFF2-40B4-BE49-F238E27FC236}">
                  <a16:creationId xmlns:a16="http://schemas.microsoft.com/office/drawing/2014/main" id="{B241F5E2-ED8C-47CD-B173-0047FB45CC21}"/>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1" name="Rounded Rectangle 2">
            <a:extLst>
              <a:ext uri="{FF2B5EF4-FFF2-40B4-BE49-F238E27FC236}">
                <a16:creationId xmlns:a16="http://schemas.microsoft.com/office/drawing/2014/main" id="{40CABC0D-7E93-417F-B2EE-C94696EA0AFB}"/>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45" name="Picture 244" descr="See the source image">
            <a:extLst>
              <a:ext uri="{FF2B5EF4-FFF2-40B4-BE49-F238E27FC236}">
                <a16:creationId xmlns:a16="http://schemas.microsoft.com/office/drawing/2014/main" id="{DABE7FBF-6C50-47E5-91C3-58A86F4B86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pic>
        <p:nvPicPr>
          <p:cNvPr id="252" name="Picture 10" descr="See the source image">
            <a:extLst>
              <a:ext uri="{FF2B5EF4-FFF2-40B4-BE49-F238E27FC236}">
                <a16:creationId xmlns:a16="http://schemas.microsoft.com/office/drawing/2014/main" id="{9D29DC3F-84DD-423F-BB8F-C2C8F1E6DA56}"/>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53" name="Group 252">
            <a:extLst>
              <a:ext uri="{FF2B5EF4-FFF2-40B4-BE49-F238E27FC236}">
                <a16:creationId xmlns:a16="http://schemas.microsoft.com/office/drawing/2014/main" id="{21CE0DDA-36F8-46D0-9EF4-A0F8BC1C10D8}"/>
              </a:ext>
            </a:extLst>
          </p:cNvPr>
          <p:cNvGrpSpPr/>
          <p:nvPr/>
        </p:nvGrpSpPr>
        <p:grpSpPr>
          <a:xfrm>
            <a:off x="4308772" y="294854"/>
            <a:ext cx="7232728" cy="928055"/>
            <a:chOff x="4281062" y="294854"/>
            <a:chExt cx="7232728" cy="928055"/>
          </a:xfrm>
        </p:grpSpPr>
        <p:pic>
          <p:nvPicPr>
            <p:cNvPr id="254" name="Picture 253" descr="See the source image">
              <a:extLst>
                <a:ext uri="{FF2B5EF4-FFF2-40B4-BE49-F238E27FC236}">
                  <a16:creationId xmlns:a16="http://schemas.microsoft.com/office/drawing/2014/main" id="{F4A9DF75-6BF1-4772-A8DF-4B1AF9F0D4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46" r="47197" b="46149"/>
            <a:stretch/>
          </p:blipFill>
          <p:spPr bwMode="auto">
            <a:xfrm>
              <a:off x="756030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255" name="Picture 18" descr="See the source image">
              <a:extLst>
                <a:ext uri="{FF2B5EF4-FFF2-40B4-BE49-F238E27FC236}">
                  <a16:creationId xmlns:a16="http://schemas.microsoft.com/office/drawing/2014/main" id="{3E95FB25-0EFC-4CBB-B17B-5C91FBC600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195" r="44617" b="46149"/>
            <a:stretch/>
          </p:blipFill>
          <p:spPr bwMode="auto">
            <a:xfrm>
              <a:off x="428106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grpSp>
      <p:pic>
        <p:nvPicPr>
          <p:cNvPr id="256" name="Picture 10" descr="See the source image">
            <a:extLst>
              <a:ext uri="{FF2B5EF4-FFF2-40B4-BE49-F238E27FC236}">
                <a16:creationId xmlns:a16="http://schemas.microsoft.com/office/drawing/2014/main" id="{94857800-D01F-420F-BC3F-8D8269996A3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7" name="Picture 10" descr="See the source image">
            <a:extLst>
              <a:ext uri="{FF2B5EF4-FFF2-40B4-BE49-F238E27FC236}">
                <a16:creationId xmlns:a16="http://schemas.microsoft.com/office/drawing/2014/main" id="{AA8683A2-D129-4D12-A726-B24E29CE1C0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8" name="Picture 14" descr="See the source image">
            <a:extLst>
              <a:ext uri="{FF2B5EF4-FFF2-40B4-BE49-F238E27FC236}">
                <a16:creationId xmlns:a16="http://schemas.microsoft.com/office/drawing/2014/main" id="{7C28437C-004B-4EE2-8100-586D42F6161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200539">
            <a:off x="644377" y="4468354"/>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9" name="Picture 6" descr="See the source image">
            <a:extLst>
              <a:ext uri="{FF2B5EF4-FFF2-40B4-BE49-F238E27FC236}">
                <a16:creationId xmlns:a16="http://schemas.microsoft.com/office/drawing/2014/main" id="{0D5D6250-B978-42D0-A953-D4FABF8356AF}"/>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2000" t="13947" r="18310" b="19169"/>
          <a:stretch/>
        </p:blipFill>
        <p:spPr bwMode="auto">
          <a:xfrm rot="540354">
            <a:off x="1329294" y="3884050"/>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7" name="Picture 14" descr="See the source image">
            <a:extLst>
              <a:ext uri="{FF2B5EF4-FFF2-40B4-BE49-F238E27FC236}">
                <a16:creationId xmlns:a16="http://schemas.microsoft.com/office/drawing/2014/main" id="{55623AA9-1A38-4CC1-B88E-DBB935B529B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1838586">
            <a:off x="1572090" y="493580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0" name="Picture 12" descr="See the source image">
            <a:extLst>
              <a:ext uri="{FF2B5EF4-FFF2-40B4-BE49-F238E27FC236}">
                <a16:creationId xmlns:a16="http://schemas.microsoft.com/office/drawing/2014/main" id="{C49A0B69-1613-4BCC-9924-554F4A3F101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390" t="28065" r="28387" b="26838"/>
          <a:stretch/>
        </p:blipFill>
        <p:spPr bwMode="auto">
          <a:xfrm>
            <a:off x="1408646" y="555655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6" descr="See the source image">
            <a:extLst>
              <a:ext uri="{FF2B5EF4-FFF2-40B4-BE49-F238E27FC236}">
                <a16:creationId xmlns:a16="http://schemas.microsoft.com/office/drawing/2014/main" id="{B95171B6-F407-45CB-AAEF-580E3F0240C1}"/>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114904" y="3170783"/>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2" name="Picture 20" descr="See the source image">
            <a:extLst>
              <a:ext uri="{FF2B5EF4-FFF2-40B4-BE49-F238E27FC236}">
                <a16:creationId xmlns:a16="http://schemas.microsoft.com/office/drawing/2014/main" id="{D1DABBF2-25E3-41B8-BA4B-B1ED9A12CCD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43" t="16148" r="24378" b="17477"/>
          <a:stretch/>
        </p:blipFill>
        <p:spPr bwMode="auto">
          <a:xfrm>
            <a:off x="10288535" y="349382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3" name="Picture 20" descr="See the source image">
            <a:extLst>
              <a:ext uri="{FF2B5EF4-FFF2-40B4-BE49-F238E27FC236}">
                <a16:creationId xmlns:a16="http://schemas.microsoft.com/office/drawing/2014/main" id="{A1F16092-093D-488E-B42E-FA634ED2DDB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43" t="16148" r="24378" b="17477"/>
          <a:stretch/>
        </p:blipFill>
        <p:spPr bwMode="auto">
          <a:xfrm flipH="1">
            <a:off x="8968920" y="3891065"/>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4" name="Picture 16" descr="See the source image">
            <a:extLst>
              <a:ext uri="{FF2B5EF4-FFF2-40B4-BE49-F238E27FC236}">
                <a16:creationId xmlns:a16="http://schemas.microsoft.com/office/drawing/2014/main" id="{47DD7867-18FA-4D4F-8D2A-51895104EB5F}"/>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5" name="Picture 12" descr="See the source image">
            <a:extLst>
              <a:ext uri="{FF2B5EF4-FFF2-40B4-BE49-F238E27FC236}">
                <a16:creationId xmlns:a16="http://schemas.microsoft.com/office/drawing/2014/main" id="{265F5404-239D-43A0-B6A7-33BDFB61F00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390" t="28065" r="28387" b="26838"/>
          <a:stretch/>
        </p:blipFill>
        <p:spPr bwMode="auto">
          <a:xfrm>
            <a:off x="7791079" y="262428"/>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22">
            <a:extLst>
              <a:ext uri="{FF2B5EF4-FFF2-40B4-BE49-F238E27FC236}">
                <a16:creationId xmlns:a16="http://schemas.microsoft.com/office/drawing/2014/main" id="{732C2E69-B0C5-4210-B69A-CC5D4616AF0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5B545F94-B859-48B4-BCCF-16E596951B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1565" y="1157900"/>
            <a:ext cx="5493083" cy="1443547"/>
          </a:xfrm>
          <a:prstGeom prst="rect">
            <a:avLst/>
          </a:prstGeom>
        </p:spPr>
      </p:pic>
      <p:sp>
        <p:nvSpPr>
          <p:cNvPr id="222" name="TextBox 221">
            <a:extLst>
              <a:ext uri="{FF2B5EF4-FFF2-40B4-BE49-F238E27FC236}">
                <a16:creationId xmlns:a16="http://schemas.microsoft.com/office/drawing/2014/main" id="{1B8B6A11-B85B-4873-9557-83685D1049B3}"/>
              </a:ext>
            </a:extLst>
          </p:cNvPr>
          <p:cNvSpPr txBox="1"/>
          <p:nvPr/>
        </p:nvSpPr>
        <p:spPr>
          <a:xfrm>
            <a:off x="5284108" y="1129812"/>
            <a:ext cx="1170513" cy="1107996"/>
          </a:xfrm>
          <a:prstGeom prst="rect">
            <a:avLst/>
          </a:prstGeom>
          <a:noFill/>
        </p:spPr>
        <p:txBody>
          <a:bodyPr wrap="none" rtlCol="0">
            <a:spAutoFit/>
          </a:bodyPr>
          <a:lstStyle/>
          <a:p>
            <a:r>
              <a:rPr lang="en-US" sz="6600">
                <a:solidFill>
                  <a:srgbClr val="97B4C4"/>
                </a:solidFill>
                <a:effectLst>
                  <a:outerShdw blurRad="38100" dist="38100" dir="2700000" algn="tl">
                    <a:srgbClr val="000000">
                      <a:alpha val="43137"/>
                    </a:srgbClr>
                  </a:outerShdw>
                </a:effectLst>
                <a:latin typeface="SVN-Dumpling" panose="02000000000000000000" pitchFamily="50" charset="0"/>
              </a:rPr>
              <a:t>02</a:t>
            </a:r>
            <a:endParaRPr lang="id-ID" sz="6600" dirty="0">
              <a:solidFill>
                <a:srgbClr val="97B4C4"/>
              </a:solidFill>
              <a:effectLst>
                <a:outerShdw blurRad="38100" dist="38100" dir="2700000" algn="tl">
                  <a:srgbClr val="000000">
                    <a:alpha val="43137"/>
                  </a:srgbClr>
                </a:outerShdw>
              </a:effectLst>
              <a:latin typeface="SVN-Dumpling" panose="02000000000000000000" pitchFamily="50" charset="0"/>
            </a:endParaRPr>
          </a:p>
        </p:txBody>
      </p:sp>
      <p:grpSp>
        <p:nvGrpSpPr>
          <p:cNvPr id="224" name="Group 223">
            <a:extLst>
              <a:ext uri="{FF2B5EF4-FFF2-40B4-BE49-F238E27FC236}">
                <a16:creationId xmlns:a16="http://schemas.microsoft.com/office/drawing/2014/main" id="{EC2A9B99-7F68-407E-8777-50A3BF94F30C}"/>
              </a:ext>
            </a:extLst>
          </p:cNvPr>
          <p:cNvGrpSpPr/>
          <p:nvPr/>
        </p:nvGrpSpPr>
        <p:grpSpPr>
          <a:xfrm>
            <a:off x="2508743" y="2609021"/>
            <a:ext cx="7163301" cy="1398638"/>
            <a:chOff x="3329509" y="1424384"/>
            <a:chExt cx="7163301" cy="1398638"/>
          </a:xfrm>
        </p:grpSpPr>
        <p:sp>
          <p:nvSpPr>
            <p:cNvPr id="225" name="TextBox 224">
              <a:extLst>
                <a:ext uri="{FF2B5EF4-FFF2-40B4-BE49-F238E27FC236}">
                  <a16:creationId xmlns:a16="http://schemas.microsoft.com/office/drawing/2014/main" id="{13C92900-8211-46E9-9B7D-4A3DDF630EC3}"/>
                </a:ext>
              </a:extLst>
            </p:cNvPr>
            <p:cNvSpPr txBox="1"/>
            <p:nvPr/>
          </p:nvSpPr>
          <p:spPr>
            <a:xfrm>
              <a:off x="3329509" y="1499583"/>
              <a:ext cx="7063152" cy="1323439"/>
            </a:xfrm>
            <a:prstGeom prst="rect">
              <a:avLst/>
            </a:prstGeom>
            <a:noFill/>
          </p:spPr>
          <p:txBody>
            <a:bodyPr wrap="none" rtlCol="0">
              <a:spAutoFit/>
            </a:bodyPr>
            <a:lstStyle/>
            <a:p>
              <a:r>
                <a:rPr lang="en-US" sz="8000" b="1">
                  <a:solidFill>
                    <a:srgbClr val="9B4F4C"/>
                  </a:solidFill>
                  <a:effectLst>
                    <a:outerShdw blurRad="38100" dist="38100" dir="2700000" algn="tl">
                      <a:srgbClr val="000000">
                        <a:alpha val="43137"/>
                      </a:srgbClr>
                    </a:outerShdw>
                  </a:effectLst>
                  <a:latin typeface="#9Slide05 SVNKitten" pitchFamily="2" charset="0"/>
                </a:rPr>
                <a:t>Luyện viết từ khó</a:t>
              </a:r>
              <a:endParaRPr lang="id-ID" sz="8000" b="1" dirty="0">
                <a:solidFill>
                  <a:srgbClr val="9B4F4C"/>
                </a:solidFill>
                <a:effectLst>
                  <a:outerShdw blurRad="38100" dist="38100" dir="2700000" algn="tl">
                    <a:srgbClr val="000000">
                      <a:alpha val="43137"/>
                    </a:srgbClr>
                  </a:outerShdw>
                </a:effectLst>
                <a:latin typeface="#9Slide05 SVNKitten" pitchFamily="2" charset="0"/>
              </a:endParaRPr>
            </a:p>
          </p:txBody>
        </p:sp>
        <p:sp>
          <p:nvSpPr>
            <p:cNvPr id="228" name="TextBox 227">
              <a:extLst>
                <a:ext uri="{FF2B5EF4-FFF2-40B4-BE49-F238E27FC236}">
                  <a16:creationId xmlns:a16="http://schemas.microsoft.com/office/drawing/2014/main" id="{0F27FB26-07ED-4F30-A6F1-EA85A1A9A478}"/>
                </a:ext>
              </a:extLst>
            </p:cNvPr>
            <p:cNvSpPr txBox="1"/>
            <p:nvPr/>
          </p:nvSpPr>
          <p:spPr>
            <a:xfrm>
              <a:off x="3429658" y="1424384"/>
              <a:ext cx="7063152" cy="1323439"/>
            </a:xfrm>
            <a:prstGeom prst="rect">
              <a:avLst/>
            </a:prstGeom>
            <a:noFill/>
          </p:spPr>
          <p:txBody>
            <a:bodyPr wrap="none" rtlCol="0">
              <a:spAutoFit/>
            </a:bodyPr>
            <a:lstStyle/>
            <a:p>
              <a:r>
                <a:rPr lang="en-US" sz="8000" b="1">
                  <a:solidFill>
                    <a:srgbClr val="F9E1D3"/>
                  </a:solidFill>
                  <a:effectLst>
                    <a:outerShdw blurRad="38100" dist="38100" dir="2700000" algn="tl">
                      <a:srgbClr val="000000">
                        <a:alpha val="43137"/>
                      </a:srgbClr>
                    </a:outerShdw>
                  </a:effectLst>
                  <a:latin typeface="#9Slide05 SVNKitten" pitchFamily="2" charset="0"/>
                </a:rPr>
                <a:t>Luyện viết từ khó</a:t>
              </a:r>
              <a:endParaRPr lang="id-ID" sz="8000" b="1" dirty="0">
                <a:solidFill>
                  <a:srgbClr val="F9E1D3"/>
                </a:solidFill>
                <a:effectLst>
                  <a:outerShdw blurRad="38100" dist="38100" dir="2700000" algn="tl">
                    <a:srgbClr val="000000">
                      <a:alpha val="43137"/>
                    </a:srgbClr>
                  </a:outerShdw>
                </a:effectLst>
                <a:latin typeface="#9Slide05 SVNKitten" pitchFamily="2" charset="0"/>
              </a:endParaRPr>
            </a:p>
          </p:txBody>
        </p:sp>
      </p:grpSp>
    </p:spTree>
    <p:extLst>
      <p:ext uri="{BB962C8B-B14F-4D97-AF65-F5344CB8AC3E}">
        <p14:creationId xmlns:p14="http://schemas.microsoft.com/office/powerpoint/2010/main" val="230189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5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3"/>
                                        </p:tgtEl>
                                        <p:attrNameLst>
                                          <p:attrName>r</p:attrName>
                                        </p:attrNameLst>
                                      </p:cBhvr>
                                    </p:animRot>
                                    <p:animRot by="-240000">
                                      <p:cBhvr>
                                        <p:cTn id="13" dur="400" fill="hold">
                                          <p:stCondLst>
                                            <p:cond delay="400"/>
                                          </p:stCondLst>
                                        </p:cTn>
                                        <p:tgtEl>
                                          <p:spTgt spid="263"/>
                                        </p:tgtEl>
                                        <p:attrNameLst>
                                          <p:attrName>r</p:attrName>
                                        </p:attrNameLst>
                                      </p:cBhvr>
                                    </p:animRot>
                                    <p:animRot by="240000">
                                      <p:cBhvr>
                                        <p:cTn id="14" dur="400" fill="hold">
                                          <p:stCondLst>
                                            <p:cond delay="800"/>
                                          </p:stCondLst>
                                        </p:cTn>
                                        <p:tgtEl>
                                          <p:spTgt spid="263"/>
                                        </p:tgtEl>
                                        <p:attrNameLst>
                                          <p:attrName>r</p:attrName>
                                        </p:attrNameLst>
                                      </p:cBhvr>
                                    </p:animRot>
                                    <p:animRot by="-240000">
                                      <p:cBhvr>
                                        <p:cTn id="15" dur="400" fill="hold">
                                          <p:stCondLst>
                                            <p:cond delay="1200"/>
                                          </p:stCondLst>
                                        </p:cTn>
                                        <p:tgtEl>
                                          <p:spTgt spid="263"/>
                                        </p:tgtEl>
                                        <p:attrNameLst>
                                          <p:attrName>r</p:attrName>
                                        </p:attrNameLst>
                                      </p:cBhvr>
                                    </p:animRot>
                                    <p:animRot by="120000">
                                      <p:cBhvr>
                                        <p:cTn id="16" dur="400" fill="hold">
                                          <p:stCondLst>
                                            <p:cond delay="1600"/>
                                          </p:stCondLst>
                                        </p:cTn>
                                        <p:tgtEl>
                                          <p:spTgt spid="26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262"/>
                                        </p:tgtEl>
                                        <p:attrNameLst>
                                          <p:attrName>r</p:attrName>
                                        </p:attrNameLst>
                                      </p:cBhvr>
                                    </p:animRot>
                                    <p:animRot by="-240000">
                                      <p:cBhvr>
                                        <p:cTn id="19" dur="400" fill="hold">
                                          <p:stCondLst>
                                            <p:cond delay="400"/>
                                          </p:stCondLst>
                                        </p:cTn>
                                        <p:tgtEl>
                                          <p:spTgt spid="262"/>
                                        </p:tgtEl>
                                        <p:attrNameLst>
                                          <p:attrName>r</p:attrName>
                                        </p:attrNameLst>
                                      </p:cBhvr>
                                    </p:animRot>
                                    <p:animRot by="240000">
                                      <p:cBhvr>
                                        <p:cTn id="20" dur="400" fill="hold">
                                          <p:stCondLst>
                                            <p:cond delay="800"/>
                                          </p:stCondLst>
                                        </p:cTn>
                                        <p:tgtEl>
                                          <p:spTgt spid="262"/>
                                        </p:tgtEl>
                                        <p:attrNameLst>
                                          <p:attrName>r</p:attrName>
                                        </p:attrNameLst>
                                      </p:cBhvr>
                                    </p:animRot>
                                    <p:animRot by="-240000">
                                      <p:cBhvr>
                                        <p:cTn id="21" dur="400" fill="hold">
                                          <p:stCondLst>
                                            <p:cond delay="1200"/>
                                          </p:stCondLst>
                                        </p:cTn>
                                        <p:tgtEl>
                                          <p:spTgt spid="262"/>
                                        </p:tgtEl>
                                        <p:attrNameLst>
                                          <p:attrName>r</p:attrName>
                                        </p:attrNameLst>
                                      </p:cBhvr>
                                    </p:animRot>
                                    <p:animRot by="120000">
                                      <p:cBhvr>
                                        <p:cTn id="22" dur="400" fill="hold">
                                          <p:stCondLst>
                                            <p:cond delay="1600"/>
                                          </p:stCondLst>
                                        </p:cTn>
                                        <p:tgtEl>
                                          <p:spTgt spid="262"/>
                                        </p:tgtEl>
                                        <p:attrNameLst>
                                          <p:attrName>r</p:attrName>
                                        </p:attrNameLst>
                                      </p:cBhvr>
                                    </p:animRot>
                                  </p:childTnLst>
                                </p:cTn>
                              </p:par>
                              <p:par>
                                <p:cTn id="23" presetID="6" presetClass="emph" presetSubtype="0" repeatCount="indefinite" autoRev="1" fill="hold" nodeType="withEffect">
                                  <p:stCondLst>
                                    <p:cond delay="0"/>
                                  </p:stCondLst>
                                  <p:childTnLst>
                                    <p:animScale>
                                      <p:cBhvr>
                                        <p:cTn id="24" dur="2000" fill="hold"/>
                                        <p:tgtEl>
                                          <p:spTgt spid="264"/>
                                        </p:tgtEl>
                                      </p:cBhvr>
                                      <p:by x="80000" y="80000"/>
                                    </p:animScale>
                                  </p:childTnLst>
                                </p:cTn>
                              </p:par>
                              <p:par>
                                <p:cTn id="25" presetID="6" presetClass="emph" presetSubtype="0" repeatCount="indefinite" autoRev="1" fill="hold" nodeType="withEffect">
                                  <p:stCondLst>
                                    <p:cond delay="0"/>
                                  </p:stCondLst>
                                  <p:childTnLst>
                                    <p:animScale>
                                      <p:cBhvr>
                                        <p:cTn id="26" dur="2750" fill="hold"/>
                                        <p:tgtEl>
                                          <p:spTgt spid="261"/>
                                        </p:tgtEl>
                                      </p:cBhvr>
                                      <p:by x="80000" y="80000"/>
                                    </p:animScale>
                                  </p:childTnLst>
                                </p:cTn>
                              </p:par>
                              <p:par>
                                <p:cTn id="27" presetID="32" presetClass="emph" presetSubtype="0" repeatCount="indefinite" fill="hold" nodeType="withEffect">
                                  <p:stCondLst>
                                    <p:cond delay="0"/>
                                  </p:stCondLst>
                                  <p:childTnLst>
                                    <p:animRot by="120000">
                                      <p:cBhvr>
                                        <p:cTn id="28" dur="200" fill="hold">
                                          <p:stCondLst>
                                            <p:cond delay="0"/>
                                          </p:stCondLst>
                                        </p:cTn>
                                        <p:tgtEl>
                                          <p:spTgt spid="259"/>
                                        </p:tgtEl>
                                        <p:attrNameLst>
                                          <p:attrName>r</p:attrName>
                                        </p:attrNameLst>
                                      </p:cBhvr>
                                    </p:animRot>
                                    <p:animRot by="-240000">
                                      <p:cBhvr>
                                        <p:cTn id="29" dur="400" fill="hold">
                                          <p:stCondLst>
                                            <p:cond delay="400"/>
                                          </p:stCondLst>
                                        </p:cTn>
                                        <p:tgtEl>
                                          <p:spTgt spid="259"/>
                                        </p:tgtEl>
                                        <p:attrNameLst>
                                          <p:attrName>r</p:attrName>
                                        </p:attrNameLst>
                                      </p:cBhvr>
                                    </p:animRot>
                                    <p:animRot by="240000">
                                      <p:cBhvr>
                                        <p:cTn id="30" dur="400" fill="hold">
                                          <p:stCondLst>
                                            <p:cond delay="800"/>
                                          </p:stCondLst>
                                        </p:cTn>
                                        <p:tgtEl>
                                          <p:spTgt spid="259"/>
                                        </p:tgtEl>
                                        <p:attrNameLst>
                                          <p:attrName>r</p:attrName>
                                        </p:attrNameLst>
                                      </p:cBhvr>
                                    </p:animRot>
                                    <p:animRot by="-240000">
                                      <p:cBhvr>
                                        <p:cTn id="31" dur="400" fill="hold">
                                          <p:stCondLst>
                                            <p:cond delay="1200"/>
                                          </p:stCondLst>
                                        </p:cTn>
                                        <p:tgtEl>
                                          <p:spTgt spid="259"/>
                                        </p:tgtEl>
                                        <p:attrNameLst>
                                          <p:attrName>r</p:attrName>
                                        </p:attrNameLst>
                                      </p:cBhvr>
                                    </p:animRot>
                                    <p:animRot by="120000">
                                      <p:cBhvr>
                                        <p:cTn id="32" dur="400" fill="hold">
                                          <p:stCondLst>
                                            <p:cond delay="1600"/>
                                          </p:stCondLst>
                                        </p:cTn>
                                        <p:tgtEl>
                                          <p:spTgt spid="259"/>
                                        </p:tgtEl>
                                        <p:attrNameLst>
                                          <p:attrName>r</p:attrName>
                                        </p:attrNameLst>
                                      </p:cBhvr>
                                    </p:animRot>
                                  </p:childTnLst>
                                </p:cTn>
                              </p:par>
                              <p:par>
                                <p:cTn id="33" presetID="16" presetClass="entr" presetSubtype="42" fill="hold" nodeType="withEffect">
                                  <p:stCondLst>
                                    <p:cond delay="0"/>
                                  </p:stCondLst>
                                  <p:childTnLst>
                                    <p:set>
                                      <p:cBhvr>
                                        <p:cTn id="34" dur="1" fill="hold">
                                          <p:stCondLst>
                                            <p:cond delay="0"/>
                                          </p:stCondLst>
                                        </p:cTn>
                                        <p:tgtEl>
                                          <p:spTgt spid="212"/>
                                        </p:tgtEl>
                                        <p:attrNameLst>
                                          <p:attrName>style.visibility</p:attrName>
                                        </p:attrNameLst>
                                      </p:cBhvr>
                                      <p:to>
                                        <p:strVal val="visible"/>
                                      </p:to>
                                    </p:set>
                                    <p:animEffect transition="in" filter="barn(outHorizontal)">
                                      <p:cBhvr>
                                        <p:cTn id="35" dur="500"/>
                                        <p:tgtEl>
                                          <p:spTgt spid="212"/>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222"/>
                                        </p:tgtEl>
                                        <p:attrNameLst>
                                          <p:attrName>style.visibility</p:attrName>
                                        </p:attrNameLst>
                                      </p:cBhvr>
                                      <p:to>
                                        <p:strVal val="visible"/>
                                      </p:to>
                                    </p:set>
                                    <p:anim calcmode="lin" valueType="num">
                                      <p:cBhvr>
                                        <p:cTn id="38" dur="750" fill="hold"/>
                                        <p:tgtEl>
                                          <p:spTgt spid="222"/>
                                        </p:tgtEl>
                                        <p:attrNameLst>
                                          <p:attrName>ppt_w</p:attrName>
                                        </p:attrNameLst>
                                      </p:cBhvr>
                                      <p:tavLst>
                                        <p:tav tm="0">
                                          <p:val>
                                            <p:fltVal val="0"/>
                                          </p:val>
                                        </p:tav>
                                        <p:tav tm="100000">
                                          <p:val>
                                            <p:strVal val="#ppt_w"/>
                                          </p:val>
                                        </p:tav>
                                      </p:tavLst>
                                    </p:anim>
                                    <p:anim calcmode="lin" valueType="num">
                                      <p:cBhvr>
                                        <p:cTn id="39" dur="750" fill="hold"/>
                                        <p:tgtEl>
                                          <p:spTgt spid="222"/>
                                        </p:tgtEl>
                                        <p:attrNameLst>
                                          <p:attrName>ppt_h</p:attrName>
                                        </p:attrNameLst>
                                      </p:cBhvr>
                                      <p:tavLst>
                                        <p:tav tm="0">
                                          <p:val>
                                            <p:fltVal val="0"/>
                                          </p:val>
                                        </p:tav>
                                        <p:tav tm="100000">
                                          <p:val>
                                            <p:strVal val="#ppt_h"/>
                                          </p:val>
                                        </p:tav>
                                      </p:tavLst>
                                    </p:anim>
                                    <p:animEffect transition="in" filter="fade">
                                      <p:cBhvr>
                                        <p:cTn id="40" dur="750"/>
                                        <p:tgtEl>
                                          <p:spTgt spid="222"/>
                                        </p:tgtEl>
                                      </p:cBhvr>
                                    </p:animEffect>
                                  </p:childTnLst>
                                </p:cTn>
                              </p:par>
                              <p:par>
                                <p:cTn id="41" presetID="53" presetClass="entr" presetSubtype="16" fill="hold" nodeType="withEffect">
                                  <p:stCondLst>
                                    <p:cond delay="250"/>
                                  </p:stCondLst>
                                  <p:childTnLst>
                                    <p:set>
                                      <p:cBhvr>
                                        <p:cTn id="42" dur="1" fill="hold">
                                          <p:stCondLst>
                                            <p:cond delay="0"/>
                                          </p:stCondLst>
                                        </p:cTn>
                                        <p:tgtEl>
                                          <p:spTgt spid="224"/>
                                        </p:tgtEl>
                                        <p:attrNameLst>
                                          <p:attrName>style.visibility</p:attrName>
                                        </p:attrNameLst>
                                      </p:cBhvr>
                                      <p:to>
                                        <p:strVal val="visible"/>
                                      </p:to>
                                    </p:set>
                                    <p:anim calcmode="lin" valueType="num">
                                      <p:cBhvr>
                                        <p:cTn id="43" dur="750" fill="hold"/>
                                        <p:tgtEl>
                                          <p:spTgt spid="224"/>
                                        </p:tgtEl>
                                        <p:attrNameLst>
                                          <p:attrName>ppt_w</p:attrName>
                                        </p:attrNameLst>
                                      </p:cBhvr>
                                      <p:tavLst>
                                        <p:tav tm="0">
                                          <p:val>
                                            <p:fltVal val="0"/>
                                          </p:val>
                                        </p:tav>
                                        <p:tav tm="100000">
                                          <p:val>
                                            <p:strVal val="#ppt_w"/>
                                          </p:val>
                                        </p:tav>
                                      </p:tavLst>
                                    </p:anim>
                                    <p:anim calcmode="lin" valueType="num">
                                      <p:cBhvr>
                                        <p:cTn id="44" dur="750" fill="hold"/>
                                        <p:tgtEl>
                                          <p:spTgt spid="224"/>
                                        </p:tgtEl>
                                        <p:attrNameLst>
                                          <p:attrName>ppt_h</p:attrName>
                                        </p:attrNameLst>
                                      </p:cBhvr>
                                      <p:tavLst>
                                        <p:tav tm="0">
                                          <p:val>
                                            <p:fltVal val="0"/>
                                          </p:val>
                                        </p:tav>
                                        <p:tav tm="100000">
                                          <p:val>
                                            <p:strVal val="#ppt_h"/>
                                          </p:val>
                                        </p:tav>
                                      </p:tavLst>
                                    </p:anim>
                                    <p:animEffect transition="in" filter="fade">
                                      <p:cBhvr>
                                        <p:cTn id="45" dur="75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251" y="287604"/>
            <a:ext cx="6807200" cy="1178209"/>
          </a:xfrm>
          <a:prstGeom prst="rect">
            <a:avLst/>
          </a:prstGeom>
        </p:spPr>
      </p:pic>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324944" y="3597860"/>
            <a:ext cx="3235229" cy="2956990"/>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10181857" y="4768871"/>
            <a:ext cx="1617520" cy="1768587"/>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202384" y="5555326"/>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496085" y="69022"/>
            <a:ext cx="1762039" cy="1762039"/>
          </a:xfrm>
          <a:prstGeom prst="rect">
            <a:avLst/>
          </a:prstGeom>
        </p:spPr>
      </p:pic>
      <p:grpSp>
        <p:nvGrpSpPr>
          <p:cNvPr id="228" name="Group 227">
            <a:extLst>
              <a:ext uri="{FF2B5EF4-FFF2-40B4-BE49-F238E27FC236}">
                <a16:creationId xmlns:a16="http://schemas.microsoft.com/office/drawing/2014/main" id="{19C2D931-4F4D-4D97-AEE9-97E448A1F2A7}"/>
              </a:ext>
            </a:extLst>
          </p:cNvPr>
          <p:cNvGrpSpPr/>
          <p:nvPr/>
        </p:nvGrpSpPr>
        <p:grpSpPr>
          <a:xfrm>
            <a:off x="3677350" y="1020733"/>
            <a:ext cx="4912428" cy="904761"/>
            <a:chOff x="2303860" y="1486619"/>
            <a:chExt cx="4912428" cy="904761"/>
          </a:xfrm>
        </p:grpSpPr>
        <p:sp>
          <p:nvSpPr>
            <p:cNvPr id="229" name="TextBox 228">
              <a:extLst>
                <a:ext uri="{FF2B5EF4-FFF2-40B4-BE49-F238E27FC236}">
                  <a16:creationId xmlns:a16="http://schemas.microsoft.com/office/drawing/2014/main" id="{5C04180B-2422-430D-91E8-7465D2BC382C}"/>
                </a:ext>
              </a:extLst>
            </p:cNvPr>
            <p:cNvSpPr txBox="1"/>
            <p:nvPr/>
          </p:nvSpPr>
          <p:spPr>
            <a:xfrm>
              <a:off x="2303860" y="1621939"/>
              <a:ext cx="4729180" cy="769441"/>
            </a:xfrm>
            <a:prstGeom prst="rect">
              <a:avLst/>
            </a:prstGeom>
            <a:noFill/>
          </p:spPr>
          <p:txBody>
            <a:bodyPr wrap="none" rtlCol="0">
              <a:spAutoFit/>
            </a:bodyPr>
            <a:lstStyle/>
            <a:p>
              <a:r>
                <a:rPr lang="en-US" sz="4400" b="1">
                  <a:solidFill>
                    <a:srgbClr val="9B4F4C"/>
                  </a:solidFill>
                  <a:effectLst>
                    <a:outerShdw blurRad="38100" dist="38100" dir="2700000" algn="tl">
                      <a:srgbClr val="000000">
                        <a:alpha val="43137"/>
                      </a:srgbClr>
                    </a:outerShdw>
                  </a:effectLst>
                  <a:latin typeface="#9Slide05 SVNKitten" pitchFamily="2" charset="0"/>
                </a:rPr>
                <a:t>Họa sĩ Tô Ngọc Vân</a:t>
              </a:r>
              <a:endParaRPr lang="id-ID" sz="4400" b="1" dirty="0">
                <a:solidFill>
                  <a:srgbClr val="9B4F4C"/>
                </a:solidFill>
                <a:effectLst>
                  <a:outerShdw blurRad="38100" dist="38100" dir="2700000" algn="tl">
                    <a:srgbClr val="000000">
                      <a:alpha val="43137"/>
                    </a:srgbClr>
                  </a:outerShdw>
                </a:effectLst>
                <a:latin typeface="#9Slide05 SVNKitten" pitchFamily="2" charset="0"/>
              </a:endParaRPr>
            </a:p>
          </p:txBody>
        </p:sp>
        <p:sp>
          <p:nvSpPr>
            <p:cNvPr id="230" name="TextBox 229">
              <a:extLst>
                <a:ext uri="{FF2B5EF4-FFF2-40B4-BE49-F238E27FC236}">
                  <a16:creationId xmlns:a16="http://schemas.microsoft.com/office/drawing/2014/main" id="{F2166AD3-7EAF-4826-AA13-45C2AE17F0D6}"/>
                </a:ext>
              </a:extLst>
            </p:cNvPr>
            <p:cNvSpPr txBox="1"/>
            <p:nvPr/>
          </p:nvSpPr>
          <p:spPr>
            <a:xfrm>
              <a:off x="2373408" y="1574726"/>
              <a:ext cx="4729180" cy="769441"/>
            </a:xfrm>
            <a:prstGeom prst="rect">
              <a:avLst/>
            </a:prstGeom>
            <a:noFill/>
          </p:spPr>
          <p:txBody>
            <a:bodyPr wrap="none" rtlCol="0">
              <a:spAutoFit/>
            </a:bodyPr>
            <a:lstStyle/>
            <a:p>
              <a:r>
                <a:rPr lang="en-US" sz="4400" b="1">
                  <a:solidFill>
                    <a:srgbClr val="CE7967"/>
                  </a:solidFill>
                  <a:effectLst>
                    <a:outerShdw blurRad="38100" dist="38100" dir="2700000" algn="tl">
                      <a:srgbClr val="000000">
                        <a:alpha val="43137"/>
                      </a:srgbClr>
                    </a:outerShdw>
                  </a:effectLst>
                  <a:latin typeface="#9Slide05 SVNKitten" pitchFamily="2" charset="0"/>
                </a:rPr>
                <a:t>Họa sĩ Tô Ngọc Vân</a:t>
              </a:r>
              <a:endParaRPr lang="id-ID" sz="4400" b="1" dirty="0">
                <a:solidFill>
                  <a:srgbClr val="CE7967"/>
                </a:solidFill>
                <a:effectLst>
                  <a:outerShdw blurRad="38100" dist="38100" dir="2700000" algn="tl">
                    <a:srgbClr val="000000">
                      <a:alpha val="43137"/>
                    </a:srgbClr>
                  </a:outerShdw>
                </a:effectLst>
                <a:latin typeface="#9Slide05 SVNKitten" pitchFamily="2" charset="0"/>
              </a:endParaRPr>
            </a:p>
          </p:txBody>
        </p:sp>
        <p:sp>
          <p:nvSpPr>
            <p:cNvPr id="232" name="TextBox 231">
              <a:extLst>
                <a:ext uri="{FF2B5EF4-FFF2-40B4-BE49-F238E27FC236}">
                  <a16:creationId xmlns:a16="http://schemas.microsoft.com/office/drawing/2014/main" id="{686D688A-C7FB-441E-BC68-BBEC088EC416}"/>
                </a:ext>
              </a:extLst>
            </p:cNvPr>
            <p:cNvSpPr txBox="1"/>
            <p:nvPr/>
          </p:nvSpPr>
          <p:spPr>
            <a:xfrm>
              <a:off x="2432664" y="1525172"/>
              <a:ext cx="4729180" cy="769441"/>
            </a:xfrm>
            <a:prstGeom prst="rect">
              <a:avLst/>
            </a:prstGeom>
            <a:noFill/>
          </p:spPr>
          <p:txBody>
            <a:bodyPr wrap="none" rtlCol="0">
              <a:spAutoFit/>
            </a:bodyPr>
            <a:lstStyle/>
            <a:p>
              <a:r>
                <a:rPr lang="en-US" sz="4400" b="1">
                  <a:solidFill>
                    <a:srgbClr val="EDA87E"/>
                  </a:solidFill>
                  <a:effectLst>
                    <a:outerShdw blurRad="38100" dist="38100" dir="2700000" algn="tl">
                      <a:srgbClr val="000000">
                        <a:alpha val="43137"/>
                      </a:srgbClr>
                    </a:outerShdw>
                  </a:effectLst>
                  <a:latin typeface="#9Slide05 SVNKitten" pitchFamily="2" charset="0"/>
                </a:rPr>
                <a:t>Họa sĩ Tô Ngọc Vân</a:t>
              </a:r>
              <a:endParaRPr lang="id-ID" sz="4400" b="1" dirty="0">
                <a:solidFill>
                  <a:srgbClr val="EDA87E"/>
                </a:solidFill>
                <a:effectLst>
                  <a:outerShdw blurRad="38100" dist="38100" dir="2700000" algn="tl">
                    <a:srgbClr val="000000">
                      <a:alpha val="43137"/>
                    </a:srgbClr>
                  </a:outerShdw>
                </a:effectLst>
                <a:latin typeface="#9Slide05 SVNKitten" pitchFamily="2" charset="0"/>
              </a:endParaRPr>
            </a:p>
          </p:txBody>
        </p:sp>
        <p:sp>
          <p:nvSpPr>
            <p:cNvPr id="233" name="TextBox 232">
              <a:extLst>
                <a:ext uri="{FF2B5EF4-FFF2-40B4-BE49-F238E27FC236}">
                  <a16:creationId xmlns:a16="http://schemas.microsoft.com/office/drawing/2014/main" id="{4E0F50BC-3CFD-4434-A326-EF1AA36A5F9E}"/>
                </a:ext>
              </a:extLst>
            </p:cNvPr>
            <p:cNvSpPr txBox="1"/>
            <p:nvPr/>
          </p:nvSpPr>
          <p:spPr>
            <a:xfrm>
              <a:off x="2487108" y="1486619"/>
              <a:ext cx="4729180" cy="769441"/>
            </a:xfrm>
            <a:prstGeom prst="rect">
              <a:avLst/>
            </a:prstGeom>
            <a:noFill/>
          </p:spPr>
          <p:txBody>
            <a:bodyPr wrap="none" rtlCol="0">
              <a:spAutoFit/>
            </a:bodyPr>
            <a:lstStyle/>
            <a:p>
              <a:r>
                <a:rPr lang="en-US" sz="4400" b="1">
                  <a:solidFill>
                    <a:srgbClr val="F9E1D3"/>
                  </a:solidFill>
                  <a:effectLst>
                    <a:outerShdw blurRad="38100" dist="38100" dir="2700000" algn="tl">
                      <a:srgbClr val="000000">
                        <a:alpha val="43137"/>
                      </a:srgbClr>
                    </a:outerShdw>
                  </a:effectLst>
                  <a:latin typeface="#9Slide05 SVNKitten" pitchFamily="2" charset="0"/>
                </a:rPr>
                <a:t>Họa sĩ Tô Ngọc Vân</a:t>
              </a:r>
              <a:endParaRPr lang="id-ID" sz="4400" b="1" dirty="0">
                <a:solidFill>
                  <a:srgbClr val="F9E1D3"/>
                </a:solidFill>
                <a:effectLst>
                  <a:outerShdw blurRad="38100" dist="38100" dir="2700000" algn="tl">
                    <a:srgbClr val="000000">
                      <a:alpha val="43137"/>
                    </a:srgbClr>
                  </a:outerShdw>
                </a:effectLst>
                <a:latin typeface="#9Slide05 SVNKitten" pitchFamily="2" charset="0"/>
              </a:endParaRPr>
            </a:p>
          </p:txBody>
        </p:sp>
      </p:grpSp>
      <p:sp>
        <p:nvSpPr>
          <p:cNvPr id="234" name="TextBox 233">
            <a:extLst>
              <a:ext uri="{FF2B5EF4-FFF2-40B4-BE49-F238E27FC236}">
                <a16:creationId xmlns:a16="http://schemas.microsoft.com/office/drawing/2014/main" id="{3EE6386E-6954-4311-8B45-C75381E0F72F}"/>
              </a:ext>
            </a:extLst>
          </p:cNvPr>
          <p:cNvSpPr txBox="1"/>
          <p:nvPr/>
        </p:nvSpPr>
        <p:spPr>
          <a:xfrm>
            <a:off x="2021448" y="380533"/>
            <a:ext cx="1890261" cy="707886"/>
          </a:xfrm>
          <a:prstGeom prst="rect">
            <a:avLst/>
          </a:prstGeom>
          <a:noFill/>
        </p:spPr>
        <p:txBody>
          <a:bodyPr wrap="none" rtlCol="0">
            <a:spAutoFit/>
          </a:bodyPr>
          <a:lstStyle/>
          <a:p>
            <a:r>
              <a:rPr lang="en-US" sz="4000">
                <a:solidFill>
                  <a:srgbClr val="F9E1D3"/>
                </a:solidFill>
                <a:latin typeface="#9Slide05 SVNKitten" pitchFamily="2" charset="0"/>
                <a:cs typeface="Courier New" panose="02070309020205020404" pitchFamily="49" charset="0"/>
              </a:rPr>
              <a:t>Chính tả</a:t>
            </a:r>
            <a:endParaRPr lang="id-ID" sz="4000" dirty="0">
              <a:solidFill>
                <a:srgbClr val="F9E1D3"/>
              </a:solidFill>
              <a:latin typeface="#9Slide05 SVNKitten" pitchFamily="2" charset="0"/>
              <a:cs typeface="Courier New" panose="02070309020205020404" pitchFamily="49" charset="0"/>
            </a:endParaRPr>
          </a:p>
        </p:txBody>
      </p:sp>
      <p:sp>
        <p:nvSpPr>
          <p:cNvPr id="241" name="TextBox 240">
            <a:extLst>
              <a:ext uri="{FF2B5EF4-FFF2-40B4-BE49-F238E27FC236}">
                <a16:creationId xmlns:a16="http://schemas.microsoft.com/office/drawing/2014/main" id="{0A8010AB-11C6-4D2E-BD19-D8F323B3CCD8}"/>
              </a:ext>
            </a:extLst>
          </p:cNvPr>
          <p:cNvSpPr txBox="1"/>
          <p:nvPr/>
        </p:nvSpPr>
        <p:spPr>
          <a:xfrm>
            <a:off x="3929144" y="492995"/>
            <a:ext cx="2350323" cy="707886"/>
          </a:xfrm>
          <a:prstGeom prst="rect">
            <a:avLst/>
          </a:prstGeom>
          <a:noFill/>
        </p:spPr>
        <p:txBody>
          <a:bodyPr wrap="none" rtlCol="0">
            <a:spAutoFit/>
          </a:bodyPr>
          <a:lstStyle/>
          <a:p>
            <a:r>
              <a:rPr lang="en-US" sz="4000">
                <a:solidFill>
                  <a:schemeClr val="bg1"/>
                </a:solidFill>
                <a:effectLst>
                  <a:outerShdw blurRad="38100" dist="38100" dir="2700000" algn="tl">
                    <a:srgbClr val="000000">
                      <a:alpha val="43137"/>
                    </a:srgbClr>
                  </a:outerShdw>
                </a:effectLst>
                <a:latin typeface="#9Slide05 Heroe Inline Pro" pitchFamily="2" charset="0"/>
              </a:rPr>
              <a:t>Nghe viết</a:t>
            </a:r>
            <a:endParaRPr lang="id-ID" sz="4000" dirty="0">
              <a:solidFill>
                <a:schemeClr val="bg1"/>
              </a:solidFill>
              <a:effectLst>
                <a:outerShdw blurRad="38100" dist="38100" dir="2700000" algn="tl">
                  <a:srgbClr val="000000">
                    <a:alpha val="43137"/>
                  </a:srgbClr>
                </a:outerShdw>
              </a:effectLst>
              <a:latin typeface="#9Slide05 Heroe Inline Pro" pitchFamily="2" charset="0"/>
            </a:endParaRPr>
          </a:p>
        </p:txBody>
      </p:sp>
      <p:sp>
        <p:nvSpPr>
          <p:cNvPr id="242" name="TextBox 241">
            <a:extLst>
              <a:ext uri="{FF2B5EF4-FFF2-40B4-BE49-F238E27FC236}">
                <a16:creationId xmlns:a16="http://schemas.microsoft.com/office/drawing/2014/main" id="{1BE0835F-7657-4AE0-B947-571B15188CBD}"/>
              </a:ext>
            </a:extLst>
          </p:cNvPr>
          <p:cNvSpPr txBox="1"/>
          <p:nvPr/>
        </p:nvSpPr>
        <p:spPr>
          <a:xfrm>
            <a:off x="1146235" y="1772822"/>
            <a:ext cx="9584914" cy="4616648"/>
          </a:xfrm>
          <a:prstGeom prst="rect">
            <a:avLst/>
          </a:prstGeom>
          <a:noFill/>
        </p:spPr>
        <p:txBody>
          <a:bodyPr wrap="square">
            <a:spAutoFit/>
          </a:bodyPr>
          <a:lstStyle/>
          <a:p>
            <a:pPr algn="just">
              <a:spcBef>
                <a:spcPct val="50000"/>
              </a:spcBef>
            </a:pP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	</a:t>
            </a:r>
            <a:r>
              <a:rPr lang="en-US" sz="2700" b="1">
                <a:solidFill>
                  <a:schemeClr val="accent6">
                    <a:lumMod val="50000"/>
                  </a:schemeClr>
                </a:solidFill>
                <a:highlight>
                  <a:srgbClr val="F9E1D3"/>
                </a:highlight>
                <a:latin typeface="Times New Roman" panose="02020603050405020304" pitchFamily="18" charset="0"/>
                <a:ea typeface="UVF Typewriterhand" panose="02000603000000000000" pitchFamily="2" charset="0"/>
                <a:cs typeface="Times New Roman" panose="02020603050405020304" pitchFamily="18" charset="0"/>
              </a:rPr>
              <a:t>Tô Ngọc Vân </a:t>
            </a: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là một nghệ sĩ tài hoa. Ông tốt nghiệp </a:t>
            </a:r>
            <a:r>
              <a:rPr lang="en-US" sz="2700" b="1">
                <a:solidFill>
                  <a:schemeClr val="accent6">
                    <a:lumMod val="50000"/>
                  </a:schemeClr>
                </a:solidFill>
                <a:highlight>
                  <a:srgbClr val="F9E1D3"/>
                </a:highlight>
                <a:latin typeface="Times New Roman" panose="02020603050405020304" pitchFamily="18" charset="0"/>
                <a:ea typeface="UVF Typewriterhand" panose="02000603000000000000" pitchFamily="2" charset="0"/>
                <a:cs typeface="Times New Roman" panose="02020603050405020304" pitchFamily="18" charset="0"/>
              </a:rPr>
              <a:t>Trường Cao đẳng Mĩ thuật Đông Dương </a:t>
            </a: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năm </a:t>
            </a:r>
            <a:r>
              <a:rPr lang="en-US" sz="2700" b="1">
                <a:solidFill>
                  <a:schemeClr val="accent6">
                    <a:lumMod val="50000"/>
                  </a:schemeClr>
                </a:solidFill>
                <a:highlight>
                  <a:srgbClr val="D58455"/>
                </a:highlight>
                <a:latin typeface="Times New Roman" panose="02020603050405020304" pitchFamily="18" charset="0"/>
                <a:ea typeface="UVF Typewriterhand" panose="02000603000000000000" pitchFamily="2" charset="0"/>
                <a:cs typeface="Times New Roman" panose="02020603050405020304" pitchFamily="18" charset="0"/>
              </a:rPr>
              <a:t>1931</a:t>
            </a: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 và sớm nổi danh từ trước </a:t>
            </a:r>
            <a:r>
              <a:rPr lang="en-US" sz="2700" b="1">
                <a:solidFill>
                  <a:schemeClr val="accent6">
                    <a:lumMod val="50000"/>
                  </a:schemeClr>
                </a:solidFill>
                <a:highlight>
                  <a:srgbClr val="F9E1D3"/>
                </a:highlight>
                <a:latin typeface="Times New Roman" panose="02020603050405020304" pitchFamily="18" charset="0"/>
                <a:ea typeface="UVF Typewriterhand" panose="02000603000000000000" pitchFamily="2" charset="0"/>
                <a:cs typeface="Times New Roman" panose="02020603050405020304" pitchFamily="18" charset="0"/>
              </a:rPr>
              <a:t>Cách mạng tháng Tám </a:t>
            </a: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với các bức tranh </a:t>
            </a:r>
            <a:r>
              <a:rPr lang="en-US" sz="2700" b="1">
                <a:solidFill>
                  <a:schemeClr val="accent6">
                    <a:lumMod val="50000"/>
                  </a:schemeClr>
                </a:solidFill>
                <a:highlight>
                  <a:srgbClr val="F9E1D3"/>
                </a:highlight>
                <a:latin typeface="Times New Roman" panose="02020603050405020304" pitchFamily="18" charset="0"/>
                <a:ea typeface="UVF Typewriterhand" panose="02000603000000000000" pitchFamily="2" charset="0"/>
                <a:cs typeface="Times New Roman" panose="02020603050405020304" pitchFamily="18" charset="0"/>
              </a:rPr>
              <a:t>Ánh mặt trời, Thiếu nữ bên hoa huệ, Thiếu nữ bên hoa sen</a:t>
            </a: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 Nước nhà độc lập, ông hăng hái tham gia công tác cách mạng bằng tài năng hội họa của mình. Trong chiến dịch lịch sử </a:t>
            </a:r>
            <a:r>
              <a:rPr lang="en-US" sz="2700" b="1">
                <a:solidFill>
                  <a:schemeClr val="accent6">
                    <a:lumMod val="50000"/>
                  </a:schemeClr>
                </a:solidFill>
                <a:highlight>
                  <a:srgbClr val="F9E1D3"/>
                </a:highlight>
                <a:latin typeface="Times New Roman" panose="02020603050405020304" pitchFamily="18" charset="0"/>
                <a:ea typeface="UVF Typewriterhand" panose="02000603000000000000" pitchFamily="2" charset="0"/>
                <a:cs typeface="Times New Roman" panose="02020603050405020304" pitchFamily="18" charset="0"/>
              </a:rPr>
              <a:t>Điện Biên Phủ</a:t>
            </a: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 ông đi cùng bộ đội, dân công </a:t>
            </a:r>
            <a:r>
              <a:rPr lang="en-US" sz="2700" b="1">
                <a:solidFill>
                  <a:schemeClr val="accent6">
                    <a:lumMod val="50000"/>
                  </a:schemeClr>
                </a:solidFill>
                <a:highlight>
                  <a:srgbClr val="F9E1D3"/>
                </a:highlight>
                <a:latin typeface="Times New Roman" panose="02020603050405020304" pitchFamily="18" charset="0"/>
                <a:ea typeface="UVF Typewriterhand" panose="02000603000000000000" pitchFamily="2" charset="0"/>
                <a:cs typeface="Times New Roman" panose="02020603050405020304" pitchFamily="18" charset="0"/>
              </a:rPr>
              <a:t>hỏa tuyến</a:t>
            </a: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 vẽ nhiều tranh và kí họa về họ. Đáng tiếc, chỉ trước ngày chiến thắng gần một tháng, người nghệ sĩ tài năng đã ngã xuống khi chưa đầy </a:t>
            </a:r>
            <a:r>
              <a:rPr lang="en-US" sz="2700" b="1">
                <a:solidFill>
                  <a:schemeClr val="accent6">
                    <a:lumMod val="50000"/>
                  </a:schemeClr>
                </a:solidFill>
                <a:highlight>
                  <a:srgbClr val="D58455"/>
                </a:highlight>
                <a:latin typeface="Times New Roman" panose="02020603050405020304" pitchFamily="18" charset="0"/>
                <a:ea typeface="UVF Typewriterhand" panose="02000603000000000000" pitchFamily="2" charset="0"/>
                <a:cs typeface="Times New Roman" panose="02020603050405020304" pitchFamily="18" charset="0"/>
              </a:rPr>
              <a:t>50</a:t>
            </a: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 tuổi.</a:t>
            </a:r>
          </a:p>
          <a:p>
            <a:pPr algn="just">
              <a:spcBef>
                <a:spcPct val="50000"/>
              </a:spcBef>
            </a:pPr>
            <a:r>
              <a:rPr lang="en-US" sz="2700" b="1">
                <a:solidFill>
                  <a:schemeClr val="accent6">
                    <a:lumMod val="50000"/>
                  </a:schemeClr>
                </a:solidFill>
                <a:latin typeface="Times New Roman" panose="02020603050405020304" pitchFamily="18" charset="0"/>
                <a:ea typeface="UVF Typewriterhand" panose="02000603000000000000" pitchFamily="2" charset="0"/>
                <a:cs typeface="Times New Roman" panose="02020603050405020304" pitchFamily="18" charset="0"/>
              </a:rPr>
              <a:t>	         </a:t>
            </a:r>
            <a:r>
              <a:rPr lang="en-US" sz="2700" b="1">
                <a:solidFill>
                  <a:schemeClr val="accent6">
                    <a:lumMod val="50000"/>
                  </a:schemeClr>
                </a:solidFill>
                <a:highlight>
                  <a:srgbClr val="D58455"/>
                </a:highlight>
                <a:latin typeface="Times New Roman" panose="02020603050405020304" pitchFamily="18" charset="0"/>
                <a:ea typeface="UVF Typewriterhand" panose="02000603000000000000" pitchFamily="2" charset="0"/>
                <a:cs typeface="Times New Roman" panose="02020603050405020304" pitchFamily="18" charset="0"/>
              </a:rPr>
              <a:t>Theo Từ điển các nhân vật lịch sử Việt Nam</a:t>
            </a:r>
          </a:p>
        </p:txBody>
      </p:sp>
    </p:spTree>
    <p:extLst>
      <p:ext uri="{BB962C8B-B14F-4D97-AF65-F5344CB8AC3E}">
        <p14:creationId xmlns:p14="http://schemas.microsoft.com/office/powerpoint/2010/main" val="3678113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2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par>
                                <p:cTn id="11" presetID="22" presetClass="entr" presetSubtype="2" fill="hold" nodeType="withEffect">
                                  <p:stCondLst>
                                    <p:cond delay="1000"/>
                                  </p:stCondLst>
                                  <p:childTnLst>
                                    <p:set>
                                      <p:cBhvr>
                                        <p:cTn id="12" dur="1" fill="hold">
                                          <p:stCondLst>
                                            <p:cond delay="0"/>
                                          </p:stCondLst>
                                        </p:cTn>
                                        <p:tgtEl>
                                          <p:spTgt spid="246"/>
                                        </p:tgtEl>
                                        <p:attrNameLst>
                                          <p:attrName>style.visibility</p:attrName>
                                        </p:attrNameLst>
                                      </p:cBhvr>
                                      <p:to>
                                        <p:strVal val="visible"/>
                                      </p:to>
                                    </p:set>
                                    <p:animEffect transition="in" filter="wipe(right)">
                                      <p:cBhvr>
                                        <p:cTn id="13" dur="750"/>
                                        <p:tgtEl>
                                          <p:spTgt spid="246"/>
                                        </p:tgtEl>
                                      </p:cBhvr>
                                    </p:animEffect>
                                  </p:childTnLst>
                                </p:cTn>
                              </p:par>
                              <p:par>
                                <p:cTn id="14" presetID="10" presetClass="entr" presetSubtype="0" fill="hold" nodeType="withEffect">
                                  <p:stCondLst>
                                    <p:cond delay="1750"/>
                                  </p:stCondLst>
                                  <p:childTnLst>
                                    <p:set>
                                      <p:cBhvr>
                                        <p:cTn id="15" dur="1" fill="hold">
                                          <p:stCondLst>
                                            <p:cond delay="0"/>
                                          </p:stCondLst>
                                        </p:cTn>
                                        <p:tgtEl>
                                          <p:spTgt spid="254"/>
                                        </p:tgtEl>
                                        <p:attrNameLst>
                                          <p:attrName>style.visibility</p:attrName>
                                        </p:attrNameLst>
                                      </p:cBhvr>
                                      <p:to>
                                        <p:strVal val="visible"/>
                                      </p:to>
                                    </p:set>
                                    <p:animEffect transition="in" filter="fade">
                                      <p:cBhvr>
                                        <p:cTn id="16" dur="500"/>
                                        <p:tgtEl>
                                          <p:spTgt spid="254"/>
                                        </p:tgtEl>
                                      </p:cBhvr>
                                    </p:animEffect>
                                  </p:childTnLst>
                                </p:cTn>
                              </p:par>
                              <p:par>
                                <p:cTn id="17" presetID="10" presetClass="entr" presetSubtype="0" fill="hold" nodeType="withEffect">
                                  <p:stCondLst>
                                    <p:cond delay="2250"/>
                                  </p:stCondLst>
                                  <p:childTnLst>
                                    <p:set>
                                      <p:cBhvr>
                                        <p:cTn id="18" dur="1" fill="hold">
                                          <p:stCondLst>
                                            <p:cond delay="0"/>
                                          </p:stCondLst>
                                        </p:cTn>
                                        <p:tgtEl>
                                          <p:spTgt spid="253"/>
                                        </p:tgtEl>
                                        <p:attrNameLst>
                                          <p:attrName>style.visibility</p:attrName>
                                        </p:attrNameLst>
                                      </p:cBhvr>
                                      <p:to>
                                        <p:strVal val="visible"/>
                                      </p:to>
                                    </p:set>
                                    <p:animEffect transition="in" filter="fade">
                                      <p:cBhvr>
                                        <p:cTn id="19" dur="750"/>
                                        <p:tgtEl>
                                          <p:spTgt spid="253"/>
                                        </p:tgtEl>
                                      </p:cBhvr>
                                    </p:animEffect>
                                  </p:childTnLst>
                                </p:cTn>
                              </p:par>
                              <p:par>
                                <p:cTn id="20" presetID="53" presetClass="entr" presetSubtype="16" fill="hold" nodeType="withEffect">
                                  <p:stCondLst>
                                    <p:cond delay="2250"/>
                                  </p:stCondLst>
                                  <p:childTnLst>
                                    <p:set>
                                      <p:cBhvr>
                                        <p:cTn id="21" dur="1" fill="hold">
                                          <p:stCondLst>
                                            <p:cond delay="0"/>
                                          </p:stCondLst>
                                        </p:cTn>
                                        <p:tgtEl>
                                          <p:spTgt spid="251"/>
                                        </p:tgtEl>
                                        <p:attrNameLst>
                                          <p:attrName>style.visibility</p:attrName>
                                        </p:attrNameLst>
                                      </p:cBhvr>
                                      <p:to>
                                        <p:strVal val="visible"/>
                                      </p:to>
                                    </p:set>
                                    <p:anim calcmode="lin" valueType="num">
                                      <p:cBhvr>
                                        <p:cTn id="22" dur="1000" fill="hold"/>
                                        <p:tgtEl>
                                          <p:spTgt spid="251"/>
                                        </p:tgtEl>
                                        <p:attrNameLst>
                                          <p:attrName>ppt_w</p:attrName>
                                        </p:attrNameLst>
                                      </p:cBhvr>
                                      <p:tavLst>
                                        <p:tav tm="0">
                                          <p:val>
                                            <p:fltVal val="0"/>
                                          </p:val>
                                        </p:tav>
                                        <p:tav tm="100000">
                                          <p:val>
                                            <p:strVal val="#ppt_w"/>
                                          </p:val>
                                        </p:tav>
                                      </p:tavLst>
                                    </p:anim>
                                    <p:anim calcmode="lin" valueType="num">
                                      <p:cBhvr>
                                        <p:cTn id="23" dur="1000" fill="hold"/>
                                        <p:tgtEl>
                                          <p:spTgt spid="251"/>
                                        </p:tgtEl>
                                        <p:attrNameLst>
                                          <p:attrName>ppt_h</p:attrName>
                                        </p:attrNameLst>
                                      </p:cBhvr>
                                      <p:tavLst>
                                        <p:tav tm="0">
                                          <p:val>
                                            <p:fltVal val="0"/>
                                          </p:val>
                                        </p:tav>
                                        <p:tav tm="100000">
                                          <p:val>
                                            <p:strVal val="#ppt_h"/>
                                          </p:val>
                                        </p:tav>
                                      </p:tavLst>
                                    </p:anim>
                                    <p:animEffect transition="in" filter="fade">
                                      <p:cBhvr>
                                        <p:cTn id="24" dur="1000"/>
                                        <p:tgtEl>
                                          <p:spTgt spid="251"/>
                                        </p:tgtEl>
                                      </p:cBhvr>
                                    </p:animEffect>
                                  </p:childTnLst>
                                </p:cTn>
                              </p:par>
                              <p:par>
                                <p:cTn id="25" presetID="53" presetClass="entr" presetSubtype="16" fill="hold" nodeType="withEffect">
                                  <p:stCondLst>
                                    <p:cond delay="2250"/>
                                  </p:stCondLst>
                                  <p:childTnLst>
                                    <p:set>
                                      <p:cBhvr>
                                        <p:cTn id="26" dur="1" fill="hold">
                                          <p:stCondLst>
                                            <p:cond delay="0"/>
                                          </p:stCondLst>
                                        </p:cTn>
                                        <p:tgtEl>
                                          <p:spTgt spid="250"/>
                                        </p:tgtEl>
                                        <p:attrNameLst>
                                          <p:attrName>style.visibility</p:attrName>
                                        </p:attrNameLst>
                                      </p:cBhvr>
                                      <p:to>
                                        <p:strVal val="visible"/>
                                      </p:to>
                                    </p:set>
                                    <p:anim calcmode="lin" valueType="num">
                                      <p:cBhvr>
                                        <p:cTn id="27" dur="1000" fill="hold"/>
                                        <p:tgtEl>
                                          <p:spTgt spid="250"/>
                                        </p:tgtEl>
                                        <p:attrNameLst>
                                          <p:attrName>ppt_w</p:attrName>
                                        </p:attrNameLst>
                                      </p:cBhvr>
                                      <p:tavLst>
                                        <p:tav tm="0">
                                          <p:val>
                                            <p:fltVal val="0"/>
                                          </p:val>
                                        </p:tav>
                                        <p:tav tm="100000">
                                          <p:val>
                                            <p:strVal val="#ppt_w"/>
                                          </p:val>
                                        </p:tav>
                                      </p:tavLst>
                                    </p:anim>
                                    <p:anim calcmode="lin" valueType="num">
                                      <p:cBhvr>
                                        <p:cTn id="28" dur="1000" fill="hold"/>
                                        <p:tgtEl>
                                          <p:spTgt spid="250"/>
                                        </p:tgtEl>
                                        <p:attrNameLst>
                                          <p:attrName>ppt_h</p:attrName>
                                        </p:attrNameLst>
                                      </p:cBhvr>
                                      <p:tavLst>
                                        <p:tav tm="0">
                                          <p:val>
                                            <p:fltVal val="0"/>
                                          </p:val>
                                        </p:tav>
                                        <p:tav tm="100000">
                                          <p:val>
                                            <p:strVal val="#ppt_h"/>
                                          </p:val>
                                        </p:tav>
                                      </p:tavLst>
                                    </p:anim>
                                    <p:animEffect transition="in" filter="fade">
                                      <p:cBhvr>
                                        <p:cTn id="29" dur="1000"/>
                                        <p:tgtEl>
                                          <p:spTgt spid="250"/>
                                        </p:tgtEl>
                                      </p:cBhvr>
                                    </p:animEffect>
                                  </p:childTnLst>
                                </p:cTn>
                              </p:par>
                              <p:par>
                                <p:cTn id="30" presetID="53" presetClass="entr" presetSubtype="16" fill="hold" nodeType="withEffect">
                                  <p:stCondLst>
                                    <p:cond delay="250"/>
                                  </p:stCondLst>
                                  <p:childTnLst>
                                    <p:set>
                                      <p:cBhvr>
                                        <p:cTn id="31" dur="1" fill="hold">
                                          <p:stCondLst>
                                            <p:cond delay="0"/>
                                          </p:stCondLst>
                                        </p:cTn>
                                        <p:tgtEl>
                                          <p:spTgt spid="228"/>
                                        </p:tgtEl>
                                        <p:attrNameLst>
                                          <p:attrName>style.visibility</p:attrName>
                                        </p:attrNameLst>
                                      </p:cBhvr>
                                      <p:to>
                                        <p:strVal val="visible"/>
                                      </p:to>
                                    </p:set>
                                    <p:anim calcmode="lin" valueType="num">
                                      <p:cBhvr>
                                        <p:cTn id="32" dur="750" fill="hold"/>
                                        <p:tgtEl>
                                          <p:spTgt spid="228"/>
                                        </p:tgtEl>
                                        <p:attrNameLst>
                                          <p:attrName>ppt_w</p:attrName>
                                        </p:attrNameLst>
                                      </p:cBhvr>
                                      <p:tavLst>
                                        <p:tav tm="0">
                                          <p:val>
                                            <p:fltVal val="0"/>
                                          </p:val>
                                        </p:tav>
                                        <p:tav tm="100000">
                                          <p:val>
                                            <p:strVal val="#ppt_w"/>
                                          </p:val>
                                        </p:tav>
                                      </p:tavLst>
                                    </p:anim>
                                    <p:anim calcmode="lin" valueType="num">
                                      <p:cBhvr>
                                        <p:cTn id="33" dur="750" fill="hold"/>
                                        <p:tgtEl>
                                          <p:spTgt spid="228"/>
                                        </p:tgtEl>
                                        <p:attrNameLst>
                                          <p:attrName>ppt_h</p:attrName>
                                        </p:attrNameLst>
                                      </p:cBhvr>
                                      <p:tavLst>
                                        <p:tav tm="0">
                                          <p:val>
                                            <p:fltVal val="0"/>
                                          </p:val>
                                        </p:tav>
                                        <p:tav tm="100000">
                                          <p:val>
                                            <p:strVal val="#ppt_h"/>
                                          </p:val>
                                        </p:tav>
                                      </p:tavLst>
                                    </p:anim>
                                    <p:animEffect transition="in" filter="fade">
                                      <p:cBhvr>
                                        <p:cTn id="34" dur="750"/>
                                        <p:tgtEl>
                                          <p:spTgt spid="228"/>
                                        </p:tgtEl>
                                      </p:cBhvr>
                                    </p:animEffect>
                                  </p:childTnLst>
                                </p:cTn>
                              </p:par>
                              <p:par>
                                <p:cTn id="35" presetID="53" presetClass="entr" presetSubtype="16" fill="hold" grpId="0" nodeType="withEffect">
                                  <p:stCondLst>
                                    <p:cond delay="750"/>
                                  </p:stCondLst>
                                  <p:childTnLst>
                                    <p:set>
                                      <p:cBhvr>
                                        <p:cTn id="36" dur="1" fill="hold">
                                          <p:stCondLst>
                                            <p:cond delay="0"/>
                                          </p:stCondLst>
                                        </p:cTn>
                                        <p:tgtEl>
                                          <p:spTgt spid="234"/>
                                        </p:tgtEl>
                                        <p:attrNameLst>
                                          <p:attrName>style.visibility</p:attrName>
                                        </p:attrNameLst>
                                      </p:cBhvr>
                                      <p:to>
                                        <p:strVal val="visible"/>
                                      </p:to>
                                    </p:set>
                                    <p:anim calcmode="lin" valueType="num">
                                      <p:cBhvr>
                                        <p:cTn id="37" dur="750" fill="hold"/>
                                        <p:tgtEl>
                                          <p:spTgt spid="234"/>
                                        </p:tgtEl>
                                        <p:attrNameLst>
                                          <p:attrName>ppt_w</p:attrName>
                                        </p:attrNameLst>
                                      </p:cBhvr>
                                      <p:tavLst>
                                        <p:tav tm="0">
                                          <p:val>
                                            <p:fltVal val="0"/>
                                          </p:val>
                                        </p:tav>
                                        <p:tav tm="100000">
                                          <p:val>
                                            <p:strVal val="#ppt_w"/>
                                          </p:val>
                                        </p:tav>
                                      </p:tavLst>
                                    </p:anim>
                                    <p:anim calcmode="lin" valueType="num">
                                      <p:cBhvr>
                                        <p:cTn id="38" dur="750" fill="hold"/>
                                        <p:tgtEl>
                                          <p:spTgt spid="234"/>
                                        </p:tgtEl>
                                        <p:attrNameLst>
                                          <p:attrName>ppt_h</p:attrName>
                                        </p:attrNameLst>
                                      </p:cBhvr>
                                      <p:tavLst>
                                        <p:tav tm="0">
                                          <p:val>
                                            <p:fltVal val="0"/>
                                          </p:val>
                                        </p:tav>
                                        <p:tav tm="100000">
                                          <p:val>
                                            <p:strVal val="#ppt_h"/>
                                          </p:val>
                                        </p:tav>
                                      </p:tavLst>
                                    </p:anim>
                                    <p:animEffect transition="in" filter="fade">
                                      <p:cBhvr>
                                        <p:cTn id="39" dur="750"/>
                                        <p:tgtEl>
                                          <p:spTgt spid="234"/>
                                        </p:tgtEl>
                                      </p:cBhvr>
                                    </p:animEffect>
                                  </p:childTnLst>
                                </p:cTn>
                              </p:par>
                              <p:par>
                                <p:cTn id="40" presetID="53" presetClass="entr" presetSubtype="16" fill="hold" grpId="0" nodeType="withEffect">
                                  <p:stCondLst>
                                    <p:cond delay="750"/>
                                  </p:stCondLst>
                                  <p:childTnLst>
                                    <p:set>
                                      <p:cBhvr>
                                        <p:cTn id="41" dur="1" fill="hold">
                                          <p:stCondLst>
                                            <p:cond delay="0"/>
                                          </p:stCondLst>
                                        </p:cTn>
                                        <p:tgtEl>
                                          <p:spTgt spid="241"/>
                                        </p:tgtEl>
                                        <p:attrNameLst>
                                          <p:attrName>style.visibility</p:attrName>
                                        </p:attrNameLst>
                                      </p:cBhvr>
                                      <p:to>
                                        <p:strVal val="visible"/>
                                      </p:to>
                                    </p:set>
                                    <p:anim calcmode="lin" valueType="num">
                                      <p:cBhvr>
                                        <p:cTn id="42" dur="750" fill="hold"/>
                                        <p:tgtEl>
                                          <p:spTgt spid="241"/>
                                        </p:tgtEl>
                                        <p:attrNameLst>
                                          <p:attrName>ppt_w</p:attrName>
                                        </p:attrNameLst>
                                      </p:cBhvr>
                                      <p:tavLst>
                                        <p:tav tm="0">
                                          <p:val>
                                            <p:fltVal val="0"/>
                                          </p:val>
                                        </p:tav>
                                        <p:tav tm="100000">
                                          <p:val>
                                            <p:strVal val="#ppt_w"/>
                                          </p:val>
                                        </p:tav>
                                      </p:tavLst>
                                    </p:anim>
                                    <p:anim calcmode="lin" valueType="num">
                                      <p:cBhvr>
                                        <p:cTn id="43" dur="750" fill="hold"/>
                                        <p:tgtEl>
                                          <p:spTgt spid="241"/>
                                        </p:tgtEl>
                                        <p:attrNameLst>
                                          <p:attrName>ppt_h</p:attrName>
                                        </p:attrNameLst>
                                      </p:cBhvr>
                                      <p:tavLst>
                                        <p:tav tm="0">
                                          <p:val>
                                            <p:fltVal val="0"/>
                                          </p:val>
                                        </p:tav>
                                        <p:tav tm="100000">
                                          <p:val>
                                            <p:strVal val="#ppt_h"/>
                                          </p:val>
                                        </p:tav>
                                      </p:tavLst>
                                    </p:anim>
                                    <p:animEffect transition="in" filter="fade">
                                      <p:cBhvr>
                                        <p:cTn id="44" dur="750"/>
                                        <p:tgtEl>
                                          <p:spTgt spid="241"/>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242"/>
                                        </p:tgtEl>
                                        <p:attrNameLst>
                                          <p:attrName>style.visibility</p:attrName>
                                        </p:attrNameLst>
                                      </p:cBhvr>
                                      <p:to>
                                        <p:strVal val="visible"/>
                                      </p:to>
                                    </p:set>
                                    <p:animScale>
                                      <p:cBhvr>
                                        <p:cTn id="49" dur="1000" decel="50000" fill="hold">
                                          <p:stCondLst>
                                            <p:cond delay="0"/>
                                          </p:stCondLst>
                                        </p:cTn>
                                        <p:tgtEl>
                                          <p:spTgt spid="2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42"/>
                                        </p:tgtEl>
                                        <p:attrNameLst>
                                          <p:attrName>ppt_x</p:attrName>
                                          <p:attrName>ppt_y</p:attrName>
                                        </p:attrNameLst>
                                      </p:cBhvr>
                                    </p:animMotion>
                                    <p:animEffect transition="in" filter="fade">
                                      <p:cBhvr>
                                        <p:cTn id="51"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41" grpId="0"/>
      <p:bldP spid="2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pic>
        <p:nvPicPr>
          <p:cNvPr id="245" name="Picture 244" descr="See the source image">
            <a:extLst>
              <a:ext uri="{FF2B5EF4-FFF2-40B4-BE49-F238E27FC236}">
                <a16:creationId xmlns:a16="http://schemas.microsoft.com/office/drawing/2014/main" id="{DABE7FBF-6C50-47E5-91C3-58A86F4B86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pic>
        <p:nvPicPr>
          <p:cNvPr id="264" name="Picture 16" descr="See the source image">
            <a:extLst>
              <a:ext uri="{FF2B5EF4-FFF2-40B4-BE49-F238E27FC236}">
                <a16:creationId xmlns:a16="http://schemas.microsoft.com/office/drawing/2014/main" id="{47DD7867-18FA-4D4F-8D2A-51895104EB5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291499"/>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60442" y="343303"/>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grpSp>
        <p:nvGrpSpPr>
          <p:cNvPr id="198" name="Group 197">
            <a:extLst>
              <a:ext uri="{FF2B5EF4-FFF2-40B4-BE49-F238E27FC236}">
                <a16:creationId xmlns:a16="http://schemas.microsoft.com/office/drawing/2014/main" id="{FCB6C0F8-0875-465C-A1E7-9DD59576D48D}"/>
              </a:ext>
            </a:extLst>
          </p:cNvPr>
          <p:cNvGrpSpPr/>
          <p:nvPr/>
        </p:nvGrpSpPr>
        <p:grpSpPr>
          <a:xfrm>
            <a:off x="818713" y="36329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813412" y="1318376"/>
            <a:ext cx="10646561" cy="1332764"/>
            <a:chOff x="0" y="0"/>
            <a:chExt cx="1064656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sp>
          <p:nvSpPr>
            <p:cNvPr id="205" name="TextBox 204">
              <a:extLst>
                <a:ext uri="{FF2B5EF4-FFF2-40B4-BE49-F238E27FC236}">
                  <a16:creationId xmlns:a16="http://schemas.microsoft.com/office/drawing/2014/main" id="{19DB735B-5A7F-4907-85E2-1C513D32AA2A}"/>
                </a:ext>
              </a:extLst>
            </p:cNvPr>
            <p:cNvSpPr txBox="1"/>
            <p:nvPr/>
          </p:nvSpPr>
          <p:spPr>
            <a:xfrm>
              <a:off x="7222290" y="963432"/>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sp>
        <p:nvSpPr>
          <p:cNvPr id="196" name="TextBox 195">
            <a:extLst>
              <a:ext uri="{FF2B5EF4-FFF2-40B4-BE49-F238E27FC236}">
                <a16:creationId xmlns:a16="http://schemas.microsoft.com/office/drawing/2014/main" id="{96AEDBF8-FA54-449B-903F-0E56D0111C78}"/>
              </a:ext>
            </a:extLst>
          </p:cNvPr>
          <p:cNvSpPr txBox="1"/>
          <p:nvPr/>
        </p:nvSpPr>
        <p:spPr>
          <a:xfrm>
            <a:off x="810762" y="2582698"/>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8035702" y="2585347"/>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94" name="TextBox 193">
            <a:extLst>
              <a:ext uri="{FF2B5EF4-FFF2-40B4-BE49-F238E27FC236}">
                <a16:creationId xmlns:a16="http://schemas.microsoft.com/office/drawing/2014/main" id="{D1ED5836-8AF4-400D-BE64-7038CF53E1FF}"/>
              </a:ext>
            </a:extLst>
          </p:cNvPr>
          <p:cNvSpPr txBox="1"/>
          <p:nvPr/>
        </p:nvSpPr>
        <p:spPr>
          <a:xfrm>
            <a:off x="805461" y="2896775"/>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8030401" y="2899424"/>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92" name="TextBox 191">
            <a:extLst>
              <a:ext uri="{FF2B5EF4-FFF2-40B4-BE49-F238E27FC236}">
                <a16:creationId xmlns:a16="http://schemas.microsoft.com/office/drawing/2014/main" id="{6665E490-A72C-4C87-A5F6-C5BF7E673378}"/>
              </a:ext>
            </a:extLst>
          </p:cNvPr>
          <p:cNvSpPr txBox="1"/>
          <p:nvPr/>
        </p:nvSpPr>
        <p:spPr>
          <a:xfrm>
            <a:off x="-149307" y="4599600"/>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8033052" y="3232053"/>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90" name="TextBox 189">
            <a:extLst>
              <a:ext uri="{FF2B5EF4-FFF2-40B4-BE49-F238E27FC236}">
                <a16:creationId xmlns:a16="http://schemas.microsoft.com/office/drawing/2014/main" id="{5DB1EBFA-6BF1-4615-A628-B5685F2D35C2}"/>
              </a:ext>
            </a:extLst>
          </p:cNvPr>
          <p:cNvSpPr txBox="1"/>
          <p:nvPr/>
        </p:nvSpPr>
        <p:spPr>
          <a:xfrm>
            <a:off x="1603963" y="1942377"/>
            <a:ext cx="10687092" cy="507831"/>
          </a:xfrm>
          <a:prstGeom prst="rect">
            <a:avLst/>
          </a:prstGeom>
          <a:noFill/>
        </p:spPr>
        <p:txBody>
          <a:bodyPr wrap="squar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kumimoji="0" lang="en-US" sz="2700" b="1" i="0" u="none" strike="noStrike" kern="1200" cap="none" spc="0" normalizeH="0" baseline="0" noProof="0">
                <a:ln>
                  <a:noFill/>
                </a:ln>
                <a:solidFill>
                  <a:srgbClr val="70AD47">
                    <a:lumMod val="50000"/>
                  </a:srgbClr>
                </a:solidFill>
                <a:effectLst/>
                <a:highlight>
                  <a:srgbClr val="F9E1D3"/>
                </a:highlight>
                <a:uLnTx/>
                <a:uFillTx/>
                <a:latin typeface="Times New Roman" panose="02020603050405020304" pitchFamily="18" charset="0"/>
                <a:ea typeface="UVF Typewriterhand" panose="02000603000000000000" pitchFamily="2" charset="0"/>
                <a:cs typeface="Times New Roman" panose="02020603050405020304" pitchFamily="18" charset="0"/>
              </a:rPr>
              <a:t> Trường Cao đẳng Mĩ thuật Đông Dương </a:t>
            </a:r>
            <a:r>
              <a:rPr lang="en-US" b="1" dirty="0">
                <a:solidFill>
                  <a:srgbClr val="BD7E5B"/>
                </a:solidFill>
              </a:rPr>
              <a:t>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8027751" y="3546130"/>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84" name="TextBox 183">
            <a:extLst>
              <a:ext uri="{FF2B5EF4-FFF2-40B4-BE49-F238E27FC236}">
                <a16:creationId xmlns:a16="http://schemas.microsoft.com/office/drawing/2014/main" id="{A1F66373-767A-4156-8A74-F01D22719ADC}"/>
              </a:ext>
            </a:extLst>
          </p:cNvPr>
          <p:cNvSpPr txBox="1"/>
          <p:nvPr/>
        </p:nvSpPr>
        <p:spPr>
          <a:xfrm>
            <a:off x="802811" y="3851854"/>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a:t>
            </a:r>
            <a:r>
              <a:rPr lang="en-US" b="1">
                <a:solidFill>
                  <a:srgbClr val="BD7E5B"/>
                </a:solidFill>
              </a:rPr>
              <a:t>	.</a:t>
            </a:r>
            <a:r>
              <a:rPr lang="en-US" b="1" dirty="0">
                <a:solidFill>
                  <a:srgbClr val="BD7E5B"/>
                </a:solidFill>
              </a:rPr>
              <a:t>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8027751" y="3854503"/>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82" name="TextBox 181">
            <a:extLst>
              <a:ext uri="{FF2B5EF4-FFF2-40B4-BE49-F238E27FC236}">
                <a16:creationId xmlns:a16="http://schemas.microsoft.com/office/drawing/2014/main" id="{9A84A30A-6904-4F28-A430-412A24C9AC6A}"/>
              </a:ext>
            </a:extLst>
          </p:cNvPr>
          <p:cNvSpPr txBox="1"/>
          <p:nvPr/>
        </p:nvSpPr>
        <p:spPr>
          <a:xfrm>
            <a:off x="797510" y="4165931"/>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8022450" y="4168580"/>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80" name="TextBox 179">
            <a:extLst>
              <a:ext uri="{FF2B5EF4-FFF2-40B4-BE49-F238E27FC236}">
                <a16:creationId xmlns:a16="http://schemas.microsoft.com/office/drawing/2014/main" id="{78966B93-3E55-4DA2-AEFC-7CEEC90ECCAB}"/>
              </a:ext>
            </a:extLst>
          </p:cNvPr>
          <p:cNvSpPr txBox="1"/>
          <p:nvPr/>
        </p:nvSpPr>
        <p:spPr>
          <a:xfrm>
            <a:off x="800161" y="4498560"/>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8025101" y="4501209"/>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8019800" y="4815286"/>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78" name="TextBox 177">
            <a:extLst>
              <a:ext uri="{FF2B5EF4-FFF2-40B4-BE49-F238E27FC236}">
                <a16:creationId xmlns:a16="http://schemas.microsoft.com/office/drawing/2014/main" id="{376A338C-9377-4084-9D34-CE34EA2B4F56}"/>
              </a:ext>
            </a:extLst>
          </p:cNvPr>
          <p:cNvSpPr txBox="1"/>
          <p:nvPr/>
        </p:nvSpPr>
        <p:spPr>
          <a:xfrm>
            <a:off x="1683658" y="3882471"/>
            <a:ext cx="12419484" cy="784830"/>
          </a:xfrm>
          <a:prstGeom prst="rect">
            <a:avLst/>
          </a:prstGeom>
          <a:noFill/>
        </p:spPr>
        <p:txBody>
          <a:bodyPr wrap="squar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kumimoji="0" lang="en-US" sz="2700" b="1" i="0" u="none" strike="noStrike" kern="1200" cap="none" spc="0" normalizeH="0" baseline="0" noProof="0">
                <a:ln>
                  <a:noFill/>
                </a:ln>
                <a:solidFill>
                  <a:srgbClr val="70AD47">
                    <a:lumMod val="50000"/>
                  </a:srgbClr>
                </a:solidFill>
                <a:effectLst/>
                <a:highlight>
                  <a:srgbClr val="F9E1D3"/>
                </a:highlight>
                <a:uLnTx/>
                <a:uFillTx/>
                <a:latin typeface="Times New Roman" panose="02020603050405020304" pitchFamily="18" charset="0"/>
                <a:ea typeface="UVF Typewriterhand" panose="02000603000000000000" pitchFamily="2" charset="0"/>
                <a:cs typeface="Times New Roman" panose="02020603050405020304" pitchFamily="18" charset="0"/>
              </a:rPr>
              <a:t>Ánh mặt trời, Thiếu nữ bên hoa huệ, Thiếu nữ bên hoa sen</a:t>
            </a:r>
            <a:r>
              <a:rPr kumimoji="0" lang="en-US" sz="27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UVF Typewriterhand" panose="02000603000000000000" pitchFamily="2" charset="0"/>
                <a:cs typeface="Times New Roman" panose="02020603050405020304" pitchFamily="18" charset="0"/>
              </a:rPr>
              <a:t>,</a:t>
            </a:r>
            <a:r>
              <a:rPr lang="en-US" b="1" dirty="0">
                <a:solidFill>
                  <a:srgbClr val="BD7E5B"/>
                </a:solidFill>
              </a:rPr>
              <a:t>	.	.</a:t>
            </a:r>
            <a:r>
              <a:rPr lang="en-US" b="1">
                <a:solidFill>
                  <a:srgbClr val="BD7E5B"/>
                </a:solidFill>
              </a:rPr>
              <a:t>	</a:t>
            </a:r>
            <a:r>
              <a:rPr lang="en-US" b="1" dirty="0">
                <a:solidFill>
                  <a:srgbClr val="BD7E5B"/>
                </a:solidFill>
              </a:rPr>
              <a:t>	.	.	.	.	.	.	.	.	.</a:t>
            </a:r>
          </a:p>
        </p:txBody>
      </p:sp>
      <p:sp>
        <p:nvSpPr>
          <p:cNvPr id="170" name="TextBox 169">
            <a:extLst>
              <a:ext uri="{FF2B5EF4-FFF2-40B4-BE49-F238E27FC236}">
                <a16:creationId xmlns:a16="http://schemas.microsoft.com/office/drawing/2014/main" id="{F8F83791-3CAF-4857-9F72-7D79DFC59CA0}"/>
              </a:ext>
            </a:extLst>
          </p:cNvPr>
          <p:cNvSpPr txBox="1"/>
          <p:nvPr/>
        </p:nvSpPr>
        <p:spPr>
          <a:xfrm>
            <a:off x="-107599" y="3183588"/>
            <a:ext cx="5007427" cy="1061829"/>
          </a:xfrm>
          <a:prstGeom prst="rect">
            <a:avLst/>
          </a:prstGeom>
          <a:noFill/>
        </p:spPr>
        <p:txBody>
          <a:bodyPr wrap="squar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a:t>
            </a:r>
            <a:r>
              <a:rPr lang="en-US" b="1">
                <a:solidFill>
                  <a:srgbClr val="BD7E5B"/>
                </a:solidFill>
              </a:rPr>
              <a:t>	.</a:t>
            </a:r>
            <a:r>
              <a:rPr kumimoji="0" lang="en-US" sz="2700" b="1" i="0" u="none" strike="noStrike" kern="1200" cap="none" spc="0" normalizeH="0" baseline="0" noProof="0">
                <a:ln>
                  <a:noFill/>
                </a:ln>
                <a:solidFill>
                  <a:srgbClr val="70AD47">
                    <a:lumMod val="50000"/>
                  </a:srgbClr>
                </a:solidFill>
                <a:effectLst/>
                <a:highlight>
                  <a:srgbClr val="F9E1D3"/>
                </a:highlight>
                <a:uLnTx/>
                <a:uFillTx/>
                <a:latin typeface="Times New Roman" panose="02020603050405020304" pitchFamily="18" charset="0"/>
                <a:ea typeface="UVF Typewriterhand" panose="02000603000000000000" pitchFamily="2" charset="0"/>
                <a:cs typeface="Times New Roman" panose="02020603050405020304" pitchFamily="18" charset="0"/>
              </a:rPr>
              <a:t> Điện Biên Phủ</a:t>
            </a:r>
            <a:r>
              <a:rPr kumimoji="0" lang="en-US" sz="27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UVF Typewriterhand" panose="02000603000000000000" pitchFamily="2" charset="0"/>
                <a:cs typeface="Times New Roman" panose="02020603050405020304" pitchFamily="18" charset="0"/>
              </a:rPr>
              <a:t>, </a:t>
            </a:r>
            <a:r>
              <a:rPr lang="en-US" b="1" dirty="0">
                <a:solidFill>
                  <a:srgbClr val="BD7E5B"/>
                </a:solidFill>
              </a:rPr>
              <a:t>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8066500" y="5164587"/>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68" name="TextBox 167">
            <a:extLst>
              <a:ext uri="{FF2B5EF4-FFF2-40B4-BE49-F238E27FC236}">
                <a16:creationId xmlns:a16="http://schemas.microsoft.com/office/drawing/2014/main" id="{837AADC7-0CC6-460D-B856-A7F6E9628AE9}"/>
              </a:ext>
            </a:extLst>
          </p:cNvPr>
          <p:cNvSpPr txBox="1"/>
          <p:nvPr/>
        </p:nvSpPr>
        <p:spPr>
          <a:xfrm>
            <a:off x="836259" y="5476015"/>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8061199" y="5478664"/>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66" name="TextBox 165">
            <a:extLst>
              <a:ext uri="{FF2B5EF4-FFF2-40B4-BE49-F238E27FC236}">
                <a16:creationId xmlns:a16="http://schemas.microsoft.com/office/drawing/2014/main" id="{4E4DD31C-5C3A-4610-BB26-E67A1DE80CC2}"/>
              </a:ext>
            </a:extLst>
          </p:cNvPr>
          <p:cNvSpPr txBox="1"/>
          <p:nvPr/>
        </p:nvSpPr>
        <p:spPr>
          <a:xfrm>
            <a:off x="838910" y="5808644"/>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8063850" y="5811293"/>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sp>
        <p:nvSpPr>
          <p:cNvPr id="164" name="TextBox 163">
            <a:extLst>
              <a:ext uri="{FF2B5EF4-FFF2-40B4-BE49-F238E27FC236}">
                <a16:creationId xmlns:a16="http://schemas.microsoft.com/office/drawing/2014/main" id="{F07A3665-69DC-4F06-893F-7A44FD4E6BCB}"/>
              </a:ext>
            </a:extLst>
          </p:cNvPr>
          <p:cNvSpPr txBox="1"/>
          <p:nvPr/>
        </p:nvSpPr>
        <p:spPr>
          <a:xfrm>
            <a:off x="833609" y="6122721"/>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8058549" y="6125370"/>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1" name="Rounded Rectangle 2">
            <a:extLst>
              <a:ext uri="{FF2B5EF4-FFF2-40B4-BE49-F238E27FC236}">
                <a16:creationId xmlns:a16="http://schemas.microsoft.com/office/drawing/2014/main" id="{40CABC0D-7E93-417F-B2EE-C94696EA0AFB}"/>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52" name="Picture 10" descr="See the source image">
            <a:extLst>
              <a:ext uri="{FF2B5EF4-FFF2-40B4-BE49-F238E27FC236}">
                <a16:creationId xmlns:a16="http://schemas.microsoft.com/office/drawing/2014/main" id="{9D29DC3F-84DD-423F-BB8F-C2C8F1E6DA56}"/>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4" name="Picture 253" descr="See the source image">
            <a:extLst>
              <a:ext uri="{FF2B5EF4-FFF2-40B4-BE49-F238E27FC236}">
                <a16:creationId xmlns:a16="http://schemas.microsoft.com/office/drawing/2014/main" id="{F4A9DF75-6BF1-4772-A8DF-4B1AF9F0D4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46" r="47197" b="46149"/>
          <a:stretch/>
        </p:blipFill>
        <p:spPr bwMode="auto">
          <a:xfrm>
            <a:off x="758801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255" name="Picture 18" descr="See the source image">
            <a:extLst>
              <a:ext uri="{FF2B5EF4-FFF2-40B4-BE49-F238E27FC236}">
                <a16:creationId xmlns:a16="http://schemas.microsoft.com/office/drawing/2014/main" id="{3E95FB25-0EFC-4CBB-B17B-5C91FBC600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195" r="44617" b="46149"/>
          <a:stretch/>
        </p:blipFill>
        <p:spPr bwMode="auto">
          <a:xfrm>
            <a:off x="430877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10" descr="See the source image">
            <a:extLst>
              <a:ext uri="{FF2B5EF4-FFF2-40B4-BE49-F238E27FC236}">
                <a16:creationId xmlns:a16="http://schemas.microsoft.com/office/drawing/2014/main" id="{94857800-D01F-420F-BC3F-8D8269996A3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7" name="Picture 10" descr="See the source image">
            <a:extLst>
              <a:ext uri="{FF2B5EF4-FFF2-40B4-BE49-F238E27FC236}">
                <a16:creationId xmlns:a16="http://schemas.microsoft.com/office/drawing/2014/main" id="{AA8683A2-D129-4D12-A726-B24E29CE1C0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62" name="Picture 20" descr="See the source image">
            <a:extLst>
              <a:ext uri="{FF2B5EF4-FFF2-40B4-BE49-F238E27FC236}">
                <a16:creationId xmlns:a16="http://schemas.microsoft.com/office/drawing/2014/main" id="{D1DABBF2-25E3-41B8-BA4B-B1ED9A12CC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843" t="16148" r="24378" b="17477"/>
          <a:stretch/>
        </p:blipFill>
        <p:spPr bwMode="auto">
          <a:xfrm>
            <a:off x="10840974" y="5227428"/>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3" name="Picture 20" descr="See the source image">
            <a:extLst>
              <a:ext uri="{FF2B5EF4-FFF2-40B4-BE49-F238E27FC236}">
                <a16:creationId xmlns:a16="http://schemas.microsoft.com/office/drawing/2014/main" id="{A1F16092-093D-488E-B42E-FA634ED2DD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843" t="16148" r="24378" b="17477"/>
          <a:stretch/>
        </p:blipFill>
        <p:spPr bwMode="auto">
          <a:xfrm flipH="1">
            <a:off x="10214684" y="5348067"/>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5" name="Picture 12" descr="See the source image">
            <a:extLst>
              <a:ext uri="{FF2B5EF4-FFF2-40B4-BE49-F238E27FC236}">
                <a16:creationId xmlns:a16="http://schemas.microsoft.com/office/drawing/2014/main" id="{265F5404-239D-43A0-B6A7-33BDFB61F0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390" t="28065" r="28387" b="26838"/>
          <a:stretch/>
        </p:blipFill>
        <p:spPr bwMode="auto">
          <a:xfrm>
            <a:off x="7791079" y="262428"/>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5B545F94-B859-48B4-BCCF-16E596951B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1904" y="44674"/>
            <a:ext cx="4196066" cy="1443547"/>
          </a:xfrm>
          <a:prstGeom prst="rect">
            <a:avLst/>
          </a:prstGeom>
        </p:spPr>
      </p:pic>
      <p:sp>
        <p:nvSpPr>
          <p:cNvPr id="222" name="TextBox 221">
            <a:extLst>
              <a:ext uri="{FF2B5EF4-FFF2-40B4-BE49-F238E27FC236}">
                <a16:creationId xmlns:a16="http://schemas.microsoft.com/office/drawing/2014/main" id="{1B8B6A11-B85B-4873-9557-83685D1049B3}"/>
              </a:ext>
            </a:extLst>
          </p:cNvPr>
          <p:cNvSpPr txBox="1"/>
          <p:nvPr/>
        </p:nvSpPr>
        <p:spPr>
          <a:xfrm>
            <a:off x="8246461" y="-22501"/>
            <a:ext cx="1170513" cy="1107996"/>
          </a:xfrm>
          <a:prstGeom prst="rect">
            <a:avLst/>
          </a:prstGeom>
          <a:noFill/>
        </p:spPr>
        <p:txBody>
          <a:bodyPr wrap="none" rtlCol="0">
            <a:spAutoFit/>
          </a:bodyPr>
          <a:lstStyle/>
          <a:p>
            <a:r>
              <a:rPr lang="en-US" sz="6600">
                <a:solidFill>
                  <a:srgbClr val="97B4C4"/>
                </a:solidFill>
                <a:effectLst>
                  <a:outerShdw blurRad="38100" dist="38100" dir="2700000" algn="tl">
                    <a:srgbClr val="000000">
                      <a:alpha val="43137"/>
                    </a:srgbClr>
                  </a:outerShdw>
                </a:effectLst>
                <a:latin typeface="SVN-Dumpling" panose="02000000000000000000" pitchFamily="50" charset="0"/>
              </a:rPr>
              <a:t>02</a:t>
            </a:r>
            <a:endParaRPr lang="id-ID" sz="6600" dirty="0">
              <a:solidFill>
                <a:srgbClr val="97B4C4"/>
              </a:solidFill>
              <a:effectLst>
                <a:outerShdw blurRad="38100" dist="38100" dir="2700000" algn="tl">
                  <a:srgbClr val="000000">
                    <a:alpha val="43137"/>
                  </a:srgbClr>
                </a:outerShdw>
              </a:effectLst>
              <a:latin typeface="SVN-Dumpling" panose="02000000000000000000" pitchFamily="50" charset="0"/>
            </a:endParaRPr>
          </a:p>
        </p:txBody>
      </p:sp>
      <p:grpSp>
        <p:nvGrpSpPr>
          <p:cNvPr id="59" name="Group 58">
            <a:extLst>
              <a:ext uri="{FF2B5EF4-FFF2-40B4-BE49-F238E27FC236}">
                <a16:creationId xmlns:a16="http://schemas.microsoft.com/office/drawing/2014/main" id="{B36B24D1-3A21-49ED-B072-A58E30F9E356}"/>
              </a:ext>
            </a:extLst>
          </p:cNvPr>
          <p:cNvGrpSpPr/>
          <p:nvPr/>
        </p:nvGrpSpPr>
        <p:grpSpPr>
          <a:xfrm>
            <a:off x="6142745" y="760876"/>
            <a:ext cx="5446756" cy="1052480"/>
            <a:chOff x="6142745" y="760876"/>
            <a:chExt cx="5446756" cy="1052480"/>
          </a:xfrm>
        </p:grpSpPr>
        <p:sp>
          <p:nvSpPr>
            <p:cNvPr id="225" name="TextBox 224">
              <a:extLst>
                <a:ext uri="{FF2B5EF4-FFF2-40B4-BE49-F238E27FC236}">
                  <a16:creationId xmlns:a16="http://schemas.microsoft.com/office/drawing/2014/main" id="{13C92900-8211-46E9-9B7D-4A3DDF630EC3}"/>
                </a:ext>
              </a:extLst>
            </p:cNvPr>
            <p:cNvSpPr txBox="1"/>
            <p:nvPr/>
          </p:nvSpPr>
          <p:spPr>
            <a:xfrm>
              <a:off x="6246372" y="797693"/>
              <a:ext cx="5343129" cy="1015663"/>
            </a:xfrm>
            <a:prstGeom prst="rect">
              <a:avLst/>
            </a:prstGeom>
            <a:noFill/>
          </p:spPr>
          <p:txBody>
            <a:bodyPr wrap="none" rtlCol="0">
              <a:spAutoFit/>
            </a:bodyPr>
            <a:lstStyle/>
            <a:p>
              <a:r>
                <a:rPr lang="en-US" sz="6000" b="1">
                  <a:solidFill>
                    <a:srgbClr val="9B4F4C"/>
                  </a:solidFill>
                  <a:effectLst>
                    <a:outerShdw blurRad="38100" dist="38100" dir="2700000" algn="tl">
                      <a:srgbClr val="000000">
                        <a:alpha val="43137"/>
                      </a:srgbClr>
                    </a:outerShdw>
                  </a:effectLst>
                  <a:latin typeface="#9Slide05 SVNKitten" pitchFamily="2" charset="0"/>
                </a:rPr>
                <a:t>Luyện viết từ khó</a:t>
              </a:r>
              <a:endParaRPr lang="id-ID" sz="6000" b="1" dirty="0">
                <a:solidFill>
                  <a:srgbClr val="9B4F4C"/>
                </a:solidFill>
                <a:effectLst>
                  <a:outerShdw blurRad="38100" dist="38100" dir="2700000" algn="tl">
                    <a:srgbClr val="000000">
                      <a:alpha val="43137"/>
                    </a:srgbClr>
                  </a:outerShdw>
                </a:effectLst>
                <a:latin typeface="#9Slide05 SVNKitten" pitchFamily="2" charset="0"/>
              </a:endParaRPr>
            </a:p>
          </p:txBody>
        </p:sp>
        <p:sp>
          <p:nvSpPr>
            <p:cNvPr id="228" name="TextBox 227">
              <a:extLst>
                <a:ext uri="{FF2B5EF4-FFF2-40B4-BE49-F238E27FC236}">
                  <a16:creationId xmlns:a16="http://schemas.microsoft.com/office/drawing/2014/main" id="{0F27FB26-07ED-4F30-A6F1-EA85A1A9A478}"/>
                </a:ext>
              </a:extLst>
            </p:cNvPr>
            <p:cNvSpPr txBox="1"/>
            <p:nvPr/>
          </p:nvSpPr>
          <p:spPr>
            <a:xfrm>
              <a:off x="6142745" y="760876"/>
              <a:ext cx="5343129" cy="1015663"/>
            </a:xfrm>
            <a:prstGeom prst="rect">
              <a:avLst/>
            </a:prstGeom>
            <a:noFill/>
          </p:spPr>
          <p:txBody>
            <a:bodyPr wrap="none" rtlCol="0">
              <a:spAutoFit/>
            </a:bodyPr>
            <a:lstStyle/>
            <a:p>
              <a:r>
                <a:rPr lang="en-US" sz="6000" b="1">
                  <a:solidFill>
                    <a:srgbClr val="F9E1D3"/>
                  </a:solidFill>
                  <a:effectLst>
                    <a:outerShdw blurRad="38100" dist="38100" dir="2700000" algn="tl">
                      <a:srgbClr val="000000">
                        <a:alpha val="43137"/>
                      </a:srgbClr>
                    </a:outerShdw>
                  </a:effectLst>
                  <a:latin typeface="#9Slide05 SVNKitten" pitchFamily="2" charset="0"/>
                </a:rPr>
                <a:t>Luyện viết từ khó</a:t>
              </a:r>
              <a:endParaRPr lang="id-ID" sz="6000" b="1" dirty="0">
                <a:solidFill>
                  <a:srgbClr val="F9E1D3"/>
                </a:solidFill>
                <a:effectLst>
                  <a:outerShdw blurRad="38100" dist="38100" dir="2700000" algn="tl">
                    <a:srgbClr val="000000">
                      <a:alpha val="43137"/>
                    </a:srgbClr>
                  </a:outerShdw>
                </a:effectLst>
                <a:latin typeface="#9Slide05 SVNKitten" pitchFamily="2" charset="0"/>
              </a:endParaRPr>
            </a:p>
          </p:txBody>
        </p:sp>
      </p:grpSp>
      <p:sp>
        <p:nvSpPr>
          <p:cNvPr id="223" name="TextBox 222">
            <a:extLst>
              <a:ext uri="{FF2B5EF4-FFF2-40B4-BE49-F238E27FC236}">
                <a16:creationId xmlns:a16="http://schemas.microsoft.com/office/drawing/2014/main" id="{C95E6D14-4629-44D3-BC5C-8757BAE0D871}"/>
              </a:ext>
            </a:extLst>
          </p:cNvPr>
          <p:cNvSpPr txBox="1"/>
          <p:nvPr/>
        </p:nvSpPr>
        <p:spPr>
          <a:xfrm>
            <a:off x="1625599" y="1397304"/>
            <a:ext cx="6101860" cy="507831"/>
          </a:xfrm>
          <a:prstGeom prst="rect">
            <a:avLst/>
          </a:prstGeom>
          <a:noFill/>
        </p:spPr>
        <p:txBody>
          <a:bodyPr wrap="square">
            <a:spAutoFit/>
          </a:bodyPr>
          <a:lstStyle/>
          <a:p>
            <a:r>
              <a:rPr kumimoji="0" lang="en-US" sz="2700" b="1" i="0" u="none" strike="noStrike" kern="1200" cap="none" spc="0" normalizeH="0" baseline="0" noProof="0">
                <a:ln>
                  <a:noFill/>
                </a:ln>
                <a:solidFill>
                  <a:srgbClr val="70AD47">
                    <a:lumMod val="50000"/>
                  </a:srgbClr>
                </a:solidFill>
                <a:effectLst/>
                <a:highlight>
                  <a:srgbClr val="F9E1D3"/>
                </a:highlight>
                <a:uLnTx/>
                <a:uFillTx/>
                <a:latin typeface="Times New Roman" panose="02020603050405020304" pitchFamily="18" charset="0"/>
                <a:ea typeface="UVF Typewriterhand" panose="02000603000000000000" pitchFamily="2" charset="0"/>
                <a:cs typeface="Times New Roman" panose="02020603050405020304" pitchFamily="18" charset="0"/>
              </a:rPr>
              <a:t>Tô Ngọc Vân </a:t>
            </a:r>
            <a:endParaRPr lang="en-US"/>
          </a:p>
        </p:txBody>
      </p:sp>
      <p:sp>
        <p:nvSpPr>
          <p:cNvPr id="226" name="TextBox 225">
            <a:extLst>
              <a:ext uri="{FF2B5EF4-FFF2-40B4-BE49-F238E27FC236}">
                <a16:creationId xmlns:a16="http://schemas.microsoft.com/office/drawing/2014/main" id="{560BD814-E20F-4A35-8971-B273F26CA33E}"/>
              </a:ext>
            </a:extLst>
          </p:cNvPr>
          <p:cNvSpPr txBox="1"/>
          <p:nvPr/>
        </p:nvSpPr>
        <p:spPr>
          <a:xfrm>
            <a:off x="1610518" y="2599486"/>
            <a:ext cx="6383214" cy="507831"/>
          </a:xfrm>
          <a:prstGeom prst="rect">
            <a:avLst/>
          </a:prstGeom>
          <a:noFill/>
        </p:spPr>
        <p:txBody>
          <a:bodyPr wrap="square">
            <a:spAutoFit/>
          </a:bodyPr>
          <a:lstStyle/>
          <a:p>
            <a:r>
              <a:rPr kumimoji="0" lang="en-US" sz="2700" b="1" i="0" u="none" strike="noStrike" kern="1200" cap="none" spc="0" normalizeH="0" baseline="0" noProof="0">
                <a:ln>
                  <a:noFill/>
                </a:ln>
                <a:solidFill>
                  <a:srgbClr val="70AD47">
                    <a:lumMod val="50000"/>
                  </a:srgbClr>
                </a:solidFill>
                <a:effectLst/>
                <a:highlight>
                  <a:srgbClr val="F9E1D3"/>
                </a:highlight>
                <a:uLnTx/>
                <a:uFillTx/>
                <a:latin typeface="Times New Roman" panose="02020603050405020304" pitchFamily="18" charset="0"/>
                <a:ea typeface="UVF Typewriterhand" panose="02000603000000000000" pitchFamily="2" charset="0"/>
                <a:cs typeface="Times New Roman" panose="02020603050405020304" pitchFamily="18" charset="0"/>
              </a:rPr>
              <a:t>Cách mạng tháng Tám </a:t>
            </a:r>
            <a:endParaRPr lang="en-US"/>
          </a:p>
        </p:txBody>
      </p:sp>
      <p:pic>
        <p:nvPicPr>
          <p:cNvPr id="261" name="Picture 16" descr="See the source image">
            <a:extLst>
              <a:ext uri="{FF2B5EF4-FFF2-40B4-BE49-F238E27FC236}">
                <a16:creationId xmlns:a16="http://schemas.microsoft.com/office/drawing/2014/main" id="{B95171B6-F407-45CB-AAEF-580E3F0240C1}"/>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0550176" y="5860125"/>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7" name="TextBox 226">
            <a:extLst>
              <a:ext uri="{FF2B5EF4-FFF2-40B4-BE49-F238E27FC236}">
                <a16:creationId xmlns:a16="http://schemas.microsoft.com/office/drawing/2014/main" id="{DADDD4F7-2222-4644-8E3D-53F603855E51}"/>
              </a:ext>
            </a:extLst>
          </p:cNvPr>
          <p:cNvSpPr txBox="1"/>
          <p:nvPr/>
        </p:nvSpPr>
        <p:spPr>
          <a:xfrm>
            <a:off x="-1110389" y="4595666"/>
            <a:ext cx="7198242"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70AD47">
                    <a:lumMod val="50000"/>
                  </a:srgbClr>
                </a:solidFill>
                <a:effectLst/>
                <a:highlight>
                  <a:srgbClr val="F9E1D3"/>
                </a:highlight>
                <a:uLnTx/>
                <a:uFillTx/>
                <a:latin typeface="Times New Roman" panose="02020603050405020304" pitchFamily="18" charset="0"/>
                <a:ea typeface="UVF Typewriterhand" panose="02000603000000000000" pitchFamily="2" charset="0"/>
                <a:cs typeface="Times New Roman" panose="02020603050405020304" pitchFamily="18" charset="0"/>
              </a:rPr>
              <a:t>hỏa tuyến</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0" name="TextBox 229">
            <a:extLst>
              <a:ext uri="{FF2B5EF4-FFF2-40B4-BE49-F238E27FC236}">
                <a16:creationId xmlns:a16="http://schemas.microsoft.com/office/drawing/2014/main" id="{9DC69732-686A-45E0-B4E0-060DFEF95A0E}"/>
              </a:ext>
            </a:extLst>
          </p:cNvPr>
          <p:cNvSpPr txBox="1"/>
          <p:nvPr/>
        </p:nvSpPr>
        <p:spPr>
          <a:xfrm>
            <a:off x="1725180" y="5308245"/>
            <a:ext cx="7602278" cy="507831"/>
          </a:xfrm>
          <a:prstGeom prst="rect">
            <a:avLst/>
          </a:prstGeom>
          <a:noFill/>
        </p:spPr>
        <p:txBody>
          <a:bodyPr wrap="square">
            <a:spAutoFit/>
          </a:bodyPr>
          <a:lstStyle/>
          <a:p>
            <a:r>
              <a:rPr kumimoji="0" lang="en-US" sz="2700" b="1" i="0" u="none" strike="noStrike" kern="1200" cap="none" spc="0" normalizeH="0" baseline="0" noProof="0">
                <a:ln>
                  <a:noFill/>
                </a:ln>
                <a:solidFill>
                  <a:srgbClr val="70AD47">
                    <a:lumMod val="50000"/>
                  </a:srgbClr>
                </a:solidFill>
                <a:effectLst/>
                <a:highlight>
                  <a:srgbClr val="D58455"/>
                </a:highlight>
                <a:uLnTx/>
                <a:uFillTx/>
                <a:latin typeface="Times New Roman" panose="02020603050405020304" pitchFamily="18" charset="0"/>
                <a:ea typeface="UVF Typewriterhand" panose="02000603000000000000" pitchFamily="2" charset="0"/>
                <a:cs typeface="Times New Roman" panose="02020603050405020304" pitchFamily="18" charset="0"/>
              </a:rPr>
              <a:t>1931</a:t>
            </a:r>
            <a:r>
              <a:rPr kumimoji="0" lang="en-US" sz="27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UVF Typewriterhand" panose="02000603000000000000" pitchFamily="2" charset="0"/>
                <a:cs typeface="Times New Roman" panose="02020603050405020304" pitchFamily="18" charset="0"/>
              </a:rPr>
              <a:t> </a:t>
            </a:r>
            <a:endParaRPr lang="en-US"/>
          </a:p>
        </p:txBody>
      </p:sp>
      <p:sp>
        <p:nvSpPr>
          <p:cNvPr id="233" name="TextBox 232">
            <a:extLst>
              <a:ext uri="{FF2B5EF4-FFF2-40B4-BE49-F238E27FC236}">
                <a16:creationId xmlns:a16="http://schemas.microsoft.com/office/drawing/2014/main" id="{339C9980-1A1B-4896-803E-7E547EE9DBD6}"/>
              </a:ext>
            </a:extLst>
          </p:cNvPr>
          <p:cNvSpPr txBox="1"/>
          <p:nvPr/>
        </p:nvSpPr>
        <p:spPr>
          <a:xfrm>
            <a:off x="2832030" y="5308244"/>
            <a:ext cx="1005789" cy="507831"/>
          </a:xfrm>
          <a:prstGeom prst="rect">
            <a:avLst/>
          </a:prstGeom>
          <a:noFill/>
        </p:spPr>
        <p:txBody>
          <a:bodyPr wrap="square">
            <a:spAutoFit/>
          </a:bodyPr>
          <a:lstStyle/>
          <a:p>
            <a:r>
              <a:rPr kumimoji="0" lang="en-US" sz="2700" b="1" i="0" u="none" strike="noStrike" kern="1200" cap="none" spc="0" normalizeH="0" baseline="0" noProof="0">
                <a:ln>
                  <a:noFill/>
                </a:ln>
                <a:solidFill>
                  <a:srgbClr val="70AD47">
                    <a:lumMod val="50000"/>
                  </a:srgbClr>
                </a:solidFill>
                <a:effectLst/>
                <a:highlight>
                  <a:srgbClr val="D58455"/>
                </a:highlight>
                <a:uLnTx/>
                <a:uFillTx/>
                <a:latin typeface="Times New Roman" panose="02020603050405020304" pitchFamily="18" charset="0"/>
                <a:ea typeface="UVF Typewriterhand" panose="02000603000000000000" pitchFamily="2" charset="0"/>
                <a:cs typeface="Times New Roman" panose="02020603050405020304" pitchFamily="18" charset="0"/>
              </a:rPr>
              <a:t>50</a:t>
            </a:r>
            <a:endParaRPr lang="en-US"/>
          </a:p>
        </p:txBody>
      </p:sp>
      <p:sp>
        <p:nvSpPr>
          <p:cNvPr id="234" name="TextBox 233">
            <a:extLst>
              <a:ext uri="{FF2B5EF4-FFF2-40B4-BE49-F238E27FC236}">
                <a16:creationId xmlns:a16="http://schemas.microsoft.com/office/drawing/2014/main" id="{2CEAAE14-093B-47E8-A9CD-FE5D2C38645F}"/>
              </a:ext>
            </a:extLst>
          </p:cNvPr>
          <p:cNvSpPr txBox="1"/>
          <p:nvPr/>
        </p:nvSpPr>
        <p:spPr>
          <a:xfrm>
            <a:off x="3596899" y="5319583"/>
            <a:ext cx="7602278" cy="507831"/>
          </a:xfrm>
          <a:prstGeom prst="rect">
            <a:avLst/>
          </a:prstGeom>
          <a:noFill/>
        </p:spPr>
        <p:txBody>
          <a:bodyPr wrap="square">
            <a:spAutoFit/>
          </a:bodyPr>
          <a:lstStyle/>
          <a:p>
            <a:r>
              <a:rPr kumimoji="0" lang="en-US" sz="2700" b="1" i="0" u="none" strike="noStrike" kern="1200" cap="none" spc="0" normalizeH="0" baseline="0" noProof="0">
                <a:ln>
                  <a:noFill/>
                </a:ln>
                <a:solidFill>
                  <a:srgbClr val="70AD47">
                    <a:lumMod val="50000"/>
                  </a:srgbClr>
                </a:solidFill>
                <a:effectLst/>
                <a:highlight>
                  <a:srgbClr val="D58455"/>
                </a:highlight>
                <a:uLnTx/>
                <a:uFillTx/>
                <a:latin typeface="Times New Roman" panose="02020603050405020304" pitchFamily="18" charset="0"/>
                <a:ea typeface="UVF Typewriterhand" panose="02000603000000000000" pitchFamily="2" charset="0"/>
                <a:cs typeface="Times New Roman" panose="02020603050405020304" pitchFamily="18" charset="0"/>
              </a:rPr>
              <a:t>Theo Từ điển các nhân vật lịch sử Việt Nam</a:t>
            </a:r>
            <a:endParaRPr lang="en-US"/>
          </a:p>
        </p:txBody>
      </p:sp>
    </p:spTree>
    <p:extLst>
      <p:ext uri="{BB962C8B-B14F-4D97-AF65-F5344CB8AC3E}">
        <p14:creationId xmlns:p14="http://schemas.microsoft.com/office/powerpoint/2010/main" val="137916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5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3"/>
                                        </p:tgtEl>
                                        <p:attrNameLst>
                                          <p:attrName>r</p:attrName>
                                        </p:attrNameLst>
                                      </p:cBhvr>
                                    </p:animRot>
                                    <p:animRot by="-240000">
                                      <p:cBhvr>
                                        <p:cTn id="13" dur="400" fill="hold">
                                          <p:stCondLst>
                                            <p:cond delay="400"/>
                                          </p:stCondLst>
                                        </p:cTn>
                                        <p:tgtEl>
                                          <p:spTgt spid="263"/>
                                        </p:tgtEl>
                                        <p:attrNameLst>
                                          <p:attrName>r</p:attrName>
                                        </p:attrNameLst>
                                      </p:cBhvr>
                                    </p:animRot>
                                    <p:animRot by="240000">
                                      <p:cBhvr>
                                        <p:cTn id="14" dur="400" fill="hold">
                                          <p:stCondLst>
                                            <p:cond delay="800"/>
                                          </p:stCondLst>
                                        </p:cTn>
                                        <p:tgtEl>
                                          <p:spTgt spid="263"/>
                                        </p:tgtEl>
                                        <p:attrNameLst>
                                          <p:attrName>r</p:attrName>
                                        </p:attrNameLst>
                                      </p:cBhvr>
                                    </p:animRot>
                                    <p:animRot by="-240000">
                                      <p:cBhvr>
                                        <p:cTn id="15" dur="400" fill="hold">
                                          <p:stCondLst>
                                            <p:cond delay="1200"/>
                                          </p:stCondLst>
                                        </p:cTn>
                                        <p:tgtEl>
                                          <p:spTgt spid="263"/>
                                        </p:tgtEl>
                                        <p:attrNameLst>
                                          <p:attrName>r</p:attrName>
                                        </p:attrNameLst>
                                      </p:cBhvr>
                                    </p:animRot>
                                    <p:animRot by="120000">
                                      <p:cBhvr>
                                        <p:cTn id="16" dur="400" fill="hold">
                                          <p:stCondLst>
                                            <p:cond delay="1600"/>
                                          </p:stCondLst>
                                        </p:cTn>
                                        <p:tgtEl>
                                          <p:spTgt spid="26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262"/>
                                        </p:tgtEl>
                                        <p:attrNameLst>
                                          <p:attrName>r</p:attrName>
                                        </p:attrNameLst>
                                      </p:cBhvr>
                                    </p:animRot>
                                    <p:animRot by="-240000">
                                      <p:cBhvr>
                                        <p:cTn id="19" dur="400" fill="hold">
                                          <p:stCondLst>
                                            <p:cond delay="400"/>
                                          </p:stCondLst>
                                        </p:cTn>
                                        <p:tgtEl>
                                          <p:spTgt spid="262"/>
                                        </p:tgtEl>
                                        <p:attrNameLst>
                                          <p:attrName>r</p:attrName>
                                        </p:attrNameLst>
                                      </p:cBhvr>
                                    </p:animRot>
                                    <p:animRot by="240000">
                                      <p:cBhvr>
                                        <p:cTn id="20" dur="400" fill="hold">
                                          <p:stCondLst>
                                            <p:cond delay="800"/>
                                          </p:stCondLst>
                                        </p:cTn>
                                        <p:tgtEl>
                                          <p:spTgt spid="262"/>
                                        </p:tgtEl>
                                        <p:attrNameLst>
                                          <p:attrName>r</p:attrName>
                                        </p:attrNameLst>
                                      </p:cBhvr>
                                    </p:animRot>
                                    <p:animRot by="-240000">
                                      <p:cBhvr>
                                        <p:cTn id="21" dur="400" fill="hold">
                                          <p:stCondLst>
                                            <p:cond delay="1200"/>
                                          </p:stCondLst>
                                        </p:cTn>
                                        <p:tgtEl>
                                          <p:spTgt spid="262"/>
                                        </p:tgtEl>
                                        <p:attrNameLst>
                                          <p:attrName>r</p:attrName>
                                        </p:attrNameLst>
                                      </p:cBhvr>
                                    </p:animRot>
                                    <p:animRot by="120000">
                                      <p:cBhvr>
                                        <p:cTn id="22" dur="400" fill="hold">
                                          <p:stCondLst>
                                            <p:cond delay="1600"/>
                                          </p:stCondLst>
                                        </p:cTn>
                                        <p:tgtEl>
                                          <p:spTgt spid="262"/>
                                        </p:tgtEl>
                                        <p:attrNameLst>
                                          <p:attrName>r</p:attrName>
                                        </p:attrNameLst>
                                      </p:cBhvr>
                                    </p:animRot>
                                  </p:childTnLst>
                                </p:cTn>
                              </p:par>
                              <p:par>
                                <p:cTn id="23" presetID="6" presetClass="emph" presetSubtype="0" repeatCount="indefinite" autoRev="1" fill="hold" nodeType="withEffect">
                                  <p:stCondLst>
                                    <p:cond delay="0"/>
                                  </p:stCondLst>
                                  <p:childTnLst>
                                    <p:animScale>
                                      <p:cBhvr>
                                        <p:cTn id="24" dur="2000" fill="hold"/>
                                        <p:tgtEl>
                                          <p:spTgt spid="264"/>
                                        </p:tgtEl>
                                      </p:cBhvr>
                                      <p:by x="80000" y="80000"/>
                                    </p:animScale>
                                  </p:childTnLst>
                                </p:cTn>
                              </p:par>
                              <p:par>
                                <p:cTn id="25" presetID="6" presetClass="emph" presetSubtype="0" repeatCount="indefinite" autoRev="1" fill="hold" nodeType="withEffect">
                                  <p:stCondLst>
                                    <p:cond delay="0"/>
                                  </p:stCondLst>
                                  <p:childTnLst>
                                    <p:animScale>
                                      <p:cBhvr>
                                        <p:cTn id="26" dur="2750" fill="hold"/>
                                        <p:tgtEl>
                                          <p:spTgt spid="261"/>
                                        </p:tgtEl>
                                      </p:cBhvr>
                                      <p:by x="80000" y="80000"/>
                                    </p:animScale>
                                  </p:childTnLst>
                                </p:cTn>
                              </p:par>
                              <p:par>
                                <p:cTn id="27" presetID="16" presetClass="entr" presetSubtype="42" fill="hold" nodeType="withEffect">
                                  <p:stCondLst>
                                    <p:cond delay="0"/>
                                  </p:stCondLst>
                                  <p:childTnLst>
                                    <p:set>
                                      <p:cBhvr>
                                        <p:cTn id="28" dur="1" fill="hold">
                                          <p:stCondLst>
                                            <p:cond delay="0"/>
                                          </p:stCondLst>
                                        </p:cTn>
                                        <p:tgtEl>
                                          <p:spTgt spid="212"/>
                                        </p:tgtEl>
                                        <p:attrNameLst>
                                          <p:attrName>style.visibility</p:attrName>
                                        </p:attrNameLst>
                                      </p:cBhvr>
                                      <p:to>
                                        <p:strVal val="visible"/>
                                      </p:to>
                                    </p:set>
                                    <p:animEffect transition="in" filter="barn(outHorizontal)">
                                      <p:cBhvr>
                                        <p:cTn id="29" dur="500"/>
                                        <p:tgtEl>
                                          <p:spTgt spid="212"/>
                                        </p:tgtEl>
                                      </p:cBhvr>
                                    </p:animEffect>
                                  </p:childTnLst>
                                </p:cTn>
                              </p:par>
                              <p:par>
                                <p:cTn id="30" presetID="53" presetClass="entr" presetSubtype="16" fill="hold" grpId="0" nodeType="withEffect">
                                  <p:stCondLst>
                                    <p:cond delay="750"/>
                                  </p:stCondLst>
                                  <p:childTnLst>
                                    <p:set>
                                      <p:cBhvr>
                                        <p:cTn id="31" dur="1" fill="hold">
                                          <p:stCondLst>
                                            <p:cond delay="0"/>
                                          </p:stCondLst>
                                        </p:cTn>
                                        <p:tgtEl>
                                          <p:spTgt spid="222"/>
                                        </p:tgtEl>
                                        <p:attrNameLst>
                                          <p:attrName>style.visibility</p:attrName>
                                        </p:attrNameLst>
                                      </p:cBhvr>
                                      <p:to>
                                        <p:strVal val="visible"/>
                                      </p:to>
                                    </p:set>
                                    <p:anim calcmode="lin" valueType="num">
                                      <p:cBhvr>
                                        <p:cTn id="32" dur="750" fill="hold"/>
                                        <p:tgtEl>
                                          <p:spTgt spid="222"/>
                                        </p:tgtEl>
                                        <p:attrNameLst>
                                          <p:attrName>ppt_w</p:attrName>
                                        </p:attrNameLst>
                                      </p:cBhvr>
                                      <p:tavLst>
                                        <p:tav tm="0">
                                          <p:val>
                                            <p:fltVal val="0"/>
                                          </p:val>
                                        </p:tav>
                                        <p:tav tm="100000">
                                          <p:val>
                                            <p:strVal val="#ppt_w"/>
                                          </p:val>
                                        </p:tav>
                                      </p:tavLst>
                                    </p:anim>
                                    <p:anim calcmode="lin" valueType="num">
                                      <p:cBhvr>
                                        <p:cTn id="33" dur="750" fill="hold"/>
                                        <p:tgtEl>
                                          <p:spTgt spid="222"/>
                                        </p:tgtEl>
                                        <p:attrNameLst>
                                          <p:attrName>ppt_h</p:attrName>
                                        </p:attrNameLst>
                                      </p:cBhvr>
                                      <p:tavLst>
                                        <p:tav tm="0">
                                          <p:val>
                                            <p:fltVal val="0"/>
                                          </p:val>
                                        </p:tav>
                                        <p:tav tm="100000">
                                          <p:val>
                                            <p:strVal val="#ppt_h"/>
                                          </p:val>
                                        </p:tav>
                                      </p:tavLst>
                                    </p:anim>
                                    <p:animEffect transition="in" filter="fade">
                                      <p:cBhvr>
                                        <p:cTn id="34" dur="750"/>
                                        <p:tgtEl>
                                          <p:spTgt spid="2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inVertical)">
                                      <p:cBhvr>
                                        <p:cTn id="39" dur="5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3"/>
                                        </p:tgtEl>
                                        <p:attrNameLst>
                                          <p:attrName>style.visibility</p:attrName>
                                        </p:attrNameLst>
                                      </p:cBhvr>
                                      <p:to>
                                        <p:strVal val="visible"/>
                                      </p:to>
                                    </p:set>
                                    <p:animEffect transition="in" filter="wipe(left)">
                                      <p:cBhvr>
                                        <p:cTn id="44" dur="500"/>
                                        <p:tgtEl>
                                          <p:spTgt spid="2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90">
                                            <p:txEl>
                                              <p:pRg st="0" end="0"/>
                                            </p:txEl>
                                          </p:spTgt>
                                        </p:tgtEl>
                                        <p:attrNameLst>
                                          <p:attrName>style.visibility</p:attrName>
                                        </p:attrNameLst>
                                      </p:cBhvr>
                                      <p:to>
                                        <p:strVal val="visible"/>
                                      </p:to>
                                    </p:set>
                                    <p:animEffect transition="in" filter="wipe(left)">
                                      <p:cBhvr>
                                        <p:cTn id="49" dur="500"/>
                                        <p:tgtEl>
                                          <p:spTgt spid="19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26"/>
                                        </p:tgtEl>
                                        <p:attrNameLst>
                                          <p:attrName>style.visibility</p:attrName>
                                        </p:attrNameLst>
                                      </p:cBhvr>
                                      <p:to>
                                        <p:strVal val="visible"/>
                                      </p:to>
                                    </p:set>
                                    <p:animEffect transition="in" filter="wipe(left)">
                                      <p:cBhvr>
                                        <p:cTn id="54" dur="500"/>
                                        <p:tgtEl>
                                          <p:spTgt spid="2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0"/>
                                        </p:tgtEl>
                                        <p:attrNameLst>
                                          <p:attrName>style.visibility</p:attrName>
                                        </p:attrNameLst>
                                      </p:cBhvr>
                                      <p:to>
                                        <p:strVal val="visible"/>
                                      </p:to>
                                    </p:set>
                                    <p:animEffect transition="in" filter="wipe(left)">
                                      <p:cBhvr>
                                        <p:cTn id="59" dur="500"/>
                                        <p:tgtEl>
                                          <p:spTgt spid="17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78"/>
                                        </p:tgtEl>
                                        <p:attrNameLst>
                                          <p:attrName>style.visibility</p:attrName>
                                        </p:attrNameLst>
                                      </p:cBhvr>
                                      <p:to>
                                        <p:strVal val="visible"/>
                                      </p:to>
                                    </p:set>
                                    <p:animEffect transition="in" filter="wipe(left)">
                                      <p:cBhvr>
                                        <p:cTn id="64" dur="500"/>
                                        <p:tgtEl>
                                          <p:spTgt spid="1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27"/>
                                        </p:tgtEl>
                                        <p:attrNameLst>
                                          <p:attrName>style.visibility</p:attrName>
                                        </p:attrNameLst>
                                      </p:cBhvr>
                                      <p:to>
                                        <p:strVal val="visible"/>
                                      </p:to>
                                    </p:set>
                                    <p:animEffect transition="in" filter="wipe(left)">
                                      <p:cBhvr>
                                        <p:cTn id="69" dur="500"/>
                                        <p:tgtEl>
                                          <p:spTgt spid="22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30"/>
                                        </p:tgtEl>
                                        <p:attrNameLst>
                                          <p:attrName>style.visibility</p:attrName>
                                        </p:attrNameLst>
                                      </p:cBhvr>
                                      <p:to>
                                        <p:strVal val="visible"/>
                                      </p:to>
                                    </p:set>
                                    <p:animEffect transition="in" filter="wipe(down)">
                                      <p:cBhvr>
                                        <p:cTn id="74" dur="500"/>
                                        <p:tgtEl>
                                          <p:spTgt spid="23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33"/>
                                        </p:tgtEl>
                                        <p:attrNameLst>
                                          <p:attrName>style.visibility</p:attrName>
                                        </p:attrNameLst>
                                      </p:cBhvr>
                                      <p:to>
                                        <p:strVal val="visible"/>
                                      </p:to>
                                    </p:set>
                                    <p:animEffect transition="in" filter="wipe(down)">
                                      <p:cBhvr>
                                        <p:cTn id="79" dur="500"/>
                                        <p:tgtEl>
                                          <p:spTgt spid="23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34"/>
                                        </p:tgtEl>
                                        <p:attrNameLst>
                                          <p:attrName>style.visibility</p:attrName>
                                        </p:attrNameLst>
                                      </p:cBhvr>
                                      <p:to>
                                        <p:strVal val="visible"/>
                                      </p:to>
                                    </p:set>
                                    <p:animEffect transition="in" filter="wipe(down)">
                                      <p:cBhvr>
                                        <p:cTn id="84"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70" grpId="0"/>
      <p:bldP spid="222" grpId="0"/>
      <p:bldP spid="223" grpId="0"/>
      <p:bldP spid="226" grpId="0"/>
      <p:bldP spid="227" grpId="0"/>
      <p:bldP spid="230" grpId="0"/>
      <p:bldP spid="233" grpId="0"/>
      <p:bldP spid="2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291499"/>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63297"/>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1" name="Rounded Rectangle 2">
            <a:extLst>
              <a:ext uri="{FF2B5EF4-FFF2-40B4-BE49-F238E27FC236}">
                <a16:creationId xmlns:a16="http://schemas.microsoft.com/office/drawing/2014/main" id="{40CABC0D-7E93-417F-B2EE-C94696EA0AFB}"/>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66" name="Picture 22">
            <a:extLst>
              <a:ext uri="{FF2B5EF4-FFF2-40B4-BE49-F238E27FC236}">
                <a16:creationId xmlns:a16="http://schemas.microsoft.com/office/drawing/2014/main" id="{732C2E69-B0C5-4210-B69A-CC5D4616AF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42" name="Group 241">
            <a:extLst>
              <a:ext uri="{FF2B5EF4-FFF2-40B4-BE49-F238E27FC236}">
                <a16:creationId xmlns:a16="http://schemas.microsoft.com/office/drawing/2014/main" id="{D1203EEC-6977-4053-9CD3-A290BD8E1810}"/>
              </a:ext>
            </a:extLst>
          </p:cNvPr>
          <p:cNvGrpSpPr/>
          <p:nvPr/>
        </p:nvGrpSpPr>
        <p:grpSpPr>
          <a:xfrm>
            <a:off x="434166" y="5359151"/>
            <a:ext cx="10046528" cy="1251570"/>
            <a:chOff x="419679" y="5263752"/>
            <a:chExt cx="10046528" cy="1297343"/>
          </a:xfrm>
          <a:effectLst>
            <a:outerShdw blurRad="203200" dist="38100" dir="16200000" rotWithShape="0">
              <a:prstClr val="black">
                <a:alpha val="10000"/>
              </a:prstClr>
            </a:outerShdw>
          </a:effectLst>
        </p:grpSpPr>
        <p:pic>
          <p:nvPicPr>
            <p:cNvPr id="243" name="Picture 242">
              <a:extLst>
                <a:ext uri="{FF2B5EF4-FFF2-40B4-BE49-F238E27FC236}">
                  <a16:creationId xmlns:a16="http://schemas.microsoft.com/office/drawing/2014/main" id="{2B8616E8-E836-4C94-B6DD-369C5F21B1ED}"/>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244" name="Picture 243">
              <a:extLst>
                <a:ext uri="{FF2B5EF4-FFF2-40B4-BE49-F238E27FC236}">
                  <a16:creationId xmlns:a16="http://schemas.microsoft.com/office/drawing/2014/main" id="{B241F5E2-ED8C-47CD-B173-0047FB45CC21}"/>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245" name="Picture 244" descr="See the source image">
            <a:extLst>
              <a:ext uri="{FF2B5EF4-FFF2-40B4-BE49-F238E27FC236}">
                <a16:creationId xmlns:a16="http://schemas.microsoft.com/office/drawing/2014/main" id="{DABE7FBF-6C50-47E5-91C3-58A86F4B86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7218750" y="3928990"/>
            <a:ext cx="4322601" cy="2686097"/>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pic>
        <p:nvPicPr>
          <p:cNvPr id="258" name="Picture 14" descr="See the source image">
            <a:extLst>
              <a:ext uri="{FF2B5EF4-FFF2-40B4-BE49-F238E27FC236}">
                <a16:creationId xmlns:a16="http://schemas.microsoft.com/office/drawing/2014/main" id="{7C28437C-004B-4EE2-8100-586D42F6161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20200539">
            <a:off x="1111430" y="4321028"/>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7" name="Picture 14" descr="See the source image">
            <a:extLst>
              <a:ext uri="{FF2B5EF4-FFF2-40B4-BE49-F238E27FC236}">
                <a16:creationId xmlns:a16="http://schemas.microsoft.com/office/drawing/2014/main" id="{55623AA9-1A38-4CC1-B88E-DBB935B529B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1838586">
            <a:off x="2073377" y="5125114"/>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2" name="Picture 20" descr="See the source image">
            <a:extLst>
              <a:ext uri="{FF2B5EF4-FFF2-40B4-BE49-F238E27FC236}">
                <a16:creationId xmlns:a16="http://schemas.microsoft.com/office/drawing/2014/main" id="{D1DABBF2-25E3-41B8-BA4B-B1ED9A12CC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843" t="16148" r="24378" b="17477"/>
          <a:stretch/>
        </p:blipFill>
        <p:spPr bwMode="auto">
          <a:xfrm>
            <a:off x="10356239" y="5073117"/>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3" name="Picture 20" descr="See the source image">
            <a:extLst>
              <a:ext uri="{FF2B5EF4-FFF2-40B4-BE49-F238E27FC236}">
                <a16:creationId xmlns:a16="http://schemas.microsoft.com/office/drawing/2014/main" id="{A1F16092-093D-488E-B42E-FA634ED2DD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843" t="16148" r="24378" b="17477"/>
          <a:stretch/>
        </p:blipFill>
        <p:spPr bwMode="auto">
          <a:xfrm flipH="1">
            <a:off x="9177828" y="4736962"/>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3" name="Picture 222">
            <a:extLst>
              <a:ext uri="{FF2B5EF4-FFF2-40B4-BE49-F238E27FC236}">
                <a16:creationId xmlns:a16="http://schemas.microsoft.com/office/drawing/2014/main" id="{1B970D1F-44EA-49CB-9B1B-7779659E6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765589">
            <a:off x="10089988" y="4057806"/>
            <a:ext cx="1246689" cy="1363122"/>
          </a:xfrm>
          <a:prstGeom prst="rect">
            <a:avLst/>
          </a:prstGeom>
        </p:spPr>
      </p:pic>
      <p:pic>
        <p:nvPicPr>
          <p:cNvPr id="224" name="Picture 223">
            <a:extLst>
              <a:ext uri="{FF2B5EF4-FFF2-40B4-BE49-F238E27FC236}">
                <a16:creationId xmlns:a16="http://schemas.microsoft.com/office/drawing/2014/main" id="{AD36E195-8E0B-4CDB-A7E5-987A91768A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5336">
            <a:off x="1442368" y="5231757"/>
            <a:ext cx="1081492" cy="1182497"/>
          </a:xfrm>
          <a:prstGeom prst="rect">
            <a:avLst/>
          </a:prstGeom>
        </p:spPr>
      </p:pic>
      <p:pic>
        <p:nvPicPr>
          <p:cNvPr id="225" name="Picture 224">
            <a:extLst>
              <a:ext uri="{FF2B5EF4-FFF2-40B4-BE49-F238E27FC236}">
                <a16:creationId xmlns:a16="http://schemas.microsoft.com/office/drawing/2014/main" id="{D4D1FD37-C692-4146-B4E8-F7B8B2C36D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765589">
            <a:off x="9268083" y="4885636"/>
            <a:ext cx="1617520" cy="1768587"/>
          </a:xfrm>
          <a:prstGeom prst="rect">
            <a:avLst/>
          </a:prstGeom>
        </p:spPr>
      </p:pic>
      <p:grpSp>
        <p:nvGrpSpPr>
          <p:cNvPr id="226" name="Group 225">
            <a:extLst>
              <a:ext uri="{FF2B5EF4-FFF2-40B4-BE49-F238E27FC236}">
                <a16:creationId xmlns:a16="http://schemas.microsoft.com/office/drawing/2014/main" id="{977A9790-7169-4072-BF92-85543D29F347}"/>
              </a:ext>
            </a:extLst>
          </p:cNvPr>
          <p:cNvGrpSpPr/>
          <p:nvPr/>
        </p:nvGrpSpPr>
        <p:grpSpPr>
          <a:xfrm>
            <a:off x="431858" y="242039"/>
            <a:ext cx="11121635" cy="1125117"/>
            <a:chOff x="422420" y="317378"/>
            <a:chExt cx="11121635" cy="1125117"/>
          </a:xfrm>
          <a:effectLst>
            <a:outerShdw blurRad="50800" dist="38100" dir="5400000" algn="t" rotWithShape="0">
              <a:prstClr val="black">
                <a:alpha val="40000"/>
              </a:prstClr>
            </a:outerShdw>
          </a:effectLst>
        </p:grpSpPr>
        <p:pic>
          <p:nvPicPr>
            <p:cNvPr id="227" name="Picture 226">
              <a:extLst>
                <a:ext uri="{FF2B5EF4-FFF2-40B4-BE49-F238E27FC236}">
                  <a16:creationId xmlns:a16="http://schemas.microsoft.com/office/drawing/2014/main" id="{DB565385-F0D2-499F-A629-954F648BB942}"/>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228" name="Picture 227">
              <a:extLst>
                <a:ext uri="{FF2B5EF4-FFF2-40B4-BE49-F238E27FC236}">
                  <a16:creationId xmlns:a16="http://schemas.microsoft.com/office/drawing/2014/main" id="{391A5515-4097-49E2-AD74-3DE4C791852C}"/>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pic>
        <p:nvPicPr>
          <p:cNvPr id="252" name="Picture 10" descr="See the source image">
            <a:extLst>
              <a:ext uri="{FF2B5EF4-FFF2-40B4-BE49-F238E27FC236}">
                <a16:creationId xmlns:a16="http://schemas.microsoft.com/office/drawing/2014/main" id="{9D29DC3F-84DD-423F-BB8F-C2C8F1E6DA56}"/>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6" name="Picture 10" descr="See the source image">
            <a:extLst>
              <a:ext uri="{FF2B5EF4-FFF2-40B4-BE49-F238E27FC236}">
                <a16:creationId xmlns:a16="http://schemas.microsoft.com/office/drawing/2014/main" id="{94857800-D01F-420F-BC3F-8D8269996A31}"/>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35533" t="29599" r="32415" b="41370"/>
          <a:stretch/>
        </p:blipFill>
        <p:spPr bwMode="auto">
          <a:xfrm rot="16200000">
            <a:off x="2746791" y="42686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7" name="Picture 10" descr="See the source image">
            <a:extLst>
              <a:ext uri="{FF2B5EF4-FFF2-40B4-BE49-F238E27FC236}">
                <a16:creationId xmlns:a16="http://schemas.microsoft.com/office/drawing/2014/main" id="{AA8683A2-D129-4D12-A726-B24E29CE1C04}"/>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5B545F94-B859-48B4-BCCF-16E596951B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46308" y="1794013"/>
            <a:ext cx="8847964" cy="1626639"/>
          </a:xfrm>
          <a:prstGeom prst="rect">
            <a:avLst/>
          </a:prstGeom>
        </p:spPr>
      </p:pic>
      <p:sp>
        <p:nvSpPr>
          <p:cNvPr id="222" name="TextBox 221">
            <a:extLst>
              <a:ext uri="{FF2B5EF4-FFF2-40B4-BE49-F238E27FC236}">
                <a16:creationId xmlns:a16="http://schemas.microsoft.com/office/drawing/2014/main" id="{1B8B6A11-B85B-4873-9557-83685D1049B3}"/>
              </a:ext>
            </a:extLst>
          </p:cNvPr>
          <p:cNvSpPr txBox="1"/>
          <p:nvPr/>
        </p:nvSpPr>
        <p:spPr>
          <a:xfrm>
            <a:off x="4272254" y="1979712"/>
            <a:ext cx="3858749" cy="1107996"/>
          </a:xfrm>
          <a:prstGeom prst="rect">
            <a:avLst/>
          </a:prstGeom>
          <a:noFill/>
        </p:spPr>
        <p:txBody>
          <a:bodyPr wrap="none" rtlCol="0">
            <a:spAutoFit/>
          </a:bodyPr>
          <a:lstStyle/>
          <a:p>
            <a:r>
              <a:rPr lang="en-US" sz="6600">
                <a:solidFill>
                  <a:srgbClr val="F9E1D3"/>
                </a:solidFill>
                <a:effectLst>
                  <a:outerShdw blurRad="38100" dist="38100" dir="2700000" algn="tl">
                    <a:srgbClr val="000000">
                      <a:alpha val="43137"/>
                    </a:srgbClr>
                  </a:outerShdw>
                </a:effectLst>
                <a:latin typeface="#9Slide05 Heroe Inline Pro" pitchFamily="2" charset="0"/>
              </a:rPr>
              <a:t>Nghe viết</a:t>
            </a:r>
            <a:endParaRPr lang="id-ID" sz="6600" dirty="0">
              <a:solidFill>
                <a:srgbClr val="F9E1D3"/>
              </a:solidFill>
              <a:effectLst>
                <a:outerShdw blurRad="38100" dist="38100" dir="2700000" algn="tl">
                  <a:srgbClr val="000000">
                    <a:alpha val="43137"/>
                  </a:srgbClr>
                </a:outerShdw>
              </a:effectLst>
              <a:latin typeface="#9Slide05 Heroe Inline Pro" pitchFamily="2" charset="0"/>
            </a:endParaRPr>
          </a:p>
        </p:txBody>
      </p:sp>
      <p:grpSp>
        <p:nvGrpSpPr>
          <p:cNvPr id="246" name="Group 245">
            <a:extLst>
              <a:ext uri="{FF2B5EF4-FFF2-40B4-BE49-F238E27FC236}">
                <a16:creationId xmlns:a16="http://schemas.microsoft.com/office/drawing/2014/main" id="{8E34F5C6-65D0-4A09-B4B5-A6364C2CEF43}"/>
              </a:ext>
            </a:extLst>
          </p:cNvPr>
          <p:cNvGrpSpPr/>
          <p:nvPr/>
        </p:nvGrpSpPr>
        <p:grpSpPr>
          <a:xfrm>
            <a:off x="1893003" y="3088706"/>
            <a:ext cx="8631395" cy="1458759"/>
            <a:chOff x="2303860" y="1486619"/>
            <a:chExt cx="8631395" cy="1458759"/>
          </a:xfrm>
        </p:grpSpPr>
        <p:sp>
          <p:nvSpPr>
            <p:cNvPr id="247" name="TextBox 246">
              <a:extLst>
                <a:ext uri="{FF2B5EF4-FFF2-40B4-BE49-F238E27FC236}">
                  <a16:creationId xmlns:a16="http://schemas.microsoft.com/office/drawing/2014/main" id="{89A39756-A601-4739-AD35-1FC0BDC15DCF}"/>
                </a:ext>
              </a:extLst>
            </p:cNvPr>
            <p:cNvSpPr txBox="1"/>
            <p:nvPr/>
          </p:nvSpPr>
          <p:spPr>
            <a:xfrm>
              <a:off x="2303860" y="1621939"/>
              <a:ext cx="8448147" cy="1323439"/>
            </a:xfrm>
            <a:prstGeom prst="rect">
              <a:avLst/>
            </a:prstGeom>
            <a:noFill/>
          </p:spPr>
          <p:txBody>
            <a:bodyPr wrap="none" rtlCol="0">
              <a:spAutoFit/>
            </a:bodyPr>
            <a:lstStyle/>
            <a:p>
              <a:r>
                <a:rPr lang="en-US" sz="8000" b="1">
                  <a:solidFill>
                    <a:srgbClr val="9B4F4C"/>
                  </a:solidFill>
                  <a:effectLst>
                    <a:outerShdw blurRad="38100" dist="38100" dir="2700000" algn="tl">
                      <a:srgbClr val="000000">
                        <a:alpha val="43137"/>
                      </a:srgbClr>
                    </a:outerShdw>
                  </a:effectLst>
                  <a:latin typeface="#9Slide05 SVNKitten" pitchFamily="2" charset="0"/>
                </a:rPr>
                <a:t>Họa sĩ Tô Ngọc Vân</a:t>
              </a:r>
              <a:endParaRPr lang="id-ID" sz="8000" b="1" dirty="0">
                <a:solidFill>
                  <a:srgbClr val="9B4F4C"/>
                </a:solidFill>
                <a:effectLst>
                  <a:outerShdw blurRad="38100" dist="38100" dir="2700000" algn="tl">
                    <a:srgbClr val="000000">
                      <a:alpha val="43137"/>
                    </a:srgbClr>
                  </a:outerShdw>
                </a:effectLst>
                <a:latin typeface="#9Slide05 SVNKitten" pitchFamily="2" charset="0"/>
              </a:endParaRPr>
            </a:p>
          </p:txBody>
        </p:sp>
        <p:sp>
          <p:nvSpPr>
            <p:cNvPr id="248" name="TextBox 247">
              <a:extLst>
                <a:ext uri="{FF2B5EF4-FFF2-40B4-BE49-F238E27FC236}">
                  <a16:creationId xmlns:a16="http://schemas.microsoft.com/office/drawing/2014/main" id="{6439A5EA-3511-42FD-B9AB-5A82D0052FB4}"/>
                </a:ext>
              </a:extLst>
            </p:cNvPr>
            <p:cNvSpPr txBox="1"/>
            <p:nvPr/>
          </p:nvSpPr>
          <p:spPr>
            <a:xfrm>
              <a:off x="2373408" y="1574726"/>
              <a:ext cx="8448147" cy="1323439"/>
            </a:xfrm>
            <a:prstGeom prst="rect">
              <a:avLst/>
            </a:prstGeom>
            <a:noFill/>
          </p:spPr>
          <p:txBody>
            <a:bodyPr wrap="none" rtlCol="0">
              <a:spAutoFit/>
            </a:bodyPr>
            <a:lstStyle/>
            <a:p>
              <a:r>
                <a:rPr lang="en-US" sz="8000" b="1">
                  <a:solidFill>
                    <a:srgbClr val="CE7967"/>
                  </a:solidFill>
                  <a:effectLst>
                    <a:outerShdw blurRad="38100" dist="38100" dir="2700000" algn="tl">
                      <a:srgbClr val="000000">
                        <a:alpha val="43137"/>
                      </a:srgbClr>
                    </a:outerShdw>
                  </a:effectLst>
                  <a:latin typeface="#9Slide05 SVNKitten" pitchFamily="2" charset="0"/>
                </a:rPr>
                <a:t>Họa sĩ Tô Ngọc Vân</a:t>
              </a:r>
              <a:endParaRPr lang="id-ID" sz="8000" b="1" dirty="0">
                <a:solidFill>
                  <a:srgbClr val="CE7967"/>
                </a:solidFill>
                <a:effectLst>
                  <a:outerShdw blurRad="38100" dist="38100" dir="2700000" algn="tl">
                    <a:srgbClr val="000000">
                      <a:alpha val="43137"/>
                    </a:srgbClr>
                  </a:outerShdw>
                </a:effectLst>
                <a:latin typeface="#9Slide05 SVNKitten" pitchFamily="2" charset="0"/>
              </a:endParaRPr>
            </a:p>
          </p:txBody>
        </p:sp>
        <p:sp>
          <p:nvSpPr>
            <p:cNvPr id="249" name="TextBox 248">
              <a:extLst>
                <a:ext uri="{FF2B5EF4-FFF2-40B4-BE49-F238E27FC236}">
                  <a16:creationId xmlns:a16="http://schemas.microsoft.com/office/drawing/2014/main" id="{AE62AD8D-4D43-4D44-9F74-3367711A6939}"/>
                </a:ext>
              </a:extLst>
            </p:cNvPr>
            <p:cNvSpPr txBox="1"/>
            <p:nvPr/>
          </p:nvSpPr>
          <p:spPr>
            <a:xfrm>
              <a:off x="2432664" y="1525172"/>
              <a:ext cx="8448147" cy="1323439"/>
            </a:xfrm>
            <a:prstGeom prst="rect">
              <a:avLst/>
            </a:prstGeom>
            <a:noFill/>
          </p:spPr>
          <p:txBody>
            <a:bodyPr wrap="none" rtlCol="0">
              <a:spAutoFit/>
            </a:bodyPr>
            <a:lstStyle/>
            <a:p>
              <a:r>
                <a:rPr lang="en-US" sz="8000" b="1">
                  <a:solidFill>
                    <a:srgbClr val="EDA87E"/>
                  </a:solidFill>
                  <a:effectLst>
                    <a:outerShdw blurRad="38100" dist="38100" dir="2700000" algn="tl">
                      <a:srgbClr val="000000">
                        <a:alpha val="43137"/>
                      </a:srgbClr>
                    </a:outerShdw>
                  </a:effectLst>
                  <a:latin typeface="#9Slide05 SVNKitten" pitchFamily="2" charset="0"/>
                </a:rPr>
                <a:t>Họa sĩ Tô Ngọc Vân</a:t>
              </a:r>
              <a:endParaRPr lang="id-ID" sz="8000" b="1" dirty="0">
                <a:solidFill>
                  <a:srgbClr val="EDA87E"/>
                </a:solidFill>
                <a:effectLst>
                  <a:outerShdw blurRad="38100" dist="38100" dir="2700000" algn="tl">
                    <a:srgbClr val="000000">
                      <a:alpha val="43137"/>
                    </a:srgbClr>
                  </a:outerShdw>
                </a:effectLst>
                <a:latin typeface="#9Slide05 SVNKitten" pitchFamily="2" charset="0"/>
              </a:endParaRPr>
            </a:p>
          </p:txBody>
        </p:sp>
        <p:sp>
          <p:nvSpPr>
            <p:cNvPr id="250" name="TextBox 249">
              <a:extLst>
                <a:ext uri="{FF2B5EF4-FFF2-40B4-BE49-F238E27FC236}">
                  <a16:creationId xmlns:a16="http://schemas.microsoft.com/office/drawing/2014/main" id="{6FBF8F66-4B03-4CD7-9BCC-B0AC6EC9947E}"/>
                </a:ext>
              </a:extLst>
            </p:cNvPr>
            <p:cNvSpPr txBox="1"/>
            <p:nvPr/>
          </p:nvSpPr>
          <p:spPr>
            <a:xfrm>
              <a:off x="2487108" y="1486619"/>
              <a:ext cx="8448147" cy="1323439"/>
            </a:xfrm>
            <a:prstGeom prst="rect">
              <a:avLst/>
            </a:prstGeom>
            <a:noFill/>
          </p:spPr>
          <p:txBody>
            <a:bodyPr wrap="none" rtlCol="0">
              <a:spAutoFit/>
            </a:bodyPr>
            <a:lstStyle/>
            <a:p>
              <a:r>
                <a:rPr lang="en-US" sz="8000" b="1">
                  <a:solidFill>
                    <a:srgbClr val="F9E1D3"/>
                  </a:solidFill>
                  <a:effectLst>
                    <a:outerShdw blurRad="38100" dist="38100" dir="2700000" algn="tl">
                      <a:srgbClr val="000000">
                        <a:alpha val="43137"/>
                      </a:srgbClr>
                    </a:outerShdw>
                  </a:effectLst>
                  <a:latin typeface="#9Slide05 SVNKitten" pitchFamily="2" charset="0"/>
                </a:rPr>
                <a:t>Họa sĩ Tô Ngọc Vân</a:t>
              </a:r>
              <a:endParaRPr lang="id-ID" sz="8000" b="1" dirty="0">
                <a:solidFill>
                  <a:srgbClr val="F9E1D3"/>
                </a:solidFill>
                <a:effectLst>
                  <a:outerShdw blurRad="38100" dist="38100" dir="2700000" algn="tl">
                    <a:srgbClr val="000000">
                      <a:alpha val="43137"/>
                    </a:srgbClr>
                  </a:outerShdw>
                </a:effectLst>
                <a:latin typeface="#9Slide05 SVNKitten" pitchFamily="2" charset="0"/>
              </a:endParaRPr>
            </a:p>
          </p:txBody>
        </p:sp>
      </p:grpSp>
      <p:pic>
        <p:nvPicPr>
          <p:cNvPr id="230" name="Picture 229">
            <a:extLst>
              <a:ext uri="{FF2B5EF4-FFF2-40B4-BE49-F238E27FC236}">
                <a16:creationId xmlns:a16="http://schemas.microsoft.com/office/drawing/2014/main" id="{B737CE26-8A33-4715-B2DC-6DBDF38FE0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305612">
            <a:off x="9467395" y="1618621"/>
            <a:ext cx="2213612" cy="2213612"/>
          </a:xfrm>
          <a:prstGeom prst="rect">
            <a:avLst/>
          </a:prstGeom>
        </p:spPr>
      </p:pic>
      <p:pic>
        <p:nvPicPr>
          <p:cNvPr id="232" name="Picture 231">
            <a:extLst>
              <a:ext uri="{FF2B5EF4-FFF2-40B4-BE49-F238E27FC236}">
                <a16:creationId xmlns:a16="http://schemas.microsoft.com/office/drawing/2014/main" id="{FA238A12-3994-4C66-B3E5-EA3BF1C66A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040628">
            <a:off x="527930" y="1506256"/>
            <a:ext cx="2213612" cy="2213612"/>
          </a:xfrm>
          <a:prstGeom prst="rect">
            <a:avLst/>
          </a:prstGeom>
        </p:spPr>
      </p:pic>
      <p:sp>
        <p:nvSpPr>
          <p:cNvPr id="234" name="TextBox 233">
            <a:extLst>
              <a:ext uri="{FF2B5EF4-FFF2-40B4-BE49-F238E27FC236}">
                <a16:creationId xmlns:a16="http://schemas.microsoft.com/office/drawing/2014/main" id="{B0CF3164-3E0A-42B2-A8E1-2C51F4A8A387}"/>
              </a:ext>
            </a:extLst>
          </p:cNvPr>
          <p:cNvSpPr txBox="1"/>
          <p:nvPr/>
        </p:nvSpPr>
        <p:spPr>
          <a:xfrm>
            <a:off x="9177828" y="194147"/>
            <a:ext cx="1165704" cy="1107996"/>
          </a:xfrm>
          <a:prstGeom prst="rect">
            <a:avLst/>
          </a:prstGeom>
          <a:noFill/>
          <a:ln>
            <a:noFill/>
          </a:ln>
          <a:effectLst>
            <a:glow rad="228600">
              <a:schemeClr val="accent5">
                <a:satMod val="175000"/>
                <a:alpha val="40000"/>
              </a:schemeClr>
            </a:glow>
          </a:effectLst>
        </p:spPr>
        <p:txBody>
          <a:bodyPr wrap="none" rtlCol="0">
            <a:spAutoFit/>
          </a:bodyPr>
          <a:lstStyle/>
          <a:p>
            <a:r>
              <a:rPr lang="en-US" sz="6600">
                <a:solidFill>
                  <a:srgbClr val="97B4C4"/>
                </a:solidFill>
                <a:effectLst>
                  <a:outerShdw blurRad="38100" dist="38100" dir="2700000" algn="tl">
                    <a:srgbClr val="000000">
                      <a:alpha val="43137"/>
                    </a:srgbClr>
                  </a:outerShdw>
                </a:effectLst>
                <a:latin typeface="SVN-Dumpling" panose="02000000000000000000" pitchFamily="50" charset="0"/>
              </a:rPr>
              <a:t>03</a:t>
            </a:r>
            <a:endParaRPr lang="id-ID" sz="6600" dirty="0">
              <a:solidFill>
                <a:srgbClr val="97B4C4"/>
              </a:solidFill>
              <a:effectLst>
                <a:outerShdw blurRad="38100" dist="38100" dir="2700000" algn="tl">
                  <a:srgbClr val="000000">
                    <a:alpha val="43137"/>
                  </a:srgbClr>
                </a:outerShdw>
              </a:effectLst>
              <a:latin typeface="SVN-Dumpling" panose="02000000000000000000" pitchFamily="50" charset="0"/>
            </a:endParaRPr>
          </a:p>
        </p:txBody>
      </p:sp>
      <p:grpSp>
        <p:nvGrpSpPr>
          <p:cNvPr id="253" name="Group 252">
            <a:extLst>
              <a:ext uri="{FF2B5EF4-FFF2-40B4-BE49-F238E27FC236}">
                <a16:creationId xmlns:a16="http://schemas.microsoft.com/office/drawing/2014/main" id="{983457B8-B617-4D61-9EB3-B2C69FBAF950}"/>
              </a:ext>
            </a:extLst>
          </p:cNvPr>
          <p:cNvGrpSpPr/>
          <p:nvPr/>
        </p:nvGrpSpPr>
        <p:grpSpPr>
          <a:xfrm>
            <a:off x="1497368" y="1387597"/>
            <a:ext cx="2907412" cy="1051360"/>
            <a:chOff x="-556333" y="879064"/>
            <a:chExt cx="2907412" cy="1051360"/>
          </a:xfrm>
        </p:grpSpPr>
        <p:sp>
          <p:nvSpPr>
            <p:cNvPr id="254" name="TextBox 253">
              <a:extLst>
                <a:ext uri="{FF2B5EF4-FFF2-40B4-BE49-F238E27FC236}">
                  <a16:creationId xmlns:a16="http://schemas.microsoft.com/office/drawing/2014/main" id="{2871877F-07E6-4DBE-8D0D-FE9BFD12A5D9}"/>
                </a:ext>
              </a:extLst>
            </p:cNvPr>
            <p:cNvSpPr txBox="1"/>
            <p:nvPr/>
          </p:nvSpPr>
          <p:spPr>
            <a:xfrm>
              <a:off x="-556333" y="914761"/>
              <a:ext cx="2744662" cy="1015663"/>
            </a:xfrm>
            <a:prstGeom prst="rect">
              <a:avLst/>
            </a:prstGeom>
            <a:noFill/>
          </p:spPr>
          <p:txBody>
            <a:bodyPr wrap="none" rtlCol="0">
              <a:spAutoFit/>
            </a:bodyPr>
            <a:lstStyle/>
            <a:p>
              <a:r>
                <a:rPr lang="en-US" sz="6000" b="1">
                  <a:solidFill>
                    <a:schemeClr val="accent6">
                      <a:lumMod val="50000"/>
                    </a:schemeClr>
                  </a:solidFill>
                  <a:effectLst>
                    <a:outerShdw blurRad="38100" dist="38100" dir="2700000" algn="tl">
                      <a:srgbClr val="000000">
                        <a:alpha val="43137"/>
                      </a:srgbClr>
                    </a:outerShdw>
                  </a:effectLst>
                  <a:latin typeface="#9Slide05 SVNKitten" pitchFamily="2" charset="0"/>
                </a:rPr>
                <a:t>Chính tả</a:t>
              </a:r>
              <a:endParaRPr lang="id-ID" sz="6000" b="1" dirty="0">
                <a:solidFill>
                  <a:schemeClr val="accent6">
                    <a:lumMod val="50000"/>
                  </a:schemeClr>
                </a:solidFill>
                <a:effectLst>
                  <a:outerShdw blurRad="38100" dist="38100" dir="2700000" algn="tl">
                    <a:srgbClr val="000000">
                      <a:alpha val="43137"/>
                    </a:srgbClr>
                  </a:outerShdw>
                </a:effectLst>
                <a:latin typeface="#9Slide05 SVNKitten" pitchFamily="2" charset="0"/>
              </a:endParaRPr>
            </a:p>
          </p:txBody>
        </p:sp>
        <p:sp>
          <p:nvSpPr>
            <p:cNvPr id="255" name="TextBox 254">
              <a:extLst>
                <a:ext uri="{FF2B5EF4-FFF2-40B4-BE49-F238E27FC236}">
                  <a16:creationId xmlns:a16="http://schemas.microsoft.com/office/drawing/2014/main" id="{FD994012-8ABD-4BA2-8C70-2B0D3C04182B}"/>
                </a:ext>
              </a:extLst>
            </p:cNvPr>
            <p:cNvSpPr txBox="1"/>
            <p:nvPr/>
          </p:nvSpPr>
          <p:spPr>
            <a:xfrm>
              <a:off x="-461354" y="888793"/>
              <a:ext cx="2744662" cy="1015663"/>
            </a:xfrm>
            <a:prstGeom prst="rect">
              <a:avLst/>
            </a:prstGeom>
            <a:noFill/>
          </p:spPr>
          <p:txBody>
            <a:bodyPr wrap="none" rtlCol="0">
              <a:spAutoFit/>
            </a:bodyPr>
            <a:lstStyle/>
            <a:p>
              <a:r>
                <a:rPr lang="en-US" sz="6000" b="1">
                  <a:solidFill>
                    <a:srgbClr val="606C38"/>
                  </a:solidFill>
                  <a:effectLst>
                    <a:outerShdw blurRad="38100" dist="38100" dir="2700000" algn="tl">
                      <a:srgbClr val="000000">
                        <a:alpha val="43137"/>
                      </a:srgbClr>
                    </a:outerShdw>
                  </a:effectLst>
                  <a:latin typeface="#9Slide05 SVNKitten" pitchFamily="2" charset="0"/>
                </a:rPr>
                <a:t>Chính tả</a:t>
              </a:r>
              <a:endParaRPr lang="id-ID" sz="6000" b="1" dirty="0">
                <a:solidFill>
                  <a:srgbClr val="606C38"/>
                </a:solidFill>
                <a:effectLst>
                  <a:outerShdw blurRad="38100" dist="38100" dir="2700000" algn="tl">
                    <a:srgbClr val="000000">
                      <a:alpha val="43137"/>
                    </a:srgbClr>
                  </a:outerShdw>
                </a:effectLst>
                <a:latin typeface="#9Slide05 SVNKitten" pitchFamily="2" charset="0"/>
              </a:endParaRPr>
            </a:p>
          </p:txBody>
        </p:sp>
        <p:sp>
          <p:nvSpPr>
            <p:cNvPr id="259" name="TextBox 258">
              <a:extLst>
                <a:ext uri="{FF2B5EF4-FFF2-40B4-BE49-F238E27FC236}">
                  <a16:creationId xmlns:a16="http://schemas.microsoft.com/office/drawing/2014/main" id="{23DFCE3A-3596-45AD-8B87-837C3DF85626}"/>
                </a:ext>
              </a:extLst>
            </p:cNvPr>
            <p:cNvSpPr txBox="1"/>
            <p:nvPr/>
          </p:nvSpPr>
          <p:spPr>
            <a:xfrm>
              <a:off x="-393583" y="879064"/>
              <a:ext cx="2744662" cy="1015663"/>
            </a:xfrm>
            <a:prstGeom prst="rect">
              <a:avLst/>
            </a:prstGeom>
            <a:noFill/>
          </p:spPr>
          <p:txBody>
            <a:bodyPr wrap="none" rtlCol="0">
              <a:spAutoFit/>
            </a:bodyPr>
            <a:lstStyle/>
            <a:p>
              <a:r>
                <a:rPr lang="en-US" sz="6000" b="1">
                  <a:solidFill>
                    <a:srgbClr val="F9E1D3"/>
                  </a:solidFill>
                  <a:effectLst>
                    <a:outerShdw blurRad="38100" dist="38100" dir="2700000" algn="tl">
                      <a:srgbClr val="000000">
                        <a:alpha val="43137"/>
                      </a:srgbClr>
                    </a:outerShdw>
                  </a:effectLst>
                  <a:latin typeface="#9Slide05 SVNKitten" pitchFamily="2" charset="0"/>
                </a:rPr>
                <a:t>Chính tả</a:t>
              </a:r>
              <a:endParaRPr lang="id-ID" sz="6000" b="1" dirty="0">
                <a:solidFill>
                  <a:srgbClr val="F9E1D3"/>
                </a:solidFill>
                <a:effectLst>
                  <a:outerShdw blurRad="38100" dist="38100" dir="2700000" algn="tl">
                    <a:srgbClr val="000000">
                      <a:alpha val="43137"/>
                    </a:srgbClr>
                  </a:outerShdw>
                </a:effectLst>
                <a:latin typeface="#9Slide05 SVNKitten" pitchFamily="2" charset="0"/>
              </a:endParaRPr>
            </a:p>
          </p:txBody>
        </p:sp>
      </p:grpSp>
    </p:spTree>
    <p:extLst>
      <p:ext uri="{BB962C8B-B14F-4D97-AF65-F5344CB8AC3E}">
        <p14:creationId xmlns:p14="http://schemas.microsoft.com/office/powerpoint/2010/main" val="126181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5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3"/>
                                        </p:tgtEl>
                                        <p:attrNameLst>
                                          <p:attrName>r</p:attrName>
                                        </p:attrNameLst>
                                      </p:cBhvr>
                                    </p:animRot>
                                    <p:animRot by="-240000">
                                      <p:cBhvr>
                                        <p:cTn id="13" dur="400" fill="hold">
                                          <p:stCondLst>
                                            <p:cond delay="400"/>
                                          </p:stCondLst>
                                        </p:cTn>
                                        <p:tgtEl>
                                          <p:spTgt spid="263"/>
                                        </p:tgtEl>
                                        <p:attrNameLst>
                                          <p:attrName>r</p:attrName>
                                        </p:attrNameLst>
                                      </p:cBhvr>
                                    </p:animRot>
                                    <p:animRot by="240000">
                                      <p:cBhvr>
                                        <p:cTn id="14" dur="400" fill="hold">
                                          <p:stCondLst>
                                            <p:cond delay="800"/>
                                          </p:stCondLst>
                                        </p:cTn>
                                        <p:tgtEl>
                                          <p:spTgt spid="263"/>
                                        </p:tgtEl>
                                        <p:attrNameLst>
                                          <p:attrName>r</p:attrName>
                                        </p:attrNameLst>
                                      </p:cBhvr>
                                    </p:animRot>
                                    <p:animRot by="-240000">
                                      <p:cBhvr>
                                        <p:cTn id="15" dur="400" fill="hold">
                                          <p:stCondLst>
                                            <p:cond delay="1200"/>
                                          </p:stCondLst>
                                        </p:cTn>
                                        <p:tgtEl>
                                          <p:spTgt spid="263"/>
                                        </p:tgtEl>
                                        <p:attrNameLst>
                                          <p:attrName>r</p:attrName>
                                        </p:attrNameLst>
                                      </p:cBhvr>
                                    </p:animRot>
                                    <p:animRot by="120000">
                                      <p:cBhvr>
                                        <p:cTn id="16" dur="400" fill="hold">
                                          <p:stCondLst>
                                            <p:cond delay="1600"/>
                                          </p:stCondLst>
                                        </p:cTn>
                                        <p:tgtEl>
                                          <p:spTgt spid="26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262"/>
                                        </p:tgtEl>
                                        <p:attrNameLst>
                                          <p:attrName>r</p:attrName>
                                        </p:attrNameLst>
                                      </p:cBhvr>
                                    </p:animRot>
                                    <p:animRot by="-240000">
                                      <p:cBhvr>
                                        <p:cTn id="19" dur="400" fill="hold">
                                          <p:stCondLst>
                                            <p:cond delay="400"/>
                                          </p:stCondLst>
                                        </p:cTn>
                                        <p:tgtEl>
                                          <p:spTgt spid="262"/>
                                        </p:tgtEl>
                                        <p:attrNameLst>
                                          <p:attrName>r</p:attrName>
                                        </p:attrNameLst>
                                      </p:cBhvr>
                                    </p:animRot>
                                    <p:animRot by="240000">
                                      <p:cBhvr>
                                        <p:cTn id="20" dur="400" fill="hold">
                                          <p:stCondLst>
                                            <p:cond delay="800"/>
                                          </p:stCondLst>
                                        </p:cTn>
                                        <p:tgtEl>
                                          <p:spTgt spid="262"/>
                                        </p:tgtEl>
                                        <p:attrNameLst>
                                          <p:attrName>r</p:attrName>
                                        </p:attrNameLst>
                                      </p:cBhvr>
                                    </p:animRot>
                                    <p:animRot by="-240000">
                                      <p:cBhvr>
                                        <p:cTn id="21" dur="400" fill="hold">
                                          <p:stCondLst>
                                            <p:cond delay="1200"/>
                                          </p:stCondLst>
                                        </p:cTn>
                                        <p:tgtEl>
                                          <p:spTgt spid="262"/>
                                        </p:tgtEl>
                                        <p:attrNameLst>
                                          <p:attrName>r</p:attrName>
                                        </p:attrNameLst>
                                      </p:cBhvr>
                                    </p:animRot>
                                    <p:animRot by="120000">
                                      <p:cBhvr>
                                        <p:cTn id="22" dur="400" fill="hold">
                                          <p:stCondLst>
                                            <p:cond delay="1600"/>
                                          </p:stCondLst>
                                        </p:cTn>
                                        <p:tgtEl>
                                          <p:spTgt spid="262"/>
                                        </p:tgtEl>
                                        <p:attrNameLst>
                                          <p:attrName>r</p:attrName>
                                        </p:attrNameLst>
                                      </p:cBhvr>
                                    </p:animRot>
                                  </p:childTnLst>
                                </p:cTn>
                              </p:par>
                              <p:par>
                                <p:cTn id="23" presetID="53" presetClass="entr" presetSubtype="16" fill="hold" nodeType="withEffect">
                                  <p:stCondLst>
                                    <p:cond delay="250"/>
                                  </p:stCondLst>
                                  <p:childTnLst>
                                    <p:set>
                                      <p:cBhvr>
                                        <p:cTn id="24" dur="1" fill="hold">
                                          <p:stCondLst>
                                            <p:cond delay="0"/>
                                          </p:stCondLst>
                                        </p:cTn>
                                        <p:tgtEl>
                                          <p:spTgt spid="246"/>
                                        </p:tgtEl>
                                        <p:attrNameLst>
                                          <p:attrName>style.visibility</p:attrName>
                                        </p:attrNameLst>
                                      </p:cBhvr>
                                      <p:to>
                                        <p:strVal val="visible"/>
                                      </p:to>
                                    </p:set>
                                    <p:anim calcmode="lin" valueType="num">
                                      <p:cBhvr>
                                        <p:cTn id="25" dur="750" fill="hold"/>
                                        <p:tgtEl>
                                          <p:spTgt spid="246"/>
                                        </p:tgtEl>
                                        <p:attrNameLst>
                                          <p:attrName>ppt_w</p:attrName>
                                        </p:attrNameLst>
                                      </p:cBhvr>
                                      <p:tavLst>
                                        <p:tav tm="0">
                                          <p:val>
                                            <p:fltVal val="0"/>
                                          </p:val>
                                        </p:tav>
                                        <p:tav tm="100000">
                                          <p:val>
                                            <p:strVal val="#ppt_w"/>
                                          </p:val>
                                        </p:tav>
                                      </p:tavLst>
                                    </p:anim>
                                    <p:anim calcmode="lin" valueType="num">
                                      <p:cBhvr>
                                        <p:cTn id="26" dur="750" fill="hold"/>
                                        <p:tgtEl>
                                          <p:spTgt spid="246"/>
                                        </p:tgtEl>
                                        <p:attrNameLst>
                                          <p:attrName>ppt_h</p:attrName>
                                        </p:attrNameLst>
                                      </p:cBhvr>
                                      <p:tavLst>
                                        <p:tav tm="0">
                                          <p:val>
                                            <p:fltVal val="0"/>
                                          </p:val>
                                        </p:tav>
                                        <p:tav tm="100000">
                                          <p:val>
                                            <p:strVal val="#ppt_h"/>
                                          </p:val>
                                        </p:tav>
                                      </p:tavLst>
                                    </p:anim>
                                    <p:animEffect transition="in" filter="fade">
                                      <p:cBhvr>
                                        <p:cTn id="27" dur="750"/>
                                        <p:tgtEl>
                                          <p:spTgt spid="246"/>
                                        </p:tgtEl>
                                      </p:cBhvr>
                                    </p:animEffect>
                                  </p:childTnLst>
                                </p:cTn>
                              </p:par>
                              <p:par>
                                <p:cTn id="28" presetID="16" presetClass="entr" presetSubtype="42" fill="hold" nodeType="withEffect">
                                  <p:stCondLst>
                                    <p:cond delay="0"/>
                                  </p:stCondLst>
                                  <p:childTnLst>
                                    <p:set>
                                      <p:cBhvr>
                                        <p:cTn id="29" dur="1" fill="hold">
                                          <p:stCondLst>
                                            <p:cond delay="0"/>
                                          </p:stCondLst>
                                        </p:cTn>
                                        <p:tgtEl>
                                          <p:spTgt spid="212"/>
                                        </p:tgtEl>
                                        <p:attrNameLst>
                                          <p:attrName>style.visibility</p:attrName>
                                        </p:attrNameLst>
                                      </p:cBhvr>
                                      <p:to>
                                        <p:strVal val="visible"/>
                                      </p:to>
                                    </p:set>
                                    <p:animEffect transition="in" filter="barn(outHorizontal)">
                                      <p:cBhvr>
                                        <p:cTn id="30" dur="500"/>
                                        <p:tgtEl>
                                          <p:spTgt spid="212"/>
                                        </p:tgtEl>
                                      </p:cBhvr>
                                    </p:animEffect>
                                  </p:childTnLst>
                                </p:cTn>
                              </p:par>
                              <p:par>
                                <p:cTn id="31" presetID="53" presetClass="entr" presetSubtype="16" fill="hold" grpId="0" nodeType="withEffect">
                                  <p:stCondLst>
                                    <p:cond delay="750"/>
                                  </p:stCondLst>
                                  <p:childTnLst>
                                    <p:set>
                                      <p:cBhvr>
                                        <p:cTn id="32" dur="1" fill="hold">
                                          <p:stCondLst>
                                            <p:cond delay="0"/>
                                          </p:stCondLst>
                                        </p:cTn>
                                        <p:tgtEl>
                                          <p:spTgt spid="222"/>
                                        </p:tgtEl>
                                        <p:attrNameLst>
                                          <p:attrName>style.visibility</p:attrName>
                                        </p:attrNameLst>
                                      </p:cBhvr>
                                      <p:to>
                                        <p:strVal val="visible"/>
                                      </p:to>
                                    </p:set>
                                    <p:anim calcmode="lin" valueType="num">
                                      <p:cBhvr>
                                        <p:cTn id="33" dur="750" fill="hold"/>
                                        <p:tgtEl>
                                          <p:spTgt spid="222"/>
                                        </p:tgtEl>
                                        <p:attrNameLst>
                                          <p:attrName>ppt_w</p:attrName>
                                        </p:attrNameLst>
                                      </p:cBhvr>
                                      <p:tavLst>
                                        <p:tav tm="0">
                                          <p:val>
                                            <p:fltVal val="0"/>
                                          </p:val>
                                        </p:tav>
                                        <p:tav tm="100000">
                                          <p:val>
                                            <p:strVal val="#ppt_w"/>
                                          </p:val>
                                        </p:tav>
                                      </p:tavLst>
                                    </p:anim>
                                    <p:anim calcmode="lin" valueType="num">
                                      <p:cBhvr>
                                        <p:cTn id="34" dur="750" fill="hold"/>
                                        <p:tgtEl>
                                          <p:spTgt spid="222"/>
                                        </p:tgtEl>
                                        <p:attrNameLst>
                                          <p:attrName>ppt_h</p:attrName>
                                        </p:attrNameLst>
                                      </p:cBhvr>
                                      <p:tavLst>
                                        <p:tav tm="0">
                                          <p:val>
                                            <p:fltVal val="0"/>
                                          </p:val>
                                        </p:tav>
                                        <p:tav tm="100000">
                                          <p:val>
                                            <p:strVal val="#ppt_h"/>
                                          </p:val>
                                        </p:tav>
                                      </p:tavLst>
                                    </p:anim>
                                    <p:animEffect transition="in" filter="fade">
                                      <p:cBhvr>
                                        <p:cTn id="35" dur="750"/>
                                        <p:tgtEl>
                                          <p:spTgt spid="222"/>
                                        </p:tgtEl>
                                      </p:cBhvr>
                                    </p:animEffect>
                                  </p:childTnLst>
                                </p:cTn>
                              </p:par>
                              <p:par>
                                <p:cTn id="36" presetID="53" presetClass="entr" presetSubtype="16" fill="hold" nodeType="withEffect">
                                  <p:stCondLst>
                                    <p:cond delay="2250"/>
                                  </p:stCondLst>
                                  <p:childTnLst>
                                    <p:set>
                                      <p:cBhvr>
                                        <p:cTn id="37" dur="1" fill="hold">
                                          <p:stCondLst>
                                            <p:cond delay="0"/>
                                          </p:stCondLst>
                                        </p:cTn>
                                        <p:tgtEl>
                                          <p:spTgt spid="224"/>
                                        </p:tgtEl>
                                        <p:attrNameLst>
                                          <p:attrName>style.visibility</p:attrName>
                                        </p:attrNameLst>
                                      </p:cBhvr>
                                      <p:to>
                                        <p:strVal val="visible"/>
                                      </p:to>
                                    </p:set>
                                    <p:anim calcmode="lin" valueType="num">
                                      <p:cBhvr>
                                        <p:cTn id="38" dur="1000" fill="hold"/>
                                        <p:tgtEl>
                                          <p:spTgt spid="224"/>
                                        </p:tgtEl>
                                        <p:attrNameLst>
                                          <p:attrName>ppt_w</p:attrName>
                                        </p:attrNameLst>
                                      </p:cBhvr>
                                      <p:tavLst>
                                        <p:tav tm="0">
                                          <p:val>
                                            <p:fltVal val="0"/>
                                          </p:val>
                                        </p:tav>
                                        <p:tav tm="100000">
                                          <p:val>
                                            <p:strVal val="#ppt_w"/>
                                          </p:val>
                                        </p:tav>
                                      </p:tavLst>
                                    </p:anim>
                                    <p:anim calcmode="lin" valueType="num">
                                      <p:cBhvr>
                                        <p:cTn id="39" dur="1000" fill="hold"/>
                                        <p:tgtEl>
                                          <p:spTgt spid="224"/>
                                        </p:tgtEl>
                                        <p:attrNameLst>
                                          <p:attrName>ppt_h</p:attrName>
                                        </p:attrNameLst>
                                      </p:cBhvr>
                                      <p:tavLst>
                                        <p:tav tm="0">
                                          <p:val>
                                            <p:fltVal val="0"/>
                                          </p:val>
                                        </p:tav>
                                        <p:tav tm="100000">
                                          <p:val>
                                            <p:strVal val="#ppt_h"/>
                                          </p:val>
                                        </p:tav>
                                      </p:tavLst>
                                    </p:anim>
                                    <p:animEffect transition="in" filter="fade">
                                      <p:cBhvr>
                                        <p:cTn id="40" dur="1000"/>
                                        <p:tgtEl>
                                          <p:spTgt spid="224"/>
                                        </p:tgtEl>
                                      </p:cBhvr>
                                    </p:animEffect>
                                  </p:childTnLst>
                                </p:cTn>
                              </p:par>
                              <p:par>
                                <p:cTn id="41" presetID="53" presetClass="entr" presetSubtype="16" fill="hold" nodeType="withEffect">
                                  <p:stCondLst>
                                    <p:cond delay="2250"/>
                                  </p:stCondLst>
                                  <p:childTnLst>
                                    <p:set>
                                      <p:cBhvr>
                                        <p:cTn id="42" dur="1" fill="hold">
                                          <p:stCondLst>
                                            <p:cond delay="0"/>
                                          </p:stCondLst>
                                        </p:cTn>
                                        <p:tgtEl>
                                          <p:spTgt spid="223"/>
                                        </p:tgtEl>
                                        <p:attrNameLst>
                                          <p:attrName>style.visibility</p:attrName>
                                        </p:attrNameLst>
                                      </p:cBhvr>
                                      <p:to>
                                        <p:strVal val="visible"/>
                                      </p:to>
                                    </p:set>
                                    <p:anim calcmode="lin" valueType="num">
                                      <p:cBhvr>
                                        <p:cTn id="43" dur="1000" fill="hold"/>
                                        <p:tgtEl>
                                          <p:spTgt spid="223"/>
                                        </p:tgtEl>
                                        <p:attrNameLst>
                                          <p:attrName>ppt_w</p:attrName>
                                        </p:attrNameLst>
                                      </p:cBhvr>
                                      <p:tavLst>
                                        <p:tav tm="0">
                                          <p:val>
                                            <p:fltVal val="0"/>
                                          </p:val>
                                        </p:tav>
                                        <p:tav tm="100000">
                                          <p:val>
                                            <p:strVal val="#ppt_w"/>
                                          </p:val>
                                        </p:tav>
                                      </p:tavLst>
                                    </p:anim>
                                    <p:anim calcmode="lin" valueType="num">
                                      <p:cBhvr>
                                        <p:cTn id="44" dur="1000" fill="hold"/>
                                        <p:tgtEl>
                                          <p:spTgt spid="223"/>
                                        </p:tgtEl>
                                        <p:attrNameLst>
                                          <p:attrName>ppt_h</p:attrName>
                                        </p:attrNameLst>
                                      </p:cBhvr>
                                      <p:tavLst>
                                        <p:tav tm="0">
                                          <p:val>
                                            <p:fltVal val="0"/>
                                          </p:val>
                                        </p:tav>
                                        <p:tav tm="100000">
                                          <p:val>
                                            <p:strVal val="#ppt_h"/>
                                          </p:val>
                                        </p:tav>
                                      </p:tavLst>
                                    </p:anim>
                                    <p:animEffect transition="in" filter="fade">
                                      <p:cBhvr>
                                        <p:cTn id="45" dur="1000"/>
                                        <p:tgtEl>
                                          <p:spTgt spid="223"/>
                                        </p:tgtEl>
                                      </p:cBhvr>
                                    </p:animEffect>
                                  </p:childTnLst>
                                </p:cTn>
                              </p:par>
                              <p:par>
                                <p:cTn id="46" presetID="53" presetClass="entr" presetSubtype="16" fill="hold" nodeType="withEffect">
                                  <p:stCondLst>
                                    <p:cond delay="2250"/>
                                  </p:stCondLst>
                                  <p:childTnLst>
                                    <p:set>
                                      <p:cBhvr>
                                        <p:cTn id="47" dur="1" fill="hold">
                                          <p:stCondLst>
                                            <p:cond delay="0"/>
                                          </p:stCondLst>
                                        </p:cTn>
                                        <p:tgtEl>
                                          <p:spTgt spid="225"/>
                                        </p:tgtEl>
                                        <p:attrNameLst>
                                          <p:attrName>style.visibility</p:attrName>
                                        </p:attrNameLst>
                                      </p:cBhvr>
                                      <p:to>
                                        <p:strVal val="visible"/>
                                      </p:to>
                                    </p:set>
                                    <p:anim calcmode="lin" valueType="num">
                                      <p:cBhvr>
                                        <p:cTn id="48" dur="1000" fill="hold"/>
                                        <p:tgtEl>
                                          <p:spTgt spid="225"/>
                                        </p:tgtEl>
                                        <p:attrNameLst>
                                          <p:attrName>ppt_w</p:attrName>
                                        </p:attrNameLst>
                                      </p:cBhvr>
                                      <p:tavLst>
                                        <p:tav tm="0">
                                          <p:val>
                                            <p:fltVal val="0"/>
                                          </p:val>
                                        </p:tav>
                                        <p:tav tm="100000">
                                          <p:val>
                                            <p:strVal val="#ppt_w"/>
                                          </p:val>
                                        </p:tav>
                                      </p:tavLst>
                                    </p:anim>
                                    <p:anim calcmode="lin" valueType="num">
                                      <p:cBhvr>
                                        <p:cTn id="49" dur="1000" fill="hold"/>
                                        <p:tgtEl>
                                          <p:spTgt spid="225"/>
                                        </p:tgtEl>
                                        <p:attrNameLst>
                                          <p:attrName>ppt_h</p:attrName>
                                        </p:attrNameLst>
                                      </p:cBhvr>
                                      <p:tavLst>
                                        <p:tav tm="0">
                                          <p:val>
                                            <p:fltVal val="0"/>
                                          </p:val>
                                        </p:tav>
                                        <p:tav tm="100000">
                                          <p:val>
                                            <p:strVal val="#ppt_h"/>
                                          </p:val>
                                        </p:tav>
                                      </p:tavLst>
                                    </p:anim>
                                    <p:animEffect transition="in" filter="fade">
                                      <p:cBhvr>
                                        <p:cTn id="50" dur="1000"/>
                                        <p:tgtEl>
                                          <p:spTgt spid="225"/>
                                        </p:tgtEl>
                                      </p:cBhvr>
                                    </p:animEffect>
                                  </p:childTnLst>
                                </p:cTn>
                              </p:par>
                              <p:par>
                                <p:cTn id="51" presetID="47" presetClass="entr" presetSubtype="0" fill="hold" nodeType="withEffect">
                                  <p:stCondLst>
                                    <p:cond delay="0"/>
                                  </p:stCondLst>
                                  <p:childTnLst>
                                    <p:set>
                                      <p:cBhvr>
                                        <p:cTn id="52" dur="1" fill="hold">
                                          <p:stCondLst>
                                            <p:cond delay="0"/>
                                          </p:stCondLst>
                                        </p:cTn>
                                        <p:tgtEl>
                                          <p:spTgt spid="226"/>
                                        </p:tgtEl>
                                        <p:attrNameLst>
                                          <p:attrName>style.visibility</p:attrName>
                                        </p:attrNameLst>
                                      </p:cBhvr>
                                      <p:to>
                                        <p:strVal val="visible"/>
                                      </p:to>
                                    </p:set>
                                    <p:animEffect transition="in" filter="fade">
                                      <p:cBhvr>
                                        <p:cTn id="53" dur="1000"/>
                                        <p:tgtEl>
                                          <p:spTgt spid="226"/>
                                        </p:tgtEl>
                                      </p:cBhvr>
                                    </p:animEffect>
                                    <p:anim calcmode="lin" valueType="num">
                                      <p:cBhvr>
                                        <p:cTn id="54" dur="1000" fill="hold"/>
                                        <p:tgtEl>
                                          <p:spTgt spid="226"/>
                                        </p:tgtEl>
                                        <p:attrNameLst>
                                          <p:attrName>ppt_x</p:attrName>
                                        </p:attrNameLst>
                                      </p:cBhvr>
                                      <p:tavLst>
                                        <p:tav tm="0">
                                          <p:val>
                                            <p:strVal val="#ppt_x"/>
                                          </p:val>
                                        </p:tav>
                                        <p:tav tm="100000">
                                          <p:val>
                                            <p:strVal val="#ppt_x"/>
                                          </p:val>
                                        </p:tav>
                                      </p:tavLst>
                                    </p:anim>
                                    <p:anim calcmode="lin" valueType="num">
                                      <p:cBhvr>
                                        <p:cTn id="55" dur="1000" fill="hold"/>
                                        <p:tgtEl>
                                          <p:spTgt spid="226"/>
                                        </p:tgtEl>
                                        <p:attrNameLst>
                                          <p:attrName>ppt_y</p:attrName>
                                        </p:attrNameLst>
                                      </p:cBhvr>
                                      <p:tavLst>
                                        <p:tav tm="0">
                                          <p:val>
                                            <p:strVal val="#ppt_y-.1"/>
                                          </p:val>
                                        </p:tav>
                                        <p:tav tm="100000">
                                          <p:val>
                                            <p:strVal val="#ppt_y"/>
                                          </p:val>
                                        </p:tav>
                                      </p:tavLst>
                                    </p:anim>
                                  </p:childTnLst>
                                </p:cTn>
                              </p:par>
                              <p:par>
                                <p:cTn id="56" presetID="53" presetClass="entr" presetSubtype="16" fill="hold" grpId="0" nodeType="withEffect">
                                  <p:stCondLst>
                                    <p:cond delay="750"/>
                                  </p:stCondLst>
                                  <p:childTnLst>
                                    <p:set>
                                      <p:cBhvr>
                                        <p:cTn id="57" dur="1" fill="hold">
                                          <p:stCondLst>
                                            <p:cond delay="0"/>
                                          </p:stCondLst>
                                        </p:cTn>
                                        <p:tgtEl>
                                          <p:spTgt spid="234"/>
                                        </p:tgtEl>
                                        <p:attrNameLst>
                                          <p:attrName>style.visibility</p:attrName>
                                        </p:attrNameLst>
                                      </p:cBhvr>
                                      <p:to>
                                        <p:strVal val="visible"/>
                                      </p:to>
                                    </p:set>
                                    <p:anim calcmode="lin" valueType="num">
                                      <p:cBhvr>
                                        <p:cTn id="58" dur="750" fill="hold"/>
                                        <p:tgtEl>
                                          <p:spTgt spid="234"/>
                                        </p:tgtEl>
                                        <p:attrNameLst>
                                          <p:attrName>ppt_w</p:attrName>
                                        </p:attrNameLst>
                                      </p:cBhvr>
                                      <p:tavLst>
                                        <p:tav tm="0">
                                          <p:val>
                                            <p:fltVal val="0"/>
                                          </p:val>
                                        </p:tav>
                                        <p:tav tm="100000">
                                          <p:val>
                                            <p:strVal val="#ppt_w"/>
                                          </p:val>
                                        </p:tav>
                                      </p:tavLst>
                                    </p:anim>
                                    <p:anim calcmode="lin" valueType="num">
                                      <p:cBhvr>
                                        <p:cTn id="59" dur="750" fill="hold"/>
                                        <p:tgtEl>
                                          <p:spTgt spid="234"/>
                                        </p:tgtEl>
                                        <p:attrNameLst>
                                          <p:attrName>ppt_h</p:attrName>
                                        </p:attrNameLst>
                                      </p:cBhvr>
                                      <p:tavLst>
                                        <p:tav tm="0">
                                          <p:val>
                                            <p:fltVal val="0"/>
                                          </p:val>
                                        </p:tav>
                                        <p:tav tm="100000">
                                          <p:val>
                                            <p:strVal val="#ppt_h"/>
                                          </p:val>
                                        </p:tav>
                                      </p:tavLst>
                                    </p:anim>
                                    <p:animEffect transition="in" filter="fade">
                                      <p:cBhvr>
                                        <p:cTn id="60" dur="750"/>
                                        <p:tgtEl>
                                          <p:spTgt spid="234"/>
                                        </p:tgtEl>
                                      </p:cBhvr>
                                    </p:animEffect>
                                  </p:childTnLst>
                                </p:cTn>
                              </p:par>
                              <p:par>
                                <p:cTn id="61" presetID="42" presetClass="entr" presetSubtype="0" fill="hold" nodeType="withEffect">
                                  <p:stCondLst>
                                    <p:cond delay="0"/>
                                  </p:stCondLst>
                                  <p:childTnLst>
                                    <p:set>
                                      <p:cBhvr>
                                        <p:cTn id="62" dur="1" fill="hold">
                                          <p:stCondLst>
                                            <p:cond delay="0"/>
                                          </p:stCondLst>
                                        </p:cTn>
                                        <p:tgtEl>
                                          <p:spTgt spid="253"/>
                                        </p:tgtEl>
                                        <p:attrNameLst>
                                          <p:attrName>style.visibility</p:attrName>
                                        </p:attrNameLst>
                                      </p:cBhvr>
                                      <p:to>
                                        <p:strVal val="visible"/>
                                      </p:to>
                                    </p:set>
                                    <p:animEffect transition="in" filter="fade">
                                      <p:cBhvr>
                                        <p:cTn id="63" dur="1000"/>
                                        <p:tgtEl>
                                          <p:spTgt spid="253"/>
                                        </p:tgtEl>
                                      </p:cBhvr>
                                    </p:animEffect>
                                    <p:anim calcmode="lin" valueType="num">
                                      <p:cBhvr>
                                        <p:cTn id="64" dur="1000" fill="hold"/>
                                        <p:tgtEl>
                                          <p:spTgt spid="253"/>
                                        </p:tgtEl>
                                        <p:attrNameLst>
                                          <p:attrName>ppt_x</p:attrName>
                                        </p:attrNameLst>
                                      </p:cBhvr>
                                      <p:tavLst>
                                        <p:tav tm="0">
                                          <p:val>
                                            <p:strVal val="#ppt_x"/>
                                          </p:val>
                                        </p:tav>
                                        <p:tav tm="100000">
                                          <p:val>
                                            <p:strVal val="#ppt_x"/>
                                          </p:val>
                                        </p:tav>
                                      </p:tavLst>
                                    </p:anim>
                                    <p:anim calcmode="lin" valueType="num">
                                      <p:cBhvr>
                                        <p:cTn id="65" dur="1000" fill="hold"/>
                                        <p:tgtEl>
                                          <p:spTgt spid="2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P spid="2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291499"/>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63297"/>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242" name="Group 241">
            <a:extLst>
              <a:ext uri="{FF2B5EF4-FFF2-40B4-BE49-F238E27FC236}">
                <a16:creationId xmlns:a16="http://schemas.microsoft.com/office/drawing/2014/main" id="{D1203EEC-6977-4053-9CD3-A290BD8E1810}"/>
              </a:ext>
            </a:extLst>
          </p:cNvPr>
          <p:cNvGrpSpPr/>
          <p:nvPr/>
        </p:nvGrpSpPr>
        <p:grpSpPr>
          <a:xfrm>
            <a:off x="447389" y="5291462"/>
            <a:ext cx="10046528" cy="1297343"/>
            <a:chOff x="419679" y="5263752"/>
            <a:chExt cx="10046528" cy="1297343"/>
          </a:xfrm>
          <a:effectLst>
            <a:outerShdw blurRad="203200" dist="38100" dir="16200000" rotWithShape="0">
              <a:prstClr val="black">
                <a:alpha val="10000"/>
              </a:prstClr>
            </a:outerShdw>
          </a:effectLst>
        </p:grpSpPr>
        <p:pic>
          <p:nvPicPr>
            <p:cNvPr id="243" name="Picture 242">
              <a:extLst>
                <a:ext uri="{FF2B5EF4-FFF2-40B4-BE49-F238E27FC236}">
                  <a16:creationId xmlns:a16="http://schemas.microsoft.com/office/drawing/2014/main" id="{2B8616E8-E836-4C94-B6DD-369C5F21B1ED}"/>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244" name="Picture 243">
              <a:extLst>
                <a:ext uri="{FF2B5EF4-FFF2-40B4-BE49-F238E27FC236}">
                  <a16:creationId xmlns:a16="http://schemas.microsoft.com/office/drawing/2014/main" id="{B241F5E2-ED8C-47CD-B173-0047FB45CC21}"/>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1" name="Rounded Rectangle 2">
            <a:extLst>
              <a:ext uri="{FF2B5EF4-FFF2-40B4-BE49-F238E27FC236}">
                <a16:creationId xmlns:a16="http://schemas.microsoft.com/office/drawing/2014/main" id="{40CABC0D-7E93-417F-B2EE-C94696EA0AFB}"/>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45" name="Picture 244" descr="See the source image">
            <a:extLst>
              <a:ext uri="{FF2B5EF4-FFF2-40B4-BE49-F238E27FC236}">
                <a16:creationId xmlns:a16="http://schemas.microsoft.com/office/drawing/2014/main" id="{DABE7FBF-6C50-47E5-91C3-58A86F4B86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pic>
        <p:nvPicPr>
          <p:cNvPr id="252" name="Picture 10" descr="See the source image">
            <a:extLst>
              <a:ext uri="{FF2B5EF4-FFF2-40B4-BE49-F238E27FC236}">
                <a16:creationId xmlns:a16="http://schemas.microsoft.com/office/drawing/2014/main" id="{9D29DC3F-84DD-423F-BB8F-C2C8F1E6DA56}"/>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53" name="Group 252">
            <a:extLst>
              <a:ext uri="{FF2B5EF4-FFF2-40B4-BE49-F238E27FC236}">
                <a16:creationId xmlns:a16="http://schemas.microsoft.com/office/drawing/2014/main" id="{21CE0DDA-36F8-46D0-9EF4-A0F8BC1C10D8}"/>
              </a:ext>
            </a:extLst>
          </p:cNvPr>
          <p:cNvGrpSpPr/>
          <p:nvPr/>
        </p:nvGrpSpPr>
        <p:grpSpPr>
          <a:xfrm>
            <a:off x="4308772" y="294854"/>
            <a:ext cx="7232728" cy="928055"/>
            <a:chOff x="4281062" y="294854"/>
            <a:chExt cx="7232728" cy="928055"/>
          </a:xfrm>
        </p:grpSpPr>
        <p:pic>
          <p:nvPicPr>
            <p:cNvPr id="254" name="Picture 253" descr="See the source image">
              <a:extLst>
                <a:ext uri="{FF2B5EF4-FFF2-40B4-BE49-F238E27FC236}">
                  <a16:creationId xmlns:a16="http://schemas.microsoft.com/office/drawing/2014/main" id="{F4A9DF75-6BF1-4772-A8DF-4B1AF9F0D4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46" r="47197" b="46149"/>
            <a:stretch/>
          </p:blipFill>
          <p:spPr bwMode="auto">
            <a:xfrm>
              <a:off x="756030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255" name="Picture 18" descr="See the source image">
              <a:extLst>
                <a:ext uri="{FF2B5EF4-FFF2-40B4-BE49-F238E27FC236}">
                  <a16:creationId xmlns:a16="http://schemas.microsoft.com/office/drawing/2014/main" id="{3E95FB25-0EFC-4CBB-B17B-5C91FBC600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195" r="44617" b="46149"/>
            <a:stretch/>
          </p:blipFill>
          <p:spPr bwMode="auto">
            <a:xfrm>
              <a:off x="428106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grpSp>
      <p:pic>
        <p:nvPicPr>
          <p:cNvPr id="256" name="Picture 10" descr="See the source image">
            <a:extLst>
              <a:ext uri="{FF2B5EF4-FFF2-40B4-BE49-F238E27FC236}">
                <a16:creationId xmlns:a16="http://schemas.microsoft.com/office/drawing/2014/main" id="{94857800-D01F-420F-BC3F-8D8269996A3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7" name="Picture 10" descr="See the source image">
            <a:extLst>
              <a:ext uri="{FF2B5EF4-FFF2-40B4-BE49-F238E27FC236}">
                <a16:creationId xmlns:a16="http://schemas.microsoft.com/office/drawing/2014/main" id="{AA8683A2-D129-4D12-A726-B24E29CE1C0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8" name="Picture 14" descr="See the source image">
            <a:extLst>
              <a:ext uri="{FF2B5EF4-FFF2-40B4-BE49-F238E27FC236}">
                <a16:creationId xmlns:a16="http://schemas.microsoft.com/office/drawing/2014/main" id="{7C28437C-004B-4EE2-8100-586D42F6161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200539">
            <a:off x="644377" y="4468354"/>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9" name="Picture 6" descr="See the source image">
            <a:extLst>
              <a:ext uri="{FF2B5EF4-FFF2-40B4-BE49-F238E27FC236}">
                <a16:creationId xmlns:a16="http://schemas.microsoft.com/office/drawing/2014/main" id="{0D5D6250-B978-42D0-A953-D4FABF8356AF}"/>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2000" t="13947" r="18310" b="19169"/>
          <a:stretch/>
        </p:blipFill>
        <p:spPr bwMode="auto">
          <a:xfrm rot="540354">
            <a:off x="1329294" y="3884050"/>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7" name="Picture 14" descr="See the source image">
            <a:extLst>
              <a:ext uri="{FF2B5EF4-FFF2-40B4-BE49-F238E27FC236}">
                <a16:creationId xmlns:a16="http://schemas.microsoft.com/office/drawing/2014/main" id="{55623AA9-1A38-4CC1-B88E-DBB935B529B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1838586">
            <a:off x="1572090" y="493580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0" name="Picture 12" descr="See the source image">
            <a:extLst>
              <a:ext uri="{FF2B5EF4-FFF2-40B4-BE49-F238E27FC236}">
                <a16:creationId xmlns:a16="http://schemas.microsoft.com/office/drawing/2014/main" id="{C49A0B69-1613-4BCC-9924-554F4A3F101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390" t="28065" r="28387" b="26838"/>
          <a:stretch/>
        </p:blipFill>
        <p:spPr bwMode="auto">
          <a:xfrm>
            <a:off x="1408646" y="555655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6" descr="See the source image">
            <a:extLst>
              <a:ext uri="{FF2B5EF4-FFF2-40B4-BE49-F238E27FC236}">
                <a16:creationId xmlns:a16="http://schemas.microsoft.com/office/drawing/2014/main" id="{B95171B6-F407-45CB-AAEF-580E3F0240C1}"/>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114904" y="3170783"/>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2" name="Picture 20" descr="See the source image">
            <a:extLst>
              <a:ext uri="{FF2B5EF4-FFF2-40B4-BE49-F238E27FC236}">
                <a16:creationId xmlns:a16="http://schemas.microsoft.com/office/drawing/2014/main" id="{D1DABBF2-25E3-41B8-BA4B-B1ED9A12CCD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43" t="16148" r="24378" b="17477"/>
          <a:stretch/>
        </p:blipFill>
        <p:spPr bwMode="auto">
          <a:xfrm>
            <a:off x="10288535" y="349382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3" name="Picture 20" descr="See the source image">
            <a:extLst>
              <a:ext uri="{FF2B5EF4-FFF2-40B4-BE49-F238E27FC236}">
                <a16:creationId xmlns:a16="http://schemas.microsoft.com/office/drawing/2014/main" id="{A1F16092-093D-488E-B42E-FA634ED2DDB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43" t="16148" r="24378" b="17477"/>
          <a:stretch/>
        </p:blipFill>
        <p:spPr bwMode="auto">
          <a:xfrm flipH="1">
            <a:off x="8968920" y="3891065"/>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4" name="Picture 16" descr="See the source image">
            <a:extLst>
              <a:ext uri="{FF2B5EF4-FFF2-40B4-BE49-F238E27FC236}">
                <a16:creationId xmlns:a16="http://schemas.microsoft.com/office/drawing/2014/main" id="{47DD7867-18FA-4D4F-8D2A-51895104EB5F}"/>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5" name="Picture 12" descr="See the source image">
            <a:extLst>
              <a:ext uri="{FF2B5EF4-FFF2-40B4-BE49-F238E27FC236}">
                <a16:creationId xmlns:a16="http://schemas.microsoft.com/office/drawing/2014/main" id="{265F5404-239D-43A0-B6A7-33BDFB61F00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390" t="28065" r="28387" b="26838"/>
          <a:stretch/>
        </p:blipFill>
        <p:spPr bwMode="auto">
          <a:xfrm>
            <a:off x="7791079" y="262428"/>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22">
            <a:extLst>
              <a:ext uri="{FF2B5EF4-FFF2-40B4-BE49-F238E27FC236}">
                <a16:creationId xmlns:a16="http://schemas.microsoft.com/office/drawing/2014/main" id="{732C2E69-B0C5-4210-B69A-CC5D4616AF0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5B545F94-B859-48B4-BCCF-16E596951B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1565" y="1157900"/>
            <a:ext cx="5493083" cy="1443547"/>
          </a:xfrm>
          <a:prstGeom prst="rect">
            <a:avLst/>
          </a:prstGeom>
        </p:spPr>
      </p:pic>
      <p:sp>
        <p:nvSpPr>
          <p:cNvPr id="222" name="TextBox 221">
            <a:extLst>
              <a:ext uri="{FF2B5EF4-FFF2-40B4-BE49-F238E27FC236}">
                <a16:creationId xmlns:a16="http://schemas.microsoft.com/office/drawing/2014/main" id="{1B8B6A11-B85B-4873-9557-83685D1049B3}"/>
              </a:ext>
            </a:extLst>
          </p:cNvPr>
          <p:cNvSpPr txBox="1"/>
          <p:nvPr/>
        </p:nvSpPr>
        <p:spPr>
          <a:xfrm>
            <a:off x="5284108" y="1129812"/>
            <a:ext cx="1197764" cy="1107996"/>
          </a:xfrm>
          <a:prstGeom prst="rect">
            <a:avLst/>
          </a:prstGeom>
          <a:noFill/>
        </p:spPr>
        <p:txBody>
          <a:bodyPr wrap="none" rtlCol="0">
            <a:spAutoFit/>
          </a:bodyPr>
          <a:lstStyle/>
          <a:p>
            <a:r>
              <a:rPr lang="en-US" sz="6600">
                <a:solidFill>
                  <a:srgbClr val="97B4C4"/>
                </a:solidFill>
                <a:effectLst>
                  <a:outerShdw blurRad="38100" dist="38100" dir="2700000" algn="tl">
                    <a:srgbClr val="000000">
                      <a:alpha val="43137"/>
                    </a:srgbClr>
                  </a:outerShdw>
                </a:effectLst>
                <a:latin typeface="SVN-Dumpling" panose="02000000000000000000" pitchFamily="50" charset="0"/>
              </a:rPr>
              <a:t>04</a:t>
            </a:r>
            <a:endParaRPr lang="id-ID" sz="6600" dirty="0">
              <a:solidFill>
                <a:srgbClr val="97B4C4"/>
              </a:solidFill>
              <a:effectLst>
                <a:outerShdw blurRad="38100" dist="38100" dir="2700000" algn="tl">
                  <a:srgbClr val="000000">
                    <a:alpha val="43137"/>
                  </a:srgbClr>
                </a:outerShdw>
              </a:effectLst>
              <a:latin typeface="SVN-Dumpling" panose="02000000000000000000" pitchFamily="50" charset="0"/>
            </a:endParaRPr>
          </a:p>
        </p:txBody>
      </p:sp>
      <p:grpSp>
        <p:nvGrpSpPr>
          <p:cNvPr id="224" name="Group 223">
            <a:extLst>
              <a:ext uri="{FF2B5EF4-FFF2-40B4-BE49-F238E27FC236}">
                <a16:creationId xmlns:a16="http://schemas.microsoft.com/office/drawing/2014/main" id="{EC2A9B99-7F68-407E-8777-50A3BF94F30C}"/>
              </a:ext>
            </a:extLst>
          </p:cNvPr>
          <p:cNvGrpSpPr/>
          <p:nvPr/>
        </p:nvGrpSpPr>
        <p:grpSpPr>
          <a:xfrm>
            <a:off x="3267935" y="2607461"/>
            <a:ext cx="5045537" cy="1607026"/>
            <a:chOff x="3329509" y="1462217"/>
            <a:chExt cx="5045537" cy="1607026"/>
          </a:xfrm>
        </p:grpSpPr>
        <p:sp>
          <p:nvSpPr>
            <p:cNvPr id="225" name="TextBox 224">
              <a:extLst>
                <a:ext uri="{FF2B5EF4-FFF2-40B4-BE49-F238E27FC236}">
                  <a16:creationId xmlns:a16="http://schemas.microsoft.com/office/drawing/2014/main" id="{13C92900-8211-46E9-9B7D-4A3DDF630EC3}"/>
                </a:ext>
              </a:extLst>
            </p:cNvPr>
            <p:cNvSpPr txBox="1"/>
            <p:nvPr/>
          </p:nvSpPr>
          <p:spPr>
            <a:xfrm>
              <a:off x="3329509" y="1499583"/>
              <a:ext cx="4935967" cy="1569660"/>
            </a:xfrm>
            <a:prstGeom prst="rect">
              <a:avLst/>
            </a:prstGeom>
            <a:noFill/>
          </p:spPr>
          <p:txBody>
            <a:bodyPr wrap="none" rtlCol="0">
              <a:spAutoFit/>
            </a:bodyPr>
            <a:lstStyle/>
            <a:p>
              <a:r>
                <a:rPr lang="en-US" sz="9600" b="1">
                  <a:solidFill>
                    <a:srgbClr val="9B4F4C"/>
                  </a:solidFill>
                  <a:effectLst>
                    <a:outerShdw blurRad="38100" dist="38100" dir="2700000" algn="tl">
                      <a:srgbClr val="000000">
                        <a:alpha val="43137"/>
                      </a:srgbClr>
                    </a:outerShdw>
                  </a:effectLst>
                  <a:latin typeface="#9Slide05 SVNKitten" pitchFamily="2" charset="0"/>
                </a:rPr>
                <a:t>Luyện tập</a:t>
              </a:r>
              <a:endParaRPr lang="id-ID" sz="9600" b="1" dirty="0">
                <a:solidFill>
                  <a:srgbClr val="9B4F4C"/>
                </a:solidFill>
                <a:effectLst>
                  <a:outerShdw blurRad="38100" dist="38100" dir="2700000" algn="tl">
                    <a:srgbClr val="000000">
                      <a:alpha val="43137"/>
                    </a:srgbClr>
                  </a:outerShdw>
                </a:effectLst>
                <a:latin typeface="#9Slide05 SVNKitten" pitchFamily="2" charset="0"/>
              </a:endParaRPr>
            </a:p>
          </p:txBody>
        </p:sp>
        <p:sp>
          <p:nvSpPr>
            <p:cNvPr id="228" name="TextBox 227">
              <a:extLst>
                <a:ext uri="{FF2B5EF4-FFF2-40B4-BE49-F238E27FC236}">
                  <a16:creationId xmlns:a16="http://schemas.microsoft.com/office/drawing/2014/main" id="{0F27FB26-07ED-4F30-A6F1-EA85A1A9A478}"/>
                </a:ext>
              </a:extLst>
            </p:cNvPr>
            <p:cNvSpPr txBox="1"/>
            <p:nvPr/>
          </p:nvSpPr>
          <p:spPr>
            <a:xfrm>
              <a:off x="3439079" y="1462217"/>
              <a:ext cx="4935967" cy="1569660"/>
            </a:xfrm>
            <a:prstGeom prst="rect">
              <a:avLst/>
            </a:prstGeom>
            <a:noFill/>
          </p:spPr>
          <p:txBody>
            <a:bodyPr wrap="none" rtlCol="0">
              <a:spAutoFit/>
            </a:bodyPr>
            <a:lstStyle/>
            <a:p>
              <a:r>
                <a:rPr lang="en-US" sz="9600" b="1">
                  <a:solidFill>
                    <a:srgbClr val="F9E1D3"/>
                  </a:solidFill>
                  <a:effectLst>
                    <a:outerShdw blurRad="38100" dist="38100" dir="2700000" algn="tl">
                      <a:srgbClr val="000000">
                        <a:alpha val="43137"/>
                      </a:srgbClr>
                    </a:outerShdw>
                  </a:effectLst>
                  <a:latin typeface="#9Slide05 SVNKitten" pitchFamily="2" charset="0"/>
                </a:rPr>
                <a:t>Luyện tập</a:t>
              </a:r>
              <a:endParaRPr lang="id-ID" sz="9600" b="1" dirty="0">
                <a:solidFill>
                  <a:srgbClr val="F9E1D3"/>
                </a:solidFill>
                <a:effectLst>
                  <a:outerShdw blurRad="38100" dist="38100" dir="2700000" algn="tl">
                    <a:srgbClr val="000000">
                      <a:alpha val="43137"/>
                    </a:srgbClr>
                  </a:outerShdw>
                </a:effectLst>
                <a:latin typeface="#9Slide05 SVNKitten" pitchFamily="2" charset="0"/>
              </a:endParaRPr>
            </a:p>
          </p:txBody>
        </p:sp>
      </p:grpSp>
    </p:spTree>
    <p:extLst>
      <p:ext uri="{BB962C8B-B14F-4D97-AF65-F5344CB8AC3E}">
        <p14:creationId xmlns:p14="http://schemas.microsoft.com/office/powerpoint/2010/main" val="341578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5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3"/>
                                        </p:tgtEl>
                                        <p:attrNameLst>
                                          <p:attrName>r</p:attrName>
                                        </p:attrNameLst>
                                      </p:cBhvr>
                                    </p:animRot>
                                    <p:animRot by="-240000">
                                      <p:cBhvr>
                                        <p:cTn id="13" dur="400" fill="hold">
                                          <p:stCondLst>
                                            <p:cond delay="400"/>
                                          </p:stCondLst>
                                        </p:cTn>
                                        <p:tgtEl>
                                          <p:spTgt spid="263"/>
                                        </p:tgtEl>
                                        <p:attrNameLst>
                                          <p:attrName>r</p:attrName>
                                        </p:attrNameLst>
                                      </p:cBhvr>
                                    </p:animRot>
                                    <p:animRot by="240000">
                                      <p:cBhvr>
                                        <p:cTn id="14" dur="400" fill="hold">
                                          <p:stCondLst>
                                            <p:cond delay="800"/>
                                          </p:stCondLst>
                                        </p:cTn>
                                        <p:tgtEl>
                                          <p:spTgt spid="263"/>
                                        </p:tgtEl>
                                        <p:attrNameLst>
                                          <p:attrName>r</p:attrName>
                                        </p:attrNameLst>
                                      </p:cBhvr>
                                    </p:animRot>
                                    <p:animRot by="-240000">
                                      <p:cBhvr>
                                        <p:cTn id="15" dur="400" fill="hold">
                                          <p:stCondLst>
                                            <p:cond delay="1200"/>
                                          </p:stCondLst>
                                        </p:cTn>
                                        <p:tgtEl>
                                          <p:spTgt spid="263"/>
                                        </p:tgtEl>
                                        <p:attrNameLst>
                                          <p:attrName>r</p:attrName>
                                        </p:attrNameLst>
                                      </p:cBhvr>
                                    </p:animRot>
                                    <p:animRot by="120000">
                                      <p:cBhvr>
                                        <p:cTn id="16" dur="400" fill="hold">
                                          <p:stCondLst>
                                            <p:cond delay="1600"/>
                                          </p:stCondLst>
                                        </p:cTn>
                                        <p:tgtEl>
                                          <p:spTgt spid="26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262"/>
                                        </p:tgtEl>
                                        <p:attrNameLst>
                                          <p:attrName>r</p:attrName>
                                        </p:attrNameLst>
                                      </p:cBhvr>
                                    </p:animRot>
                                    <p:animRot by="-240000">
                                      <p:cBhvr>
                                        <p:cTn id="19" dur="400" fill="hold">
                                          <p:stCondLst>
                                            <p:cond delay="400"/>
                                          </p:stCondLst>
                                        </p:cTn>
                                        <p:tgtEl>
                                          <p:spTgt spid="262"/>
                                        </p:tgtEl>
                                        <p:attrNameLst>
                                          <p:attrName>r</p:attrName>
                                        </p:attrNameLst>
                                      </p:cBhvr>
                                    </p:animRot>
                                    <p:animRot by="240000">
                                      <p:cBhvr>
                                        <p:cTn id="20" dur="400" fill="hold">
                                          <p:stCondLst>
                                            <p:cond delay="800"/>
                                          </p:stCondLst>
                                        </p:cTn>
                                        <p:tgtEl>
                                          <p:spTgt spid="262"/>
                                        </p:tgtEl>
                                        <p:attrNameLst>
                                          <p:attrName>r</p:attrName>
                                        </p:attrNameLst>
                                      </p:cBhvr>
                                    </p:animRot>
                                    <p:animRot by="-240000">
                                      <p:cBhvr>
                                        <p:cTn id="21" dur="400" fill="hold">
                                          <p:stCondLst>
                                            <p:cond delay="1200"/>
                                          </p:stCondLst>
                                        </p:cTn>
                                        <p:tgtEl>
                                          <p:spTgt spid="262"/>
                                        </p:tgtEl>
                                        <p:attrNameLst>
                                          <p:attrName>r</p:attrName>
                                        </p:attrNameLst>
                                      </p:cBhvr>
                                    </p:animRot>
                                    <p:animRot by="120000">
                                      <p:cBhvr>
                                        <p:cTn id="22" dur="400" fill="hold">
                                          <p:stCondLst>
                                            <p:cond delay="1600"/>
                                          </p:stCondLst>
                                        </p:cTn>
                                        <p:tgtEl>
                                          <p:spTgt spid="262"/>
                                        </p:tgtEl>
                                        <p:attrNameLst>
                                          <p:attrName>r</p:attrName>
                                        </p:attrNameLst>
                                      </p:cBhvr>
                                    </p:animRot>
                                  </p:childTnLst>
                                </p:cTn>
                              </p:par>
                              <p:par>
                                <p:cTn id="23" presetID="6" presetClass="emph" presetSubtype="0" repeatCount="indefinite" autoRev="1" fill="hold" nodeType="withEffect">
                                  <p:stCondLst>
                                    <p:cond delay="0"/>
                                  </p:stCondLst>
                                  <p:childTnLst>
                                    <p:animScale>
                                      <p:cBhvr>
                                        <p:cTn id="24" dur="2000" fill="hold"/>
                                        <p:tgtEl>
                                          <p:spTgt spid="264"/>
                                        </p:tgtEl>
                                      </p:cBhvr>
                                      <p:by x="80000" y="80000"/>
                                    </p:animScale>
                                  </p:childTnLst>
                                </p:cTn>
                              </p:par>
                              <p:par>
                                <p:cTn id="25" presetID="6" presetClass="emph" presetSubtype="0" repeatCount="indefinite" autoRev="1" fill="hold" nodeType="withEffect">
                                  <p:stCondLst>
                                    <p:cond delay="0"/>
                                  </p:stCondLst>
                                  <p:childTnLst>
                                    <p:animScale>
                                      <p:cBhvr>
                                        <p:cTn id="26" dur="2750" fill="hold"/>
                                        <p:tgtEl>
                                          <p:spTgt spid="261"/>
                                        </p:tgtEl>
                                      </p:cBhvr>
                                      <p:by x="80000" y="80000"/>
                                    </p:animScale>
                                  </p:childTnLst>
                                </p:cTn>
                              </p:par>
                              <p:par>
                                <p:cTn id="27" presetID="32" presetClass="emph" presetSubtype="0" repeatCount="indefinite" fill="hold" nodeType="withEffect">
                                  <p:stCondLst>
                                    <p:cond delay="0"/>
                                  </p:stCondLst>
                                  <p:childTnLst>
                                    <p:animRot by="120000">
                                      <p:cBhvr>
                                        <p:cTn id="28" dur="200" fill="hold">
                                          <p:stCondLst>
                                            <p:cond delay="0"/>
                                          </p:stCondLst>
                                        </p:cTn>
                                        <p:tgtEl>
                                          <p:spTgt spid="259"/>
                                        </p:tgtEl>
                                        <p:attrNameLst>
                                          <p:attrName>r</p:attrName>
                                        </p:attrNameLst>
                                      </p:cBhvr>
                                    </p:animRot>
                                    <p:animRot by="-240000">
                                      <p:cBhvr>
                                        <p:cTn id="29" dur="400" fill="hold">
                                          <p:stCondLst>
                                            <p:cond delay="400"/>
                                          </p:stCondLst>
                                        </p:cTn>
                                        <p:tgtEl>
                                          <p:spTgt spid="259"/>
                                        </p:tgtEl>
                                        <p:attrNameLst>
                                          <p:attrName>r</p:attrName>
                                        </p:attrNameLst>
                                      </p:cBhvr>
                                    </p:animRot>
                                    <p:animRot by="240000">
                                      <p:cBhvr>
                                        <p:cTn id="30" dur="400" fill="hold">
                                          <p:stCondLst>
                                            <p:cond delay="800"/>
                                          </p:stCondLst>
                                        </p:cTn>
                                        <p:tgtEl>
                                          <p:spTgt spid="259"/>
                                        </p:tgtEl>
                                        <p:attrNameLst>
                                          <p:attrName>r</p:attrName>
                                        </p:attrNameLst>
                                      </p:cBhvr>
                                    </p:animRot>
                                    <p:animRot by="-240000">
                                      <p:cBhvr>
                                        <p:cTn id="31" dur="400" fill="hold">
                                          <p:stCondLst>
                                            <p:cond delay="1200"/>
                                          </p:stCondLst>
                                        </p:cTn>
                                        <p:tgtEl>
                                          <p:spTgt spid="259"/>
                                        </p:tgtEl>
                                        <p:attrNameLst>
                                          <p:attrName>r</p:attrName>
                                        </p:attrNameLst>
                                      </p:cBhvr>
                                    </p:animRot>
                                    <p:animRot by="120000">
                                      <p:cBhvr>
                                        <p:cTn id="32" dur="400" fill="hold">
                                          <p:stCondLst>
                                            <p:cond delay="1600"/>
                                          </p:stCondLst>
                                        </p:cTn>
                                        <p:tgtEl>
                                          <p:spTgt spid="259"/>
                                        </p:tgtEl>
                                        <p:attrNameLst>
                                          <p:attrName>r</p:attrName>
                                        </p:attrNameLst>
                                      </p:cBhvr>
                                    </p:animRot>
                                  </p:childTnLst>
                                </p:cTn>
                              </p:par>
                              <p:par>
                                <p:cTn id="33" presetID="16" presetClass="entr" presetSubtype="42" fill="hold" nodeType="withEffect">
                                  <p:stCondLst>
                                    <p:cond delay="0"/>
                                  </p:stCondLst>
                                  <p:childTnLst>
                                    <p:set>
                                      <p:cBhvr>
                                        <p:cTn id="34" dur="1" fill="hold">
                                          <p:stCondLst>
                                            <p:cond delay="0"/>
                                          </p:stCondLst>
                                        </p:cTn>
                                        <p:tgtEl>
                                          <p:spTgt spid="212"/>
                                        </p:tgtEl>
                                        <p:attrNameLst>
                                          <p:attrName>style.visibility</p:attrName>
                                        </p:attrNameLst>
                                      </p:cBhvr>
                                      <p:to>
                                        <p:strVal val="visible"/>
                                      </p:to>
                                    </p:set>
                                    <p:animEffect transition="in" filter="barn(outHorizontal)">
                                      <p:cBhvr>
                                        <p:cTn id="35" dur="500"/>
                                        <p:tgtEl>
                                          <p:spTgt spid="212"/>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222"/>
                                        </p:tgtEl>
                                        <p:attrNameLst>
                                          <p:attrName>style.visibility</p:attrName>
                                        </p:attrNameLst>
                                      </p:cBhvr>
                                      <p:to>
                                        <p:strVal val="visible"/>
                                      </p:to>
                                    </p:set>
                                    <p:anim calcmode="lin" valueType="num">
                                      <p:cBhvr>
                                        <p:cTn id="38" dur="750" fill="hold"/>
                                        <p:tgtEl>
                                          <p:spTgt spid="222"/>
                                        </p:tgtEl>
                                        <p:attrNameLst>
                                          <p:attrName>ppt_w</p:attrName>
                                        </p:attrNameLst>
                                      </p:cBhvr>
                                      <p:tavLst>
                                        <p:tav tm="0">
                                          <p:val>
                                            <p:fltVal val="0"/>
                                          </p:val>
                                        </p:tav>
                                        <p:tav tm="100000">
                                          <p:val>
                                            <p:strVal val="#ppt_w"/>
                                          </p:val>
                                        </p:tav>
                                      </p:tavLst>
                                    </p:anim>
                                    <p:anim calcmode="lin" valueType="num">
                                      <p:cBhvr>
                                        <p:cTn id="39" dur="750" fill="hold"/>
                                        <p:tgtEl>
                                          <p:spTgt spid="222"/>
                                        </p:tgtEl>
                                        <p:attrNameLst>
                                          <p:attrName>ppt_h</p:attrName>
                                        </p:attrNameLst>
                                      </p:cBhvr>
                                      <p:tavLst>
                                        <p:tav tm="0">
                                          <p:val>
                                            <p:fltVal val="0"/>
                                          </p:val>
                                        </p:tav>
                                        <p:tav tm="100000">
                                          <p:val>
                                            <p:strVal val="#ppt_h"/>
                                          </p:val>
                                        </p:tav>
                                      </p:tavLst>
                                    </p:anim>
                                    <p:animEffect transition="in" filter="fade">
                                      <p:cBhvr>
                                        <p:cTn id="40" dur="750"/>
                                        <p:tgtEl>
                                          <p:spTgt spid="222"/>
                                        </p:tgtEl>
                                      </p:cBhvr>
                                    </p:animEffect>
                                  </p:childTnLst>
                                </p:cTn>
                              </p:par>
                              <p:par>
                                <p:cTn id="41" presetID="53" presetClass="entr" presetSubtype="16" fill="hold" nodeType="withEffect">
                                  <p:stCondLst>
                                    <p:cond delay="250"/>
                                  </p:stCondLst>
                                  <p:childTnLst>
                                    <p:set>
                                      <p:cBhvr>
                                        <p:cTn id="42" dur="1" fill="hold">
                                          <p:stCondLst>
                                            <p:cond delay="0"/>
                                          </p:stCondLst>
                                        </p:cTn>
                                        <p:tgtEl>
                                          <p:spTgt spid="224"/>
                                        </p:tgtEl>
                                        <p:attrNameLst>
                                          <p:attrName>style.visibility</p:attrName>
                                        </p:attrNameLst>
                                      </p:cBhvr>
                                      <p:to>
                                        <p:strVal val="visible"/>
                                      </p:to>
                                    </p:set>
                                    <p:anim calcmode="lin" valueType="num">
                                      <p:cBhvr>
                                        <p:cTn id="43" dur="750" fill="hold"/>
                                        <p:tgtEl>
                                          <p:spTgt spid="224"/>
                                        </p:tgtEl>
                                        <p:attrNameLst>
                                          <p:attrName>ppt_w</p:attrName>
                                        </p:attrNameLst>
                                      </p:cBhvr>
                                      <p:tavLst>
                                        <p:tav tm="0">
                                          <p:val>
                                            <p:fltVal val="0"/>
                                          </p:val>
                                        </p:tav>
                                        <p:tav tm="100000">
                                          <p:val>
                                            <p:strVal val="#ppt_w"/>
                                          </p:val>
                                        </p:tav>
                                      </p:tavLst>
                                    </p:anim>
                                    <p:anim calcmode="lin" valueType="num">
                                      <p:cBhvr>
                                        <p:cTn id="44" dur="750" fill="hold"/>
                                        <p:tgtEl>
                                          <p:spTgt spid="224"/>
                                        </p:tgtEl>
                                        <p:attrNameLst>
                                          <p:attrName>ppt_h</p:attrName>
                                        </p:attrNameLst>
                                      </p:cBhvr>
                                      <p:tavLst>
                                        <p:tav tm="0">
                                          <p:val>
                                            <p:fltVal val="0"/>
                                          </p:val>
                                        </p:tav>
                                        <p:tav tm="100000">
                                          <p:val>
                                            <p:strVal val="#ppt_h"/>
                                          </p:val>
                                        </p:tav>
                                      </p:tavLst>
                                    </p:anim>
                                    <p:animEffect transition="in" filter="fade">
                                      <p:cBhvr>
                                        <p:cTn id="45" dur="75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834616" y="359381"/>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sp>
        <p:nvSpPr>
          <p:cNvPr id="212" name="Rectangle 211">
            <a:extLst>
              <a:ext uri="{FF2B5EF4-FFF2-40B4-BE49-F238E27FC236}">
                <a16:creationId xmlns:a16="http://schemas.microsoft.com/office/drawing/2014/main" id="{F0683F17-2628-453D-8ACB-D87F88A837B2}"/>
              </a:ext>
            </a:extLst>
          </p:cNvPr>
          <p:cNvSpPr/>
          <p:nvPr/>
        </p:nvSpPr>
        <p:spPr>
          <a:xfrm rot="21245894">
            <a:off x="1103640" y="261026"/>
            <a:ext cx="4179037" cy="807470"/>
          </a:xfrm>
          <a:prstGeom prst="rect">
            <a:avLst/>
          </a:prstGeom>
          <a:solidFill>
            <a:srgbClr val="8B6F67"/>
          </a:solidFill>
          <a:ln w="38100">
            <a:solidFill>
              <a:srgbClr val="F8F5EC"/>
            </a:solidFill>
          </a:ln>
          <a:effectLst>
            <a:outerShdw blurRad="152400" dist="889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4" name="TextBox 223">
            <a:extLst>
              <a:ext uri="{FF2B5EF4-FFF2-40B4-BE49-F238E27FC236}">
                <a16:creationId xmlns:a16="http://schemas.microsoft.com/office/drawing/2014/main" id="{AF3CD3F5-B54B-47A4-94CF-EFEDEDCD4E95}"/>
              </a:ext>
            </a:extLst>
          </p:cNvPr>
          <p:cNvSpPr txBox="1"/>
          <p:nvPr/>
        </p:nvSpPr>
        <p:spPr>
          <a:xfrm rot="21260145">
            <a:off x="1974067" y="188593"/>
            <a:ext cx="2068195" cy="923330"/>
          </a:xfrm>
          <a:prstGeom prst="rect">
            <a:avLst/>
          </a:prstGeom>
          <a:noFill/>
        </p:spPr>
        <p:txBody>
          <a:bodyPr wrap="none" rtlCol="0">
            <a:spAutoFit/>
          </a:bodyPr>
          <a:lstStyle/>
          <a:p>
            <a:r>
              <a:rPr lang="en-US" sz="5400" b="1" spc="600">
                <a:solidFill>
                  <a:schemeClr val="bg1"/>
                </a:solidFill>
                <a:latin typeface="SVN-Androgyne" panose="02040603050506020204" pitchFamily="18" charset="0"/>
              </a:rPr>
              <a:t>Bài 2</a:t>
            </a:r>
            <a:endParaRPr lang="id-ID" sz="5400" b="1" spc="600" dirty="0">
              <a:solidFill>
                <a:schemeClr val="bg1"/>
              </a:solidFill>
              <a:latin typeface="SVN-Androgyne" panose="02040603050506020204" pitchFamily="18" charset="0"/>
            </a:endParaRPr>
          </a:p>
        </p:txBody>
      </p:sp>
      <p:pic>
        <p:nvPicPr>
          <p:cNvPr id="225" name="Picture 224">
            <a:extLst>
              <a:ext uri="{FF2B5EF4-FFF2-40B4-BE49-F238E27FC236}">
                <a16:creationId xmlns:a16="http://schemas.microsoft.com/office/drawing/2014/main" id="{0149CA47-8C8A-4D5A-A2A2-5FEB858FE8A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1412" t="6865" r="25545" b="14700"/>
          <a:stretch/>
        </p:blipFill>
        <p:spPr>
          <a:xfrm>
            <a:off x="475945" y="15073"/>
            <a:ext cx="946476" cy="1749444"/>
          </a:xfrm>
          <a:prstGeom prst="rect">
            <a:avLst/>
          </a:prstGeom>
          <a:effectLst>
            <a:outerShdw blurRad="12700" dist="38100" dir="13500000" algn="br" rotWithShape="0">
              <a:prstClr val="black">
                <a:alpha val="40000"/>
              </a:prstClr>
            </a:outerShdw>
          </a:effectLst>
        </p:spPr>
      </p:pic>
      <p:pic>
        <p:nvPicPr>
          <p:cNvPr id="232" name="Picture 231">
            <a:extLst>
              <a:ext uri="{FF2B5EF4-FFF2-40B4-BE49-F238E27FC236}">
                <a16:creationId xmlns:a16="http://schemas.microsoft.com/office/drawing/2014/main" id="{693BA3FC-9495-4B55-A328-66A97E3275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180" l="833" r="98333">
                        <a14:foregroundMark x1="13958" y1="91569" x2="70208" y2="54684"/>
                        <a14:foregroundMark x1="3333" y1="92623" x2="30208" y2="75761"/>
                        <a14:foregroundMark x1="42500" y1="64052" x2="60208" y2="47541"/>
                        <a14:foregroundMark x1="62708" y1="46019" x2="70625" y2="32670"/>
                        <a14:foregroundMark x1="75625" y1="33724" x2="92708" y2="937"/>
                        <a14:foregroundMark x1="78125" y1="14637" x2="80417" y2="10890"/>
                        <a14:foregroundMark x1="59167" y1="46721" x2="65000" y2="32904"/>
                        <a14:foregroundMark x1="65000" y1="32904" x2="72500" y2="27752"/>
                        <a14:foregroundMark x1="80000" y1="10656" x2="85625" y2="9602"/>
                        <a14:foregroundMark x1="30625" y1="76230" x2="38958" y2="65105"/>
                      </a14:backgroundRemoval>
                    </a14:imgEffect>
                  </a14:imgLayer>
                </a14:imgProps>
              </a:ext>
              <a:ext uri="{28A0092B-C50C-407E-A947-70E740481C1C}">
                <a14:useLocalDpi xmlns:a14="http://schemas.microsoft.com/office/drawing/2010/main" val="0"/>
              </a:ext>
            </a:extLst>
          </a:blip>
          <a:srcRect r="8250" b="7426"/>
          <a:stretch/>
        </p:blipFill>
        <p:spPr>
          <a:xfrm rot="16200000">
            <a:off x="8346964" y="-904593"/>
            <a:ext cx="2123403" cy="4422857"/>
          </a:xfrm>
          <a:custGeom>
            <a:avLst/>
            <a:gdLst>
              <a:gd name="connsiteX0" fmla="*/ 3254885 w 3254885"/>
              <a:gd name="connsiteY0" fmla="*/ 0 h 6294901"/>
              <a:gd name="connsiteX1" fmla="*/ 3254885 w 3254885"/>
              <a:gd name="connsiteY1" fmla="*/ 5817375 h 6294901"/>
              <a:gd name="connsiteX2" fmla="*/ 2784311 w 3254885"/>
              <a:gd name="connsiteY2" fmla="*/ 6287949 h 6294901"/>
              <a:gd name="connsiteX3" fmla="*/ 294368 w 3254885"/>
              <a:gd name="connsiteY3" fmla="*/ 6287949 h 6294901"/>
              <a:gd name="connsiteX4" fmla="*/ 296526 w 3254885"/>
              <a:gd name="connsiteY4" fmla="*/ 6294901 h 6294901"/>
              <a:gd name="connsiteX5" fmla="*/ 0 w 3254885"/>
              <a:gd name="connsiteY5" fmla="*/ 6294901 h 6294901"/>
              <a:gd name="connsiteX6" fmla="*/ 0 w 3254885"/>
              <a:gd name="connsiteY6" fmla="*/ 0 h 629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4885" h="6294901">
                <a:moveTo>
                  <a:pt x="3254885" y="0"/>
                </a:moveTo>
                <a:lnTo>
                  <a:pt x="3254885" y="5817375"/>
                </a:lnTo>
                <a:cubicBezTo>
                  <a:pt x="3254885" y="6077266"/>
                  <a:pt x="3044202" y="6287949"/>
                  <a:pt x="2784311" y="6287949"/>
                </a:cubicBezTo>
                <a:lnTo>
                  <a:pt x="294368" y="6287949"/>
                </a:lnTo>
                <a:lnTo>
                  <a:pt x="296526" y="6294901"/>
                </a:lnTo>
                <a:lnTo>
                  <a:pt x="0" y="6294901"/>
                </a:lnTo>
                <a:lnTo>
                  <a:pt x="0" y="0"/>
                </a:lnTo>
                <a:close/>
              </a:path>
            </a:pathLst>
          </a:custGeom>
          <a:effectLst/>
        </p:spPr>
      </p:pic>
      <p:pic>
        <p:nvPicPr>
          <p:cNvPr id="229" name="Picture 228">
            <a:extLst>
              <a:ext uri="{FF2B5EF4-FFF2-40B4-BE49-F238E27FC236}">
                <a16:creationId xmlns:a16="http://schemas.microsoft.com/office/drawing/2014/main" id="{3EE7D423-B64C-43D8-8EFF-428392A7A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51655" flipH="1" flipV="1">
            <a:off x="9040678" y="-94592"/>
            <a:ext cx="1341195" cy="2962420"/>
          </a:xfrm>
          <a:prstGeom prst="rect">
            <a:avLst/>
          </a:prstGeom>
          <a:effectLst>
            <a:outerShdw blurRad="101600" dist="38100" dir="10800000" algn="r" rotWithShape="0">
              <a:prstClr val="black">
                <a:alpha val="34000"/>
              </a:prstClr>
            </a:outerShdw>
          </a:effectLst>
        </p:spPr>
      </p:pic>
      <p:pic>
        <p:nvPicPr>
          <p:cNvPr id="233" name="Picture 232">
            <a:extLst>
              <a:ext uri="{FF2B5EF4-FFF2-40B4-BE49-F238E27FC236}">
                <a16:creationId xmlns:a16="http://schemas.microsoft.com/office/drawing/2014/main" id="{12FA4514-654A-4C52-B59D-ECBB06B4B9A1}"/>
              </a:ext>
            </a:extLst>
          </p:cNvPr>
          <p:cNvPicPr>
            <a:picLocks noChangeAspect="1"/>
          </p:cNvPicPr>
          <p:nvPr/>
        </p:nvPicPr>
        <p:blipFill rotWithShape="1">
          <a:blip r:embed="rId6">
            <a:extLst>
              <a:ext uri="{28A0092B-C50C-407E-A947-70E740481C1C}">
                <a14:useLocalDpi xmlns:a14="http://schemas.microsoft.com/office/drawing/2010/main" val="0"/>
              </a:ext>
            </a:extLst>
          </a:blip>
          <a:srcRect l="16593" t="46566" r="17778" b="35650"/>
          <a:stretch/>
        </p:blipFill>
        <p:spPr>
          <a:xfrm rot="1076881">
            <a:off x="6608052" y="319748"/>
            <a:ext cx="2272872" cy="537237"/>
          </a:xfrm>
          <a:prstGeom prst="rect">
            <a:avLst/>
          </a:prstGeom>
        </p:spPr>
      </p:pic>
      <p:pic>
        <p:nvPicPr>
          <p:cNvPr id="234" name="Picture 233">
            <a:extLst>
              <a:ext uri="{FF2B5EF4-FFF2-40B4-BE49-F238E27FC236}">
                <a16:creationId xmlns:a16="http://schemas.microsoft.com/office/drawing/2014/main" id="{0AD96D3D-5AF6-4299-8503-9B04D526D01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071460">
            <a:off x="10710615" y="1604726"/>
            <a:ext cx="666823" cy="680050"/>
          </a:xfrm>
          <a:prstGeom prst="rect">
            <a:avLst/>
          </a:prstGeom>
          <a:effectLst>
            <a:outerShdw blurRad="50800" dist="38100" dir="2700000" algn="tl" rotWithShape="0">
              <a:prstClr val="black">
                <a:alpha val="40000"/>
              </a:prstClr>
            </a:outerShdw>
          </a:effectLst>
        </p:spPr>
      </p:pic>
      <p:pic>
        <p:nvPicPr>
          <p:cNvPr id="241" name="Picture 240">
            <a:extLst>
              <a:ext uri="{FF2B5EF4-FFF2-40B4-BE49-F238E27FC236}">
                <a16:creationId xmlns:a16="http://schemas.microsoft.com/office/drawing/2014/main" id="{786EF02D-BA10-468D-9592-5FCEEF0CD2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812861">
            <a:off x="4998829" y="902879"/>
            <a:ext cx="787632" cy="803255"/>
          </a:xfrm>
          <a:prstGeom prst="rect">
            <a:avLst/>
          </a:prstGeom>
          <a:effectLst>
            <a:outerShdw blurRad="50800" dist="38100" dir="2700000" algn="tl" rotWithShape="0">
              <a:prstClr val="black">
                <a:alpha val="40000"/>
              </a:prstClr>
            </a:outerShdw>
          </a:effectLst>
        </p:spPr>
      </p:pic>
      <p:sp>
        <p:nvSpPr>
          <p:cNvPr id="242" name="Text Box 21">
            <a:extLst>
              <a:ext uri="{FF2B5EF4-FFF2-40B4-BE49-F238E27FC236}">
                <a16:creationId xmlns:a16="http://schemas.microsoft.com/office/drawing/2014/main" id="{A4639766-4586-40E4-A30C-54FC46BC68DD}"/>
              </a:ext>
            </a:extLst>
          </p:cNvPr>
          <p:cNvSpPr txBox="1">
            <a:spLocks noChangeArrowheads="1"/>
          </p:cNvSpPr>
          <p:nvPr/>
        </p:nvSpPr>
        <p:spPr bwMode="auto">
          <a:xfrm>
            <a:off x="1733085" y="2017679"/>
            <a:ext cx="8806575" cy="677108"/>
          </a:xfrm>
          <a:prstGeom prst="rect">
            <a:avLst/>
          </a:prstGeom>
          <a:noFill/>
          <a:ln w="9525">
            <a:noFill/>
            <a:miter lim="800000"/>
            <a:headEnd/>
            <a:tailEnd/>
          </a:ln>
        </p:spPr>
        <p:txBody>
          <a:bodyPr wrap="square">
            <a:spAutoFit/>
          </a:bodyPr>
          <a:lstStyle/>
          <a:p>
            <a:pPr>
              <a:spcBef>
                <a:spcPct val="50000"/>
              </a:spcBef>
            </a:pPr>
            <a:r>
              <a:rPr lang="en-US" altLang="en-US" sz="3800" b="1">
                <a:solidFill>
                  <a:srgbClr val="606C38"/>
                </a:solidFill>
                <a:latin typeface="SVN-Androgyne" panose="02040603050506020204" pitchFamily="18" charset="0"/>
              </a:rPr>
              <a:t>2/ Điền </a:t>
            </a:r>
            <a:r>
              <a:rPr lang="en-US" altLang="en-US" sz="3800" b="1">
                <a:solidFill>
                  <a:srgbClr val="9A4E4B"/>
                </a:solidFill>
                <a:latin typeface="SVN-Androgyne" panose="02040603050506020204" pitchFamily="18" charset="0"/>
              </a:rPr>
              <a:t>truyện</a:t>
            </a:r>
            <a:r>
              <a:rPr lang="en-US" altLang="en-US" sz="3800" b="1">
                <a:solidFill>
                  <a:srgbClr val="606C38"/>
                </a:solidFill>
                <a:latin typeface="SVN-Androgyne" panose="02040603050506020204" pitchFamily="18" charset="0"/>
              </a:rPr>
              <a:t> hay </a:t>
            </a:r>
            <a:r>
              <a:rPr lang="en-US" altLang="en-US" sz="3800" b="1">
                <a:solidFill>
                  <a:srgbClr val="9A4E4B"/>
                </a:solidFill>
                <a:latin typeface="SVN-Androgyne" panose="02040603050506020204" pitchFamily="18" charset="0"/>
              </a:rPr>
              <a:t>chuyện</a:t>
            </a:r>
            <a:r>
              <a:rPr lang="en-US" altLang="en-US" sz="3800" b="1">
                <a:solidFill>
                  <a:srgbClr val="606C38"/>
                </a:solidFill>
                <a:latin typeface="SVN-Androgyne" panose="02040603050506020204" pitchFamily="18" charset="0"/>
              </a:rPr>
              <a:t> vào chỗ chấm?</a:t>
            </a:r>
          </a:p>
        </p:txBody>
      </p:sp>
      <p:sp>
        <p:nvSpPr>
          <p:cNvPr id="244" name="Text Box 14">
            <a:extLst>
              <a:ext uri="{FF2B5EF4-FFF2-40B4-BE49-F238E27FC236}">
                <a16:creationId xmlns:a16="http://schemas.microsoft.com/office/drawing/2014/main" id="{1A6A7ABC-BFC3-472B-A058-B0791B600DA4}"/>
              </a:ext>
            </a:extLst>
          </p:cNvPr>
          <p:cNvSpPr txBox="1">
            <a:spLocks noChangeArrowheads="1"/>
          </p:cNvSpPr>
          <p:nvPr/>
        </p:nvSpPr>
        <p:spPr bwMode="auto">
          <a:xfrm>
            <a:off x="887551" y="2819453"/>
            <a:ext cx="10633309" cy="1569660"/>
          </a:xfrm>
          <a:prstGeom prst="rect">
            <a:avLst/>
          </a:prstGeom>
          <a:noFill/>
          <a:ln w="9525">
            <a:noFill/>
            <a:miter lim="800000"/>
            <a:headEnd/>
            <a:tailEnd/>
          </a:ln>
        </p:spPr>
        <p:txBody>
          <a:bodyPr wrap="square">
            <a:spAutoFit/>
          </a:bodyPr>
          <a:lstStyle/>
          <a:p>
            <a:pPr algn="ctr">
              <a:spcBef>
                <a:spcPct val="50000"/>
              </a:spcBef>
            </a:pPr>
            <a:r>
              <a:rPr lang="en-US" altLang="en-US" sz="3200" b="1">
                <a:solidFill>
                  <a:srgbClr val="002060"/>
                </a:solidFill>
                <a:latin typeface="UVN Ai Cap Nang" panose="02040803050506020204" pitchFamily="18" charset="0"/>
              </a:rPr>
              <a:t>Kể ………. phải trung thành với ………, phải kể đúng các tình tiết của câu ……….. , các nhân vật có trong ………... Đừng biến giờ kể ……….., thành giờ đọc………… .</a:t>
            </a:r>
          </a:p>
        </p:txBody>
      </p:sp>
      <p:sp>
        <p:nvSpPr>
          <p:cNvPr id="245" name="TextBox 22">
            <a:extLst>
              <a:ext uri="{FF2B5EF4-FFF2-40B4-BE49-F238E27FC236}">
                <a16:creationId xmlns:a16="http://schemas.microsoft.com/office/drawing/2014/main" id="{535B61AE-77E0-4ABA-9CEF-33BD866AB828}"/>
              </a:ext>
            </a:extLst>
          </p:cNvPr>
          <p:cNvSpPr txBox="1">
            <a:spLocks noChangeArrowheads="1"/>
          </p:cNvSpPr>
          <p:nvPr/>
        </p:nvSpPr>
        <p:spPr bwMode="auto">
          <a:xfrm>
            <a:off x="1120998" y="4973973"/>
            <a:ext cx="10605440" cy="1323439"/>
          </a:xfrm>
          <a:prstGeom prst="rect">
            <a:avLst/>
          </a:prstGeom>
          <a:noFill/>
          <a:ln w="9525">
            <a:noFill/>
            <a:miter lim="800000"/>
            <a:headEnd/>
            <a:tailEnd/>
          </a:ln>
        </p:spPr>
        <p:txBody>
          <a:bodyPr wrap="square">
            <a:spAutoFit/>
          </a:bodyPr>
          <a:lstStyle/>
          <a:p>
            <a:r>
              <a:rPr lang="en-US" sz="2000">
                <a:solidFill>
                  <a:srgbClr val="002060"/>
                </a:solidFill>
                <a:latin typeface="UVN Ai Cap Nang" panose="02040803050506020204" pitchFamily="18" charset="0"/>
                <a:cs typeface="Times New Roman" pitchFamily="18" charset="0"/>
              </a:rPr>
              <a:t>Từ </a:t>
            </a:r>
            <a:r>
              <a:rPr lang="en-US" sz="2000" b="1">
                <a:solidFill>
                  <a:srgbClr val="C87664"/>
                </a:solidFill>
                <a:latin typeface="UVN Ai Cap Nang" panose="02040803050506020204" pitchFamily="18" charset="0"/>
                <a:cs typeface="Times New Roman" pitchFamily="18" charset="0"/>
              </a:rPr>
              <a:t>chuyện</a:t>
            </a:r>
            <a:r>
              <a:rPr lang="en-US" sz="2000">
                <a:solidFill>
                  <a:srgbClr val="002060"/>
                </a:solidFill>
                <a:latin typeface="UVN Ai Cap Nang" panose="02040803050506020204" pitchFamily="18" charset="0"/>
                <a:cs typeface="Times New Roman" pitchFamily="18" charset="0"/>
              </a:rPr>
              <a:t> được dùng trong các cụm từ: kể chuyện, câu chuyện...</a:t>
            </a:r>
          </a:p>
          <a:p>
            <a:r>
              <a:rPr lang="en-US" sz="2000">
                <a:solidFill>
                  <a:srgbClr val="002060"/>
                </a:solidFill>
                <a:latin typeface="UVN Ai Cap Nang" panose="02040803050506020204" pitchFamily="18" charset="0"/>
                <a:cs typeface="Times New Roman" pitchFamily="18" charset="0"/>
              </a:rPr>
              <a:t>Từ </a:t>
            </a:r>
            <a:r>
              <a:rPr lang="en-US" sz="2000" b="1">
                <a:solidFill>
                  <a:srgbClr val="C87664"/>
                </a:solidFill>
                <a:latin typeface="UVN Ai Cap Nang" panose="02040803050506020204" pitchFamily="18" charset="0"/>
                <a:cs typeface="Times New Roman" pitchFamily="18" charset="0"/>
              </a:rPr>
              <a:t>truyện</a:t>
            </a:r>
            <a:r>
              <a:rPr lang="en-US" sz="2000">
                <a:solidFill>
                  <a:srgbClr val="002060"/>
                </a:solidFill>
                <a:latin typeface="UVN Ai Cap Nang" panose="02040803050506020204" pitchFamily="18" charset="0"/>
                <a:cs typeface="Times New Roman" pitchFamily="18" charset="0"/>
              </a:rPr>
              <a:t> được dùng trong các cụm từ: đọc truyện, quyển truyện, truyện kể...</a:t>
            </a:r>
          </a:p>
          <a:p>
            <a:r>
              <a:rPr lang="en-US" sz="2000">
                <a:solidFill>
                  <a:srgbClr val="C87664"/>
                </a:solidFill>
                <a:latin typeface="UVN Ai Cap Nang" panose="02040803050506020204" pitchFamily="18" charset="0"/>
                <a:cs typeface="Times New Roman" pitchFamily="18" charset="0"/>
              </a:rPr>
              <a:t>Chuyện</a:t>
            </a:r>
            <a:r>
              <a:rPr lang="en-US" sz="2000">
                <a:solidFill>
                  <a:srgbClr val="002060"/>
                </a:solidFill>
                <a:latin typeface="UVN Ai Cap Nang" panose="02040803050506020204" pitchFamily="18" charset="0"/>
                <a:cs typeface="Times New Roman" pitchFamily="18" charset="0"/>
              </a:rPr>
              <a:t> là một chuỗi các sự kiện diễn ra có đầu, có cuối,có thật hoặc do con người tưởng tượng ra. Còn truyện là tác phẩm văn học được in ra hoặc viết ra thành chữ.</a:t>
            </a:r>
            <a:endParaRPr lang="vi-VN" sz="2000">
              <a:solidFill>
                <a:srgbClr val="002060"/>
              </a:solidFill>
              <a:latin typeface="Times New Roman" pitchFamily="18" charset="0"/>
              <a:cs typeface="Times New Roman" pitchFamily="18" charset="0"/>
            </a:endParaRPr>
          </a:p>
        </p:txBody>
      </p:sp>
      <p:sp>
        <p:nvSpPr>
          <p:cNvPr id="252" name="Text Box 14">
            <a:extLst>
              <a:ext uri="{FF2B5EF4-FFF2-40B4-BE49-F238E27FC236}">
                <a16:creationId xmlns:a16="http://schemas.microsoft.com/office/drawing/2014/main" id="{2DE5DA6F-A23F-44D5-9014-31F7B7BFED55}"/>
              </a:ext>
            </a:extLst>
          </p:cNvPr>
          <p:cNvSpPr txBox="1">
            <a:spLocks noChangeArrowheads="1"/>
          </p:cNvSpPr>
          <p:nvPr/>
        </p:nvSpPr>
        <p:spPr bwMode="auto">
          <a:xfrm>
            <a:off x="654199" y="7199140"/>
            <a:ext cx="10430776" cy="1569660"/>
          </a:xfrm>
          <a:prstGeom prst="rect">
            <a:avLst/>
          </a:prstGeom>
          <a:noFill/>
          <a:ln w="9525">
            <a:noFill/>
            <a:miter lim="800000"/>
            <a:headEnd/>
            <a:tailEnd/>
          </a:ln>
        </p:spPr>
        <p:txBody>
          <a:bodyPr wrap="square">
            <a:spAutoFit/>
          </a:bodyPr>
          <a:lstStyle/>
          <a:p>
            <a:pPr algn="ctr">
              <a:spcBef>
                <a:spcPct val="50000"/>
              </a:spcBef>
            </a:pPr>
            <a:r>
              <a:rPr lang="en-US" altLang="en-US" sz="3200" b="1">
                <a:solidFill>
                  <a:srgbClr val="002060"/>
                </a:solidFill>
                <a:latin typeface="UVN Ai Cap Nang" panose="02040803050506020204" pitchFamily="18" charset="0"/>
              </a:rPr>
              <a:t>Kể </a:t>
            </a:r>
            <a:r>
              <a:rPr lang="en-US" altLang="en-US" sz="3200" b="1">
                <a:solidFill>
                  <a:srgbClr val="FFFF00"/>
                </a:solidFill>
                <a:highlight>
                  <a:srgbClr val="C87664"/>
                </a:highlight>
                <a:latin typeface="UVN Ai Cap Nang" panose="02040803050506020204" pitchFamily="18" charset="0"/>
              </a:rPr>
              <a:t>chuyện</a:t>
            </a:r>
            <a:r>
              <a:rPr lang="en-US" altLang="en-US" sz="3200" b="1">
                <a:solidFill>
                  <a:srgbClr val="002060"/>
                </a:solidFill>
                <a:latin typeface="UVN Ai Cap Nang" panose="02040803050506020204" pitchFamily="18" charset="0"/>
              </a:rPr>
              <a:t> phải trung thành với </a:t>
            </a:r>
            <a:r>
              <a:rPr lang="en-US" altLang="en-US" sz="3200" b="1">
                <a:solidFill>
                  <a:srgbClr val="FFFF00"/>
                </a:solidFill>
                <a:highlight>
                  <a:srgbClr val="C87664"/>
                </a:highlight>
                <a:latin typeface="UVN Ai Cap Nang" panose="02040803050506020204" pitchFamily="18" charset="0"/>
              </a:rPr>
              <a:t>truyện</a:t>
            </a:r>
            <a:r>
              <a:rPr lang="en-US" altLang="en-US" sz="3200" b="1">
                <a:solidFill>
                  <a:srgbClr val="002060"/>
                </a:solidFill>
                <a:latin typeface="UVN Ai Cap Nang" panose="02040803050506020204" pitchFamily="18" charset="0"/>
              </a:rPr>
              <a:t>, phải kể đúng các tình tiết của câu </a:t>
            </a:r>
            <a:r>
              <a:rPr lang="en-US" altLang="en-US" sz="3200" b="1">
                <a:solidFill>
                  <a:srgbClr val="FFFF00"/>
                </a:solidFill>
                <a:highlight>
                  <a:srgbClr val="C87664"/>
                </a:highlight>
                <a:latin typeface="UVN Ai Cap Nang" panose="02040803050506020204" pitchFamily="18" charset="0"/>
              </a:rPr>
              <a:t>chuyện</a:t>
            </a:r>
            <a:r>
              <a:rPr lang="en-US" altLang="en-US" sz="3200" b="1">
                <a:solidFill>
                  <a:srgbClr val="002060"/>
                </a:solidFill>
                <a:latin typeface="UVN Ai Cap Nang" panose="02040803050506020204" pitchFamily="18" charset="0"/>
              </a:rPr>
              <a:t> , các nhân vật có trong </a:t>
            </a:r>
            <a:r>
              <a:rPr lang="en-US" altLang="en-US" sz="3200" b="1">
                <a:solidFill>
                  <a:srgbClr val="FFFF00"/>
                </a:solidFill>
                <a:highlight>
                  <a:srgbClr val="C87664"/>
                </a:highlight>
                <a:latin typeface="UVN Ai Cap Nang" panose="02040803050506020204" pitchFamily="18" charset="0"/>
              </a:rPr>
              <a:t>truyện</a:t>
            </a:r>
            <a:r>
              <a:rPr lang="en-US" altLang="en-US" sz="3200" b="1">
                <a:solidFill>
                  <a:srgbClr val="002060"/>
                </a:solidFill>
                <a:latin typeface="UVN Ai Cap Nang" panose="02040803050506020204" pitchFamily="18" charset="0"/>
              </a:rPr>
              <a:t>. Đừng biến giờ kể </a:t>
            </a:r>
            <a:r>
              <a:rPr lang="en-US" altLang="en-US" sz="3200" b="1">
                <a:solidFill>
                  <a:srgbClr val="FFFF00"/>
                </a:solidFill>
                <a:highlight>
                  <a:srgbClr val="C87664"/>
                </a:highlight>
                <a:latin typeface="UVN Ai Cap Nang" panose="02040803050506020204" pitchFamily="18" charset="0"/>
              </a:rPr>
              <a:t>chuyện</a:t>
            </a:r>
            <a:r>
              <a:rPr lang="en-US" altLang="en-US" sz="3200" b="1">
                <a:solidFill>
                  <a:srgbClr val="002060"/>
                </a:solidFill>
                <a:latin typeface="UVN Ai Cap Nang" panose="02040803050506020204" pitchFamily="18" charset="0"/>
              </a:rPr>
              <a:t>, thành giờ đọc </a:t>
            </a:r>
            <a:r>
              <a:rPr lang="en-US" altLang="en-US" sz="3200" b="1">
                <a:solidFill>
                  <a:srgbClr val="FFFF00"/>
                </a:solidFill>
                <a:highlight>
                  <a:srgbClr val="C87664"/>
                </a:highlight>
                <a:latin typeface="UVN Ai Cap Nang" panose="02040803050506020204" pitchFamily="18" charset="0"/>
              </a:rPr>
              <a:t>truyện</a:t>
            </a:r>
            <a:r>
              <a:rPr lang="en-US" altLang="en-US" sz="3200" b="1">
                <a:solidFill>
                  <a:srgbClr val="002060"/>
                </a:solidFill>
                <a:latin typeface="UVN Ai Cap Nang" panose="02040803050506020204" pitchFamily="18" charset="0"/>
              </a:rPr>
              <a:t> .</a:t>
            </a:r>
          </a:p>
        </p:txBody>
      </p:sp>
    </p:spTree>
    <p:extLst>
      <p:ext uri="{BB962C8B-B14F-4D97-AF65-F5344CB8AC3E}">
        <p14:creationId xmlns:p14="http://schemas.microsoft.com/office/powerpoint/2010/main" val="3286849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750"/>
                                        <p:tgtEl>
                                          <p:spTgt spid="232"/>
                                        </p:tgtEl>
                                      </p:cBhvr>
                                    </p:animEffect>
                                  </p:childTnLst>
                                </p:cTn>
                              </p:par>
                              <p:par>
                                <p:cTn id="8" presetID="53" presetClass="entr" presetSubtype="16" fill="hold" nodeType="withEffect">
                                  <p:stCondLst>
                                    <p:cond delay="500"/>
                                  </p:stCondLst>
                                  <p:childTnLst>
                                    <p:set>
                                      <p:cBhvr>
                                        <p:cTn id="9" dur="1" fill="hold">
                                          <p:stCondLst>
                                            <p:cond delay="0"/>
                                          </p:stCondLst>
                                        </p:cTn>
                                        <p:tgtEl>
                                          <p:spTgt spid="229"/>
                                        </p:tgtEl>
                                        <p:attrNameLst>
                                          <p:attrName>style.visibility</p:attrName>
                                        </p:attrNameLst>
                                      </p:cBhvr>
                                      <p:to>
                                        <p:strVal val="visible"/>
                                      </p:to>
                                    </p:set>
                                    <p:anim calcmode="lin" valueType="num">
                                      <p:cBhvr>
                                        <p:cTn id="10" dur="750" fill="hold"/>
                                        <p:tgtEl>
                                          <p:spTgt spid="229"/>
                                        </p:tgtEl>
                                        <p:attrNameLst>
                                          <p:attrName>ppt_w</p:attrName>
                                        </p:attrNameLst>
                                      </p:cBhvr>
                                      <p:tavLst>
                                        <p:tav tm="0">
                                          <p:val>
                                            <p:fltVal val="0"/>
                                          </p:val>
                                        </p:tav>
                                        <p:tav tm="100000">
                                          <p:val>
                                            <p:strVal val="#ppt_w"/>
                                          </p:val>
                                        </p:tav>
                                      </p:tavLst>
                                    </p:anim>
                                    <p:anim calcmode="lin" valueType="num">
                                      <p:cBhvr>
                                        <p:cTn id="11" dur="750" fill="hold"/>
                                        <p:tgtEl>
                                          <p:spTgt spid="229"/>
                                        </p:tgtEl>
                                        <p:attrNameLst>
                                          <p:attrName>ppt_h</p:attrName>
                                        </p:attrNameLst>
                                      </p:cBhvr>
                                      <p:tavLst>
                                        <p:tav tm="0">
                                          <p:val>
                                            <p:fltVal val="0"/>
                                          </p:val>
                                        </p:tav>
                                        <p:tav tm="100000">
                                          <p:val>
                                            <p:strVal val="#ppt_h"/>
                                          </p:val>
                                        </p:tav>
                                      </p:tavLst>
                                    </p:anim>
                                    <p:animEffect transition="in" filter="fade">
                                      <p:cBhvr>
                                        <p:cTn id="12" dur="750"/>
                                        <p:tgtEl>
                                          <p:spTgt spid="229"/>
                                        </p:tgtEl>
                                      </p:cBhvr>
                                    </p:animEffect>
                                  </p:childTnLst>
                                </p:cTn>
                              </p:par>
                              <p:par>
                                <p:cTn id="13" presetID="22" presetClass="entr" presetSubtype="8" fill="hold" nodeType="withEffect">
                                  <p:stCondLst>
                                    <p:cond delay="750"/>
                                  </p:stCondLst>
                                  <p:childTnLst>
                                    <p:set>
                                      <p:cBhvr>
                                        <p:cTn id="14" dur="1" fill="hold">
                                          <p:stCondLst>
                                            <p:cond delay="0"/>
                                          </p:stCondLst>
                                        </p:cTn>
                                        <p:tgtEl>
                                          <p:spTgt spid="233"/>
                                        </p:tgtEl>
                                        <p:attrNameLst>
                                          <p:attrName>style.visibility</p:attrName>
                                        </p:attrNameLst>
                                      </p:cBhvr>
                                      <p:to>
                                        <p:strVal val="visible"/>
                                      </p:to>
                                    </p:set>
                                    <p:animEffect transition="in" filter="wipe(left)">
                                      <p:cBhvr>
                                        <p:cTn id="15" dur="750"/>
                                        <p:tgtEl>
                                          <p:spTgt spid="233"/>
                                        </p:tgtEl>
                                      </p:cBhvr>
                                    </p:animEffect>
                                  </p:childTnLst>
                                </p:cTn>
                              </p:par>
                              <p:par>
                                <p:cTn id="16" presetID="22" presetClass="entr" presetSubtype="8" fill="hold" grpId="0" nodeType="withEffect">
                                  <p:stCondLst>
                                    <p:cond delay="1500"/>
                                  </p:stCondLst>
                                  <p:childTnLst>
                                    <p:set>
                                      <p:cBhvr>
                                        <p:cTn id="17" dur="1" fill="hold">
                                          <p:stCondLst>
                                            <p:cond delay="0"/>
                                          </p:stCondLst>
                                        </p:cTn>
                                        <p:tgtEl>
                                          <p:spTgt spid="212"/>
                                        </p:tgtEl>
                                        <p:attrNameLst>
                                          <p:attrName>style.visibility</p:attrName>
                                        </p:attrNameLst>
                                      </p:cBhvr>
                                      <p:to>
                                        <p:strVal val="visible"/>
                                      </p:to>
                                    </p:set>
                                    <p:animEffect transition="in" filter="wipe(left)">
                                      <p:cBhvr>
                                        <p:cTn id="18" dur="500"/>
                                        <p:tgtEl>
                                          <p:spTgt spid="212"/>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224"/>
                                        </p:tgtEl>
                                        <p:attrNameLst>
                                          <p:attrName>style.visibility</p:attrName>
                                        </p:attrNameLst>
                                      </p:cBhvr>
                                      <p:to>
                                        <p:strVal val="visible"/>
                                      </p:to>
                                    </p:set>
                                    <p:animEffect transition="in" filter="fade">
                                      <p:cBhvr>
                                        <p:cTn id="21" dur="500"/>
                                        <p:tgtEl>
                                          <p:spTgt spid="224"/>
                                        </p:tgtEl>
                                      </p:cBhvr>
                                    </p:animEffect>
                                  </p:childTnLst>
                                </p:cTn>
                              </p:par>
                              <p:par>
                                <p:cTn id="22" presetID="10" presetClass="entr" presetSubtype="0" fill="hold" nodeType="withEffect">
                                  <p:stCondLst>
                                    <p:cond delay="1750"/>
                                  </p:stCondLst>
                                  <p:childTnLst>
                                    <p:set>
                                      <p:cBhvr>
                                        <p:cTn id="23" dur="1" fill="hold">
                                          <p:stCondLst>
                                            <p:cond delay="0"/>
                                          </p:stCondLst>
                                        </p:cTn>
                                        <p:tgtEl>
                                          <p:spTgt spid="225"/>
                                        </p:tgtEl>
                                        <p:attrNameLst>
                                          <p:attrName>style.visibility</p:attrName>
                                        </p:attrNameLst>
                                      </p:cBhvr>
                                      <p:to>
                                        <p:strVal val="visible"/>
                                      </p:to>
                                    </p:set>
                                    <p:animEffect transition="in" filter="fade">
                                      <p:cBhvr>
                                        <p:cTn id="24" dur="500"/>
                                        <p:tgtEl>
                                          <p:spTgt spid="225"/>
                                        </p:tgtEl>
                                      </p:cBhvr>
                                    </p:animEffect>
                                  </p:childTnLst>
                                </p:cTn>
                              </p:par>
                              <p:par>
                                <p:cTn id="25" presetID="32" presetClass="emph" presetSubtype="0" repeatCount="10000" fill="hold" nodeType="withEffect">
                                  <p:stCondLst>
                                    <p:cond delay="0"/>
                                  </p:stCondLst>
                                  <p:childTnLst>
                                    <p:animRot by="120000">
                                      <p:cBhvr>
                                        <p:cTn id="26" dur="200" fill="hold">
                                          <p:stCondLst>
                                            <p:cond delay="0"/>
                                          </p:stCondLst>
                                        </p:cTn>
                                        <p:tgtEl>
                                          <p:spTgt spid="225"/>
                                        </p:tgtEl>
                                        <p:attrNameLst>
                                          <p:attrName>r</p:attrName>
                                        </p:attrNameLst>
                                      </p:cBhvr>
                                    </p:animRot>
                                    <p:animRot by="-240000">
                                      <p:cBhvr>
                                        <p:cTn id="27" dur="400" fill="hold">
                                          <p:stCondLst>
                                            <p:cond delay="400"/>
                                          </p:stCondLst>
                                        </p:cTn>
                                        <p:tgtEl>
                                          <p:spTgt spid="225"/>
                                        </p:tgtEl>
                                        <p:attrNameLst>
                                          <p:attrName>r</p:attrName>
                                        </p:attrNameLst>
                                      </p:cBhvr>
                                    </p:animRot>
                                    <p:animRot by="240000">
                                      <p:cBhvr>
                                        <p:cTn id="28" dur="400" fill="hold">
                                          <p:stCondLst>
                                            <p:cond delay="800"/>
                                          </p:stCondLst>
                                        </p:cTn>
                                        <p:tgtEl>
                                          <p:spTgt spid="225"/>
                                        </p:tgtEl>
                                        <p:attrNameLst>
                                          <p:attrName>r</p:attrName>
                                        </p:attrNameLst>
                                      </p:cBhvr>
                                    </p:animRot>
                                    <p:animRot by="-240000">
                                      <p:cBhvr>
                                        <p:cTn id="29" dur="400" fill="hold">
                                          <p:stCondLst>
                                            <p:cond delay="1200"/>
                                          </p:stCondLst>
                                        </p:cTn>
                                        <p:tgtEl>
                                          <p:spTgt spid="225"/>
                                        </p:tgtEl>
                                        <p:attrNameLst>
                                          <p:attrName>r</p:attrName>
                                        </p:attrNameLst>
                                      </p:cBhvr>
                                    </p:animRot>
                                    <p:animRot by="120000">
                                      <p:cBhvr>
                                        <p:cTn id="30" dur="400" fill="hold">
                                          <p:stCondLst>
                                            <p:cond delay="1600"/>
                                          </p:stCondLst>
                                        </p:cTn>
                                        <p:tgtEl>
                                          <p:spTgt spid="225"/>
                                        </p:tgtEl>
                                        <p:attrNameLst>
                                          <p:attrName>r</p:attrName>
                                        </p:attrNameLst>
                                      </p:cBhvr>
                                    </p:animRot>
                                  </p:childTnLst>
                                </p:cTn>
                              </p:par>
                              <p:par>
                                <p:cTn id="31" presetID="47" presetClass="entr" presetSubtype="0" fill="hold" nodeType="withEffect">
                                  <p:stCondLst>
                                    <p:cond delay="1500"/>
                                  </p:stCondLst>
                                  <p:childTnLst>
                                    <p:set>
                                      <p:cBhvr>
                                        <p:cTn id="32" dur="1" fill="hold">
                                          <p:stCondLst>
                                            <p:cond delay="0"/>
                                          </p:stCondLst>
                                        </p:cTn>
                                        <p:tgtEl>
                                          <p:spTgt spid="234"/>
                                        </p:tgtEl>
                                        <p:attrNameLst>
                                          <p:attrName>style.visibility</p:attrName>
                                        </p:attrNameLst>
                                      </p:cBhvr>
                                      <p:to>
                                        <p:strVal val="visible"/>
                                      </p:to>
                                    </p:set>
                                    <p:animEffect transition="in" filter="fade">
                                      <p:cBhvr>
                                        <p:cTn id="33" dur="1000"/>
                                        <p:tgtEl>
                                          <p:spTgt spid="234"/>
                                        </p:tgtEl>
                                      </p:cBhvr>
                                    </p:animEffect>
                                    <p:anim calcmode="lin" valueType="num">
                                      <p:cBhvr>
                                        <p:cTn id="34" dur="1000" fill="hold"/>
                                        <p:tgtEl>
                                          <p:spTgt spid="234"/>
                                        </p:tgtEl>
                                        <p:attrNameLst>
                                          <p:attrName>ppt_x</p:attrName>
                                        </p:attrNameLst>
                                      </p:cBhvr>
                                      <p:tavLst>
                                        <p:tav tm="0">
                                          <p:val>
                                            <p:strVal val="#ppt_x"/>
                                          </p:val>
                                        </p:tav>
                                        <p:tav tm="100000">
                                          <p:val>
                                            <p:strVal val="#ppt_x"/>
                                          </p:val>
                                        </p:tav>
                                      </p:tavLst>
                                    </p:anim>
                                    <p:anim calcmode="lin" valueType="num">
                                      <p:cBhvr>
                                        <p:cTn id="35" dur="1000" fill="hold"/>
                                        <p:tgtEl>
                                          <p:spTgt spid="234"/>
                                        </p:tgtEl>
                                        <p:attrNameLst>
                                          <p:attrName>ppt_y</p:attrName>
                                        </p:attrNameLst>
                                      </p:cBhvr>
                                      <p:tavLst>
                                        <p:tav tm="0">
                                          <p:val>
                                            <p:strVal val="#ppt_y-.1"/>
                                          </p:val>
                                        </p:tav>
                                        <p:tav tm="100000">
                                          <p:val>
                                            <p:strVal val="#ppt_y"/>
                                          </p:val>
                                        </p:tav>
                                      </p:tavLst>
                                    </p:anim>
                                  </p:childTnLst>
                                </p:cTn>
                              </p:par>
                              <p:par>
                                <p:cTn id="36" presetID="32" presetClass="emph" presetSubtype="0" repeatCount="indefinite" fill="hold" nodeType="withEffect">
                                  <p:stCondLst>
                                    <p:cond delay="0"/>
                                  </p:stCondLst>
                                  <p:childTnLst>
                                    <p:animRot by="120000">
                                      <p:cBhvr>
                                        <p:cTn id="37" dur="200" fill="hold">
                                          <p:stCondLst>
                                            <p:cond delay="0"/>
                                          </p:stCondLst>
                                        </p:cTn>
                                        <p:tgtEl>
                                          <p:spTgt spid="234"/>
                                        </p:tgtEl>
                                        <p:attrNameLst>
                                          <p:attrName>r</p:attrName>
                                        </p:attrNameLst>
                                      </p:cBhvr>
                                    </p:animRot>
                                    <p:animRot by="-240000">
                                      <p:cBhvr>
                                        <p:cTn id="38" dur="400" fill="hold">
                                          <p:stCondLst>
                                            <p:cond delay="400"/>
                                          </p:stCondLst>
                                        </p:cTn>
                                        <p:tgtEl>
                                          <p:spTgt spid="234"/>
                                        </p:tgtEl>
                                        <p:attrNameLst>
                                          <p:attrName>r</p:attrName>
                                        </p:attrNameLst>
                                      </p:cBhvr>
                                    </p:animRot>
                                    <p:animRot by="240000">
                                      <p:cBhvr>
                                        <p:cTn id="39" dur="400" fill="hold">
                                          <p:stCondLst>
                                            <p:cond delay="800"/>
                                          </p:stCondLst>
                                        </p:cTn>
                                        <p:tgtEl>
                                          <p:spTgt spid="234"/>
                                        </p:tgtEl>
                                        <p:attrNameLst>
                                          <p:attrName>r</p:attrName>
                                        </p:attrNameLst>
                                      </p:cBhvr>
                                    </p:animRot>
                                    <p:animRot by="-240000">
                                      <p:cBhvr>
                                        <p:cTn id="40" dur="400" fill="hold">
                                          <p:stCondLst>
                                            <p:cond delay="1200"/>
                                          </p:stCondLst>
                                        </p:cTn>
                                        <p:tgtEl>
                                          <p:spTgt spid="234"/>
                                        </p:tgtEl>
                                        <p:attrNameLst>
                                          <p:attrName>r</p:attrName>
                                        </p:attrNameLst>
                                      </p:cBhvr>
                                    </p:animRot>
                                    <p:animRot by="120000">
                                      <p:cBhvr>
                                        <p:cTn id="41" dur="400" fill="hold">
                                          <p:stCondLst>
                                            <p:cond delay="1600"/>
                                          </p:stCondLst>
                                        </p:cTn>
                                        <p:tgtEl>
                                          <p:spTgt spid="234"/>
                                        </p:tgtEl>
                                        <p:attrNameLst>
                                          <p:attrName>r</p:attrName>
                                        </p:attrNameLst>
                                      </p:cBhvr>
                                    </p:animRot>
                                  </p:childTnLst>
                                </p:cTn>
                              </p:par>
                              <p:par>
                                <p:cTn id="42" presetID="47" presetClass="entr" presetSubtype="0" fill="hold" nodeType="withEffect">
                                  <p:stCondLst>
                                    <p:cond delay="1500"/>
                                  </p:stCondLst>
                                  <p:childTnLst>
                                    <p:set>
                                      <p:cBhvr>
                                        <p:cTn id="43" dur="1" fill="hold">
                                          <p:stCondLst>
                                            <p:cond delay="0"/>
                                          </p:stCondLst>
                                        </p:cTn>
                                        <p:tgtEl>
                                          <p:spTgt spid="241"/>
                                        </p:tgtEl>
                                        <p:attrNameLst>
                                          <p:attrName>style.visibility</p:attrName>
                                        </p:attrNameLst>
                                      </p:cBhvr>
                                      <p:to>
                                        <p:strVal val="visible"/>
                                      </p:to>
                                    </p:set>
                                    <p:animEffect transition="in" filter="fade">
                                      <p:cBhvr>
                                        <p:cTn id="44" dur="1000"/>
                                        <p:tgtEl>
                                          <p:spTgt spid="241"/>
                                        </p:tgtEl>
                                      </p:cBhvr>
                                    </p:animEffect>
                                    <p:anim calcmode="lin" valueType="num">
                                      <p:cBhvr>
                                        <p:cTn id="45" dur="1000" fill="hold"/>
                                        <p:tgtEl>
                                          <p:spTgt spid="241"/>
                                        </p:tgtEl>
                                        <p:attrNameLst>
                                          <p:attrName>ppt_x</p:attrName>
                                        </p:attrNameLst>
                                      </p:cBhvr>
                                      <p:tavLst>
                                        <p:tav tm="0">
                                          <p:val>
                                            <p:strVal val="#ppt_x"/>
                                          </p:val>
                                        </p:tav>
                                        <p:tav tm="100000">
                                          <p:val>
                                            <p:strVal val="#ppt_x"/>
                                          </p:val>
                                        </p:tav>
                                      </p:tavLst>
                                    </p:anim>
                                    <p:anim calcmode="lin" valueType="num">
                                      <p:cBhvr>
                                        <p:cTn id="46" dur="1000" fill="hold"/>
                                        <p:tgtEl>
                                          <p:spTgt spid="241"/>
                                        </p:tgtEl>
                                        <p:attrNameLst>
                                          <p:attrName>ppt_y</p:attrName>
                                        </p:attrNameLst>
                                      </p:cBhvr>
                                      <p:tavLst>
                                        <p:tav tm="0">
                                          <p:val>
                                            <p:strVal val="#ppt_y-.1"/>
                                          </p:val>
                                        </p:tav>
                                        <p:tav tm="100000">
                                          <p:val>
                                            <p:strVal val="#ppt_y"/>
                                          </p:val>
                                        </p:tav>
                                      </p:tavLst>
                                    </p:anim>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241"/>
                                        </p:tgtEl>
                                        <p:attrNameLst>
                                          <p:attrName>r</p:attrName>
                                        </p:attrNameLst>
                                      </p:cBhvr>
                                    </p:animRot>
                                    <p:animRot by="-240000">
                                      <p:cBhvr>
                                        <p:cTn id="49" dur="400" fill="hold">
                                          <p:stCondLst>
                                            <p:cond delay="400"/>
                                          </p:stCondLst>
                                        </p:cTn>
                                        <p:tgtEl>
                                          <p:spTgt spid="241"/>
                                        </p:tgtEl>
                                        <p:attrNameLst>
                                          <p:attrName>r</p:attrName>
                                        </p:attrNameLst>
                                      </p:cBhvr>
                                    </p:animRot>
                                    <p:animRot by="240000">
                                      <p:cBhvr>
                                        <p:cTn id="50" dur="400" fill="hold">
                                          <p:stCondLst>
                                            <p:cond delay="800"/>
                                          </p:stCondLst>
                                        </p:cTn>
                                        <p:tgtEl>
                                          <p:spTgt spid="241"/>
                                        </p:tgtEl>
                                        <p:attrNameLst>
                                          <p:attrName>r</p:attrName>
                                        </p:attrNameLst>
                                      </p:cBhvr>
                                    </p:animRot>
                                    <p:animRot by="-240000">
                                      <p:cBhvr>
                                        <p:cTn id="51" dur="400" fill="hold">
                                          <p:stCondLst>
                                            <p:cond delay="1200"/>
                                          </p:stCondLst>
                                        </p:cTn>
                                        <p:tgtEl>
                                          <p:spTgt spid="241"/>
                                        </p:tgtEl>
                                        <p:attrNameLst>
                                          <p:attrName>r</p:attrName>
                                        </p:attrNameLst>
                                      </p:cBhvr>
                                    </p:animRot>
                                    <p:animRot by="120000">
                                      <p:cBhvr>
                                        <p:cTn id="52" dur="400" fill="hold">
                                          <p:stCondLst>
                                            <p:cond delay="1600"/>
                                          </p:stCondLst>
                                        </p:cTn>
                                        <p:tgtEl>
                                          <p:spTgt spid="241"/>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2"/>
                                        </p:tgtEl>
                                        <p:attrNameLst>
                                          <p:attrName>style.visibility</p:attrName>
                                        </p:attrNameLst>
                                      </p:cBhvr>
                                      <p:to>
                                        <p:strVal val="visible"/>
                                      </p:to>
                                    </p:set>
                                    <p:animEffect transition="in" filter="barn(inVertical)">
                                      <p:cBhvr>
                                        <p:cTn id="57" dur="500"/>
                                        <p:tgtEl>
                                          <p:spTgt spid="24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44"/>
                                        </p:tgtEl>
                                        <p:attrNameLst>
                                          <p:attrName>style.visibility</p:attrName>
                                        </p:attrNameLst>
                                      </p:cBhvr>
                                      <p:to>
                                        <p:strVal val="visible"/>
                                      </p:to>
                                    </p:set>
                                    <p:animEffect transition="in" filter="randombar(horizontal)">
                                      <p:cBhvr>
                                        <p:cTn id="62" dur="500"/>
                                        <p:tgtEl>
                                          <p:spTgt spid="24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5"/>
                                        </p:tgtEl>
                                        <p:attrNameLst>
                                          <p:attrName>style.visibility</p:attrName>
                                        </p:attrNameLst>
                                      </p:cBhvr>
                                      <p:to>
                                        <p:strVal val="visible"/>
                                      </p:to>
                                    </p:set>
                                    <p:animEffect transition="in" filter="barn(inVertical)">
                                      <p:cBhvr>
                                        <p:cTn id="67" dur="500"/>
                                        <p:tgtEl>
                                          <p:spTgt spid="24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44"/>
                                        </p:tgtEl>
                                      </p:cBhvr>
                                    </p:animEffect>
                                    <p:set>
                                      <p:cBhvr>
                                        <p:cTn id="72" dur="1" fill="hold">
                                          <p:stCondLst>
                                            <p:cond delay="499"/>
                                          </p:stCondLst>
                                        </p:cTn>
                                        <p:tgtEl>
                                          <p:spTgt spid="24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grpId="0" nodeType="clickEffect">
                                  <p:stCondLst>
                                    <p:cond delay="0"/>
                                  </p:stCondLst>
                                  <p:childTnLst>
                                    <p:animMotion origin="layout" path="M -2.08333E-7 -3.7037E-7 L 0.02435 -0.625 " pathEditMode="relative" rAng="0" ptsTypes="AA">
                                      <p:cBhvr>
                                        <p:cTn id="76" dur="2000" fill="hold"/>
                                        <p:tgtEl>
                                          <p:spTgt spid="252"/>
                                        </p:tgtEl>
                                        <p:attrNameLst>
                                          <p:attrName>ppt_x</p:attrName>
                                          <p:attrName>ppt_y</p:attrName>
                                        </p:attrNameLst>
                                      </p:cBhvr>
                                      <p:rCtr x="1211" y="-3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224" grpId="0"/>
      <p:bldP spid="242" grpId="0"/>
      <p:bldP spid="244" grpId="0"/>
      <p:bldP spid="244" grpId="1"/>
      <p:bldP spid="245" grpId="0"/>
      <p:bldP spid="25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2">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2">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241" name="Text Box 42">
            <a:extLst>
              <a:ext uri="{FF2B5EF4-FFF2-40B4-BE49-F238E27FC236}">
                <a16:creationId xmlns:a16="http://schemas.microsoft.com/office/drawing/2014/main" id="{D6E256FA-65F7-4755-803E-45ECB7474127}"/>
              </a:ext>
            </a:extLst>
          </p:cNvPr>
          <p:cNvSpPr txBox="1">
            <a:spLocks noChangeArrowheads="1"/>
          </p:cNvSpPr>
          <p:nvPr/>
        </p:nvSpPr>
        <p:spPr bwMode="auto">
          <a:xfrm>
            <a:off x="2029912" y="1168621"/>
            <a:ext cx="7799462" cy="1938992"/>
          </a:xfrm>
          <a:prstGeom prst="rect">
            <a:avLst/>
          </a:prstGeom>
          <a:noFill/>
          <a:ln w="9525">
            <a:noFill/>
            <a:miter lim="800000"/>
            <a:headEnd/>
            <a:tailEnd/>
          </a:ln>
        </p:spPr>
        <p:txBody>
          <a:bodyPr wrap="square">
            <a:spAutoFit/>
          </a:bodyPr>
          <a:lstStyle/>
          <a:p>
            <a:pPr algn="ctr"/>
            <a:r>
              <a:rPr lang="en-US" altLang="en-US" sz="3000" b="1">
                <a:solidFill>
                  <a:srgbClr val="F9E1D3"/>
                </a:solidFill>
                <a:latin typeface="UVN Ai Cap Nang" panose="02040803050506020204" pitchFamily="18" charset="0"/>
              </a:rPr>
              <a:t>Để nguyên – loại quả thơm ngon</a:t>
            </a:r>
          </a:p>
          <a:p>
            <a:pPr algn="ctr"/>
            <a:r>
              <a:rPr lang="en-US" altLang="en-US" sz="3000" b="1">
                <a:solidFill>
                  <a:srgbClr val="F9E1D3"/>
                </a:solidFill>
                <a:latin typeface="UVN Ai Cap Nang" panose="02040803050506020204" pitchFamily="18" charset="0"/>
              </a:rPr>
              <a:t> Thêm </a:t>
            </a:r>
            <a:r>
              <a:rPr lang="en-US" altLang="en-US" sz="3000" b="1" i="1">
                <a:solidFill>
                  <a:srgbClr val="F9E1D3"/>
                </a:solidFill>
                <a:latin typeface="UVN Ai Cap Nang" panose="02040803050506020204" pitchFamily="18" charset="0"/>
              </a:rPr>
              <a:t>hỏi</a:t>
            </a:r>
            <a:r>
              <a:rPr lang="en-US" altLang="en-US" sz="3000" b="1">
                <a:solidFill>
                  <a:srgbClr val="F9E1D3"/>
                </a:solidFill>
                <a:latin typeface="UVN Ai Cap Nang" panose="02040803050506020204" pitchFamily="18" charset="0"/>
              </a:rPr>
              <a:t> – co lại chỉ còn bé thôi.</a:t>
            </a:r>
          </a:p>
          <a:p>
            <a:pPr algn="ctr"/>
            <a:r>
              <a:rPr lang="en-US" altLang="en-US" sz="3000" b="1">
                <a:solidFill>
                  <a:srgbClr val="F9E1D3"/>
                </a:solidFill>
                <a:latin typeface="UVN Ai Cap Nang" panose="02040803050506020204" pitchFamily="18" charset="0"/>
              </a:rPr>
              <a:t>Thêm </a:t>
            </a:r>
            <a:r>
              <a:rPr lang="en-US" altLang="en-US" sz="3000" b="1" i="1">
                <a:solidFill>
                  <a:srgbClr val="F9E1D3"/>
                </a:solidFill>
                <a:latin typeface="UVN Ai Cap Nang" panose="02040803050506020204" pitchFamily="18" charset="0"/>
              </a:rPr>
              <a:t>nặng</a:t>
            </a:r>
            <a:r>
              <a:rPr lang="en-US" altLang="en-US" sz="3000" b="1">
                <a:solidFill>
                  <a:srgbClr val="F9E1D3"/>
                </a:solidFill>
                <a:latin typeface="UVN Ai Cap Nang" panose="02040803050506020204" pitchFamily="18" charset="0"/>
              </a:rPr>
              <a:t> – mới thật lạ đời</a:t>
            </a:r>
          </a:p>
          <a:p>
            <a:pPr algn="ctr"/>
            <a:r>
              <a:rPr lang="en-US" altLang="en-US" sz="3000" b="1">
                <a:solidFill>
                  <a:srgbClr val="F9E1D3"/>
                </a:solidFill>
                <a:latin typeface="UVN Ai Cap Nang" panose="02040803050506020204" pitchFamily="18" charset="0"/>
              </a:rPr>
              <a:t>    Bỗng nhiên thành vết xoong nồi lọ lem.</a:t>
            </a:r>
          </a:p>
        </p:txBody>
      </p:sp>
      <p:sp>
        <p:nvSpPr>
          <p:cNvPr id="389" name="Rectangle 1">
            <a:extLst>
              <a:ext uri="{FF2B5EF4-FFF2-40B4-BE49-F238E27FC236}">
                <a16:creationId xmlns:a16="http://schemas.microsoft.com/office/drawing/2014/main" id="{A5AF39BC-621F-4F3A-9F92-F39A0CB7F2BF}"/>
              </a:ext>
            </a:extLst>
          </p:cNvPr>
          <p:cNvSpPr>
            <a:spLocks noChangeArrowheads="1"/>
          </p:cNvSpPr>
          <p:nvPr/>
        </p:nvSpPr>
        <p:spPr bwMode="auto">
          <a:xfrm>
            <a:off x="1718731" y="357359"/>
            <a:ext cx="8885766" cy="769441"/>
          </a:xfrm>
          <a:prstGeom prst="rect">
            <a:avLst/>
          </a:prstGeom>
          <a:noFill/>
          <a:ln w="9525">
            <a:noFill/>
            <a:miter lim="800000"/>
            <a:headEnd/>
            <a:tailEnd/>
          </a:ln>
        </p:spPr>
        <p:txBody>
          <a:bodyPr wrap="none">
            <a:spAutoFit/>
          </a:bodyPr>
          <a:lstStyle/>
          <a:p>
            <a:r>
              <a:rPr lang="en-US" altLang="en-US" sz="4400" b="1">
                <a:solidFill>
                  <a:srgbClr val="465666"/>
                </a:solidFill>
                <a:latin typeface="#9Slide05 Pattaya" panose="00000500000000000000" pitchFamily="2" charset="-34"/>
                <a:cs typeface="#9Slide05 Pattaya" panose="00000500000000000000" pitchFamily="2" charset="-34"/>
              </a:rPr>
              <a:t>3a/ Em đoán xem đây là những chữ gì?</a:t>
            </a:r>
            <a:endParaRPr lang="en-US" sz="4400">
              <a:solidFill>
                <a:srgbClr val="465666"/>
              </a:solidFill>
              <a:latin typeface="#9Slide05 Pattaya" panose="00000500000000000000" pitchFamily="2" charset="-34"/>
              <a:cs typeface="#9Slide05 Pattaya" panose="00000500000000000000" pitchFamily="2" charset="-34"/>
            </a:endParaRPr>
          </a:p>
        </p:txBody>
      </p:sp>
      <p:grpSp>
        <p:nvGrpSpPr>
          <p:cNvPr id="390" name="Group 389">
            <a:extLst>
              <a:ext uri="{FF2B5EF4-FFF2-40B4-BE49-F238E27FC236}">
                <a16:creationId xmlns:a16="http://schemas.microsoft.com/office/drawing/2014/main" id="{10204E39-34A3-4BFF-B026-665B8604FA6F}"/>
              </a:ext>
            </a:extLst>
          </p:cNvPr>
          <p:cNvGrpSpPr/>
          <p:nvPr/>
        </p:nvGrpSpPr>
        <p:grpSpPr>
          <a:xfrm>
            <a:off x="1324498" y="3194296"/>
            <a:ext cx="4383358" cy="1244578"/>
            <a:chOff x="1093934" y="2361398"/>
            <a:chExt cx="6101971" cy="1183616"/>
          </a:xfrm>
        </p:grpSpPr>
        <p:pic>
          <p:nvPicPr>
            <p:cNvPr id="391" name="Picture 390">
              <a:extLst>
                <a:ext uri="{FF2B5EF4-FFF2-40B4-BE49-F238E27FC236}">
                  <a16:creationId xmlns:a16="http://schemas.microsoft.com/office/drawing/2014/main" id="{7FE793B2-BEDE-4549-8AD2-37034F9D83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395" name="Picture 394">
              <a:extLst>
                <a:ext uri="{FF2B5EF4-FFF2-40B4-BE49-F238E27FC236}">
                  <a16:creationId xmlns:a16="http://schemas.microsoft.com/office/drawing/2014/main" id="{EAD65B6D-E53E-4A6C-AB78-89B68625A96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pic>
        <p:nvPicPr>
          <p:cNvPr id="396" name="Picture 395">
            <a:extLst>
              <a:ext uri="{FF2B5EF4-FFF2-40B4-BE49-F238E27FC236}">
                <a16:creationId xmlns:a16="http://schemas.microsoft.com/office/drawing/2014/main" id="{F535FB49-3B43-41E3-A150-4CE5F3FF9270}"/>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1412" t="6865" r="25545" b="14700"/>
          <a:stretch/>
        </p:blipFill>
        <p:spPr>
          <a:xfrm>
            <a:off x="1029086" y="2596970"/>
            <a:ext cx="837310" cy="1547664"/>
          </a:xfrm>
          <a:prstGeom prst="rect">
            <a:avLst/>
          </a:prstGeom>
          <a:effectLst>
            <a:outerShdw blurRad="12700" dist="38100" dir="13500000" algn="br" rotWithShape="0">
              <a:prstClr val="black">
                <a:alpha val="40000"/>
              </a:prstClr>
            </a:outerShdw>
          </a:effectLst>
        </p:spPr>
      </p:pic>
      <p:grpSp>
        <p:nvGrpSpPr>
          <p:cNvPr id="397" name="Group 396">
            <a:extLst>
              <a:ext uri="{FF2B5EF4-FFF2-40B4-BE49-F238E27FC236}">
                <a16:creationId xmlns:a16="http://schemas.microsoft.com/office/drawing/2014/main" id="{4FB2EFA4-7AED-466E-8E39-702E00B7269F}"/>
              </a:ext>
            </a:extLst>
          </p:cNvPr>
          <p:cNvGrpSpPr/>
          <p:nvPr/>
        </p:nvGrpSpPr>
        <p:grpSpPr>
          <a:xfrm>
            <a:off x="2997763" y="4826422"/>
            <a:ext cx="4796552" cy="1047099"/>
            <a:chOff x="1032791" y="5181319"/>
            <a:chExt cx="6078814" cy="1183616"/>
          </a:xfrm>
        </p:grpSpPr>
        <p:pic>
          <p:nvPicPr>
            <p:cNvPr id="398" name="Picture 397">
              <a:extLst>
                <a:ext uri="{FF2B5EF4-FFF2-40B4-BE49-F238E27FC236}">
                  <a16:creationId xmlns:a16="http://schemas.microsoft.com/office/drawing/2014/main" id="{ACF593D3-8F15-4A42-ABC2-758CD3F3FF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791" y="5181319"/>
              <a:ext cx="5850926" cy="1183616"/>
            </a:xfrm>
            <a:prstGeom prst="rect">
              <a:avLst/>
            </a:prstGeom>
            <a:effectLst>
              <a:outerShdw blurRad="25400" dist="38100" dir="10800000" algn="r" rotWithShape="0">
                <a:prstClr val="black">
                  <a:alpha val="65000"/>
                </a:prstClr>
              </a:outerShdw>
            </a:effectLst>
          </p:spPr>
        </p:pic>
        <p:pic>
          <p:nvPicPr>
            <p:cNvPr id="399" name="Picture 398">
              <a:extLst>
                <a:ext uri="{FF2B5EF4-FFF2-40B4-BE49-F238E27FC236}">
                  <a16:creationId xmlns:a16="http://schemas.microsoft.com/office/drawing/2014/main" id="{BF98FD08-66AB-4E7B-A2BA-C79D854CBAA9}"/>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2667" t="24910" r="15174" b="58841"/>
            <a:stretch/>
          </p:blipFill>
          <p:spPr>
            <a:xfrm rot="2432488">
              <a:off x="6199749" y="5307773"/>
              <a:ext cx="911856" cy="307988"/>
            </a:xfrm>
            <a:prstGeom prst="rect">
              <a:avLst/>
            </a:prstGeom>
          </p:spPr>
        </p:pic>
      </p:grpSp>
      <p:pic>
        <p:nvPicPr>
          <p:cNvPr id="400" name="Picture 399">
            <a:extLst>
              <a:ext uri="{FF2B5EF4-FFF2-40B4-BE49-F238E27FC236}">
                <a16:creationId xmlns:a16="http://schemas.microsoft.com/office/drawing/2014/main" id="{21780F58-C10C-49A2-B8FF-1D99A42CFA18}"/>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1412" t="6865" r="25545" b="14700"/>
          <a:stretch/>
        </p:blipFill>
        <p:spPr>
          <a:xfrm>
            <a:off x="2910810" y="4250437"/>
            <a:ext cx="837310" cy="1605048"/>
          </a:xfrm>
          <a:prstGeom prst="rect">
            <a:avLst/>
          </a:prstGeom>
          <a:effectLst>
            <a:outerShdw blurRad="12700" dist="38100" dir="13500000" algn="br" rotWithShape="0">
              <a:prstClr val="black">
                <a:alpha val="40000"/>
              </a:prstClr>
            </a:outerShdw>
          </a:effectLst>
        </p:spPr>
      </p:pic>
      <p:grpSp>
        <p:nvGrpSpPr>
          <p:cNvPr id="401" name="Group 400">
            <a:extLst>
              <a:ext uri="{FF2B5EF4-FFF2-40B4-BE49-F238E27FC236}">
                <a16:creationId xmlns:a16="http://schemas.microsoft.com/office/drawing/2014/main" id="{E5C2BE4A-8BD3-48D9-8A69-26ADFF649E03}"/>
              </a:ext>
            </a:extLst>
          </p:cNvPr>
          <p:cNvGrpSpPr/>
          <p:nvPr/>
        </p:nvGrpSpPr>
        <p:grpSpPr>
          <a:xfrm>
            <a:off x="5777142" y="3746509"/>
            <a:ext cx="4900497" cy="1047099"/>
            <a:chOff x="1338773" y="3789810"/>
            <a:chExt cx="6049334" cy="1183616"/>
          </a:xfrm>
        </p:grpSpPr>
        <p:pic>
          <p:nvPicPr>
            <p:cNvPr id="402" name="Picture 401">
              <a:extLst>
                <a:ext uri="{FF2B5EF4-FFF2-40B4-BE49-F238E27FC236}">
                  <a16:creationId xmlns:a16="http://schemas.microsoft.com/office/drawing/2014/main" id="{5874E18A-E353-4723-A533-BE95686F91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403" name="Picture 402">
              <a:extLst>
                <a:ext uri="{FF2B5EF4-FFF2-40B4-BE49-F238E27FC236}">
                  <a16:creationId xmlns:a16="http://schemas.microsoft.com/office/drawing/2014/main" id="{8B184F83-2872-46EC-ACBD-B2A9943E963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pic>
        <p:nvPicPr>
          <p:cNvPr id="404" name="Picture 403">
            <a:extLst>
              <a:ext uri="{FF2B5EF4-FFF2-40B4-BE49-F238E27FC236}">
                <a16:creationId xmlns:a16="http://schemas.microsoft.com/office/drawing/2014/main" id="{319B0706-C5EB-4646-A70E-0EA14EB87454}"/>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8998" t="10698" r="30754" b="13746"/>
          <a:stretch/>
        </p:blipFill>
        <p:spPr>
          <a:xfrm>
            <a:off x="9918350" y="2804885"/>
            <a:ext cx="848975" cy="1992225"/>
          </a:xfrm>
          <a:prstGeom prst="rect">
            <a:avLst/>
          </a:prstGeom>
          <a:effectLst>
            <a:outerShdw blurRad="12700" dist="38100" dir="10800000" algn="r" rotWithShape="0">
              <a:prstClr val="black">
                <a:alpha val="40000"/>
              </a:prstClr>
            </a:outerShdw>
          </a:effectLst>
        </p:spPr>
      </p:pic>
      <p:sp>
        <p:nvSpPr>
          <p:cNvPr id="405" name="TextBox 404">
            <a:extLst>
              <a:ext uri="{FF2B5EF4-FFF2-40B4-BE49-F238E27FC236}">
                <a16:creationId xmlns:a16="http://schemas.microsoft.com/office/drawing/2014/main" id="{C38762BC-1D5B-4A51-BFD4-C979712AED7C}"/>
              </a:ext>
            </a:extLst>
          </p:cNvPr>
          <p:cNvSpPr txBox="1"/>
          <p:nvPr/>
        </p:nvSpPr>
        <p:spPr>
          <a:xfrm>
            <a:off x="2649621" y="3274289"/>
            <a:ext cx="3185233" cy="923330"/>
          </a:xfrm>
          <a:prstGeom prst="rect">
            <a:avLst/>
          </a:prstGeom>
          <a:noFill/>
        </p:spPr>
        <p:txBody>
          <a:bodyPr wrap="square" rtlCol="0">
            <a:spAutoFit/>
          </a:bodyPr>
          <a:lstStyle/>
          <a:p>
            <a:r>
              <a:rPr lang="en-US" sz="5400" b="1" spc="300">
                <a:solidFill>
                  <a:srgbClr val="9A4E4B"/>
                </a:solidFill>
                <a:latin typeface="UVN Ai Cap Nang" panose="02040803050506020204" pitchFamily="18" charset="0"/>
              </a:rPr>
              <a:t>nho</a:t>
            </a:r>
            <a:endParaRPr lang="en-US" sz="5400" b="1" spc="300" dirty="0">
              <a:solidFill>
                <a:srgbClr val="9A4E4B"/>
              </a:solidFill>
              <a:latin typeface="UVN Ai Cap Nang" panose="02040803050506020204" pitchFamily="18" charset="0"/>
            </a:endParaRPr>
          </a:p>
        </p:txBody>
      </p:sp>
      <p:sp>
        <p:nvSpPr>
          <p:cNvPr id="406" name="TextBox 405">
            <a:extLst>
              <a:ext uri="{FF2B5EF4-FFF2-40B4-BE49-F238E27FC236}">
                <a16:creationId xmlns:a16="http://schemas.microsoft.com/office/drawing/2014/main" id="{547B90B1-A77D-40C2-8793-2C899B41B5B7}"/>
              </a:ext>
            </a:extLst>
          </p:cNvPr>
          <p:cNvSpPr txBox="1"/>
          <p:nvPr/>
        </p:nvSpPr>
        <p:spPr>
          <a:xfrm>
            <a:off x="7503558" y="3662701"/>
            <a:ext cx="3027526" cy="923330"/>
          </a:xfrm>
          <a:prstGeom prst="rect">
            <a:avLst/>
          </a:prstGeom>
          <a:noFill/>
        </p:spPr>
        <p:txBody>
          <a:bodyPr wrap="square" rtlCol="0">
            <a:spAutoFit/>
          </a:bodyPr>
          <a:lstStyle/>
          <a:p>
            <a:r>
              <a:rPr lang="en-US" sz="5400" b="1" spc="300">
                <a:solidFill>
                  <a:srgbClr val="9A4E4B"/>
                </a:solidFill>
                <a:latin typeface="UVN Ai Cap Nang" panose="02040803050506020204" pitchFamily="18" charset="0"/>
              </a:rPr>
              <a:t>nhỏ</a:t>
            </a:r>
            <a:endParaRPr lang="en-US" sz="5400" b="1" spc="300" dirty="0">
              <a:solidFill>
                <a:srgbClr val="9A4E4B"/>
              </a:solidFill>
              <a:latin typeface="UVN Ai Cap Nang" panose="02040803050506020204" pitchFamily="18" charset="0"/>
            </a:endParaRPr>
          </a:p>
        </p:txBody>
      </p:sp>
      <p:sp>
        <p:nvSpPr>
          <p:cNvPr id="407" name="TextBox 406">
            <a:extLst>
              <a:ext uri="{FF2B5EF4-FFF2-40B4-BE49-F238E27FC236}">
                <a16:creationId xmlns:a16="http://schemas.microsoft.com/office/drawing/2014/main" id="{C64949A7-18DD-4DAF-B250-E202B53A7D28}"/>
              </a:ext>
            </a:extLst>
          </p:cNvPr>
          <p:cNvSpPr txBox="1"/>
          <p:nvPr/>
        </p:nvSpPr>
        <p:spPr>
          <a:xfrm>
            <a:off x="4653265" y="4792353"/>
            <a:ext cx="3266489" cy="923330"/>
          </a:xfrm>
          <a:prstGeom prst="rect">
            <a:avLst/>
          </a:prstGeom>
          <a:noFill/>
        </p:spPr>
        <p:txBody>
          <a:bodyPr wrap="square" rtlCol="0">
            <a:spAutoFit/>
          </a:bodyPr>
          <a:lstStyle/>
          <a:p>
            <a:r>
              <a:rPr lang="en-US" sz="5400" b="1" spc="300">
                <a:solidFill>
                  <a:srgbClr val="9A4E4B"/>
                </a:solidFill>
                <a:latin typeface="UVN Ai Cap Nang" panose="02040803050506020204" pitchFamily="18" charset="0"/>
              </a:rPr>
              <a:t>nhọ</a:t>
            </a:r>
            <a:endParaRPr lang="en-US" sz="5400" b="1" spc="300" dirty="0">
              <a:solidFill>
                <a:srgbClr val="9A4E4B"/>
              </a:solidFill>
              <a:latin typeface="UVN Ai Cap Nang" panose="02040803050506020204" pitchFamily="18" charset="0"/>
            </a:endParaRPr>
          </a:p>
        </p:txBody>
      </p:sp>
    </p:spTree>
    <p:extLst>
      <p:ext uri="{BB962C8B-B14F-4D97-AF65-F5344CB8AC3E}">
        <p14:creationId xmlns:p14="http://schemas.microsoft.com/office/powerpoint/2010/main" val="359554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86"/>
                                        </p:tgtEl>
                                        <p:attrNameLst>
                                          <p:attrName>style.visibility</p:attrName>
                                        </p:attrNameLst>
                                      </p:cBhvr>
                                      <p:to>
                                        <p:strVal val="visible"/>
                                      </p:to>
                                    </p:set>
                                    <p:animEffect transition="in" filter="fade">
                                      <p:cBhvr>
                                        <p:cTn id="18" dur="1000"/>
                                        <p:tgtEl>
                                          <p:spTgt spid="386"/>
                                        </p:tgtEl>
                                      </p:cBhvr>
                                    </p:animEffect>
                                    <p:anim calcmode="lin" valueType="num">
                                      <p:cBhvr>
                                        <p:cTn id="19" dur="1000" fill="hold"/>
                                        <p:tgtEl>
                                          <p:spTgt spid="386"/>
                                        </p:tgtEl>
                                        <p:attrNameLst>
                                          <p:attrName>ppt_x</p:attrName>
                                        </p:attrNameLst>
                                      </p:cBhvr>
                                      <p:tavLst>
                                        <p:tav tm="0">
                                          <p:val>
                                            <p:strVal val="#ppt_x"/>
                                          </p:val>
                                        </p:tav>
                                        <p:tav tm="100000">
                                          <p:val>
                                            <p:strVal val="#ppt_x"/>
                                          </p:val>
                                        </p:tav>
                                      </p:tavLst>
                                    </p:anim>
                                    <p:anim calcmode="lin" valueType="num">
                                      <p:cBhvr>
                                        <p:cTn id="20" dur="1000" fill="hold"/>
                                        <p:tgtEl>
                                          <p:spTgt spid="386"/>
                                        </p:tgtEl>
                                        <p:attrNameLst>
                                          <p:attrName>ppt_y</p:attrName>
                                        </p:attrNameLst>
                                      </p:cBhvr>
                                      <p:tavLst>
                                        <p:tav tm="0">
                                          <p:val>
                                            <p:strVal val="#ppt_y+.1"/>
                                          </p:val>
                                        </p:tav>
                                        <p:tav tm="100000">
                                          <p:val>
                                            <p:strVal val="#ppt_y"/>
                                          </p:val>
                                        </p:tav>
                                      </p:tavLst>
                                    </p:anim>
                                  </p:childTnLst>
                                </p:cTn>
                              </p:par>
                              <p:par>
                                <p:cTn id="21" presetID="22" presetClass="entr" presetSubtype="8" fill="hold" nodeType="withEffect">
                                  <p:stCondLst>
                                    <p:cond delay="1000"/>
                                  </p:stCondLst>
                                  <p:childTnLst>
                                    <p:set>
                                      <p:cBhvr>
                                        <p:cTn id="22" dur="1" fill="hold">
                                          <p:stCondLst>
                                            <p:cond delay="0"/>
                                          </p:stCondLst>
                                        </p:cTn>
                                        <p:tgtEl>
                                          <p:spTgt spid="394"/>
                                        </p:tgtEl>
                                        <p:attrNameLst>
                                          <p:attrName>style.visibility</p:attrName>
                                        </p:attrNameLst>
                                      </p:cBhvr>
                                      <p:to>
                                        <p:strVal val="visible"/>
                                      </p:to>
                                    </p:set>
                                    <p:animEffect transition="in" filter="wipe(left)">
                                      <p:cBhvr>
                                        <p:cTn id="23" dur="500"/>
                                        <p:tgtEl>
                                          <p:spTgt spid="39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89"/>
                                        </p:tgtEl>
                                        <p:attrNameLst>
                                          <p:attrName>style.visibility</p:attrName>
                                        </p:attrNameLst>
                                      </p:cBhvr>
                                      <p:to>
                                        <p:strVal val="visible"/>
                                      </p:to>
                                    </p:set>
                                    <p:animEffect transition="in" filter="wipe(left)">
                                      <p:cBhvr>
                                        <p:cTn id="28" dur="500"/>
                                        <p:tgtEl>
                                          <p:spTgt spid="38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1"/>
                                        </p:tgtEl>
                                        <p:attrNameLst>
                                          <p:attrName>style.visibility</p:attrName>
                                        </p:attrNameLst>
                                      </p:cBhvr>
                                      <p:to>
                                        <p:strVal val="visible"/>
                                      </p:to>
                                    </p:set>
                                    <p:animEffect transition="in" filter="randombar(horizontal)">
                                      <p:cBhvr>
                                        <p:cTn id="33" dur="500"/>
                                        <p:tgtEl>
                                          <p:spTgt spid="2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96"/>
                                        </p:tgtEl>
                                        <p:attrNameLst>
                                          <p:attrName>style.visibility</p:attrName>
                                        </p:attrNameLst>
                                      </p:cBhvr>
                                      <p:to>
                                        <p:strVal val="visible"/>
                                      </p:to>
                                    </p:set>
                                    <p:animEffect transition="in" filter="fade">
                                      <p:cBhvr>
                                        <p:cTn id="38" dur="500"/>
                                        <p:tgtEl>
                                          <p:spTgt spid="396"/>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90"/>
                                        </p:tgtEl>
                                        <p:attrNameLst>
                                          <p:attrName>style.visibility</p:attrName>
                                        </p:attrNameLst>
                                      </p:cBhvr>
                                      <p:to>
                                        <p:strVal val="visible"/>
                                      </p:to>
                                    </p:set>
                                    <p:animEffect transition="in" filter="wipe(left)">
                                      <p:cBhvr>
                                        <p:cTn id="42" dur="750"/>
                                        <p:tgtEl>
                                          <p:spTgt spid="390"/>
                                        </p:tgtEl>
                                      </p:cBhvr>
                                    </p:animEffect>
                                  </p:childTnLst>
                                </p:cTn>
                              </p:par>
                            </p:childTnLst>
                          </p:cTn>
                        </p:par>
                        <p:par>
                          <p:cTn id="43" fill="hold">
                            <p:stCondLst>
                              <p:cond delay="1250"/>
                            </p:stCondLst>
                            <p:childTnLst>
                              <p:par>
                                <p:cTn id="44" presetID="10" presetClass="entr" presetSubtype="0" fill="hold" grpId="0" nodeType="afterEffect">
                                  <p:stCondLst>
                                    <p:cond delay="0"/>
                                  </p:stCondLst>
                                  <p:childTnLst>
                                    <p:set>
                                      <p:cBhvr>
                                        <p:cTn id="45" dur="1" fill="hold">
                                          <p:stCondLst>
                                            <p:cond delay="0"/>
                                          </p:stCondLst>
                                        </p:cTn>
                                        <p:tgtEl>
                                          <p:spTgt spid="405"/>
                                        </p:tgtEl>
                                        <p:attrNameLst>
                                          <p:attrName>style.visibility</p:attrName>
                                        </p:attrNameLst>
                                      </p:cBhvr>
                                      <p:to>
                                        <p:strVal val="visible"/>
                                      </p:to>
                                    </p:set>
                                    <p:animEffect transition="in" filter="fade">
                                      <p:cBhvr>
                                        <p:cTn id="46" dur="750"/>
                                        <p:tgtEl>
                                          <p:spTgt spid="40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04"/>
                                        </p:tgtEl>
                                        <p:attrNameLst>
                                          <p:attrName>style.visibility</p:attrName>
                                        </p:attrNameLst>
                                      </p:cBhvr>
                                      <p:to>
                                        <p:strVal val="visible"/>
                                      </p:to>
                                    </p:set>
                                    <p:animEffect transition="in" filter="fade">
                                      <p:cBhvr>
                                        <p:cTn id="51" dur="750"/>
                                        <p:tgtEl>
                                          <p:spTgt spid="404"/>
                                        </p:tgtEl>
                                      </p:cBhvr>
                                    </p:animEffect>
                                  </p:childTnLst>
                                </p:cTn>
                              </p:par>
                            </p:childTnLst>
                          </p:cTn>
                        </p:par>
                        <p:par>
                          <p:cTn id="52" fill="hold">
                            <p:stCondLst>
                              <p:cond delay="750"/>
                            </p:stCondLst>
                            <p:childTnLst>
                              <p:par>
                                <p:cTn id="53" presetID="22" presetClass="entr" presetSubtype="2" fill="hold" nodeType="afterEffect">
                                  <p:stCondLst>
                                    <p:cond delay="0"/>
                                  </p:stCondLst>
                                  <p:childTnLst>
                                    <p:set>
                                      <p:cBhvr>
                                        <p:cTn id="54" dur="1" fill="hold">
                                          <p:stCondLst>
                                            <p:cond delay="0"/>
                                          </p:stCondLst>
                                        </p:cTn>
                                        <p:tgtEl>
                                          <p:spTgt spid="401"/>
                                        </p:tgtEl>
                                        <p:attrNameLst>
                                          <p:attrName>style.visibility</p:attrName>
                                        </p:attrNameLst>
                                      </p:cBhvr>
                                      <p:to>
                                        <p:strVal val="visible"/>
                                      </p:to>
                                    </p:set>
                                    <p:animEffect transition="in" filter="wipe(right)">
                                      <p:cBhvr>
                                        <p:cTn id="55" dur="750"/>
                                        <p:tgtEl>
                                          <p:spTgt spid="401"/>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406"/>
                                        </p:tgtEl>
                                        <p:attrNameLst>
                                          <p:attrName>style.visibility</p:attrName>
                                        </p:attrNameLst>
                                      </p:cBhvr>
                                      <p:to>
                                        <p:strVal val="visible"/>
                                      </p:to>
                                    </p:set>
                                    <p:animEffect transition="in" filter="fade">
                                      <p:cBhvr>
                                        <p:cTn id="59" dur="750"/>
                                        <p:tgtEl>
                                          <p:spTgt spid="40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00"/>
                                        </p:tgtEl>
                                        <p:attrNameLst>
                                          <p:attrName>style.visibility</p:attrName>
                                        </p:attrNameLst>
                                      </p:cBhvr>
                                      <p:to>
                                        <p:strVal val="visible"/>
                                      </p:to>
                                    </p:set>
                                    <p:animEffect transition="in" filter="fade">
                                      <p:cBhvr>
                                        <p:cTn id="64" dur="750"/>
                                        <p:tgtEl>
                                          <p:spTgt spid="400"/>
                                        </p:tgtEl>
                                      </p:cBhvr>
                                    </p:animEffect>
                                  </p:childTnLst>
                                </p:cTn>
                              </p:par>
                            </p:childTnLst>
                          </p:cTn>
                        </p:par>
                        <p:par>
                          <p:cTn id="65" fill="hold">
                            <p:stCondLst>
                              <p:cond delay="750"/>
                            </p:stCondLst>
                            <p:childTnLst>
                              <p:par>
                                <p:cTn id="66" presetID="22" presetClass="entr" presetSubtype="8" fill="hold" nodeType="afterEffect">
                                  <p:stCondLst>
                                    <p:cond delay="0"/>
                                  </p:stCondLst>
                                  <p:childTnLst>
                                    <p:set>
                                      <p:cBhvr>
                                        <p:cTn id="67" dur="1" fill="hold">
                                          <p:stCondLst>
                                            <p:cond delay="0"/>
                                          </p:stCondLst>
                                        </p:cTn>
                                        <p:tgtEl>
                                          <p:spTgt spid="397"/>
                                        </p:tgtEl>
                                        <p:attrNameLst>
                                          <p:attrName>style.visibility</p:attrName>
                                        </p:attrNameLst>
                                      </p:cBhvr>
                                      <p:to>
                                        <p:strVal val="visible"/>
                                      </p:to>
                                    </p:set>
                                    <p:animEffect transition="in" filter="wipe(left)">
                                      <p:cBhvr>
                                        <p:cTn id="68" dur="750"/>
                                        <p:tgtEl>
                                          <p:spTgt spid="397"/>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407"/>
                                        </p:tgtEl>
                                        <p:attrNameLst>
                                          <p:attrName>style.visibility</p:attrName>
                                        </p:attrNameLst>
                                      </p:cBhvr>
                                      <p:to>
                                        <p:strVal val="visible"/>
                                      </p:to>
                                    </p:set>
                                    <p:animEffect transition="in" filter="fade">
                                      <p:cBhvr>
                                        <p:cTn id="72" dur="750"/>
                                        <p:tgtEl>
                                          <p:spTgt spid="407"/>
                                        </p:tgtEl>
                                      </p:cBhvr>
                                    </p:animEffect>
                                  </p:childTnLst>
                                </p:cTn>
                              </p:par>
                              <p:par>
                                <p:cTn id="73" presetID="32" presetClass="emph" presetSubtype="0" repeatCount="10000" fill="hold" nodeType="withEffect">
                                  <p:stCondLst>
                                    <p:cond delay="0"/>
                                  </p:stCondLst>
                                  <p:childTnLst>
                                    <p:animRot by="120000">
                                      <p:cBhvr>
                                        <p:cTn id="74" dur="200" fill="hold">
                                          <p:stCondLst>
                                            <p:cond delay="0"/>
                                          </p:stCondLst>
                                        </p:cTn>
                                        <p:tgtEl>
                                          <p:spTgt spid="396"/>
                                        </p:tgtEl>
                                        <p:attrNameLst>
                                          <p:attrName>r</p:attrName>
                                        </p:attrNameLst>
                                      </p:cBhvr>
                                    </p:animRot>
                                    <p:animRot by="-240000">
                                      <p:cBhvr>
                                        <p:cTn id="75" dur="400" fill="hold">
                                          <p:stCondLst>
                                            <p:cond delay="400"/>
                                          </p:stCondLst>
                                        </p:cTn>
                                        <p:tgtEl>
                                          <p:spTgt spid="396"/>
                                        </p:tgtEl>
                                        <p:attrNameLst>
                                          <p:attrName>r</p:attrName>
                                        </p:attrNameLst>
                                      </p:cBhvr>
                                    </p:animRot>
                                    <p:animRot by="240000">
                                      <p:cBhvr>
                                        <p:cTn id="76" dur="400" fill="hold">
                                          <p:stCondLst>
                                            <p:cond delay="800"/>
                                          </p:stCondLst>
                                        </p:cTn>
                                        <p:tgtEl>
                                          <p:spTgt spid="396"/>
                                        </p:tgtEl>
                                        <p:attrNameLst>
                                          <p:attrName>r</p:attrName>
                                        </p:attrNameLst>
                                      </p:cBhvr>
                                    </p:animRot>
                                    <p:animRot by="-240000">
                                      <p:cBhvr>
                                        <p:cTn id="77" dur="400" fill="hold">
                                          <p:stCondLst>
                                            <p:cond delay="1200"/>
                                          </p:stCondLst>
                                        </p:cTn>
                                        <p:tgtEl>
                                          <p:spTgt spid="396"/>
                                        </p:tgtEl>
                                        <p:attrNameLst>
                                          <p:attrName>r</p:attrName>
                                        </p:attrNameLst>
                                      </p:cBhvr>
                                    </p:animRot>
                                    <p:animRot by="120000">
                                      <p:cBhvr>
                                        <p:cTn id="78" dur="400" fill="hold">
                                          <p:stCondLst>
                                            <p:cond delay="1600"/>
                                          </p:stCondLst>
                                        </p:cTn>
                                        <p:tgtEl>
                                          <p:spTgt spid="396"/>
                                        </p:tgtEl>
                                        <p:attrNameLst>
                                          <p:attrName>r</p:attrName>
                                        </p:attrNameLst>
                                      </p:cBhvr>
                                    </p:animRot>
                                  </p:childTnLst>
                                </p:cTn>
                              </p:par>
                              <p:par>
                                <p:cTn id="79" presetID="32" presetClass="emph" presetSubtype="0" repeatCount="10000" fill="hold" nodeType="withEffect">
                                  <p:stCondLst>
                                    <p:cond delay="0"/>
                                  </p:stCondLst>
                                  <p:childTnLst>
                                    <p:animRot by="120000">
                                      <p:cBhvr>
                                        <p:cTn id="80" dur="200" fill="hold">
                                          <p:stCondLst>
                                            <p:cond delay="0"/>
                                          </p:stCondLst>
                                        </p:cTn>
                                        <p:tgtEl>
                                          <p:spTgt spid="404"/>
                                        </p:tgtEl>
                                        <p:attrNameLst>
                                          <p:attrName>r</p:attrName>
                                        </p:attrNameLst>
                                      </p:cBhvr>
                                    </p:animRot>
                                    <p:animRot by="-240000">
                                      <p:cBhvr>
                                        <p:cTn id="81" dur="400" fill="hold">
                                          <p:stCondLst>
                                            <p:cond delay="400"/>
                                          </p:stCondLst>
                                        </p:cTn>
                                        <p:tgtEl>
                                          <p:spTgt spid="404"/>
                                        </p:tgtEl>
                                        <p:attrNameLst>
                                          <p:attrName>r</p:attrName>
                                        </p:attrNameLst>
                                      </p:cBhvr>
                                    </p:animRot>
                                    <p:animRot by="240000">
                                      <p:cBhvr>
                                        <p:cTn id="82" dur="400" fill="hold">
                                          <p:stCondLst>
                                            <p:cond delay="800"/>
                                          </p:stCondLst>
                                        </p:cTn>
                                        <p:tgtEl>
                                          <p:spTgt spid="404"/>
                                        </p:tgtEl>
                                        <p:attrNameLst>
                                          <p:attrName>r</p:attrName>
                                        </p:attrNameLst>
                                      </p:cBhvr>
                                    </p:animRot>
                                    <p:animRot by="-240000">
                                      <p:cBhvr>
                                        <p:cTn id="83" dur="400" fill="hold">
                                          <p:stCondLst>
                                            <p:cond delay="1200"/>
                                          </p:stCondLst>
                                        </p:cTn>
                                        <p:tgtEl>
                                          <p:spTgt spid="404"/>
                                        </p:tgtEl>
                                        <p:attrNameLst>
                                          <p:attrName>r</p:attrName>
                                        </p:attrNameLst>
                                      </p:cBhvr>
                                    </p:animRot>
                                    <p:animRot by="120000">
                                      <p:cBhvr>
                                        <p:cTn id="84" dur="400" fill="hold">
                                          <p:stCondLst>
                                            <p:cond delay="1600"/>
                                          </p:stCondLst>
                                        </p:cTn>
                                        <p:tgtEl>
                                          <p:spTgt spid="404"/>
                                        </p:tgtEl>
                                        <p:attrNameLst>
                                          <p:attrName>r</p:attrName>
                                        </p:attrNameLst>
                                      </p:cBhvr>
                                    </p:animRot>
                                  </p:childTnLst>
                                </p:cTn>
                              </p:par>
                              <p:par>
                                <p:cTn id="85" presetID="32" presetClass="emph" presetSubtype="0" repeatCount="10000" fill="hold" nodeType="withEffect">
                                  <p:stCondLst>
                                    <p:cond delay="0"/>
                                  </p:stCondLst>
                                  <p:childTnLst>
                                    <p:animRot by="120000">
                                      <p:cBhvr>
                                        <p:cTn id="86" dur="200" fill="hold">
                                          <p:stCondLst>
                                            <p:cond delay="0"/>
                                          </p:stCondLst>
                                        </p:cTn>
                                        <p:tgtEl>
                                          <p:spTgt spid="400"/>
                                        </p:tgtEl>
                                        <p:attrNameLst>
                                          <p:attrName>r</p:attrName>
                                        </p:attrNameLst>
                                      </p:cBhvr>
                                    </p:animRot>
                                    <p:animRot by="-240000">
                                      <p:cBhvr>
                                        <p:cTn id="87" dur="400" fill="hold">
                                          <p:stCondLst>
                                            <p:cond delay="400"/>
                                          </p:stCondLst>
                                        </p:cTn>
                                        <p:tgtEl>
                                          <p:spTgt spid="400"/>
                                        </p:tgtEl>
                                        <p:attrNameLst>
                                          <p:attrName>r</p:attrName>
                                        </p:attrNameLst>
                                      </p:cBhvr>
                                    </p:animRot>
                                    <p:animRot by="240000">
                                      <p:cBhvr>
                                        <p:cTn id="88" dur="400" fill="hold">
                                          <p:stCondLst>
                                            <p:cond delay="800"/>
                                          </p:stCondLst>
                                        </p:cTn>
                                        <p:tgtEl>
                                          <p:spTgt spid="400"/>
                                        </p:tgtEl>
                                        <p:attrNameLst>
                                          <p:attrName>r</p:attrName>
                                        </p:attrNameLst>
                                      </p:cBhvr>
                                    </p:animRot>
                                    <p:animRot by="-240000">
                                      <p:cBhvr>
                                        <p:cTn id="89" dur="400" fill="hold">
                                          <p:stCondLst>
                                            <p:cond delay="1200"/>
                                          </p:stCondLst>
                                        </p:cTn>
                                        <p:tgtEl>
                                          <p:spTgt spid="400"/>
                                        </p:tgtEl>
                                        <p:attrNameLst>
                                          <p:attrName>r</p:attrName>
                                        </p:attrNameLst>
                                      </p:cBhvr>
                                    </p:animRot>
                                    <p:animRot by="120000">
                                      <p:cBhvr>
                                        <p:cTn id="90" dur="400" fill="hold">
                                          <p:stCondLst>
                                            <p:cond delay="1600"/>
                                          </p:stCondLst>
                                        </p:cTn>
                                        <p:tgtEl>
                                          <p:spTgt spid="4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389" grpId="0"/>
      <p:bldP spid="405" grpId="0"/>
      <p:bldP spid="406" grpId="0"/>
      <p:bldP spid="40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63" name="TextBox 362">
            <a:extLst>
              <a:ext uri="{FF2B5EF4-FFF2-40B4-BE49-F238E27FC236}">
                <a16:creationId xmlns:a16="http://schemas.microsoft.com/office/drawing/2014/main" id="{6433EE45-2387-4534-8D34-5DC35D9BBFA7}"/>
              </a:ext>
            </a:extLst>
          </p:cNvPr>
          <p:cNvSpPr txBox="1"/>
          <p:nvPr/>
        </p:nvSpPr>
        <p:spPr>
          <a:xfrm>
            <a:off x="2395815" y="1246895"/>
            <a:ext cx="7175362" cy="1446550"/>
          </a:xfrm>
          <a:prstGeom prst="rect">
            <a:avLst/>
          </a:prstGeom>
          <a:noFill/>
        </p:spPr>
        <p:txBody>
          <a:bodyPr wrap="none" rtlCol="0">
            <a:spAutoFit/>
          </a:bodyPr>
          <a:lstStyle/>
          <a:p>
            <a:r>
              <a:rPr lang="en-US" sz="8800" b="1" dirty="0" err="1" smtClean="0">
                <a:solidFill>
                  <a:srgbClr val="606C38"/>
                </a:solidFill>
                <a:effectLst>
                  <a:outerShdw blurRad="38100" dist="38100" dir="2700000" algn="tl">
                    <a:srgbClr val="000000">
                      <a:alpha val="43137"/>
                    </a:srgbClr>
                  </a:outerShdw>
                </a:effectLst>
                <a:latin typeface="#9Slide05 SVNKitten" pitchFamily="2" charset="0"/>
              </a:rPr>
              <a:t>Yêu</a:t>
            </a:r>
            <a:r>
              <a:rPr lang="en-US" sz="8800" b="1" dirty="0" smtClean="0">
                <a:solidFill>
                  <a:srgbClr val="606C38"/>
                </a:solidFill>
                <a:effectLst>
                  <a:outerShdw blurRad="38100" dist="38100" dir="2700000" algn="tl">
                    <a:srgbClr val="000000">
                      <a:alpha val="43137"/>
                    </a:srgbClr>
                  </a:outerShdw>
                </a:effectLst>
                <a:latin typeface="#9Slide05 SVNKitten" pitchFamily="2" charset="0"/>
              </a:rPr>
              <a:t> </a:t>
            </a:r>
            <a:r>
              <a:rPr lang="en-US" sz="8800" b="1" dirty="0" err="1" smtClean="0">
                <a:solidFill>
                  <a:srgbClr val="606C38"/>
                </a:solidFill>
                <a:effectLst>
                  <a:outerShdw blurRad="38100" dist="38100" dir="2700000" algn="tl">
                    <a:srgbClr val="000000">
                      <a:alpha val="43137"/>
                    </a:srgbClr>
                  </a:outerShdw>
                </a:effectLst>
                <a:latin typeface="#9Slide05 SVNKitten" pitchFamily="2" charset="0"/>
              </a:rPr>
              <a:t>cầu</a:t>
            </a:r>
            <a:r>
              <a:rPr lang="en-US" sz="8800" b="1" dirty="0" smtClean="0">
                <a:solidFill>
                  <a:srgbClr val="606C38"/>
                </a:solidFill>
                <a:effectLst>
                  <a:outerShdw blurRad="38100" dist="38100" dir="2700000" algn="tl">
                    <a:srgbClr val="000000">
                      <a:alpha val="43137"/>
                    </a:srgbClr>
                  </a:outerShdw>
                </a:effectLst>
                <a:latin typeface="#9Slide05 SVNKitten" pitchFamily="2" charset="0"/>
              </a:rPr>
              <a:t> </a:t>
            </a:r>
            <a:r>
              <a:rPr lang="en-US" sz="8800" b="1" dirty="0" err="1" smtClean="0">
                <a:solidFill>
                  <a:srgbClr val="606C38"/>
                </a:solidFill>
                <a:effectLst>
                  <a:outerShdw blurRad="38100" dist="38100" dir="2700000" algn="tl">
                    <a:srgbClr val="000000">
                      <a:alpha val="43137"/>
                    </a:srgbClr>
                  </a:outerShdw>
                </a:effectLst>
                <a:latin typeface="#9Slide05 SVNKitten" pitchFamily="2" charset="0"/>
              </a:rPr>
              <a:t>cần</a:t>
            </a:r>
            <a:r>
              <a:rPr lang="en-US" sz="8800" b="1" dirty="0" smtClean="0">
                <a:solidFill>
                  <a:srgbClr val="606C38"/>
                </a:solidFill>
                <a:effectLst>
                  <a:outerShdw blurRad="38100" dist="38100" dir="2700000" algn="tl">
                    <a:srgbClr val="000000">
                      <a:alpha val="43137"/>
                    </a:srgbClr>
                  </a:outerShdw>
                </a:effectLst>
                <a:latin typeface="#9Slide05 SVNKitten" pitchFamily="2" charset="0"/>
              </a:rPr>
              <a:t> </a:t>
            </a:r>
            <a:r>
              <a:rPr lang="en-US" sz="8800" b="1" dirty="0" err="1" smtClean="0">
                <a:solidFill>
                  <a:srgbClr val="606C38"/>
                </a:solidFill>
                <a:effectLst>
                  <a:outerShdw blurRad="38100" dist="38100" dir="2700000" algn="tl">
                    <a:srgbClr val="000000">
                      <a:alpha val="43137"/>
                    </a:srgbClr>
                  </a:outerShdw>
                </a:effectLst>
                <a:latin typeface="#9Slide05 SVNKitten" pitchFamily="2" charset="0"/>
              </a:rPr>
              <a:t>đạt</a:t>
            </a:r>
            <a:endParaRPr lang="id-ID" sz="8800" b="1" dirty="0">
              <a:solidFill>
                <a:srgbClr val="606C38"/>
              </a:solidFill>
              <a:effectLst>
                <a:outerShdw blurRad="38100" dist="38100" dir="2700000" algn="tl">
                  <a:srgbClr val="000000">
                    <a:alpha val="43137"/>
                  </a:srgbClr>
                </a:outerShdw>
              </a:effectLst>
              <a:latin typeface="#9Slide05 SVNKitten" pitchFamily="2" charset="0"/>
            </a:endParaRPr>
          </a:p>
        </p:txBody>
      </p:sp>
      <p:pic>
        <p:nvPicPr>
          <p:cNvPr id="248" name="Picture 247">
            <a:extLst>
              <a:ext uri="{FF2B5EF4-FFF2-40B4-BE49-F238E27FC236}">
                <a16:creationId xmlns:a16="http://schemas.microsoft.com/office/drawing/2014/main" id="{1DFB36EC-92A3-42FF-8040-B3840A9C8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144" y="1098356"/>
            <a:ext cx="2086957" cy="400000"/>
          </a:xfrm>
          <a:prstGeom prst="rect">
            <a:avLst/>
          </a:prstGeom>
        </p:spPr>
      </p:pic>
      <p:pic>
        <p:nvPicPr>
          <p:cNvPr id="249" name="Picture 248">
            <a:extLst>
              <a:ext uri="{FF2B5EF4-FFF2-40B4-BE49-F238E27FC236}">
                <a16:creationId xmlns:a16="http://schemas.microsoft.com/office/drawing/2014/main" id="{0ABBF1AB-E279-4954-B1A6-BE5E5A8DE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314" y="1114429"/>
            <a:ext cx="2086957" cy="400000"/>
          </a:xfrm>
          <a:prstGeom prst="rect">
            <a:avLst/>
          </a:prstGeom>
        </p:spPr>
      </p:pic>
      <p:sp>
        <p:nvSpPr>
          <p:cNvPr id="250" name="TextBox 249">
            <a:extLst>
              <a:ext uri="{FF2B5EF4-FFF2-40B4-BE49-F238E27FC236}">
                <a16:creationId xmlns:a16="http://schemas.microsoft.com/office/drawing/2014/main" id="{67E126AE-13B5-4A35-B3B2-5C42E18351EC}"/>
              </a:ext>
            </a:extLst>
          </p:cNvPr>
          <p:cNvSpPr txBox="1"/>
          <p:nvPr/>
        </p:nvSpPr>
        <p:spPr>
          <a:xfrm>
            <a:off x="1261155" y="2565292"/>
            <a:ext cx="9575463" cy="2074414"/>
          </a:xfrm>
          <a:prstGeom prst="rect">
            <a:avLst/>
          </a:prstGeom>
          <a:noFill/>
        </p:spPr>
        <p:txBody>
          <a:bodyPr wrap="square">
            <a:spAutoFit/>
          </a:bodyPr>
          <a:lstStyle/>
          <a:p>
            <a:pPr algn="just">
              <a:lnSpc>
                <a:spcPct val="115000"/>
              </a:lnSpc>
            </a:pPr>
            <a:r>
              <a:rPr lang="pt-BR" sz="2800" dirty="0">
                <a:solidFill>
                  <a:schemeClr val="accent6">
                    <a:lumMod val="75000"/>
                  </a:schemeClr>
                </a:solidFill>
                <a:effectLst/>
                <a:latin typeface="#9Slide05 SVNKitten" pitchFamily="2" charset="0"/>
                <a:ea typeface="Times New Roman" panose="02020603050405020304" pitchFamily="18" charset="0"/>
              </a:rPr>
              <a:t>- </a:t>
            </a:r>
            <a:r>
              <a:rPr lang="nl-NL" sz="2800" dirty="0">
                <a:solidFill>
                  <a:schemeClr val="accent6">
                    <a:lumMod val="75000"/>
                  </a:schemeClr>
                </a:solidFill>
                <a:effectLst/>
                <a:latin typeface="#9Slide05 SVNKitten" pitchFamily="2" charset="0"/>
                <a:ea typeface="Times New Roman" panose="02020603050405020304" pitchFamily="18" charset="0"/>
              </a:rPr>
              <a:t>Nhớ - viết đúng bài CT; trình bày đúng hình thức bài dưới dạng văn xuôi</a:t>
            </a:r>
            <a:endParaRPr lang="en-US" sz="2800" dirty="0">
              <a:solidFill>
                <a:schemeClr val="accent6">
                  <a:lumMod val="75000"/>
                </a:schemeClr>
              </a:solidFill>
              <a:effectLst/>
              <a:latin typeface="#9Slide05 SVNKitten" pitchFamily="2" charset="0"/>
              <a:ea typeface="Times New Roman" panose="02020603050405020304" pitchFamily="18" charset="0"/>
            </a:endParaRPr>
          </a:p>
          <a:p>
            <a:pPr algn="just">
              <a:lnSpc>
                <a:spcPct val="115000"/>
              </a:lnSpc>
            </a:pPr>
            <a:r>
              <a:rPr lang="nl-NL" sz="2800" dirty="0">
                <a:solidFill>
                  <a:schemeClr val="accent6">
                    <a:lumMod val="75000"/>
                  </a:schemeClr>
                </a:solidFill>
                <a:effectLst/>
                <a:latin typeface="#9Slide05 SVNKitten" pitchFamily="2" charset="0"/>
                <a:ea typeface="Times New Roman" panose="02020603050405020304" pitchFamily="18" charset="0"/>
              </a:rPr>
              <a:t>- Làm đúng BT2a phân biệt âm đầu tr/ch ; giải được câu đố về các chữ bài 3</a:t>
            </a:r>
            <a:endParaRPr lang="en-US" sz="2800" dirty="0">
              <a:solidFill>
                <a:schemeClr val="accent6">
                  <a:lumMod val="75000"/>
                </a:schemeClr>
              </a:solidFill>
              <a:effectLst/>
              <a:latin typeface="#9Slide05 SVNKitten" pitchFamily="2" charset="0"/>
              <a:ea typeface="Times New Roman" panose="02020603050405020304" pitchFamily="18" charset="0"/>
            </a:endParaRPr>
          </a:p>
        </p:txBody>
      </p:sp>
      <p:sp>
        <p:nvSpPr>
          <p:cNvPr id="251" name="TextBox 250">
            <a:extLst>
              <a:ext uri="{FF2B5EF4-FFF2-40B4-BE49-F238E27FC236}">
                <a16:creationId xmlns:a16="http://schemas.microsoft.com/office/drawing/2014/main" id="{56178555-0510-4B31-A6CB-346A202C991B}"/>
              </a:ext>
            </a:extLst>
          </p:cNvPr>
          <p:cNvSpPr txBox="1"/>
          <p:nvPr/>
        </p:nvSpPr>
        <p:spPr>
          <a:xfrm>
            <a:off x="1247356" y="4633207"/>
            <a:ext cx="5920817" cy="523220"/>
          </a:xfrm>
          <a:prstGeom prst="rect">
            <a:avLst/>
          </a:prstGeom>
          <a:noFill/>
        </p:spPr>
        <p:txBody>
          <a:bodyPr wrap="square">
            <a:spAutoFit/>
          </a:bodyPr>
          <a:lstStyle/>
          <a:p>
            <a:pPr algn="ctr"/>
            <a:r>
              <a:rPr lang="nl-NL" sz="2800" dirty="0" smtClean="0">
                <a:solidFill>
                  <a:schemeClr val="accent6">
                    <a:lumMod val="75000"/>
                  </a:schemeClr>
                </a:solidFill>
                <a:effectLst/>
                <a:latin typeface="#9Slide05 SVNKitten" pitchFamily="2" charset="0"/>
                <a:ea typeface="Times New Roman" panose="02020603050405020304" pitchFamily="18" charset="0"/>
              </a:rPr>
              <a:t>- Rèn </a:t>
            </a:r>
            <a:r>
              <a:rPr lang="nl-NL" sz="2800" dirty="0">
                <a:solidFill>
                  <a:schemeClr val="accent6">
                    <a:lumMod val="75000"/>
                  </a:schemeClr>
                </a:solidFill>
                <a:effectLst/>
                <a:latin typeface="#9Slide05 SVNKitten" pitchFamily="2" charset="0"/>
                <a:ea typeface="Times New Roman" panose="02020603050405020304" pitchFamily="18" charset="0"/>
              </a:rPr>
              <a:t>kĩ năng viết đẹp, viết đúng chính tả.</a:t>
            </a:r>
            <a:endParaRPr lang="en-US" sz="2800" dirty="0">
              <a:solidFill>
                <a:schemeClr val="accent6">
                  <a:lumMod val="75000"/>
                </a:schemeClr>
              </a:solidFill>
              <a:latin typeface="#9Slide05 SVNKitten" pitchFamily="2" charset="0"/>
            </a:endParaRPr>
          </a:p>
        </p:txBody>
      </p:sp>
    </p:spTree>
    <p:extLst>
      <p:ext uri="{BB962C8B-B14F-4D97-AF65-F5344CB8AC3E}">
        <p14:creationId xmlns:p14="http://schemas.microsoft.com/office/powerpoint/2010/main" val="67514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1000"/>
                                        <p:tgtEl>
                                          <p:spTgt spid="248"/>
                                        </p:tgtEl>
                                      </p:cBhvr>
                                    </p:animEffect>
                                    <p:anim calcmode="lin" valueType="num">
                                      <p:cBhvr>
                                        <p:cTn id="8" dur="1000" fill="hold"/>
                                        <p:tgtEl>
                                          <p:spTgt spid="248"/>
                                        </p:tgtEl>
                                        <p:attrNameLst>
                                          <p:attrName>ppt_x</p:attrName>
                                        </p:attrNameLst>
                                      </p:cBhvr>
                                      <p:tavLst>
                                        <p:tav tm="0">
                                          <p:val>
                                            <p:strVal val="#ppt_x"/>
                                          </p:val>
                                        </p:tav>
                                        <p:tav tm="100000">
                                          <p:val>
                                            <p:strVal val="#ppt_x"/>
                                          </p:val>
                                        </p:tav>
                                      </p:tavLst>
                                    </p:anim>
                                    <p:anim calcmode="lin" valueType="num">
                                      <p:cBhvr>
                                        <p:cTn id="9" dur="1000" fill="hold"/>
                                        <p:tgtEl>
                                          <p:spTgt spid="2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1000"/>
                                        <p:tgtEl>
                                          <p:spTgt spid="249"/>
                                        </p:tgtEl>
                                      </p:cBhvr>
                                    </p:animEffect>
                                    <p:anim calcmode="lin" valueType="num">
                                      <p:cBhvr>
                                        <p:cTn id="13" dur="1000" fill="hold"/>
                                        <p:tgtEl>
                                          <p:spTgt spid="249"/>
                                        </p:tgtEl>
                                        <p:attrNameLst>
                                          <p:attrName>ppt_x</p:attrName>
                                        </p:attrNameLst>
                                      </p:cBhvr>
                                      <p:tavLst>
                                        <p:tav tm="0">
                                          <p:val>
                                            <p:strVal val="#ppt_x"/>
                                          </p:val>
                                        </p:tav>
                                        <p:tav tm="100000">
                                          <p:val>
                                            <p:strVal val="#ppt_x"/>
                                          </p:val>
                                        </p:tav>
                                      </p:tavLst>
                                    </p:anim>
                                    <p:anim calcmode="lin" valueType="num">
                                      <p:cBhvr>
                                        <p:cTn id="14" dur="1000" fill="hold"/>
                                        <p:tgtEl>
                                          <p:spTgt spid="24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250"/>
                                        </p:tgtEl>
                                        <p:attrNameLst>
                                          <p:attrName>style.visibility</p:attrName>
                                        </p:attrNameLst>
                                      </p:cBhvr>
                                      <p:to>
                                        <p:strVal val="visible"/>
                                      </p:to>
                                    </p:set>
                                    <p:anim calcmode="lin" valueType="num">
                                      <p:cBhvr additive="base">
                                        <p:cTn id="18" dur="500" fill="hold"/>
                                        <p:tgtEl>
                                          <p:spTgt spid="250"/>
                                        </p:tgtEl>
                                        <p:attrNameLst>
                                          <p:attrName>ppt_x</p:attrName>
                                        </p:attrNameLst>
                                      </p:cBhvr>
                                      <p:tavLst>
                                        <p:tav tm="0">
                                          <p:val>
                                            <p:strVal val="#ppt_x"/>
                                          </p:val>
                                        </p:tav>
                                        <p:tav tm="100000">
                                          <p:val>
                                            <p:strVal val="#ppt_x"/>
                                          </p:val>
                                        </p:tav>
                                      </p:tavLst>
                                    </p:anim>
                                    <p:anim calcmode="lin" valueType="num">
                                      <p:cBhvr additive="base">
                                        <p:cTn id="19" dur="500" fill="hold"/>
                                        <p:tgtEl>
                                          <p:spTgt spid="250"/>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1" fill="hold" grpId="0" nodeType="afterEffect">
                                  <p:stCondLst>
                                    <p:cond delay="0"/>
                                  </p:stCondLst>
                                  <p:childTnLst>
                                    <p:set>
                                      <p:cBhvr>
                                        <p:cTn id="22" dur="1" fill="hold">
                                          <p:stCondLst>
                                            <p:cond delay="0"/>
                                          </p:stCondLst>
                                        </p:cTn>
                                        <p:tgtEl>
                                          <p:spTgt spid="251"/>
                                        </p:tgtEl>
                                        <p:attrNameLst>
                                          <p:attrName>style.visibility</p:attrName>
                                        </p:attrNameLst>
                                      </p:cBhvr>
                                      <p:to>
                                        <p:strVal val="visible"/>
                                      </p:to>
                                    </p:set>
                                    <p:anim calcmode="lin" valueType="num">
                                      <p:cBhvr additive="base">
                                        <p:cTn id="23" dur="500" fill="hold"/>
                                        <p:tgtEl>
                                          <p:spTgt spid="251"/>
                                        </p:tgtEl>
                                        <p:attrNameLst>
                                          <p:attrName>ppt_x</p:attrName>
                                        </p:attrNameLst>
                                      </p:cBhvr>
                                      <p:tavLst>
                                        <p:tav tm="0">
                                          <p:val>
                                            <p:strVal val="#ppt_x"/>
                                          </p:val>
                                        </p:tav>
                                        <p:tav tm="100000">
                                          <p:val>
                                            <p:strVal val="#ppt_x"/>
                                          </p:val>
                                        </p:tav>
                                      </p:tavLst>
                                    </p:anim>
                                    <p:anim calcmode="lin" valueType="num">
                                      <p:cBhvr additive="base">
                                        <p:cTn id="24" dur="500" fill="hold"/>
                                        <p:tgtEl>
                                          <p:spTgt spid="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151723" y="614144"/>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2">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2">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389" name="Rectangle 1">
            <a:extLst>
              <a:ext uri="{FF2B5EF4-FFF2-40B4-BE49-F238E27FC236}">
                <a16:creationId xmlns:a16="http://schemas.microsoft.com/office/drawing/2014/main" id="{A5AF39BC-621F-4F3A-9F92-F39A0CB7F2BF}"/>
              </a:ext>
            </a:extLst>
          </p:cNvPr>
          <p:cNvSpPr>
            <a:spLocks noChangeArrowheads="1"/>
          </p:cNvSpPr>
          <p:nvPr/>
        </p:nvSpPr>
        <p:spPr bwMode="auto">
          <a:xfrm>
            <a:off x="1692058" y="276136"/>
            <a:ext cx="9007594" cy="769441"/>
          </a:xfrm>
          <a:prstGeom prst="rect">
            <a:avLst/>
          </a:prstGeom>
          <a:noFill/>
          <a:ln w="9525">
            <a:noFill/>
            <a:miter lim="800000"/>
            <a:headEnd/>
            <a:tailEnd/>
          </a:ln>
        </p:spPr>
        <p:txBody>
          <a:bodyPr wrap="none">
            <a:spAutoFit/>
          </a:bodyPr>
          <a:lstStyle/>
          <a:p>
            <a:r>
              <a:rPr lang="en-US" altLang="en-US" sz="4400" b="1">
                <a:solidFill>
                  <a:srgbClr val="D58455"/>
                </a:solidFill>
                <a:latin typeface="#9Slide05 Pattaya" panose="00000500000000000000" pitchFamily="2" charset="-34"/>
                <a:cs typeface="#9Slide05 Pattaya" panose="00000500000000000000" pitchFamily="2" charset="-34"/>
              </a:rPr>
              <a:t>3a/ Em đoán xem đây là những chữ gì? </a:t>
            </a:r>
            <a:endParaRPr lang="en-US" sz="4400">
              <a:solidFill>
                <a:srgbClr val="D58455"/>
              </a:solidFill>
              <a:latin typeface="#9Slide05 Pattaya" panose="00000500000000000000" pitchFamily="2" charset="-34"/>
              <a:cs typeface="#9Slide05 Pattaya" panose="00000500000000000000" pitchFamily="2" charset="-34"/>
            </a:endParaRPr>
          </a:p>
        </p:txBody>
      </p:sp>
      <p:sp>
        <p:nvSpPr>
          <p:cNvPr id="390" name="TextBox 389">
            <a:extLst>
              <a:ext uri="{FF2B5EF4-FFF2-40B4-BE49-F238E27FC236}">
                <a16:creationId xmlns:a16="http://schemas.microsoft.com/office/drawing/2014/main" id="{2ADBB37F-946C-4BC1-8F6E-B70C08C85FE4}"/>
              </a:ext>
            </a:extLst>
          </p:cNvPr>
          <p:cNvSpPr txBox="1"/>
          <p:nvPr/>
        </p:nvSpPr>
        <p:spPr>
          <a:xfrm>
            <a:off x="1488527" y="1088670"/>
            <a:ext cx="8978253" cy="2062103"/>
          </a:xfrm>
          <a:prstGeom prst="rect">
            <a:avLst/>
          </a:prstGeom>
          <a:noFill/>
        </p:spPr>
        <p:txBody>
          <a:bodyPr wrap="square">
            <a:spAutoFit/>
          </a:bodyPr>
          <a:lstStyle/>
          <a:p>
            <a:pPr algn="ctr" fontAlgn="auto">
              <a:spcBef>
                <a:spcPts val="0"/>
              </a:spcBef>
              <a:spcAft>
                <a:spcPts val="0"/>
              </a:spcAft>
              <a:defRPr/>
            </a:pPr>
            <a:r>
              <a:rPr lang="vi-VN" sz="3200" b="1">
                <a:solidFill>
                  <a:srgbClr val="F9E1D3"/>
                </a:solidFill>
                <a:effectLst>
                  <a:outerShdw blurRad="38100" dist="38100" dir="2700000" algn="tl">
                    <a:srgbClr val="000000">
                      <a:alpha val="43137"/>
                    </a:srgbClr>
                  </a:outerShdw>
                </a:effectLst>
                <a:latin typeface="UVF Znikomit" panose="02000203000000000000" pitchFamily="2" charset="2"/>
                <a:ea typeface="UVF Znikomit" panose="02000203000000000000" pitchFamily="2" charset="2"/>
                <a:cs typeface="Times New Roman" pitchFamily="18" charset="0"/>
              </a:rPr>
              <a:t>Bình thường dùng gọi chân tay</a:t>
            </a:r>
          </a:p>
          <a:p>
            <a:pPr algn="ctr" fontAlgn="auto">
              <a:spcBef>
                <a:spcPts val="0"/>
              </a:spcBef>
              <a:spcAft>
                <a:spcPts val="0"/>
              </a:spcAft>
              <a:defRPr/>
            </a:pPr>
            <a:r>
              <a:rPr lang="en-US" sz="3200" b="1">
                <a:solidFill>
                  <a:srgbClr val="F9E1D3"/>
                </a:solidFill>
                <a:effectLst>
                  <a:outerShdw blurRad="38100" dist="38100" dir="2700000" algn="tl">
                    <a:srgbClr val="000000">
                      <a:alpha val="43137"/>
                    </a:srgbClr>
                  </a:outerShdw>
                </a:effectLst>
                <a:latin typeface="UVF Znikomit" panose="02000203000000000000" pitchFamily="2" charset="2"/>
                <a:ea typeface="UVF Znikomit" panose="02000203000000000000" pitchFamily="2" charset="2"/>
                <a:cs typeface="Times New Roman" pitchFamily="18" charset="0"/>
              </a:rPr>
              <a:t>   </a:t>
            </a:r>
            <a:r>
              <a:rPr lang="vi-VN" sz="3200" b="1">
                <a:solidFill>
                  <a:srgbClr val="F9E1D3"/>
                </a:solidFill>
                <a:effectLst>
                  <a:outerShdw blurRad="38100" dist="38100" dir="2700000" algn="tl">
                    <a:srgbClr val="000000">
                      <a:alpha val="43137"/>
                    </a:srgbClr>
                  </a:outerShdw>
                </a:effectLst>
                <a:latin typeface="UVF Znikomit" panose="02000203000000000000" pitchFamily="2" charset="2"/>
                <a:ea typeface="UVF Znikomit" panose="02000203000000000000" pitchFamily="2" charset="2"/>
                <a:cs typeface="Times New Roman" pitchFamily="18" charset="0"/>
              </a:rPr>
              <a:t>Muốn có bút vẽ: thêm ngay dấu huyền</a:t>
            </a:r>
          </a:p>
          <a:p>
            <a:pPr algn="ctr" fontAlgn="auto">
              <a:spcBef>
                <a:spcPts val="0"/>
              </a:spcBef>
              <a:spcAft>
                <a:spcPts val="0"/>
              </a:spcAft>
              <a:defRPr/>
            </a:pPr>
            <a:r>
              <a:rPr lang="vi-VN" sz="3200" b="1">
                <a:solidFill>
                  <a:srgbClr val="F9E1D3"/>
                </a:solidFill>
                <a:effectLst>
                  <a:outerShdw blurRad="38100" dist="38100" dir="2700000" algn="tl">
                    <a:srgbClr val="000000">
                      <a:alpha val="43137"/>
                    </a:srgbClr>
                  </a:outerShdw>
                </a:effectLst>
                <a:latin typeface="UVF Znikomit" panose="02000203000000000000" pitchFamily="2" charset="2"/>
                <a:ea typeface="UVF Znikomit" panose="02000203000000000000" pitchFamily="2" charset="2"/>
                <a:cs typeface="Times New Roman" pitchFamily="18" charset="0"/>
              </a:rPr>
              <a:t>Thêm hỏi – làm bạn với kim</a:t>
            </a:r>
          </a:p>
          <a:p>
            <a:pPr algn="ctr" fontAlgn="auto">
              <a:spcBef>
                <a:spcPts val="0"/>
              </a:spcBef>
              <a:spcAft>
                <a:spcPts val="0"/>
              </a:spcAft>
              <a:defRPr/>
            </a:pPr>
            <a:r>
              <a:rPr lang="en-US" sz="3200" b="1">
                <a:solidFill>
                  <a:srgbClr val="F9E1D3"/>
                </a:solidFill>
                <a:effectLst>
                  <a:outerShdw blurRad="38100" dist="38100" dir="2700000" algn="tl">
                    <a:srgbClr val="000000">
                      <a:alpha val="43137"/>
                    </a:srgbClr>
                  </a:outerShdw>
                </a:effectLst>
                <a:latin typeface="UVF Znikomit" panose="02000203000000000000" pitchFamily="2" charset="2"/>
                <a:ea typeface="UVF Znikomit" panose="02000203000000000000" pitchFamily="2" charset="2"/>
                <a:cs typeface="Times New Roman" pitchFamily="18" charset="0"/>
              </a:rPr>
              <a:t>   </a:t>
            </a:r>
            <a:r>
              <a:rPr lang="vi-VN" sz="3200" b="1">
                <a:solidFill>
                  <a:srgbClr val="F9E1D3"/>
                </a:solidFill>
                <a:effectLst>
                  <a:outerShdw blurRad="38100" dist="38100" dir="2700000" algn="tl">
                    <a:srgbClr val="000000">
                      <a:alpha val="43137"/>
                    </a:srgbClr>
                  </a:outerShdw>
                </a:effectLst>
                <a:latin typeface="UVF Znikomit" panose="02000203000000000000" pitchFamily="2" charset="2"/>
                <a:ea typeface="UVF Znikomit" panose="02000203000000000000" pitchFamily="2" charset="2"/>
                <a:cs typeface="Times New Roman" pitchFamily="18" charset="0"/>
              </a:rPr>
              <a:t>Có dấu nặng, đúng người trên mình rồi.</a:t>
            </a:r>
            <a:endParaRPr lang="vi-VN" sz="3200" b="1" dirty="0">
              <a:solidFill>
                <a:srgbClr val="F9E1D3"/>
              </a:solidFill>
              <a:effectLst>
                <a:outerShdw blurRad="38100" dist="38100" dir="2700000" algn="tl">
                  <a:srgbClr val="000000">
                    <a:alpha val="43137"/>
                  </a:srgbClr>
                </a:outerShdw>
              </a:effectLst>
              <a:latin typeface="UVF Znikomit" panose="02000203000000000000" pitchFamily="2" charset="2"/>
              <a:ea typeface="UVF Znikomit" panose="02000203000000000000" pitchFamily="2" charset="2"/>
              <a:cs typeface="Times New Roman" pitchFamily="18" charset="0"/>
            </a:endParaRPr>
          </a:p>
        </p:txBody>
      </p:sp>
      <p:grpSp>
        <p:nvGrpSpPr>
          <p:cNvPr id="391" name="Group 390">
            <a:extLst>
              <a:ext uri="{FF2B5EF4-FFF2-40B4-BE49-F238E27FC236}">
                <a16:creationId xmlns:a16="http://schemas.microsoft.com/office/drawing/2014/main" id="{736B9704-A49E-486F-965F-AFFB2B02973D}"/>
              </a:ext>
            </a:extLst>
          </p:cNvPr>
          <p:cNvGrpSpPr/>
          <p:nvPr/>
        </p:nvGrpSpPr>
        <p:grpSpPr>
          <a:xfrm>
            <a:off x="1324498" y="3194296"/>
            <a:ext cx="3328767" cy="1244578"/>
            <a:chOff x="1093934" y="2361398"/>
            <a:chExt cx="6101971" cy="1183616"/>
          </a:xfrm>
        </p:grpSpPr>
        <p:pic>
          <p:nvPicPr>
            <p:cNvPr id="395" name="Picture 394">
              <a:extLst>
                <a:ext uri="{FF2B5EF4-FFF2-40B4-BE49-F238E27FC236}">
                  <a16:creationId xmlns:a16="http://schemas.microsoft.com/office/drawing/2014/main" id="{241C6F35-E0DC-4B6E-AFBE-34D09F032A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396" name="Picture 395">
              <a:extLst>
                <a:ext uri="{FF2B5EF4-FFF2-40B4-BE49-F238E27FC236}">
                  <a16:creationId xmlns:a16="http://schemas.microsoft.com/office/drawing/2014/main" id="{CD9DFA7E-A20D-468F-8D1B-286CF41FAFD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pic>
        <p:nvPicPr>
          <p:cNvPr id="397" name="Picture 396">
            <a:extLst>
              <a:ext uri="{FF2B5EF4-FFF2-40B4-BE49-F238E27FC236}">
                <a16:creationId xmlns:a16="http://schemas.microsoft.com/office/drawing/2014/main" id="{20E5794F-7214-4533-BA11-AA05AA7FCC4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1412" t="6865" r="25545" b="14700"/>
          <a:stretch/>
        </p:blipFill>
        <p:spPr>
          <a:xfrm>
            <a:off x="1029086" y="2596970"/>
            <a:ext cx="837310" cy="1547664"/>
          </a:xfrm>
          <a:prstGeom prst="rect">
            <a:avLst/>
          </a:prstGeom>
          <a:effectLst>
            <a:outerShdw blurRad="12700" dist="38100" dir="13500000" algn="br" rotWithShape="0">
              <a:prstClr val="black">
                <a:alpha val="40000"/>
              </a:prstClr>
            </a:outerShdw>
          </a:effectLst>
        </p:spPr>
      </p:pic>
      <p:grpSp>
        <p:nvGrpSpPr>
          <p:cNvPr id="398" name="Group 397">
            <a:extLst>
              <a:ext uri="{FF2B5EF4-FFF2-40B4-BE49-F238E27FC236}">
                <a16:creationId xmlns:a16="http://schemas.microsoft.com/office/drawing/2014/main" id="{73249120-E7E2-4737-8AE1-C8642DD9403F}"/>
              </a:ext>
            </a:extLst>
          </p:cNvPr>
          <p:cNvGrpSpPr/>
          <p:nvPr/>
        </p:nvGrpSpPr>
        <p:grpSpPr>
          <a:xfrm>
            <a:off x="2178375" y="4839203"/>
            <a:ext cx="3713609" cy="1047099"/>
            <a:chOff x="1032791" y="5181319"/>
            <a:chExt cx="6078814" cy="1183616"/>
          </a:xfrm>
        </p:grpSpPr>
        <p:pic>
          <p:nvPicPr>
            <p:cNvPr id="399" name="Picture 398">
              <a:extLst>
                <a:ext uri="{FF2B5EF4-FFF2-40B4-BE49-F238E27FC236}">
                  <a16:creationId xmlns:a16="http://schemas.microsoft.com/office/drawing/2014/main" id="{B24D285E-6140-4932-9FCD-3448701556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791" y="5181319"/>
              <a:ext cx="5850926" cy="1183616"/>
            </a:xfrm>
            <a:prstGeom prst="rect">
              <a:avLst/>
            </a:prstGeom>
            <a:effectLst>
              <a:outerShdw blurRad="25400" dist="38100" dir="10800000" algn="r" rotWithShape="0">
                <a:prstClr val="black">
                  <a:alpha val="65000"/>
                </a:prstClr>
              </a:outerShdw>
            </a:effectLst>
          </p:spPr>
        </p:pic>
        <p:pic>
          <p:nvPicPr>
            <p:cNvPr id="400" name="Picture 399">
              <a:extLst>
                <a:ext uri="{FF2B5EF4-FFF2-40B4-BE49-F238E27FC236}">
                  <a16:creationId xmlns:a16="http://schemas.microsoft.com/office/drawing/2014/main" id="{7C481366-21B4-43A0-9A33-EC8E6EDBE1EB}"/>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2667" t="24910" r="15174" b="58841"/>
            <a:stretch/>
          </p:blipFill>
          <p:spPr>
            <a:xfrm rot="2432488">
              <a:off x="6199749" y="5307773"/>
              <a:ext cx="911856" cy="307988"/>
            </a:xfrm>
            <a:prstGeom prst="rect">
              <a:avLst/>
            </a:prstGeom>
          </p:spPr>
        </p:pic>
      </p:grpSp>
      <p:pic>
        <p:nvPicPr>
          <p:cNvPr id="401" name="Picture 400">
            <a:extLst>
              <a:ext uri="{FF2B5EF4-FFF2-40B4-BE49-F238E27FC236}">
                <a16:creationId xmlns:a16="http://schemas.microsoft.com/office/drawing/2014/main" id="{373B2417-FB36-4C95-94ED-2D07AE043B2F}"/>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1412" t="6865" r="25545" b="14700"/>
          <a:stretch/>
        </p:blipFill>
        <p:spPr>
          <a:xfrm>
            <a:off x="1941378" y="4127278"/>
            <a:ext cx="837310" cy="1605048"/>
          </a:xfrm>
          <a:prstGeom prst="rect">
            <a:avLst/>
          </a:prstGeom>
          <a:effectLst>
            <a:outerShdw blurRad="12700" dist="38100" dir="13500000" algn="br" rotWithShape="0">
              <a:prstClr val="black">
                <a:alpha val="40000"/>
              </a:prstClr>
            </a:outerShdw>
          </a:effectLst>
        </p:spPr>
      </p:pic>
      <p:grpSp>
        <p:nvGrpSpPr>
          <p:cNvPr id="402" name="Group 401">
            <a:extLst>
              <a:ext uri="{FF2B5EF4-FFF2-40B4-BE49-F238E27FC236}">
                <a16:creationId xmlns:a16="http://schemas.microsoft.com/office/drawing/2014/main" id="{5FE838E9-439B-4882-9300-926BE8CA2284}"/>
              </a:ext>
            </a:extLst>
          </p:cNvPr>
          <p:cNvGrpSpPr/>
          <p:nvPr/>
        </p:nvGrpSpPr>
        <p:grpSpPr>
          <a:xfrm>
            <a:off x="4930162" y="3269341"/>
            <a:ext cx="3543505" cy="1047099"/>
            <a:chOff x="1338773" y="3789810"/>
            <a:chExt cx="6049334" cy="1183616"/>
          </a:xfrm>
        </p:grpSpPr>
        <p:pic>
          <p:nvPicPr>
            <p:cNvPr id="403" name="Picture 402">
              <a:extLst>
                <a:ext uri="{FF2B5EF4-FFF2-40B4-BE49-F238E27FC236}">
                  <a16:creationId xmlns:a16="http://schemas.microsoft.com/office/drawing/2014/main" id="{7B6AD3E5-73BC-4F2A-8337-BB1D55C66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404" name="Picture 403">
              <a:extLst>
                <a:ext uri="{FF2B5EF4-FFF2-40B4-BE49-F238E27FC236}">
                  <a16:creationId xmlns:a16="http://schemas.microsoft.com/office/drawing/2014/main" id="{3F9DE2F1-9CE9-445C-9E22-AC52FB8BBFF3}"/>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pic>
        <p:nvPicPr>
          <p:cNvPr id="405" name="Picture 404">
            <a:extLst>
              <a:ext uri="{FF2B5EF4-FFF2-40B4-BE49-F238E27FC236}">
                <a16:creationId xmlns:a16="http://schemas.microsoft.com/office/drawing/2014/main" id="{6E3423FF-2F88-4905-BEA0-DE0580795C84}"/>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8998" t="10698" r="30754" b="13746"/>
          <a:stretch/>
        </p:blipFill>
        <p:spPr>
          <a:xfrm>
            <a:off x="8029201" y="2681542"/>
            <a:ext cx="690625" cy="1620637"/>
          </a:xfrm>
          <a:prstGeom prst="rect">
            <a:avLst/>
          </a:prstGeom>
          <a:effectLst>
            <a:outerShdw blurRad="12700" dist="38100" dir="10800000" algn="r" rotWithShape="0">
              <a:prstClr val="black">
                <a:alpha val="40000"/>
              </a:prstClr>
            </a:outerShdw>
          </a:effectLst>
        </p:spPr>
      </p:pic>
      <p:sp>
        <p:nvSpPr>
          <p:cNvPr id="406" name="TextBox 405">
            <a:extLst>
              <a:ext uri="{FF2B5EF4-FFF2-40B4-BE49-F238E27FC236}">
                <a16:creationId xmlns:a16="http://schemas.microsoft.com/office/drawing/2014/main" id="{DC66A978-8BBA-4E38-98C8-065C6AC3C977}"/>
              </a:ext>
            </a:extLst>
          </p:cNvPr>
          <p:cNvSpPr txBox="1"/>
          <p:nvPr/>
        </p:nvSpPr>
        <p:spPr>
          <a:xfrm>
            <a:off x="2485913" y="3260182"/>
            <a:ext cx="1523160" cy="923330"/>
          </a:xfrm>
          <a:prstGeom prst="rect">
            <a:avLst/>
          </a:prstGeom>
          <a:noFill/>
        </p:spPr>
        <p:txBody>
          <a:bodyPr wrap="square" rtlCol="0">
            <a:spAutoFit/>
          </a:bodyPr>
          <a:lstStyle/>
          <a:p>
            <a:r>
              <a:rPr lang="en-US" sz="5400" b="1" spc="300">
                <a:solidFill>
                  <a:srgbClr val="9A4E4B"/>
                </a:solidFill>
                <a:latin typeface="UVN Ai Cap Nang" panose="02040803050506020204" pitchFamily="18" charset="0"/>
              </a:rPr>
              <a:t>chi</a:t>
            </a:r>
            <a:endParaRPr lang="en-US" sz="5400" b="1" spc="300" dirty="0">
              <a:solidFill>
                <a:srgbClr val="9A4E4B"/>
              </a:solidFill>
              <a:latin typeface="UVN Ai Cap Nang" panose="02040803050506020204" pitchFamily="18" charset="0"/>
            </a:endParaRPr>
          </a:p>
        </p:txBody>
      </p:sp>
      <p:sp>
        <p:nvSpPr>
          <p:cNvPr id="407" name="TextBox 406">
            <a:extLst>
              <a:ext uri="{FF2B5EF4-FFF2-40B4-BE49-F238E27FC236}">
                <a16:creationId xmlns:a16="http://schemas.microsoft.com/office/drawing/2014/main" id="{C88F50D4-6397-4A3C-ACEF-BFDD61E5A2D8}"/>
              </a:ext>
            </a:extLst>
          </p:cNvPr>
          <p:cNvSpPr txBox="1"/>
          <p:nvPr/>
        </p:nvSpPr>
        <p:spPr>
          <a:xfrm>
            <a:off x="6071366" y="3334709"/>
            <a:ext cx="3027526" cy="923330"/>
          </a:xfrm>
          <a:prstGeom prst="rect">
            <a:avLst/>
          </a:prstGeom>
          <a:noFill/>
        </p:spPr>
        <p:txBody>
          <a:bodyPr wrap="square" rtlCol="0">
            <a:spAutoFit/>
          </a:bodyPr>
          <a:lstStyle/>
          <a:p>
            <a:r>
              <a:rPr lang="en-US" sz="5400" b="1" spc="300">
                <a:solidFill>
                  <a:srgbClr val="9A4E4B"/>
                </a:solidFill>
                <a:latin typeface="UVN Ai Cap Nang" panose="02040803050506020204" pitchFamily="18" charset="0"/>
              </a:rPr>
              <a:t>chì</a:t>
            </a:r>
            <a:endParaRPr lang="en-US" sz="5400" b="1" spc="300" dirty="0">
              <a:solidFill>
                <a:srgbClr val="9A4E4B"/>
              </a:solidFill>
              <a:latin typeface="UVN Ai Cap Nang" panose="02040803050506020204" pitchFamily="18" charset="0"/>
            </a:endParaRPr>
          </a:p>
        </p:txBody>
      </p:sp>
      <p:sp>
        <p:nvSpPr>
          <p:cNvPr id="408" name="TextBox 407">
            <a:extLst>
              <a:ext uri="{FF2B5EF4-FFF2-40B4-BE49-F238E27FC236}">
                <a16:creationId xmlns:a16="http://schemas.microsoft.com/office/drawing/2014/main" id="{67DACF39-F52D-4B2E-97F8-42C5BB7431D5}"/>
              </a:ext>
            </a:extLst>
          </p:cNvPr>
          <p:cNvSpPr txBox="1"/>
          <p:nvPr/>
        </p:nvSpPr>
        <p:spPr>
          <a:xfrm>
            <a:off x="3381507" y="4846662"/>
            <a:ext cx="3266489" cy="923330"/>
          </a:xfrm>
          <a:prstGeom prst="rect">
            <a:avLst/>
          </a:prstGeom>
          <a:noFill/>
        </p:spPr>
        <p:txBody>
          <a:bodyPr wrap="square" rtlCol="0">
            <a:spAutoFit/>
          </a:bodyPr>
          <a:lstStyle/>
          <a:p>
            <a:r>
              <a:rPr lang="en-US" sz="5400" b="1" spc="300">
                <a:solidFill>
                  <a:srgbClr val="9A4E4B"/>
                </a:solidFill>
                <a:latin typeface="UVN Ai Cap Nang" panose="02040803050506020204" pitchFamily="18" charset="0"/>
              </a:rPr>
              <a:t>chỉ</a:t>
            </a:r>
            <a:endParaRPr lang="en-US" sz="5400" b="1" spc="300" dirty="0">
              <a:solidFill>
                <a:srgbClr val="9A4E4B"/>
              </a:solidFill>
              <a:latin typeface="UVN Ai Cap Nang" panose="02040803050506020204" pitchFamily="18" charset="0"/>
            </a:endParaRPr>
          </a:p>
        </p:txBody>
      </p:sp>
      <p:grpSp>
        <p:nvGrpSpPr>
          <p:cNvPr id="409" name="Group 408">
            <a:extLst>
              <a:ext uri="{FF2B5EF4-FFF2-40B4-BE49-F238E27FC236}">
                <a16:creationId xmlns:a16="http://schemas.microsoft.com/office/drawing/2014/main" id="{AECCFDCC-B47E-4825-A0A4-4C9D7A889040}"/>
              </a:ext>
            </a:extLst>
          </p:cNvPr>
          <p:cNvGrpSpPr/>
          <p:nvPr/>
        </p:nvGrpSpPr>
        <p:grpSpPr>
          <a:xfrm>
            <a:off x="6270125" y="4813818"/>
            <a:ext cx="3543505" cy="1047099"/>
            <a:chOff x="1338773" y="3789810"/>
            <a:chExt cx="6049334" cy="1183616"/>
          </a:xfrm>
        </p:grpSpPr>
        <p:pic>
          <p:nvPicPr>
            <p:cNvPr id="410" name="Picture 409">
              <a:extLst>
                <a:ext uri="{FF2B5EF4-FFF2-40B4-BE49-F238E27FC236}">
                  <a16:creationId xmlns:a16="http://schemas.microsoft.com/office/drawing/2014/main" id="{8BE271E7-576E-4B25-8433-D88CBE51E1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411" name="Picture 410">
              <a:extLst>
                <a:ext uri="{FF2B5EF4-FFF2-40B4-BE49-F238E27FC236}">
                  <a16:creationId xmlns:a16="http://schemas.microsoft.com/office/drawing/2014/main" id="{0ECC552B-EB49-4D44-849B-474979822612}"/>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pic>
        <p:nvPicPr>
          <p:cNvPr id="412" name="Picture 411">
            <a:extLst>
              <a:ext uri="{FF2B5EF4-FFF2-40B4-BE49-F238E27FC236}">
                <a16:creationId xmlns:a16="http://schemas.microsoft.com/office/drawing/2014/main" id="{CDA821FF-3813-4C1E-A406-5758225284D7}"/>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8998" t="10698" r="30754" b="13746"/>
          <a:stretch/>
        </p:blipFill>
        <p:spPr>
          <a:xfrm>
            <a:off x="9369164" y="4226019"/>
            <a:ext cx="690625" cy="1620637"/>
          </a:xfrm>
          <a:prstGeom prst="rect">
            <a:avLst/>
          </a:prstGeom>
          <a:effectLst>
            <a:outerShdw blurRad="12700" dist="38100" dir="10800000" algn="r" rotWithShape="0">
              <a:prstClr val="black">
                <a:alpha val="40000"/>
              </a:prstClr>
            </a:outerShdw>
          </a:effectLst>
        </p:spPr>
      </p:pic>
      <p:sp>
        <p:nvSpPr>
          <p:cNvPr id="413" name="TextBox 412">
            <a:extLst>
              <a:ext uri="{FF2B5EF4-FFF2-40B4-BE49-F238E27FC236}">
                <a16:creationId xmlns:a16="http://schemas.microsoft.com/office/drawing/2014/main" id="{0F7C67EE-39E1-4171-82C0-C8F45DB4F08F}"/>
              </a:ext>
            </a:extLst>
          </p:cNvPr>
          <p:cNvSpPr txBox="1"/>
          <p:nvPr/>
        </p:nvSpPr>
        <p:spPr>
          <a:xfrm>
            <a:off x="7411329" y="4879186"/>
            <a:ext cx="3027526" cy="923330"/>
          </a:xfrm>
          <a:prstGeom prst="rect">
            <a:avLst/>
          </a:prstGeom>
          <a:noFill/>
        </p:spPr>
        <p:txBody>
          <a:bodyPr wrap="square" rtlCol="0">
            <a:spAutoFit/>
          </a:bodyPr>
          <a:lstStyle/>
          <a:p>
            <a:r>
              <a:rPr lang="en-US" sz="5400" b="1" spc="300">
                <a:solidFill>
                  <a:srgbClr val="9A4E4B"/>
                </a:solidFill>
                <a:latin typeface="UVN Ai Cap Nang" panose="02040803050506020204" pitchFamily="18" charset="0"/>
              </a:rPr>
              <a:t>chị</a:t>
            </a:r>
            <a:endParaRPr lang="en-US" sz="5400" b="1" spc="300" dirty="0">
              <a:solidFill>
                <a:srgbClr val="9A4E4B"/>
              </a:solidFill>
              <a:latin typeface="UVN Ai Cap Nang" panose="02040803050506020204" pitchFamily="18" charset="0"/>
            </a:endParaRPr>
          </a:p>
        </p:txBody>
      </p:sp>
    </p:spTree>
    <p:extLst>
      <p:ext uri="{BB962C8B-B14F-4D97-AF65-F5344CB8AC3E}">
        <p14:creationId xmlns:p14="http://schemas.microsoft.com/office/powerpoint/2010/main" val="421098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86"/>
                                        </p:tgtEl>
                                        <p:attrNameLst>
                                          <p:attrName>style.visibility</p:attrName>
                                        </p:attrNameLst>
                                      </p:cBhvr>
                                      <p:to>
                                        <p:strVal val="visible"/>
                                      </p:to>
                                    </p:set>
                                    <p:animEffect transition="in" filter="fade">
                                      <p:cBhvr>
                                        <p:cTn id="18" dur="1000"/>
                                        <p:tgtEl>
                                          <p:spTgt spid="386"/>
                                        </p:tgtEl>
                                      </p:cBhvr>
                                    </p:animEffect>
                                    <p:anim calcmode="lin" valueType="num">
                                      <p:cBhvr>
                                        <p:cTn id="19" dur="1000" fill="hold"/>
                                        <p:tgtEl>
                                          <p:spTgt spid="386"/>
                                        </p:tgtEl>
                                        <p:attrNameLst>
                                          <p:attrName>ppt_x</p:attrName>
                                        </p:attrNameLst>
                                      </p:cBhvr>
                                      <p:tavLst>
                                        <p:tav tm="0">
                                          <p:val>
                                            <p:strVal val="#ppt_x"/>
                                          </p:val>
                                        </p:tav>
                                        <p:tav tm="100000">
                                          <p:val>
                                            <p:strVal val="#ppt_x"/>
                                          </p:val>
                                        </p:tav>
                                      </p:tavLst>
                                    </p:anim>
                                    <p:anim calcmode="lin" valueType="num">
                                      <p:cBhvr>
                                        <p:cTn id="20" dur="1000" fill="hold"/>
                                        <p:tgtEl>
                                          <p:spTgt spid="386"/>
                                        </p:tgtEl>
                                        <p:attrNameLst>
                                          <p:attrName>ppt_y</p:attrName>
                                        </p:attrNameLst>
                                      </p:cBhvr>
                                      <p:tavLst>
                                        <p:tav tm="0">
                                          <p:val>
                                            <p:strVal val="#ppt_y+.1"/>
                                          </p:val>
                                        </p:tav>
                                        <p:tav tm="100000">
                                          <p:val>
                                            <p:strVal val="#ppt_y"/>
                                          </p:val>
                                        </p:tav>
                                      </p:tavLst>
                                    </p:anim>
                                  </p:childTnLst>
                                </p:cTn>
                              </p:par>
                              <p:par>
                                <p:cTn id="21" presetID="22" presetClass="entr" presetSubtype="8" fill="hold" nodeType="withEffect">
                                  <p:stCondLst>
                                    <p:cond delay="1000"/>
                                  </p:stCondLst>
                                  <p:childTnLst>
                                    <p:set>
                                      <p:cBhvr>
                                        <p:cTn id="22" dur="1" fill="hold">
                                          <p:stCondLst>
                                            <p:cond delay="0"/>
                                          </p:stCondLst>
                                        </p:cTn>
                                        <p:tgtEl>
                                          <p:spTgt spid="394"/>
                                        </p:tgtEl>
                                        <p:attrNameLst>
                                          <p:attrName>style.visibility</p:attrName>
                                        </p:attrNameLst>
                                      </p:cBhvr>
                                      <p:to>
                                        <p:strVal val="visible"/>
                                      </p:to>
                                    </p:set>
                                    <p:animEffect transition="in" filter="wipe(left)">
                                      <p:cBhvr>
                                        <p:cTn id="23" dur="500"/>
                                        <p:tgtEl>
                                          <p:spTgt spid="394"/>
                                        </p:tgtEl>
                                      </p:cBhvr>
                                    </p:animEffect>
                                  </p:childTnLst>
                                </p:cTn>
                              </p:par>
                              <p:par>
                                <p:cTn id="24" presetID="2" presetClass="entr" presetSubtype="4" fill="hold" grpId="0" nodeType="withEffect">
                                  <p:stCondLst>
                                    <p:cond delay="1000"/>
                                  </p:stCondLst>
                                  <p:childTnLst>
                                    <p:set>
                                      <p:cBhvr>
                                        <p:cTn id="25" dur="1" fill="hold">
                                          <p:stCondLst>
                                            <p:cond delay="0"/>
                                          </p:stCondLst>
                                        </p:cTn>
                                        <p:tgtEl>
                                          <p:spTgt spid="389"/>
                                        </p:tgtEl>
                                        <p:attrNameLst>
                                          <p:attrName>style.visibility</p:attrName>
                                        </p:attrNameLst>
                                      </p:cBhvr>
                                      <p:to>
                                        <p:strVal val="visible"/>
                                      </p:to>
                                    </p:set>
                                    <p:anim calcmode="lin" valueType="num">
                                      <p:cBhvr additive="base">
                                        <p:cTn id="26" dur="500" fill="hold"/>
                                        <p:tgtEl>
                                          <p:spTgt spid="389"/>
                                        </p:tgtEl>
                                        <p:attrNameLst>
                                          <p:attrName>ppt_x</p:attrName>
                                        </p:attrNameLst>
                                      </p:cBhvr>
                                      <p:tavLst>
                                        <p:tav tm="0">
                                          <p:val>
                                            <p:strVal val="#ppt_x"/>
                                          </p:val>
                                        </p:tav>
                                        <p:tav tm="100000">
                                          <p:val>
                                            <p:strVal val="#ppt_x"/>
                                          </p:val>
                                        </p:tav>
                                      </p:tavLst>
                                    </p:anim>
                                    <p:anim calcmode="lin" valueType="num">
                                      <p:cBhvr additive="base">
                                        <p:cTn id="27" dur="500" fill="hold"/>
                                        <p:tgtEl>
                                          <p:spTgt spid="38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390"/>
                                        </p:tgtEl>
                                        <p:attrNameLst>
                                          <p:attrName>style.visibility</p:attrName>
                                        </p:attrNameLst>
                                      </p:cBhvr>
                                      <p:to>
                                        <p:strVal val="visible"/>
                                      </p:to>
                                    </p:set>
                                    <p:animEffect transition="in" filter="fade">
                                      <p:cBhvr>
                                        <p:cTn id="32" dur="1000"/>
                                        <p:tgtEl>
                                          <p:spTgt spid="390"/>
                                        </p:tgtEl>
                                      </p:cBhvr>
                                    </p:animEffect>
                                    <p:anim calcmode="lin" valueType="num">
                                      <p:cBhvr>
                                        <p:cTn id="33" dur="1000" fill="hold"/>
                                        <p:tgtEl>
                                          <p:spTgt spid="390"/>
                                        </p:tgtEl>
                                        <p:attrNameLst>
                                          <p:attrName>ppt_x</p:attrName>
                                        </p:attrNameLst>
                                      </p:cBhvr>
                                      <p:tavLst>
                                        <p:tav tm="0">
                                          <p:val>
                                            <p:strVal val="#ppt_x"/>
                                          </p:val>
                                        </p:tav>
                                        <p:tav tm="100000">
                                          <p:val>
                                            <p:strVal val="#ppt_x"/>
                                          </p:val>
                                        </p:tav>
                                      </p:tavLst>
                                    </p:anim>
                                    <p:anim calcmode="lin" valueType="num">
                                      <p:cBhvr>
                                        <p:cTn id="34"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7"/>
                                        </p:tgtEl>
                                        <p:attrNameLst>
                                          <p:attrName>style.visibility</p:attrName>
                                        </p:attrNameLst>
                                      </p:cBhvr>
                                      <p:to>
                                        <p:strVal val="visible"/>
                                      </p:to>
                                    </p:set>
                                    <p:animEffect transition="in" filter="fade">
                                      <p:cBhvr>
                                        <p:cTn id="39" dur="500"/>
                                        <p:tgtEl>
                                          <p:spTgt spid="397"/>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91"/>
                                        </p:tgtEl>
                                        <p:attrNameLst>
                                          <p:attrName>style.visibility</p:attrName>
                                        </p:attrNameLst>
                                      </p:cBhvr>
                                      <p:to>
                                        <p:strVal val="visible"/>
                                      </p:to>
                                    </p:set>
                                    <p:animEffect transition="in" filter="wipe(left)">
                                      <p:cBhvr>
                                        <p:cTn id="43" dur="750"/>
                                        <p:tgtEl>
                                          <p:spTgt spid="391"/>
                                        </p:tgtEl>
                                      </p:cBhvr>
                                    </p:animEffect>
                                  </p:childTnLst>
                                </p:cTn>
                              </p:par>
                            </p:childTnLst>
                          </p:cTn>
                        </p:par>
                        <p:par>
                          <p:cTn id="44" fill="hold">
                            <p:stCondLst>
                              <p:cond delay="1250"/>
                            </p:stCondLst>
                            <p:childTnLst>
                              <p:par>
                                <p:cTn id="45" presetID="10" presetClass="entr" presetSubtype="0" fill="hold" grpId="0" nodeType="afterEffect">
                                  <p:stCondLst>
                                    <p:cond delay="0"/>
                                  </p:stCondLst>
                                  <p:childTnLst>
                                    <p:set>
                                      <p:cBhvr>
                                        <p:cTn id="46" dur="1" fill="hold">
                                          <p:stCondLst>
                                            <p:cond delay="0"/>
                                          </p:stCondLst>
                                        </p:cTn>
                                        <p:tgtEl>
                                          <p:spTgt spid="406"/>
                                        </p:tgtEl>
                                        <p:attrNameLst>
                                          <p:attrName>style.visibility</p:attrName>
                                        </p:attrNameLst>
                                      </p:cBhvr>
                                      <p:to>
                                        <p:strVal val="visible"/>
                                      </p:to>
                                    </p:set>
                                    <p:animEffect transition="in" filter="fade">
                                      <p:cBhvr>
                                        <p:cTn id="47" dur="750"/>
                                        <p:tgtEl>
                                          <p:spTgt spid="4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5"/>
                                        </p:tgtEl>
                                        <p:attrNameLst>
                                          <p:attrName>style.visibility</p:attrName>
                                        </p:attrNameLst>
                                      </p:cBhvr>
                                      <p:to>
                                        <p:strVal val="visible"/>
                                      </p:to>
                                    </p:set>
                                    <p:animEffect transition="in" filter="fade">
                                      <p:cBhvr>
                                        <p:cTn id="52" dur="750"/>
                                        <p:tgtEl>
                                          <p:spTgt spid="405"/>
                                        </p:tgtEl>
                                      </p:cBhvr>
                                    </p:animEffect>
                                  </p:childTnLst>
                                </p:cTn>
                              </p:par>
                            </p:childTnLst>
                          </p:cTn>
                        </p:par>
                        <p:par>
                          <p:cTn id="53" fill="hold">
                            <p:stCondLst>
                              <p:cond delay="750"/>
                            </p:stCondLst>
                            <p:childTnLst>
                              <p:par>
                                <p:cTn id="54" presetID="22" presetClass="entr" presetSubtype="2" fill="hold" nodeType="afterEffect">
                                  <p:stCondLst>
                                    <p:cond delay="0"/>
                                  </p:stCondLst>
                                  <p:childTnLst>
                                    <p:set>
                                      <p:cBhvr>
                                        <p:cTn id="55" dur="1" fill="hold">
                                          <p:stCondLst>
                                            <p:cond delay="0"/>
                                          </p:stCondLst>
                                        </p:cTn>
                                        <p:tgtEl>
                                          <p:spTgt spid="402"/>
                                        </p:tgtEl>
                                        <p:attrNameLst>
                                          <p:attrName>style.visibility</p:attrName>
                                        </p:attrNameLst>
                                      </p:cBhvr>
                                      <p:to>
                                        <p:strVal val="visible"/>
                                      </p:to>
                                    </p:set>
                                    <p:animEffect transition="in" filter="wipe(right)">
                                      <p:cBhvr>
                                        <p:cTn id="56" dur="750"/>
                                        <p:tgtEl>
                                          <p:spTgt spid="402"/>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407"/>
                                        </p:tgtEl>
                                        <p:attrNameLst>
                                          <p:attrName>style.visibility</p:attrName>
                                        </p:attrNameLst>
                                      </p:cBhvr>
                                      <p:to>
                                        <p:strVal val="visible"/>
                                      </p:to>
                                    </p:set>
                                    <p:animEffect transition="in" filter="fade">
                                      <p:cBhvr>
                                        <p:cTn id="60" dur="750"/>
                                        <p:tgtEl>
                                          <p:spTgt spid="40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01"/>
                                        </p:tgtEl>
                                        <p:attrNameLst>
                                          <p:attrName>style.visibility</p:attrName>
                                        </p:attrNameLst>
                                      </p:cBhvr>
                                      <p:to>
                                        <p:strVal val="visible"/>
                                      </p:to>
                                    </p:set>
                                    <p:animEffect transition="in" filter="fade">
                                      <p:cBhvr>
                                        <p:cTn id="65" dur="750"/>
                                        <p:tgtEl>
                                          <p:spTgt spid="401"/>
                                        </p:tgtEl>
                                      </p:cBhvr>
                                    </p:animEffect>
                                  </p:childTnLst>
                                </p:cTn>
                              </p:par>
                            </p:childTnLst>
                          </p:cTn>
                        </p:par>
                        <p:par>
                          <p:cTn id="66" fill="hold">
                            <p:stCondLst>
                              <p:cond delay="750"/>
                            </p:stCondLst>
                            <p:childTnLst>
                              <p:par>
                                <p:cTn id="67" presetID="22" presetClass="entr" presetSubtype="8" fill="hold" nodeType="afterEffect">
                                  <p:stCondLst>
                                    <p:cond delay="0"/>
                                  </p:stCondLst>
                                  <p:childTnLst>
                                    <p:set>
                                      <p:cBhvr>
                                        <p:cTn id="68" dur="1" fill="hold">
                                          <p:stCondLst>
                                            <p:cond delay="0"/>
                                          </p:stCondLst>
                                        </p:cTn>
                                        <p:tgtEl>
                                          <p:spTgt spid="398"/>
                                        </p:tgtEl>
                                        <p:attrNameLst>
                                          <p:attrName>style.visibility</p:attrName>
                                        </p:attrNameLst>
                                      </p:cBhvr>
                                      <p:to>
                                        <p:strVal val="visible"/>
                                      </p:to>
                                    </p:set>
                                    <p:animEffect transition="in" filter="wipe(left)">
                                      <p:cBhvr>
                                        <p:cTn id="69" dur="750"/>
                                        <p:tgtEl>
                                          <p:spTgt spid="398"/>
                                        </p:tgtEl>
                                      </p:cBhvr>
                                    </p:animEffec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408"/>
                                        </p:tgtEl>
                                        <p:attrNameLst>
                                          <p:attrName>style.visibility</p:attrName>
                                        </p:attrNameLst>
                                      </p:cBhvr>
                                      <p:to>
                                        <p:strVal val="visible"/>
                                      </p:to>
                                    </p:set>
                                    <p:animEffect transition="in" filter="fade">
                                      <p:cBhvr>
                                        <p:cTn id="73" dur="750"/>
                                        <p:tgtEl>
                                          <p:spTgt spid="408"/>
                                        </p:tgtEl>
                                      </p:cBhvr>
                                    </p:animEffect>
                                  </p:childTnLst>
                                </p:cTn>
                              </p:par>
                            </p:childTnLst>
                          </p:cTn>
                        </p:par>
                        <p:par>
                          <p:cTn id="74" fill="hold">
                            <p:stCondLst>
                              <p:cond delay="2250"/>
                            </p:stCondLst>
                            <p:childTnLst>
                              <p:par>
                                <p:cTn id="75" presetID="32" presetClass="emph" presetSubtype="0" repeatCount="10000" fill="hold" nodeType="afterEffect">
                                  <p:stCondLst>
                                    <p:cond delay="0"/>
                                  </p:stCondLst>
                                  <p:childTnLst>
                                    <p:animRot by="120000">
                                      <p:cBhvr>
                                        <p:cTn id="76" dur="200" fill="hold">
                                          <p:stCondLst>
                                            <p:cond delay="0"/>
                                          </p:stCondLst>
                                        </p:cTn>
                                        <p:tgtEl>
                                          <p:spTgt spid="397"/>
                                        </p:tgtEl>
                                        <p:attrNameLst>
                                          <p:attrName>r</p:attrName>
                                        </p:attrNameLst>
                                      </p:cBhvr>
                                    </p:animRot>
                                    <p:animRot by="-240000">
                                      <p:cBhvr>
                                        <p:cTn id="77" dur="400" fill="hold">
                                          <p:stCondLst>
                                            <p:cond delay="400"/>
                                          </p:stCondLst>
                                        </p:cTn>
                                        <p:tgtEl>
                                          <p:spTgt spid="397"/>
                                        </p:tgtEl>
                                        <p:attrNameLst>
                                          <p:attrName>r</p:attrName>
                                        </p:attrNameLst>
                                      </p:cBhvr>
                                    </p:animRot>
                                    <p:animRot by="240000">
                                      <p:cBhvr>
                                        <p:cTn id="78" dur="400" fill="hold">
                                          <p:stCondLst>
                                            <p:cond delay="800"/>
                                          </p:stCondLst>
                                        </p:cTn>
                                        <p:tgtEl>
                                          <p:spTgt spid="397"/>
                                        </p:tgtEl>
                                        <p:attrNameLst>
                                          <p:attrName>r</p:attrName>
                                        </p:attrNameLst>
                                      </p:cBhvr>
                                    </p:animRot>
                                    <p:animRot by="-240000">
                                      <p:cBhvr>
                                        <p:cTn id="79" dur="400" fill="hold">
                                          <p:stCondLst>
                                            <p:cond delay="1200"/>
                                          </p:stCondLst>
                                        </p:cTn>
                                        <p:tgtEl>
                                          <p:spTgt spid="397"/>
                                        </p:tgtEl>
                                        <p:attrNameLst>
                                          <p:attrName>r</p:attrName>
                                        </p:attrNameLst>
                                      </p:cBhvr>
                                    </p:animRot>
                                    <p:animRot by="120000">
                                      <p:cBhvr>
                                        <p:cTn id="80" dur="400" fill="hold">
                                          <p:stCondLst>
                                            <p:cond delay="1600"/>
                                          </p:stCondLst>
                                        </p:cTn>
                                        <p:tgtEl>
                                          <p:spTgt spid="397"/>
                                        </p:tgtEl>
                                        <p:attrNameLst>
                                          <p:attrName>r</p:attrName>
                                        </p:attrNameLst>
                                      </p:cBhvr>
                                    </p:animRot>
                                  </p:childTnLst>
                                </p:cTn>
                              </p:par>
                            </p:childTnLst>
                          </p:cTn>
                        </p:par>
                        <p:par>
                          <p:cTn id="81" fill="hold">
                            <p:stCondLst>
                              <p:cond delay="22250"/>
                            </p:stCondLst>
                            <p:childTnLst>
                              <p:par>
                                <p:cTn id="82" presetID="32" presetClass="emph" presetSubtype="0" repeatCount="10000" fill="hold" nodeType="afterEffect">
                                  <p:stCondLst>
                                    <p:cond delay="0"/>
                                  </p:stCondLst>
                                  <p:childTnLst>
                                    <p:animRot by="120000">
                                      <p:cBhvr>
                                        <p:cTn id="83" dur="200" fill="hold">
                                          <p:stCondLst>
                                            <p:cond delay="0"/>
                                          </p:stCondLst>
                                        </p:cTn>
                                        <p:tgtEl>
                                          <p:spTgt spid="405"/>
                                        </p:tgtEl>
                                        <p:attrNameLst>
                                          <p:attrName>r</p:attrName>
                                        </p:attrNameLst>
                                      </p:cBhvr>
                                    </p:animRot>
                                    <p:animRot by="-240000">
                                      <p:cBhvr>
                                        <p:cTn id="84" dur="400" fill="hold">
                                          <p:stCondLst>
                                            <p:cond delay="400"/>
                                          </p:stCondLst>
                                        </p:cTn>
                                        <p:tgtEl>
                                          <p:spTgt spid="405"/>
                                        </p:tgtEl>
                                        <p:attrNameLst>
                                          <p:attrName>r</p:attrName>
                                        </p:attrNameLst>
                                      </p:cBhvr>
                                    </p:animRot>
                                    <p:animRot by="240000">
                                      <p:cBhvr>
                                        <p:cTn id="85" dur="400" fill="hold">
                                          <p:stCondLst>
                                            <p:cond delay="800"/>
                                          </p:stCondLst>
                                        </p:cTn>
                                        <p:tgtEl>
                                          <p:spTgt spid="405"/>
                                        </p:tgtEl>
                                        <p:attrNameLst>
                                          <p:attrName>r</p:attrName>
                                        </p:attrNameLst>
                                      </p:cBhvr>
                                    </p:animRot>
                                    <p:animRot by="-240000">
                                      <p:cBhvr>
                                        <p:cTn id="86" dur="400" fill="hold">
                                          <p:stCondLst>
                                            <p:cond delay="1200"/>
                                          </p:stCondLst>
                                        </p:cTn>
                                        <p:tgtEl>
                                          <p:spTgt spid="405"/>
                                        </p:tgtEl>
                                        <p:attrNameLst>
                                          <p:attrName>r</p:attrName>
                                        </p:attrNameLst>
                                      </p:cBhvr>
                                    </p:animRot>
                                    <p:animRot by="120000">
                                      <p:cBhvr>
                                        <p:cTn id="87" dur="400" fill="hold">
                                          <p:stCondLst>
                                            <p:cond delay="1600"/>
                                          </p:stCondLst>
                                        </p:cTn>
                                        <p:tgtEl>
                                          <p:spTgt spid="405"/>
                                        </p:tgtEl>
                                        <p:attrNameLst>
                                          <p:attrName>r</p:attrName>
                                        </p:attrNameLst>
                                      </p:cBhvr>
                                    </p:animRot>
                                  </p:childTnLst>
                                </p:cTn>
                              </p:par>
                            </p:childTnLst>
                          </p:cTn>
                        </p:par>
                        <p:par>
                          <p:cTn id="88" fill="hold">
                            <p:stCondLst>
                              <p:cond delay="42250"/>
                            </p:stCondLst>
                            <p:childTnLst>
                              <p:par>
                                <p:cTn id="89" presetID="32" presetClass="emph" presetSubtype="0" repeatCount="10000" fill="hold" nodeType="afterEffect">
                                  <p:stCondLst>
                                    <p:cond delay="0"/>
                                  </p:stCondLst>
                                  <p:childTnLst>
                                    <p:animRot by="120000">
                                      <p:cBhvr>
                                        <p:cTn id="90" dur="200" fill="hold">
                                          <p:stCondLst>
                                            <p:cond delay="0"/>
                                          </p:stCondLst>
                                        </p:cTn>
                                        <p:tgtEl>
                                          <p:spTgt spid="401"/>
                                        </p:tgtEl>
                                        <p:attrNameLst>
                                          <p:attrName>r</p:attrName>
                                        </p:attrNameLst>
                                      </p:cBhvr>
                                    </p:animRot>
                                    <p:animRot by="-240000">
                                      <p:cBhvr>
                                        <p:cTn id="91" dur="400" fill="hold">
                                          <p:stCondLst>
                                            <p:cond delay="400"/>
                                          </p:stCondLst>
                                        </p:cTn>
                                        <p:tgtEl>
                                          <p:spTgt spid="401"/>
                                        </p:tgtEl>
                                        <p:attrNameLst>
                                          <p:attrName>r</p:attrName>
                                        </p:attrNameLst>
                                      </p:cBhvr>
                                    </p:animRot>
                                    <p:animRot by="240000">
                                      <p:cBhvr>
                                        <p:cTn id="92" dur="400" fill="hold">
                                          <p:stCondLst>
                                            <p:cond delay="800"/>
                                          </p:stCondLst>
                                        </p:cTn>
                                        <p:tgtEl>
                                          <p:spTgt spid="401"/>
                                        </p:tgtEl>
                                        <p:attrNameLst>
                                          <p:attrName>r</p:attrName>
                                        </p:attrNameLst>
                                      </p:cBhvr>
                                    </p:animRot>
                                    <p:animRot by="-240000">
                                      <p:cBhvr>
                                        <p:cTn id="93" dur="400" fill="hold">
                                          <p:stCondLst>
                                            <p:cond delay="1200"/>
                                          </p:stCondLst>
                                        </p:cTn>
                                        <p:tgtEl>
                                          <p:spTgt spid="401"/>
                                        </p:tgtEl>
                                        <p:attrNameLst>
                                          <p:attrName>r</p:attrName>
                                        </p:attrNameLst>
                                      </p:cBhvr>
                                    </p:animRot>
                                    <p:animRot by="120000">
                                      <p:cBhvr>
                                        <p:cTn id="94" dur="400" fill="hold">
                                          <p:stCondLst>
                                            <p:cond delay="1600"/>
                                          </p:stCondLst>
                                        </p:cTn>
                                        <p:tgtEl>
                                          <p:spTgt spid="401"/>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12"/>
                                        </p:tgtEl>
                                        <p:attrNameLst>
                                          <p:attrName>style.visibility</p:attrName>
                                        </p:attrNameLst>
                                      </p:cBhvr>
                                      <p:to>
                                        <p:strVal val="visible"/>
                                      </p:to>
                                    </p:set>
                                    <p:animEffect transition="in" filter="fade">
                                      <p:cBhvr>
                                        <p:cTn id="99" dur="750"/>
                                        <p:tgtEl>
                                          <p:spTgt spid="412"/>
                                        </p:tgtEl>
                                      </p:cBhvr>
                                    </p:animEffect>
                                  </p:childTnLst>
                                </p:cTn>
                              </p:par>
                            </p:childTnLst>
                          </p:cTn>
                        </p:par>
                        <p:par>
                          <p:cTn id="100" fill="hold">
                            <p:stCondLst>
                              <p:cond delay="750"/>
                            </p:stCondLst>
                            <p:childTnLst>
                              <p:par>
                                <p:cTn id="101" presetID="22" presetClass="entr" presetSubtype="2" fill="hold" nodeType="afterEffect">
                                  <p:stCondLst>
                                    <p:cond delay="0"/>
                                  </p:stCondLst>
                                  <p:childTnLst>
                                    <p:set>
                                      <p:cBhvr>
                                        <p:cTn id="102" dur="1" fill="hold">
                                          <p:stCondLst>
                                            <p:cond delay="0"/>
                                          </p:stCondLst>
                                        </p:cTn>
                                        <p:tgtEl>
                                          <p:spTgt spid="409"/>
                                        </p:tgtEl>
                                        <p:attrNameLst>
                                          <p:attrName>style.visibility</p:attrName>
                                        </p:attrNameLst>
                                      </p:cBhvr>
                                      <p:to>
                                        <p:strVal val="visible"/>
                                      </p:to>
                                    </p:set>
                                    <p:animEffect transition="in" filter="wipe(right)">
                                      <p:cBhvr>
                                        <p:cTn id="103" dur="750"/>
                                        <p:tgtEl>
                                          <p:spTgt spid="409"/>
                                        </p:tgtEl>
                                      </p:cBhvr>
                                    </p:animEffect>
                                  </p:childTnLst>
                                </p:cTn>
                              </p:par>
                            </p:childTnLst>
                          </p:cTn>
                        </p:par>
                        <p:par>
                          <p:cTn id="104" fill="hold">
                            <p:stCondLst>
                              <p:cond delay="1500"/>
                            </p:stCondLst>
                            <p:childTnLst>
                              <p:par>
                                <p:cTn id="105" presetID="10" presetClass="entr" presetSubtype="0" fill="hold" grpId="0" nodeType="afterEffect">
                                  <p:stCondLst>
                                    <p:cond delay="0"/>
                                  </p:stCondLst>
                                  <p:childTnLst>
                                    <p:set>
                                      <p:cBhvr>
                                        <p:cTn id="106" dur="1" fill="hold">
                                          <p:stCondLst>
                                            <p:cond delay="0"/>
                                          </p:stCondLst>
                                        </p:cTn>
                                        <p:tgtEl>
                                          <p:spTgt spid="413"/>
                                        </p:tgtEl>
                                        <p:attrNameLst>
                                          <p:attrName>style.visibility</p:attrName>
                                        </p:attrNameLst>
                                      </p:cBhvr>
                                      <p:to>
                                        <p:strVal val="visible"/>
                                      </p:to>
                                    </p:set>
                                    <p:animEffect transition="in" filter="fade">
                                      <p:cBhvr>
                                        <p:cTn id="107" dur="750"/>
                                        <p:tgtEl>
                                          <p:spTgt spid="413"/>
                                        </p:tgtEl>
                                      </p:cBhvr>
                                    </p:animEffect>
                                  </p:childTnLst>
                                </p:cTn>
                              </p:par>
                            </p:childTnLst>
                          </p:cTn>
                        </p:par>
                        <p:par>
                          <p:cTn id="108" fill="hold">
                            <p:stCondLst>
                              <p:cond delay="2250"/>
                            </p:stCondLst>
                            <p:childTnLst>
                              <p:par>
                                <p:cTn id="109" presetID="32" presetClass="emph" presetSubtype="0" repeatCount="10000" fill="hold" nodeType="afterEffect">
                                  <p:stCondLst>
                                    <p:cond delay="0"/>
                                  </p:stCondLst>
                                  <p:childTnLst>
                                    <p:animRot by="120000">
                                      <p:cBhvr>
                                        <p:cTn id="110" dur="200" fill="hold">
                                          <p:stCondLst>
                                            <p:cond delay="0"/>
                                          </p:stCondLst>
                                        </p:cTn>
                                        <p:tgtEl>
                                          <p:spTgt spid="412"/>
                                        </p:tgtEl>
                                        <p:attrNameLst>
                                          <p:attrName>r</p:attrName>
                                        </p:attrNameLst>
                                      </p:cBhvr>
                                    </p:animRot>
                                    <p:animRot by="-240000">
                                      <p:cBhvr>
                                        <p:cTn id="111" dur="400" fill="hold">
                                          <p:stCondLst>
                                            <p:cond delay="400"/>
                                          </p:stCondLst>
                                        </p:cTn>
                                        <p:tgtEl>
                                          <p:spTgt spid="412"/>
                                        </p:tgtEl>
                                        <p:attrNameLst>
                                          <p:attrName>r</p:attrName>
                                        </p:attrNameLst>
                                      </p:cBhvr>
                                    </p:animRot>
                                    <p:animRot by="240000">
                                      <p:cBhvr>
                                        <p:cTn id="112" dur="400" fill="hold">
                                          <p:stCondLst>
                                            <p:cond delay="800"/>
                                          </p:stCondLst>
                                        </p:cTn>
                                        <p:tgtEl>
                                          <p:spTgt spid="412"/>
                                        </p:tgtEl>
                                        <p:attrNameLst>
                                          <p:attrName>r</p:attrName>
                                        </p:attrNameLst>
                                      </p:cBhvr>
                                    </p:animRot>
                                    <p:animRot by="-240000">
                                      <p:cBhvr>
                                        <p:cTn id="113" dur="400" fill="hold">
                                          <p:stCondLst>
                                            <p:cond delay="1200"/>
                                          </p:stCondLst>
                                        </p:cTn>
                                        <p:tgtEl>
                                          <p:spTgt spid="412"/>
                                        </p:tgtEl>
                                        <p:attrNameLst>
                                          <p:attrName>r</p:attrName>
                                        </p:attrNameLst>
                                      </p:cBhvr>
                                    </p:animRot>
                                    <p:animRot by="120000">
                                      <p:cBhvr>
                                        <p:cTn id="114" dur="400" fill="hold">
                                          <p:stCondLst>
                                            <p:cond delay="1600"/>
                                          </p:stCondLst>
                                        </p:cTn>
                                        <p:tgtEl>
                                          <p:spTgt spid="4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p:bldP spid="390" grpId="0"/>
      <p:bldP spid="406" grpId="0"/>
      <p:bldP spid="407" grpId="0"/>
      <p:bldP spid="408" grpId="0"/>
      <p:bldP spid="4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369" y="2448154"/>
            <a:ext cx="7080252" cy="2452096"/>
          </a:xfrm>
          <a:prstGeom prst="rect">
            <a:avLst/>
          </a:prstGeom>
        </p:spPr>
      </p:pic>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7600910" y="2936463"/>
            <a:ext cx="3958863" cy="3618389"/>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9836209" y="3989048"/>
            <a:ext cx="1617520" cy="1768587"/>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136245" y="5063072"/>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5229339" y="96441"/>
            <a:ext cx="1762039" cy="1762039"/>
          </a:xfrm>
          <a:prstGeom prst="rect">
            <a:avLst/>
          </a:prstGeom>
        </p:spPr>
      </p:pic>
      <p:grpSp>
        <p:nvGrpSpPr>
          <p:cNvPr id="229" name="Group 228">
            <a:extLst>
              <a:ext uri="{FF2B5EF4-FFF2-40B4-BE49-F238E27FC236}">
                <a16:creationId xmlns:a16="http://schemas.microsoft.com/office/drawing/2014/main" id="{17F60C50-D903-490D-9704-D3A0E91CC333}"/>
              </a:ext>
            </a:extLst>
          </p:cNvPr>
          <p:cNvGrpSpPr/>
          <p:nvPr/>
        </p:nvGrpSpPr>
        <p:grpSpPr>
          <a:xfrm>
            <a:off x="4049908" y="2695746"/>
            <a:ext cx="3545065" cy="1525405"/>
            <a:chOff x="2196638" y="2110534"/>
            <a:chExt cx="3545065" cy="1525405"/>
          </a:xfrm>
        </p:grpSpPr>
        <p:sp>
          <p:nvSpPr>
            <p:cNvPr id="230" name="TextBox 229">
              <a:extLst>
                <a:ext uri="{FF2B5EF4-FFF2-40B4-BE49-F238E27FC236}">
                  <a16:creationId xmlns:a16="http://schemas.microsoft.com/office/drawing/2014/main" id="{6A9E05C7-70BA-4818-B2C3-A6011E0799CB}"/>
                </a:ext>
              </a:extLst>
            </p:cNvPr>
            <p:cNvSpPr txBox="1"/>
            <p:nvPr/>
          </p:nvSpPr>
          <p:spPr>
            <a:xfrm>
              <a:off x="2196638" y="2110534"/>
              <a:ext cx="3323346" cy="1446550"/>
            </a:xfrm>
            <a:prstGeom prst="rect">
              <a:avLst/>
            </a:prstGeom>
            <a:noFill/>
          </p:spPr>
          <p:txBody>
            <a:bodyPr wrap="none" rtlCol="0">
              <a:spAutoFit/>
            </a:bodyPr>
            <a:lstStyle/>
            <a:p>
              <a:r>
                <a:rPr lang="en-US" sz="8800" b="1">
                  <a:solidFill>
                    <a:schemeClr val="accent6">
                      <a:lumMod val="50000"/>
                    </a:schemeClr>
                  </a:solidFill>
                  <a:effectLst>
                    <a:outerShdw blurRad="38100" dist="38100" dir="2700000" algn="tl">
                      <a:srgbClr val="000000">
                        <a:alpha val="43137"/>
                      </a:srgbClr>
                    </a:outerShdw>
                  </a:effectLst>
                  <a:latin typeface="#9Slide05 SVNKitten" pitchFamily="2" charset="0"/>
                </a:rPr>
                <a:t>Dặn dò</a:t>
              </a:r>
              <a:endParaRPr lang="id-ID" sz="8800" b="1" dirty="0">
                <a:solidFill>
                  <a:schemeClr val="accent6">
                    <a:lumMod val="50000"/>
                  </a:schemeClr>
                </a:solidFill>
                <a:effectLst>
                  <a:outerShdw blurRad="38100" dist="38100" dir="2700000" algn="tl">
                    <a:srgbClr val="000000">
                      <a:alpha val="43137"/>
                    </a:srgbClr>
                  </a:outerShdw>
                </a:effectLst>
                <a:latin typeface="#9Slide05 SVNKitten" pitchFamily="2" charset="0"/>
              </a:endParaRPr>
            </a:p>
          </p:txBody>
        </p:sp>
        <p:sp>
          <p:nvSpPr>
            <p:cNvPr id="232" name="TextBox 231">
              <a:extLst>
                <a:ext uri="{FF2B5EF4-FFF2-40B4-BE49-F238E27FC236}">
                  <a16:creationId xmlns:a16="http://schemas.microsoft.com/office/drawing/2014/main" id="{F0CF051F-0138-4836-ACA4-3C126F94C236}"/>
                </a:ext>
              </a:extLst>
            </p:cNvPr>
            <p:cNvSpPr txBox="1"/>
            <p:nvPr/>
          </p:nvSpPr>
          <p:spPr>
            <a:xfrm>
              <a:off x="2297978" y="2159840"/>
              <a:ext cx="3323346" cy="1446550"/>
            </a:xfrm>
            <a:prstGeom prst="rect">
              <a:avLst/>
            </a:prstGeom>
            <a:noFill/>
          </p:spPr>
          <p:txBody>
            <a:bodyPr wrap="none" rtlCol="0">
              <a:spAutoFit/>
            </a:bodyPr>
            <a:lstStyle/>
            <a:p>
              <a:r>
                <a:rPr lang="en-US" sz="8800" b="1">
                  <a:solidFill>
                    <a:srgbClr val="606C38"/>
                  </a:solidFill>
                  <a:effectLst>
                    <a:outerShdw blurRad="38100" dist="38100" dir="2700000" algn="tl">
                      <a:srgbClr val="000000">
                        <a:alpha val="43137"/>
                      </a:srgbClr>
                    </a:outerShdw>
                  </a:effectLst>
                  <a:latin typeface="#9Slide05 SVNKitten" pitchFamily="2" charset="0"/>
                </a:rPr>
                <a:t>Dặn dò</a:t>
              </a:r>
              <a:endParaRPr lang="id-ID" sz="8800" b="1" dirty="0">
                <a:solidFill>
                  <a:srgbClr val="606C38"/>
                </a:solidFill>
                <a:effectLst>
                  <a:outerShdw blurRad="38100" dist="38100" dir="2700000" algn="tl">
                    <a:srgbClr val="000000">
                      <a:alpha val="43137"/>
                    </a:srgbClr>
                  </a:outerShdw>
                </a:effectLst>
                <a:latin typeface="#9Slide05 SVNKitten" pitchFamily="2" charset="0"/>
              </a:endParaRPr>
            </a:p>
          </p:txBody>
        </p:sp>
        <p:sp>
          <p:nvSpPr>
            <p:cNvPr id="233" name="TextBox 232">
              <a:extLst>
                <a:ext uri="{FF2B5EF4-FFF2-40B4-BE49-F238E27FC236}">
                  <a16:creationId xmlns:a16="http://schemas.microsoft.com/office/drawing/2014/main" id="{B0CE9EDF-A96C-463B-B939-0FCFD2FEF5B7}"/>
                </a:ext>
              </a:extLst>
            </p:cNvPr>
            <p:cNvSpPr txBox="1"/>
            <p:nvPr/>
          </p:nvSpPr>
          <p:spPr>
            <a:xfrm>
              <a:off x="2418357" y="2189389"/>
              <a:ext cx="3323346" cy="1446550"/>
            </a:xfrm>
            <a:prstGeom prst="rect">
              <a:avLst/>
            </a:prstGeom>
            <a:noFill/>
          </p:spPr>
          <p:txBody>
            <a:bodyPr wrap="none" rtlCol="0">
              <a:spAutoFit/>
            </a:bodyPr>
            <a:lstStyle/>
            <a:p>
              <a:r>
                <a:rPr lang="en-US" sz="8800" b="1">
                  <a:solidFill>
                    <a:srgbClr val="F9E1D3"/>
                  </a:solidFill>
                  <a:effectLst>
                    <a:outerShdw blurRad="38100" dist="38100" dir="2700000" algn="tl">
                      <a:srgbClr val="000000">
                        <a:alpha val="43137"/>
                      </a:srgbClr>
                    </a:outerShdw>
                  </a:effectLst>
                  <a:latin typeface="#9Slide05 SVNKitten" pitchFamily="2" charset="0"/>
                </a:rPr>
                <a:t>Dặn dò</a:t>
              </a:r>
              <a:endParaRPr lang="id-ID" sz="8800" b="1" dirty="0">
                <a:solidFill>
                  <a:srgbClr val="F9E1D3"/>
                </a:solidFill>
                <a:effectLst>
                  <a:outerShdw blurRad="38100" dist="38100" dir="2700000" algn="tl">
                    <a:srgbClr val="000000">
                      <a:alpha val="43137"/>
                    </a:srgbClr>
                  </a:outerShdw>
                </a:effectLst>
                <a:latin typeface="#9Slide05 SVNKitten" pitchFamily="2" charset="0"/>
              </a:endParaRPr>
            </a:p>
          </p:txBody>
        </p:sp>
      </p:grpSp>
      <p:pic>
        <p:nvPicPr>
          <p:cNvPr id="234" name="Picture 10" descr="See the source image">
            <a:extLst>
              <a:ext uri="{FF2B5EF4-FFF2-40B4-BE49-F238E27FC236}">
                <a16:creationId xmlns:a16="http://schemas.microsoft.com/office/drawing/2014/main" id="{1F36C6B5-ED66-403C-B37F-3D8D6355D74C}"/>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417" t="58130" r="32531" b="12839"/>
          <a:stretch/>
        </p:blipFill>
        <p:spPr bwMode="auto">
          <a:xfrm rot="5400000" flipV="1">
            <a:off x="7164852" y="407299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1" name="Picture 10" descr="See the source image">
            <a:extLst>
              <a:ext uri="{FF2B5EF4-FFF2-40B4-BE49-F238E27FC236}">
                <a16:creationId xmlns:a16="http://schemas.microsoft.com/office/drawing/2014/main" id="{8CB3D294-D753-4569-8D39-5BA3A3002E7A}"/>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35533" t="29599" r="32415" b="41370"/>
          <a:stretch/>
        </p:blipFill>
        <p:spPr bwMode="auto">
          <a:xfrm rot="16200000">
            <a:off x="5380569" y="429090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2" name="Picture 10" descr="See the source image">
            <a:extLst>
              <a:ext uri="{FF2B5EF4-FFF2-40B4-BE49-F238E27FC236}">
                <a16:creationId xmlns:a16="http://schemas.microsoft.com/office/drawing/2014/main" id="{BD4EF089-79E8-40EB-A6B1-1C8D02A64A07}"/>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35387" t="2910" r="32561" b="68059"/>
          <a:stretch/>
        </p:blipFill>
        <p:spPr bwMode="auto">
          <a:xfrm rot="4499693" flipV="1">
            <a:off x="3669578" y="407231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4" name="Picture 243">
            <a:extLst>
              <a:ext uri="{FF2B5EF4-FFF2-40B4-BE49-F238E27FC236}">
                <a16:creationId xmlns:a16="http://schemas.microsoft.com/office/drawing/2014/main" id="{F123974B-3D8A-48E2-B5EC-05B13BE11E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646210" y="820222"/>
            <a:ext cx="963593" cy="2301118"/>
          </a:xfrm>
          <a:prstGeom prst="rect">
            <a:avLst/>
          </a:prstGeom>
        </p:spPr>
      </p:pic>
    </p:spTree>
    <p:extLst>
      <p:ext uri="{BB962C8B-B14F-4D97-AF65-F5344CB8AC3E}">
        <p14:creationId xmlns:p14="http://schemas.microsoft.com/office/powerpoint/2010/main" val="1466719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8" presetClass="emph" presetSubtype="0" repeatCount="indefinite" fill="hold" nodeType="withEffect">
                                  <p:stCondLst>
                                    <p:cond delay="0"/>
                                  </p:stCondLst>
                                  <p:childTnLst>
                                    <p:animRot by="21600000">
                                      <p:cBhvr>
                                        <p:cTn id="9" dur="3000" fill="hold"/>
                                        <p:tgtEl>
                                          <p:spTgt spid="234"/>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3000" fill="hold"/>
                                        <p:tgtEl>
                                          <p:spTgt spid="241"/>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3000" fill="hold"/>
                                        <p:tgtEl>
                                          <p:spTgt spid="242"/>
                                        </p:tgtEl>
                                        <p:attrNameLst>
                                          <p:attrName>r</p:attrName>
                                        </p:attrNameLst>
                                      </p:cBhvr>
                                    </p:animRot>
                                  </p:childTnLst>
                                </p:cTn>
                              </p:par>
                              <p:par>
                                <p:cTn id="14" presetID="2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750"/>
                                        <p:tgtEl>
                                          <p:spTgt spid="2"/>
                                        </p:tgtEl>
                                      </p:cBhvr>
                                    </p:animEffect>
                                  </p:childTnLst>
                                </p:cTn>
                              </p:par>
                              <p:par>
                                <p:cTn id="17" presetID="22" presetClass="entr" presetSubtype="2" fill="hold" nodeType="with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wipe(right)">
                                      <p:cBhvr>
                                        <p:cTn id="19" dur="750"/>
                                        <p:tgtEl>
                                          <p:spTgt spid="246"/>
                                        </p:tgtEl>
                                      </p:cBhvr>
                                    </p:animEffect>
                                  </p:childTnLst>
                                </p:cTn>
                              </p:par>
                              <p:par>
                                <p:cTn id="20" presetID="10" presetClass="entr" presetSubtype="0" fill="hold" nodeType="withEffect">
                                  <p:stCondLst>
                                    <p:cond delay="0"/>
                                  </p:stCondLst>
                                  <p:childTnLst>
                                    <p:set>
                                      <p:cBhvr>
                                        <p:cTn id="21" dur="1" fill="hold">
                                          <p:stCondLst>
                                            <p:cond delay="0"/>
                                          </p:stCondLst>
                                        </p:cTn>
                                        <p:tgtEl>
                                          <p:spTgt spid="254"/>
                                        </p:tgtEl>
                                        <p:attrNameLst>
                                          <p:attrName>style.visibility</p:attrName>
                                        </p:attrNameLst>
                                      </p:cBhvr>
                                      <p:to>
                                        <p:strVal val="visible"/>
                                      </p:to>
                                    </p:set>
                                    <p:animEffect transition="in" filter="fade">
                                      <p:cBhvr>
                                        <p:cTn id="22" dur="500"/>
                                        <p:tgtEl>
                                          <p:spTgt spid="254"/>
                                        </p:tgtEl>
                                      </p:cBhvr>
                                    </p:animEffect>
                                  </p:childTnLst>
                                </p:cTn>
                              </p:par>
                              <p:par>
                                <p:cTn id="23" presetID="10" presetClass="entr" presetSubtype="0" fill="hold" nodeType="withEffect">
                                  <p:stCondLst>
                                    <p:cond delay="0"/>
                                  </p:stCondLst>
                                  <p:childTnLst>
                                    <p:set>
                                      <p:cBhvr>
                                        <p:cTn id="24" dur="1" fill="hold">
                                          <p:stCondLst>
                                            <p:cond delay="0"/>
                                          </p:stCondLst>
                                        </p:cTn>
                                        <p:tgtEl>
                                          <p:spTgt spid="253"/>
                                        </p:tgtEl>
                                        <p:attrNameLst>
                                          <p:attrName>style.visibility</p:attrName>
                                        </p:attrNameLst>
                                      </p:cBhvr>
                                      <p:to>
                                        <p:strVal val="visible"/>
                                      </p:to>
                                    </p:set>
                                    <p:animEffect transition="in" filter="fade">
                                      <p:cBhvr>
                                        <p:cTn id="25" dur="750"/>
                                        <p:tgtEl>
                                          <p:spTgt spid="253"/>
                                        </p:tgtEl>
                                      </p:cBhvr>
                                    </p:animEffect>
                                  </p:childTnLst>
                                </p:cTn>
                              </p:par>
                              <p:par>
                                <p:cTn id="26" presetID="53" presetClass="entr" presetSubtype="16" fill="hold" nodeType="withEffect">
                                  <p:stCondLst>
                                    <p:cond delay="0"/>
                                  </p:stCondLst>
                                  <p:childTnLst>
                                    <p:set>
                                      <p:cBhvr>
                                        <p:cTn id="27" dur="1" fill="hold">
                                          <p:stCondLst>
                                            <p:cond delay="0"/>
                                          </p:stCondLst>
                                        </p:cTn>
                                        <p:tgtEl>
                                          <p:spTgt spid="251"/>
                                        </p:tgtEl>
                                        <p:attrNameLst>
                                          <p:attrName>style.visibility</p:attrName>
                                        </p:attrNameLst>
                                      </p:cBhvr>
                                      <p:to>
                                        <p:strVal val="visible"/>
                                      </p:to>
                                    </p:set>
                                    <p:anim calcmode="lin" valueType="num">
                                      <p:cBhvr>
                                        <p:cTn id="28" dur="1000" fill="hold"/>
                                        <p:tgtEl>
                                          <p:spTgt spid="251"/>
                                        </p:tgtEl>
                                        <p:attrNameLst>
                                          <p:attrName>ppt_w</p:attrName>
                                        </p:attrNameLst>
                                      </p:cBhvr>
                                      <p:tavLst>
                                        <p:tav tm="0">
                                          <p:val>
                                            <p:fltVal val="0"/>
                                          </p:val>
                                        </p:tav>
                                        <p:tav tm="100000">
                                          <p:val>
                                            <p:strVal val="#ppt_w"/>
                                          </p:val>
                                        </p:tav>
                                      </p:tavLst>
                                    </p:anim>
                                    <p:anim calcmode="lin" valueType="num">
                                      <p:cBhvr>
                                        <p:cTn id="29" dur="1000" fill="hold"/>
                                        <p:tgtEl>
                                          <p:spTgt spid="251"/>
                                        </p:tgtEl>
                                        <p:attrNameLst>
                                          <p:attrName>ppt_h</p:attrName>
                                        </p:attrNameLst>
                                      </p:cBhvr>
                                      <p:tavLst>
                                        <p:tav tm="0">
                                          <p:val>
                                            <p:fltVal val="0"/>
                                          </p:val>
                                        </p:tav>
                                        <p:tav tm="100000">
                                          <p:val>
                                            <p:strVal val="#ppt_h"/>
                                          </p:val>
                                        </p:tav>
                                      </p:tavLst>
                                    </p:anim>
                                    <p:animEffect transition="in" filter="fade">
                                      <p:cBhvr>
                                        <p:cTn id="30" dur="1000"/>
                                        <p:tgtEl>
                                          <p:spTgt spid="251"/>
                                        </p:tgtEl>
                                      </p:cBhvr>
                                    </p:animEffect>
                                  </p:childTnLst>
                                </p:cTn>
                              </p:par>
                              <p:par>
                                <p:cTn id="31" presetID="53" presetClass="entr" presetSubtype="16" fill="hold" nodeType="withEffect">
                                  <p:stCondLst>
                                    <p:cond delay="0"/>
                                  </p:stCondLst>
                                  <p:childTnLst>
                                    <p:set>
                                      <p:cBhvr>
                                        <p:cTn id="32" dur="1" fill="hold">
                                          <p:stCondLst>
                                            <p:cond delay="0"/>
                                          </p:stCondLst>
                                        </p:cTn>
                                        <p:tgtEl>
                                          <p:spTgt spid="250"/>
                                        </p:tgtEl>
                                        <p:attrNameLst>
                                          <p:attrName>style.visibility</p:attrName>
                                        </p:attrNameLst>
                                      </p:cBhvr>
                                      <p:to>
                                        <p:strVal val="visible"/>
                                      </p:to>
                                    </p:set>
                                    <p:anim calcmode="lin" valueType="num">
                                      <p:cBhvr>
                                        <p:cTn id="33" dur="1000" fill="hold"/>
                                        <p:tgtEl>
                                          <p:spTgt spid="250"/>
                                        </p:tgtEl>
                                        <p:attrNameLst>
                                          <p:attrName>ppt_w</p:attrName>
                                        </p:attrNameLst>
                                      </p:cBhvr>
                                      <p:tavLst>
                                        <p:tav tm="0">
                                          <p:val>
                                            <p:fltVal val="0"/>
                                          </p:val>
                                        </p:tav>
                                        <p:tav tm="100000">
                                          <p:val>
                                            <p:strVal val="#ppt_w"/>
                                          </p:val>
                                        </p:tav>
                                      </p:tavLst>
                                    </p:anim>
                                    <p:anim calcmode="lin" valueType="num">
                                      <p:cBhvr>
                                        <p:cTn id="34" dur="1000" fill="hold"/>
                                        <p:tgtEl>
                                          <p:spTgt spid="250"/>
                                        </p:tgtEl>
                                        <p:attrNameLst>
                                          <p:attrName>ppt_h</p:attrName>
                                        </p:attrNameLst>
                                      </p:cBhvr>
                                      <p:tavLst>
                                        <p:tav tm="0">
                                          <p:val>
                                            <p:fltVal val="0"/>
                                          </p:val>
                                        </p:tav>
                                        <p:tav tm="100000">
                                          <p:val>
                                            <p:strVal val="#ppt_h"/>
                                          </p:val>
                                        </p:tav>
                                      </p:tavLst>
                                    </p:anim>
                                    <p:animEffect transition="in" filter="fade">
                                      <p:cBhvr>
                                        <p:cTn id="35" dur="1000"/>
                                        <p:tgtEl>
                                          <p:spTgt spid="250"/>
                                        </p:tgtEl>
                                      </p:cBhvr>
                                    </p:animEffect>
                                  </p:childTnLst>
                                </p:cTn>
                              </p:par>
                              <p:par>
                                <p:cTn id="36" presetID="42" presetClass="entr" presetSubtype="0" fill="hold" nodeType="withEffect">
                                  <p:stCondLst>
                                    <p:cond delay="0"/>
                                  </p:stCondLst>
                                  <p:childTnLst>
                                    <p:set>
                                      <p:cBhvr>
                                        <p:cTn id="37" dur="1" fill="hold">
                                          <p:stCondLst>
                                            <p:cond delay="0"/>
                                          </p:stCondLst>
                                        </p:cTn>
                                        <p:tgtEl>
                                          <p:spTgt spid="229"/>
                                        </p:tgtEl>
                                        <p:attrNameLst>
                                          <p:attrName>style.visibility</p:attrName>
                                        </p:attrNameLst>
                                      </p:cBhvr>
                                      <p:to>
                                        <p:strVal val="visible"/>
                                      </p:to>
                                    </p:set>
                                    <p:animEffect transition="in" filter="fade">
                                      <p:cBhvr>
                                        <p:cTn id="38" dur="1000"/>
                                        <p:tgtEl>
                                          <p:spTgt spid="229"/>
                                        </p:tgtEl>
                                      </p:cBhvr>
                                    </p:animEffect>
                                    <p:anim calcmode="lin" valueType="num">
                                      <p:cBhvr>
                                        <p:cTn id="39" dur="1000" fill="hold"/>
                                        <p:tgtEl>
                                          <p:spTgt spid="229"/>
                                        </p:tgtEl>
                                        <p:attrNameLst>
                                          <p:attrName>ppt_x</p:attrName>
                                        </p:attrNameLst>
                                      </p:cBhvr>
                                      <p:tavLst>
                                        <p:tav tm="0">
                                          <p:val>
                                            <p:strVal val="#ppt_x"/>
                                          </p:val>
                                        </p:tav>
                                        <p:tav tm="100000">
                                          <p:val>
                                            <p:strVal val="#ppt_x"/>
                                          </p:val>
                                        </p:tav>
                                      </p:tavLst>
                                    </p:anim>
                                    <p:anim calcmode="lin" valueType="num">
                                      <p:cBhvr>
                                        <p:cTn id="40" dur="1000" fill="hold"/>
                                        <p:tgtEl>
                                          <p:spTgt spid="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09" name="Rounded Rectangle 2">
            <a:extLst>
              <a:ext uri="{FF2B5EF4-FFF2-40B4-BE49-F238E27FC236}">
                <a16:creationId xmlns:a16="http://schemas.microsoft.com/office/drawing/2014/main" id="{A8C2936E-E408-4FEE-AA54-6D8058161E6F}"/>
              </a:ext>
            </a:extLst>
          </p:cNvPr>
          <p:cNvSpPr/>
          <p:nvPr/>
        </p:nvSpPr>
        <p:spPr>
          <a:xfrm>
            <a:off x="1039213" y="547708"/>
            <a:ext cx="10245140" cy="5762583"/>
          </a:xfrm>
          <a:prstGeom prst="roundRect">
            <a:avLst>
              <a:gd name="adj" fmla="val 7547"/>
            </a:avLst>
          </a:prstGeom>
          <a:noFill/>
          <a:ln w="98425" cmpd="dbl">
            <a:solidFill>
              <a:srgbClr val="A5A58D">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A58D"/>
              </a:solidFill>
            </a:endParaRPr>
          </a:p>
        </p:txBody>
      </p:sp>
      <p:grpSp>
        <p:nvGrpSpPr>
          <p:cNvPr id="241" name="Group 240">
            <a:extLst>
              <a:ext uri="{FF2B5EF4-FFF2-40B4-BE49-F238E27FC236}">
                <a16:creationId xmlns:a16="http://schemas.microsoft.com/office/drawing/2014/main" id="{D605CE13-2BE3-4B6F-8DBA-4E42FECBA65F}"/>
              </a:ext>
            </a:extLst>
          </p:cNvPr>
          <p:cNvGrpSpPr/>
          <p:nvPr/>
        </p:nvGrpSpPr>
        <p:grpSpPr>
          <a:xfrm>
            <a:off x="794860" y="363297"/>
            <a:ext cx="10687960" cy="6131405"/>
            <a:chOff x="58561" y="345976"/>
            <a:chExt cx="10687960" cy="6131405"/>
          </a:xfrm>
        </p:grpSpPr>
        <p:grpSp>
          <p:nvGrpSpPr>
            <p:cNvPr id="242" name="Group 241">
              <a:extLst>
                <a:ext uri="{FF2B5EF4-FFF2-40B4-BE49-F238E27FC236}">
                  <a16:creationId xmlns:a16="http://schemas.microsoft.com/office/drawing/2014/main" id="{C52D7017-3855-45EA-B628-BBC366A264E5}"/>
                </a:ext>
              </a:extLst>
            </p:cNvPr>
            <p:cNvGrpSpPr/>
            <p:nvPr/>
          </p:nvGrpSpPr>
          <p:grpSpPr>
            <a:xfrm>
              <a:off x="74463" y="345976"/>
              <a:ext cx="10654512" cy="2287843"/>
              <a:chOff x="-10601" y="314077"/>
              <a:chExt cx="10654512" cy="2287843"/>
            </a:xfrm>
          </p:grpSpPr>
          <p:grpSp>
            <p:nvGrpSpPr>
              <p:cNvPr id="283" name="Group 282">
                <a:extLst>
                  <a:ext uri="{FF2B5EF4-FFF2-40B4-BE49-F238E27FC236}">
                    <a16:creationId xmlns:a16="http://schemas.microsoft.com/office/drawing/2014/main" id="{FE8DC678-2F32-406C-99D5-3F2DAFC82CC7}"/>
                  </a:ext>
                </a:extLst>
              </p:cNvPr>
              <p:cNvGrpSpPr/>
              <p:nvPr/>
            </p:nvGrpSpPr>
            <p:grpSpPr>
              <a:xfrm>
                <a:off x="-2650" y="314077"/>
                <a:ext cx="10646561" cy="1018687"/>
                <a:chOff x="-2650" y="314077"/>
                <a:chExt cx="10646561" cy="1018687"/>
              </a:xfrm>
            </p:grpSpPr>
            <p:grpSp>
              <p:nvGrpSpPr>
                <p:cNvPr id="297" name="Group 296">
                  <a:extLst>
                    <a:ext uri="{FF2B5EF4-FFF2-40B4-BE49-F238E27FC236}">
                      <a16:creationId xmlns:a16="http://schemas.microsoft.com/office/drawing/2014/main" id="{9EDE27DA-CBB7-414D-9C37-5D1798142FC7}"/>
                    </a:ext>
                  </a:extLst>
                </p:cNvPr>
                <p:cNvGrpSpPr/>
                <p:nvPr/>
              </p:nvGrpSpPr>
              <p:grpSpPr>
                <a:xfrm>
                  <a:off x="0" y="314077"/>
                  <a:ext cx="10641260" cy="371981"/>
                  <a:chOff x="251333" y="269936"/>
                  <a:chExt cx="10641260" cy="371981"/>
                </a:xfrm>
              </p:grpSpPr>
              <p:sp>
                <p:nvSpPr>
                  <p:cNvPr id="304" name="TextBox 303">
                    <a:extLst>
                      <a:ext uri="{FF2B5EF4-FFF2-40B4-BE49-F238E27FC236}">
                        <a16:creationId xmlns:a16="http://schemas.microsoft.com/office/drawing/2014/main" id="{D975353A-5CA2-4034-BA14-37B0E03E922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5" name="TextBox 304">
                    <a:extLst>
                      <a:ext uri="{FF2B5EF4-FFF2-40B4-BE49-F238E27FC236}">
                        <a16:creationId xmlns:a16="http://schemas.microsoft.com/office/drawing/2014/main" id="{F9511693-9B05-49CF-B057-608963EE62FD}"/>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98" name="Group 297">
                  <a:extLst>
                    <a:ext uri="{FF2B5EF4-FFF2-40B4-BE49-F238E27FC236}">
                      <a16:creationId xmlns:a16="http://schemas.microsoft.com/office/drawing/2014/main" id="{E6F73416-F32B-4756-A68D-9A1F9429A973}"/>
                    </a:ext>
                  </a:extLst>
                </p:cNvPr>
                <p:cNvGrpSpPr/>
                <p:nvPr/>
              </p:nvGrpSpPr>
              <p:grpSpPr>
                <a:xfrm>
                  <a:off x="2651" y="646706"/>
                  <a:ext cx="10641260" cy="371981"/>
                  <a:chOff x="251333" y="269936"/>
                  <a:chExt cx="10641260" cy="371981"/>
                </a:xfrm>
              </p:grpSpPr>
              <p:sp>
                <p:nvSpPr>
                  <p:cNvPr id="302" name="TextBox 301">
                    <a:extLst>
                      <a:ext uri="{FF2B5EF4-FFF2-40B4-BE49-F238E27FC236}">
                        <a16:creationId xmlns:a16="http://schemas.microsoft.com/office/drawing/2014/main" id="{1C12EBB2-6EB6-40BD-9B96-457E5EF5926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3" name="TextBox 302">
                    <a:extLst>
                      <a:ext uri="{FF2B5EF4-FFF2-40B4-BE49-F238E27FC236}">
                        <a16:creationId xmlns:a16="http://schemas.microsoft.com/office/drawing/2014/main" id="{0350AA9E-B7AB-4DAB-8E0E-F11D217862E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99" name="Group 298">
                  <a:extLst>
                    <a:ext uri="{FF2B5EF4-FFF2-40B4-BE49-F238E27FC236}">
                      <a16:creationId xmlns:a16="http://schemas.microsoft.com/office/drawing/2014/main" id="{CF774770-0EF5-448E-BB7F-C019179B284C}"/>
                    </a:ext>
                  </a:extLst>
                </p:cNvPr>
                <p:cNvGrpSpPr/>
                <p:nvPr/>
              </p:nvGrpSpPr>
              <p:grpSpPr>
                <a:xfrm>
                  <a:off x="-2650" y="960783"/>
                  <a:ext cx="10583552" cy="371981"/>
                  <a:chOff x="251333" y="269936"/>
                  <a:chExt cx="10583552" cy="371981"/>
                </a:xfrm>
              </p:grpSpPr>
              <p:sp>
                <p:nvSpPr>
                  <p:cNvPr id="300" name="TextBox 299">
                    <a:extLst>
                      <a:ext uri="{FF2B5EF4-FFF2-40B4-BE49-F238E27FC236}">
                        <a16:creationId xmlns:a16="http://schemas.microsoft.com/office/drawing/2014/main" id="{66C4A3AF-BCE4-450C-A19A-D4BA1202CB2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1" name="TextBox 300">
                    <a:extLst>
                      <a:ext uri="{FF2B5EF4-FFF2-40B4-BE49-F238E27FC236}">
                        <a16:creationId xmlns:a16="http://schemas.microsoft.com/office/drawing/2014/main" id="{FDB546F3-2270-4C12-A3E7-6A0C38AF0125}"/>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284" name="Group 283">
                <a:extLst>
                  <a:ext uri="{FF2B5EF4-FFF2-40B4-BE49-F238E27FC236}">
                    <a16:creationId xmlns:a16="http://schemas.microsoft.com/office/drawing/2014/main" id="{D54E86EE-C0D5-4081-8815-17DD1025E20C}"/>
                  </a:ext>
                </a:extLst>
              </p:cNvPr>
              <p:cNvGrpSpPr/>
              <p:nvPr/>
            </p:nvGrpSpPr>
            <p:grpSpPr>
              <a:xfrm>
                <a:off x="-10601" y="1269156"/>
                <a:ext cx="10649211" cy="1332764"/>
                <a:chOff x="-2650" y="0"/>
                <a:chExt cx="10649211" cy="1332764"/>
              </a:xfrm>
            </p:grpSpPr>
            <p:grpSp>
              <p:nvGrpSpPr>
                <p:cNvPr id="285" name="Group 284">
                  <a:extLst>
                    <a:ext uri="{FF2B5EF4-FFF2-40B4-BE49-F238E27FC236}">
                      <a16:creationId xmlns:a16="http://schemas.microsoft.com/office/drawing/2014/main" id="{D6519F8C-56BE-452C-93BF-894BDA8CE796}"/>
                    </a:ext>
                  </a:extLst>
                </p:cNvPr>
                <p:cNvGrpSpPr/>
                <p:nvPr/>
              </p:nvGrpSpPr>
              <p:grpSpPr>
                <a:xfrm>
                  <a:off x="5301" y="0"/>
                  <a:ext cx="10641260" cy="371981"/>
                  <a:chOff x="251333" y="269936"/>
                  <a:chExt cx="10641260" cy="371981"/>
                </a:xfrm>
              </p:grpSpPr>
              <p:sp>
                <p:nvSpPr>
                  <p:cNvPr id="295" name="TextBox 294">
                    <a:extLst>
                      <a:ext uri="{FF2B5EF4-FFF2-40B4-BE49-F238E27FC236}">
                        <a16:creationId xmlns:a16="http://schemas.microsoft.com/office/drawing/2014/main" id="{ED2DE293-CC72-453B-B584-31CCDA77DA7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6" name="TextBox 295">
                    <a:extLst>
                      <a:ext uri="{FF2B5EF4-FFF2-40B4-BE49-F238E27FC236}">
                        <a16:creationId xmlns:a16="http://schemas.microsoft.com/office/drawing/2014/main" id="{FC13FA98-F6DD-489F-9E58-DA2896ED902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6" name="Group 285">
                  <a:extLst>
                    <a:ext uri="{FF2B5EF4-FFF2-40B4-BE49-F238E27FC236}">
                      <a16:creationId xmlns:a16="http://schemas.microsoft.com/office/drawing/2014/main" id="{8CDEBA33-49FE-4B63-AB2F-DEF88AD3DB61}"/>
                    </a:ext>
                  </a:extLst>
                </p:cNvPr>
                <p:cNvGrpSpPr/>
                <p:nvPr/>
              </p:nvGrpSpPr>
              <p:grpSpPr>
                <a:xfrm>
                  <a:off x="0" y="314077"/>
                  <a:ext cx="10641260" cy="371981"/>
                  <a:chOff x="251333" y="269936"/>
                  <a:chExt cx="10641260" cy="371981"/>
                </a:xfrm>
              </p:grpSpPr>
              <p:sp>
                <p:nvSpPr>
                  <p:cNvPr id="293" name="TextBox 292">
                    <a:extLst>
                      <a:ext uri="{FF2B5EF4-FFF2-40B4-BE49-F238E27FC236}">
                        <a16:creationId xmlns:a16="http://schemas.microsoft.com/office/drawing/2014/main" id="{58D18BB0-C0AD-4F63-AB18-F4F7B08BA73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4" name="TextBox 293">
                    <a:extLst>
                      <a:ext uri="{FF2B5EF4-FFF2-40B4-BE49-F238E27FC236}">
                        <a16:creationId xmlns:a16="http://schemas.microsoft.com/office/drawing/2014/main" id="{D5F8C74C-8B8B-49F6-BB8F-1C21FED1889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7" name="Group 286">
                  <a:extLst>
                    <a:ext uri="{FF2B5EF4-FFF2-40B4-BE49-F238E27FC236}">
                      <a16:creationId xmlns:a16="http://schemas.microsoft.com/office/drawing/2014/main" id="{76CFC6CE-4213-4DDA-8097-3B62A24F1B0C}"/>
                    </a:ext>
                  </a:extLst>
                </p:cNvPr>
                <p:cNvGrpSpPr/>
                <p:nvPr/>
              </p:nvGrpSpPr>
              <p:grpSpPr>
                <a:xfrm>
                  <a:off x="2651" y="646706"/>
                  <a:ext cx="10641260" cy="371981"/>
                  <a:chOff x="251333" y="269936"/>
                  <a:chExt cx="10641260" cy="371981"/>
                </a:xfrm>
              </p:grpSpPr>
              <p:sp>
                <p:nvSpPr>
                  <p:cNvPr id="291" name="TextBox 290">
                    <a:extLst>
                      <a:ext uri="{FF2B5EF4-FFF2-40B4-BE49-F238E27FC236}">
                        <a16:creationId xmlns:a16="http://schemas.microsoft.com/office/drawing/2014/main" id="{351B72E1-88EB-4CA9-B75D-1EA6FB5398A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2" name="TextBox 291">
                    <a:extLst>
                      <a:ext uri="{FF2B5EF4-FFF2-40B4-BE49-F238E27FC236}">
                        <a16:creationId xmlns:a16="http://schemas.microsoft.com/office/drawing/2014/main" id="{6C331632-2AD9-4C2A-855E-1E1FBF3F17F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8" name="Group 287">
                  <a:extLst>
                    <a:ext uri="{FF2B5EF4-FFF2-40B4-BE49-F238E27FC236}">
                      <a16:creationId xmlns:a16="http://schemas.microsoft.com/office/drawing/2014/main" id="{0D50C3DB-28DD-4402-96E8-DF3BE3C47194}"/>
                    </a:ext>
                  </a:extLst>
                </p:cNvPr>
                <p:cNvGrpSpPr/>
                <p:nvPr/>
              </p:nvGrpSpPr>
              <p:grpSpPr>
                <a:xfrm>
                  <a:off x="-2650" y="960783"/>
                  <a:ext cx="10641260" cy="371981"/>
                  <a:chOff x="251333" y="269936"/>
                  <a:chExt cx="10641260" cy="371981"/>
                </a:xfrm>
              </p:grpSpPr>
              <p:sp>
                <p:nvSpPr>
                  <p:cNvPr id="289" name="TextBox 288">
                    <a:extLst>
                      <a:ext uri="{FF2B5EF4-FFF2-40B4-BE49-F238E27FC236}">
                        <a16:creationId xmlns:a16="http://schemas.microsoft.com/office/drawing/2014/main" id="{EF8B5A70-43E2-4A5C-B6EC-28B97EE7315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0" name="TextBox 289">
                    <a:extLst>
                      <a:ext uri="{FF2B5EF4-FFF2-40B4-BE49-F238E27FC236}">
                        <a16:creationId xmlns:a16="http://schemas.microsoft.com/office/drawing/2014/main" id="{6AA98DD4-943F-455E-BF2A-9E76A79E4A3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43" name="Group 242">
              <a:extLst>
                <a:ext uri="{FF2B5EF4-FFF2-40B4-BE49-F238E27FC236}">
                  <a16:creationId xmlns:a16="http://schemas.microsoft.com/office/drawing/2014/main" id="{5D2FC045-799B-4F6C-B56B-1CB2BC987F17}"/>
                </a:ext>
              </a:extLst>
            </p:cNvPr>
            <p:cNvGrpSpPr/>
            <p:nvPr/>
          </p:nvGrpSpPr>
          <p:grpSpPr>
            <a:xfrm>
              <a:off x="58561" y="2565377"/>
              <a:ext cx="10657162" cy="2601920"/>
              <a:chOff x="-10601" y="0"/>
              <a:chExt cx="10657162" cy="2601920"/>
            </a:xfrm>
          </p:grpSpPr>
          <p:grpSp>
            <p:nvGrpSpPr>
              <p:cNvPr id="257" name="Group 256">
                <a:extLst>
                  <a:ext uri="{FF2B5EF4-FFF2-40B4-BE49-F238E27FC236}">
                    <a16:creationId xmlns:a16="http://schemas.microsoft.com/office/drawing/2014/main" id="{4DE5B450-091B-453B-8F79-4F1C2DD804F2}"/>
                  </a:ext>
                </a:extLst>
              </p:cNvPr>
              <p:cNvGrpSpPr/>
              <p:nvPr/>
            </p:nvGrpSpPr>
            <p:grpSpPr>
              <a:xfrm>
                <a:off x="-2650" y="0"/>
                <a:ext cx="10649211" cy="1332764"/>
                <a:chOff x="-2650" y="0"/>
                <a:chExt cx="10649211" cy="1332764"/>
              </a:xfrm>
            </p:grpSpPr>
            <p:grpSp>
              <p:nvGrpSpPr>
                <p:cNvPr id="271" name="Group 270">
                  <a:extLst>
                    <a:ext uri="{FF2B5EF4-FFF2-40B4-BE49-F238E27FC236}">
                      <a16:creationId xmlns:a16="http://schemas.microsoft.com/office/drawing/2014/main" id="{D22AC3B4-EF57-45B4-84AF-84505AC61F07}"/>
                    </a:ext>
                  </a:extLst>
                </p:cNvPr>
                <p:cNvGrpSpPr/>
                <p:nvPr/>
              </p:nvGrpSpPr>
              <p:grpSpPr>
                <a:xfrm>
                  <a:off x="5301" y="0"/>
                  <a:ext cx="10641260" cy="371981"/>
                  <a:chOff x="251333" y="269936"/>
                  <a:chExt cx="10641260" cy="371981"/>
                </a:xfrm>
              </p:grpSpPr>
              <p:sp>
                <p:nvSpPr>
                  <p:cNvPr id="281" name="TextBox 280">
                    <a:extLst>
                      <a:ext uri="{FF2B5EF4-FFF2-40B4-BE49-F238E27FC236}">
                        <a16:creationId xmlns:a16="http://schemas.microsoft.com/office/drawing/2014/main" id="{26C34EB9-C477-490B-96D9-D4B72623C27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82" name="TextBox 281">
                    <a:extLst>
                      <a:ext uri="{FF2B5EF4-FFF2-40B4-BE49-F238E27FC236}">
                        <a16:creationId xmlns:a16="http://schemas.microsoft.com/office/drawing/2014/main" id="{13EFDF8C-8862-49C4-B17B-E61B119F248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2" name="Group 271">
                  <a:extLst>
                    <a:ext uri="{FF2B5EF4-FFF2-40B4-BE49-F238E27FC236}">
                      <a16:creationId xmlns:a16="http://schemas.microsoft.com/office/drawing/2014/main" id="{075AE3DB-F0C8-4959-934A-D45F4AE75967}"/>
                    </a:ext>
                  </a:extLst>
                </p:cNvPr>
                <p:cNvGrpSpPr/>
                <p:nvPr/>
              </p:nvGrpSpPr>
              <p:grpSpPr>
                <a:xfrm>
                  <a:off x="0" y="314077"/>
                  <a:ext cx="10641260" cy="371981"/>
                  <a:chOff x="251333" y="269936"/>
                  <a:chExt cx="10641260" cy="371981"/>
                </a:xfrm>
              </p:grpSpPr>
              <p:sp>
                <p:nvSpPr>
                  <p:cNvPr id="279" name="TextBox 278">
                    <a:extLst>
                      <a:ext uri="{FF2B5EF4-FFF2-40B4-BE49-F238E27FC236}">
                        <a16:creationId xmlns:a16="http://schemas.microsoft.com/office/drawing/2014/main" id="{FF1D2186-B676-4F2F-9D53-FC2D3464521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80" name="TextBox 279">
                    <a:extLst>
                      <a:ext uri="{FF2B5EF4-FFF2-40B4-BE49-F238E27FC236}">
                        <a16:creationId xmlns:a16="http://schemas.microsoft.com/office/drawing/2014/main" id="{DF37356B-8BAB-420E-A140-56B788261C8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3" name="Group 272">
                  <a:extLst>
                    <a:ext uri="{FF2B5EF4-FFF2-40B4-BE49-F238E27FC236}">
                      <a16:creationId xmlns:a16="http://schemas.microsoft.com/office/drawing/2014/main" id="{5838ED75-5055-47E8-865E-2CAEFA2C659D}"/>
                    </a:ext>
                  </a:extLst>
                </p:cNvPr>
                <p:cNvGrpSpPr/>
                <p:nvPr/>
              </p:nvGrpSpPr>
              <p:grpSpPr>
                <a:xfrm>
                  <a:off x="2651" y="646706"/>
                  <a:ext cx="10641260" cy="371981"/>
                  <a:chOff x="251333" y="269936"/>
                  <a:chExt cx="10641260" cy="371981"/>
                </a:xfrm>
              </p:grpSpPr>
              <p:sp>
                <p:nvSpPr>
                  <p:cNvPr id="277" name="TextBox 276">
                    <a:extLst>
                      <a:ext uri="{FF2B5EF4-FFF2-40B4-BE49-F238E27FC236}">
                        <a16:creationId xmlns:a16="http://schemas.microsoft.com/office/drawing/2014/main" id="{E306F6E3-F13F-4C1F-ACD2-3B08DDF95EB3}"/>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8" name="TextBox 277">
                    <a:extLst>
                      <a:ext uri="{FF2B5EF4-FFF2-40B4-BE49-F238E27FC236}">
                        <a16:creationId xmlns:a16="http://schemas.microsoft.com/office/drawing/2014/main" id="{9123AF09-A889-4CDD-A928-D9A9073F414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4" name="Group 273">
                  <a:extLst>
                    <a:ext uri="{FF2B5EF4-FFF2-40B4-BE49-F238E27FC236}">
                      <a16:creationId xmlns:a16="http://schemas.microsoft.com/office/drawing/2014/main" id="{6582CB99-6537-42F1-BB07-A6852DE47F4D}"/>
                    </a:ext>
                  </a:extLst>
                </p:cNvPr>
                <p:cNvGrpSpPr/>
                <p:nvPr/>
              </p:nvGrpSpPr>
              <p:grpSpPr>
                <a:xfrm>
                  <a:off x="-2650" y="960783"/>
                  <a:ext cx="10641260" cy="371981"/>
                  <a:chOff x="251333" y="269936"/>
                  <a:chExt cx="10641260" cy="371981"/>
                </a:xfrm>
              </p:grpSpPr>
              <p:sp>
                <p:nvSpPr>
                  <p:cNvPr id="275" name="TextBox 274">
                    <a:extLst>
                      <a:ext uri="{FF2B5EF4-FFF2-40B4-BE49-F238E27FC236}">
                        <a16:creationId xmlns:a16="http://schemas.microsoft.com/office/drawing/2014/main" id="{69848BF7-CF45-48B8-B5E4-FE4647A6C8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6" name="TextBox 275">
                    <a:extLst>
                      <a:ext uri="{FF2B5EF4-FFF2-40B4-BE49-F238E27FC236}">
                        <a16:creationId xmlns:a16="http://schemas.microsoft.com/office/drawing/2014/main" id="{33AEDD3E-258B-45F8-B0A9-BD259D77D9A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258" name="Group 257">
                <a:extLst>
                  <a:ext uri="{FF2B5EF4-FFF2-40B4-BE49-F238E27FC236}">
                    <a16:creationId xmlns:a16="http://schemas.microsoft.com/office/drawing/2014/main" id="{02E30454-0B91-4E68-A89F-B69DDED96BAC}"/>
                  </a:ext>
                </a:extLst>
              </p:cNvPr>
              <p:cNvGrpSpPr/>
              <p:nvPr/>
            </p:nvGrpSpPr>
            <p:grpSpPr>
              <a:xfrm>
                <a:off x="-10601" y="1269156"/>
                <a:ext cx="10646561" cy="1332764"/>
                <a:chOff x="-2650" y="0"/>
                <a:chExt cx="10646561" cy="1332764"/>
              </a:xfrm>
            </p:grpSpPr>
            <p:grpSp>
              <p:nvGrpSpPr>
                <p:cNvPr id="259" name="Group 258">
                  <a:extLst>
                    <a:ext uri="{FF2B5EF4-FFF2-40B4-BE49-F238E27FC236}">
                      <a16:creationId xmlns:a16="http://schemas.microsoft.com/office/drawing/2014/main" id="{3396B37D-CF67-4B68-B682-DA42C9B0019F}"/>
                    </a:ext>
                  </a:extLst>
                </p:cNvPr>
                <p:cNvGrpSpPr/>
                <p:nvPr/>
              </p:nvGrpSpPr>
              <p:grpSpPr>
                <a:xfrm>
                  <a:off x="5301" y="0"/>
                  <a:ext cx="10583552" cy="371981"/>
                  <a:chOff x="251333" y="269936"/>
                  <a:chExt cx="10583552" cy="371981"/>
                </a:xfrm>
              </p:grpSpPr>
              <p:sp>
                <p:nvSpPr>
                  <p:cNvPr id="269" name="TextBox 268">
                    <a:extLst>
                      <a:ext uri="{FF2B5EF4-FFF2-40B4-BE49-F238E27FC236}">
                        <a16:creationId xmlns:a16="http://schemas.microsoft.com/office/drawing/2014/main" id="{6A1FFD83-8FA1-4EB8-9C38-171B9D68313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0" name="TextBox 269">
                    <a:extLst>
                      <a:ext uri="{FF2B5EF4-FFF2-40B4-BE49-F238E27FC236}">
                        <a16:creationId xmlns:a16="http://schemas.microsoft.com/office/drawing/2014/main" id="{31F0A4AD-7598-46AE-9051-3793C9D5280A}"/>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0" name="Group 259">
                  <a:extLst>
                    <a:ext uri="{FF2B5EF4-FFF2-40B4-BE49-F238E27FC236}">
                      <a16:creationId xmlns:a16="http://schemas.microsoft.com/office/drawing/2014/main" id="{BCC92CD1-2AE5-4C18-8163-F19383EE13ED}"/>
                    </a:ext>
                  </a:extLst>
                </p:cNvPr>
                <p:cNvGrpSpPr/>
                <p:nvPr/>
              </p:nvGrpSpPr>
              <p:grpSpPr>
                <a:xfrm>
                  <a:off x="0" y="314077"/>
                  <a:ext cx="10641260" cy="371981"/>
                  <a:chOff x="251333" y="269936"/>
                  <a:chExt cx="10641260" cy="371981"/>
                </a:xfrm>
              </p:grpSpPr>
              <p:sp>
                <p:nvSpPr>
                  <p:cNvPr id="267" name="TextBox 266">
                    <a:extLst>
                      <a:ext uri="{FF2B5EF4-FFF2-40B4-BE49-F238E27FC236}">
                        <a16:creationId xmlns:a16="http://schemas.microsoft.com/office/drawing/2014/main" id="{3BAA3E44-5E88-41FD-9B0A-53F441ED2EF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8" name="TextBox 267">
                    <a:extLst>
                      <a:ext uri="{FF2B5EF4-FFF2-40B4-BE49-F238E27FC236}">
                        <a16:creationId xmlns:a16="http://schemas.microsoft.com/office/drawing/2014/main" id="{4506B341-9CC1-4B20-947A-43557040825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1" name="Group 260">
                  <a:extLst>
                    <a:ext uri="{FF2B5EF4-FFF2-40B4-BE49-F238E27FC236}">
                      <a16:creationId xmlns:a16="http://schemas.microsoft.com/office/drawing/2014/main" id="{EBF6BEFF-1D25-433A-9DA9-1BF214138414}"/>
                    </a:ext>
                  </a:extLst>
                </p:cNvPr>
                <p:cNvGrpSpPr/>
                <p:nvPr/>
              </p:nvGrpSpPr>
              <p:grpSpPr>
                <a:xfrm>
                  <a:off x="2651" y="646706"/>
                  <a:ext cx="10641260" cy="371981"/>
                  <a:chOff x="251333" y="269936"/>
                  <a:chExt cx="10641260" cy="371981"/>
                </a:xfrm>
              </p:grpSpPr>
              <p:sp>
                <p:nvSpPr>
                  <p:cNvPr id="265" name="TextBox 264">
                    <a:extLst>
                      <a:ext uri="{FF2B5EF4-FFF2-40B4-BE49-F238E27FC236}">
                        <a16:creationId xmlns:a16="http://schemas.microsoft.com/office/drawing/2014/main" id="{A90D46F1-5650-442E-A395-89A78AC7CB9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6" name="TextBox 265">
                    <a:extLst>
                      <a:ext uri="{FF2B5EF4-FFF2-40B4-BE49-F238E27FC236}">
                        <a16:creationId xmlns:a16="http://schemas.microsoft.com/office/drawing/2014/main" id="{EE523E24-4CC4-45F7-9DB6-F79FC730766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2" name="Group 261">
                  <a:extLst>
                    <a:ext uri="{FF2B5EF4-FFF2-40B4-BE49-F238E27FC236}">
                      <a16:creationId xmlns:a16="http://schemas.microsoft.com/office/drawing/2014/main" id="{51E7FB2F-50AB-4181-8709-8E35EC67C93F}"/>
                    </a:ext>
                  </a:extLst>
                </p:cNvPr>
                <p:cNvGrpSpPr/>
                <p:nvPr/>
              </p:nvGrpSpPr>
              <p:grpSpPr>
                <a:xfrm>
                  <a:off x="-2650" y="960783"/>
                  <a:ext cx="10641260" cy="371981"/>
                  <a:chOff x="251333" y="269936"/>
                  <a:chExt cx="10641260" cy="371981"/>
                </a:xfrm>
              </p:grpSpPr>
              <p:sp>
                <p:nvSpPr>
                  <p:cNvPr id="263" name="TextBox 262">
                    <a:extLst>
                      <a:ext uri="{FF2B5EF4-FFF2-40B4-BE49-F238E27FC236}">
                        <a16:creationId xmlns:a16="http://schemas.microsoft.com/office/drawing/2014/main" id="{C7CDBF36-DC67-4666-BBA8-ECE8F8529BB1}"/>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4" name="TextBox 263">
                    <a:extLst>
                      <a:ext uri="{FF2B5EF4-FFF2-40B4-BE49-F238E27FC236}">
                        <a16:creationId xmlns:a16="http://schemas.microsoft.com/office/drawing/2014/main" id="{8F15FA4B-FCCD-4CCB-BF36-C3C882F86074}"/>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44" name="Group 243">
              <a:extLst>
                <a:ext uri="{FF2B5EF4-FFF2-40B4-BE49-F238E27FC236}">
                  <a16:creationId xmlns:a16="http://schemas.microsoft.com/office/drawing/2014/main" id="{69AB5C6F-8C5F-4473-996A-B7606A8B9849}"/>
                </a:ext>
              </a:extLst>
            </p:cNvPr>
            <p:cNvGrpSpPr/>
            <p:nvPr/>
          </p:nvGrpSpPr>
          <p:grpSpPr>
            <a:xfrm>
              <a:off x="97310" y="5144617"/>
              <a:ext cx="10649211" cy="1332764"/>
              <a:chOff x="-2650" y="0"/>
              <a:chExt cx="10649211" cy="1332764"/>
            </a:xfrm>
          </p:grpSpPr>
          <p:grpSp>
            <p:nvGrpSpPr>
              <p:cNvPr id="245" name="Group 244">
                <a:extLst>
                  <a:ext uri="{FF2B5EF4-FFF2-40B4-BE49-F238E27FC236}">
                    <a16:creationId xmlns:a16="http://schemas.microsoft.com/office/drawing/2014/main" id="{417D0AC9-5012-44F5-A7BC-CD5D62B42344}"/>
                  </a:ext>
                </a:extLst>
              </p:cNvPr>
              <p:cNvGrpSpPr/>
              <p:nvPr/>
            </p:nvGrpSpPr>
            <p:grpSpPr>
              <a:xfrm>
                <a:off x="5301" y="0"/>
                <a:ext cx="10641260" cy="371981"/>
                <a:chOff x="251333" y="269936"/>
                <a:chExt cx="10641260" cy="371981"/>
              </a:xfrm>
            </p:grpSpPr>
            <p:sp>
              <p:nvSpPr>
                <p:cNvPr id="255" name="TextBox 254">
                  <a:extLst>
                    <a:ext uri="{FF2B5EF4-FFF2-40B4-BE49-F238E27FC236}">
                      <a16:creationId xmlns:a16="http://schemas.microsoft.com/office/drawing/2014/main" id="{64A3E1E9-2A32-47F9-8B9F-D6BFC290282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6" name="TextBox 255">
                  <a:extLst>
                    <a:ext uri="{FF2B5EF4-FFF2-40B4-BE49-F238E27FC236}">
                      <a16:creationId xmlns:a16="http://schemas.microsoft.com/office/drawing/2014/main" id="{26A3A6A7-41F8-4A2C-B6E0-73B66D97C4F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6" name="Group 245">
                <a:extLst>
                  <a:ext uri="{FF2B5EF4-FFF2-40B4-BE49-F238E27FC236}">
                    <a16:creationId xmlns:a16="http://schemas.microsoft.com/office/drawing/2014/main" id="{5578E606-6B29-42D1-864C-F858FBD48849}"/>
                  </a:ext>
                </a:extLst>
              </p:cNvPr>
              <p:cNvGrpSpPr/>
              <p:nvPr/>
            </p:nvGrpSpPr>
            <p:grpSpPr>
              <a:xfrm>
                <a:off x="0" y="314077"/>
                <a:ext cx="10641260" cy="371981"/>
                <a:chOff x="251333" y="269936"/>
                <a:chExt cx="10641260" cy="371981"/>
              </a:xfrm>
            </p:grpSpPr>
            <p:sp>
              <p:nvSpPr>
                <p:cNvPr id="253" name="TextBox 252">
                  <a:extLst>
                    <a:ext uri="{FF2B5EF4-FFF2-40B4-BE49-F238E27FC236}">
                      <a16:creationId xmlns:a16="http://schemas.microsoft.com/office/drawing/2014/main" id="{59A93D98-CBCE-409C-9A3F-06FCF9158F8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4" name="TextBox 253">
                  <a:extLst>
                    <a:ext uri="{FF2B5EF4-FFF2-40B4-BE49-F238E27FC236}">
                      <a16:creationId xmlns:a16="http://schemas.microsoft.com/office/drawing/2014/main" id="{DDBC4877-2353-417C-949E-D5037A6327F4}"/>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7" name="Group 246">
                <a:extLst>
                  <a:ext uri="{FF2B5EF4-FFF2-40B4-BE49-F238E27FC236}">
                    <a16:creationId xmlns:a16="http://schemas.microsoft.com/office/drawing/2014/main" id="{B8B6114B-CB12-4A2F-998F-3FC6A0EB27B5}"/>
                  </a:ext>
                </a:extLst>
              </p:cNvPr>
              <p:cNvGrpSpPr/>
              <p:nvPr/>
            </p:nvGrpSpPr>
            <p:grpSpPr>
              <a:xfrm>
                <a:off x="2651" y="646706"/>
                <a:ext cx="10641260" cy="371981"/>
                <a:chOff x="251333" y="269936"/>
                <a:chExt cx="10641260" cy="371981"/>
              </a:xfrm>
            </p:grpSpPr>
            <p:sp>
              <p:nvSpPr>
                <p:cNvPr id="251" name="TextBox 250">
                  <a:extLst>
                    <a:ext uri="{FF2B5EF4-FFF2-40B4-BE49-F238E27FC236}">
                      <a16:creationId xmlns:a16="http://schemas.microsoft.com/office/drawing/2014/main" id="{9B999A34-28FE-4743-9301-B13AE4F3F53E}"/>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2" name="TextBox 251">
                  <a:extLst>
                    <a:ext uri="{FF2B5EF4-FFF2-40B4-BE49-F238E27FC236}">
                      <a16:creationId xmlns:a16="http://schemas.microsoft.com/office/drawing/2014/main" id="{D7CFC06F-F958-41E0-A1E8-6DC193A2766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8" name="Group 247">
                <a:extLst>
                  <a:ext uri="{FF2B5EF4-FFF2-40B4-BE49-F238E27FC236}">
                    <a16:creationId xmlns:a16="http://schemas.microsoft.com/office/drawing/2014/main" id="{06404A41-1C28-42D3-B2F8-786AACD013C2}"/>
                  </a:ext>
                </a:extLst>
              </p:cNvPr>
              <p:cNvGrpSpPr/>
              <p:nvPr/>
            </p:nvGrpSpPr>
            <p:grpSpPr>
              <a:xfrm>
                <a:off x="-2650" y="960783"/>
                <a:ext cx="10641260" cy="371981"/>
                <a:chOff x="251333" y="269936"/>
                <a:chExt cx="10641260" cy="371981"/>
              </a:xfrm>
            </p:grpSpPr>
            <p:sp>
              <p:nvSpPr>
                <p:cNvPr id="249" name="TextBox 248">
                  <a:extLst>
                    <a:ext uri="{FF2B5EF4-FFF2-40B4-BE49-F238E27FC236}">
                      <a16:creationId xmlns:a16="http://schemas.microsoft.com/office/drawing/2014/main" id="{415C8E85-F805-489E-B5BD-B96F614BDC31}"/>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0" name="TextBox 249">
                  <a:extLst>
                    <a:ext uri="{FF2B5EF4-FFF2-40B4-BE49-F238E27FC236}">
                      <a16:creationId xmlns:a16="http://schemas.microsoft.com/office/drawing/2014/main" id="{91A26E1E-B26A-4228-9FB4-151A8012A92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306" name="Group 305">
            <a:extLst>
              <a:ext uri="{FF2B5EF4-FFF2-40B4-BE49-F238E27FC236}">
                <a16:creationId xmlns:a16="http://schemas.microsoft.com/office/drawing/2014/main" id="{2C9F6537-0F2F-4DBF-8809-F761FE1D8A59}"/>
              </a:ext>
            </a:extLst>
          </p:cNvPr>
          <p:cNvGrpSpPr/>
          <p:nvPr/>
        </p:nvGrpSpPr>
        <p:grpSpPr>
          <a:xfrm>
            <a:off x="447389" y="5291462"/>
            <a:ext cx="10046528" cy="1297343"/>
            <a:chOff x="419679" y="5263752"/>
            <a:chExt cx="10046528" cy="1297343"/>
          </a:xfrm>
          <a:effectLst>
            <a:outerShdw blurRad="203200" dist="38100" dir="16200000" rotWithShape="0">
              <a:prstClr val="black">
                <a:alpha val="10000"/>
              </a:prstClr>
            </a:outerShdw>
          </a:effectLst>
        </p:grpSpPr>
        <p:pic>
          <p:nvPicPr>
            <p:cNvPr id="307" name="Picture 306">
              <a:extLst>
                <a:ext uri="{FF2B5EF4-FFF2-40B4-BE49-F238E27FC236}">
                  <a16:creationId xmlns:a16="http://schemas.microsoft.com/office/drawing/2014/main" id="{A42F021A-EBF0-40D4-BA62-91EC7A82883F}"/>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08" name="Picture 307">
              <a:extLst>
                <a:ext uri="{FF2B5EF4-FFF2-40B4-BE49-F238E27FC236}">
                  <a16:creationId xmlns:a16="http://schemas.microsoft.com/office/drawing/2014/main" id="{FADDB6A2-486B-4691-BFF7-6D2A41DAAD33}"/>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10" name="Picture 309" descr="See the source image">
            <a:extLst>
              <a:ext uri="{FF2B5EF4-FFF2-40B4-BE49-F238E27FC236}">
                <a16:creationId xmlns:a16="http://schemas.microsoft.com/office/drawing/2014/main" id="{28A91DD2-022E-4337-B82A-23E2696A83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311" name="Group 310">
            <a:extLst>
              <a:ext uri="{FF2B5EF4-FFF2-40B4-BE49-F238E27FC236}">
                <a16:creationId xmlns:a16="http://schemas.microsoft.com/office/drawing/2014/main" id="{647AAF83-8961-4840-975E-979D36DE2165}"/>
              </a:ext>
            </a:extLst>
          </p:cNvPr>
          <p:cNvGrpSpPr/>
          <p:nvPr/>
        </p:nvGrpSpPr>
        <p:grpSpPr>
          <a:xfrm>
            <a:off x="3347364" y="2478131"/>
            <a:ext cx="5787145" cy="1700824"/>
            <a:chOff x="2180392" y="1067554"/>
            <a:chExt cx="5787145" cy="1700824"/>
          </a:xfrm>
        </p:grpSpPr>
        <p:sp>
          <p:nvSpPr>
            <p:cNvPr id="312" name="TextBox 311">
              <a:extLst>
                <a:ext uri="{FF2B5EF4-FFF2-40B4-BE49-F238E27FC236}">
                  <a16:creationId xmlns:a16="http://schemas.microsoft.com/office/drawing/2014/main" id="{452A2DBF-5B46-43C7-9F49-DAA829D84A5D}"/>
                </a:ext>
              </a:extLst>
            </p:cNvPr>
            <p:cNvSpPr txBox="1"/>
            <p:nvPr/>
          </p:nvSpPr>
          <p:spPr>
            <a:xfrm>
              <a:off x="2180392" y="1198718"/>
              <a:ext cx="5591595" cy="1569660"/>
            </a:xfrm>
            <a:prstGeom prst="rect">
              <a:avLst/>
            </a:prstGeom>
            <a:noFill/>
          </p:spPr>
          <p:txBody>
            <a:bodyPr wrap="none" rtlCol="0">
              <a:spAutoFit/>
            </a:bodyPr>
            <a:lstStyle/>
            <a:p>
              <a:r>
                <a:rPr lang="en-US" sz="9600" b="1" dirty="0">
                  <a:solidFill>
                    <a:srgbClr val="9B4F4C"/>
                  </a:solidFill>
                  <a:effectLst>
                    <a:outerShdw blurRad="38100" dist="38100" dir="2700000" algn="tl">
                      <a:srgbClr val="000000">
                        <a:alpha val="43137"/>
                      </a:srgbClr>
                    </a:outerShdw>
                  </a:effectLst>
                  <a:latin typeface="Amellinda Weddings" pitchFamily="50" charset="0"/>
                </a:rPr>
                <a:t>Thank You</a:t>
              </a:r>
              <a:endParaRPr lang="id-ID" sz="9600" b="1" dirty="0">
                <a:solidFill>
                  <a:srgbClr val="9B4F4C"/>
                </a:solidFill>
                <a:effectLst>
                  <a:outerShdw blurRad="38100" dist="38100" dir="2700000" algn="tl">
                    <a:srgbClr val="000000">
                      <a:alpha val="43137"/>
                    </a:srgbClr>
                  </a:outerShdw>
                </a:effectLst>
                <a:latin typeface="Amellinda Weddings" pitchFamily="50" charset="0"/>
              </a:endParaRPr>
            </a:p>
          </p:txBody>
        </p:sp>
        <p:sp>
          <p:nvSpPr>
            <p:cNvPr id="313" name="TextBox 312">
              <a:extLst>
                <a:ext uri="{FF2B5EF4-FFF2-40B4-BE49-F238E27FC236}">
                  <a16:creationId xmlns:a16="http://schemas.microsoft.com/office/drawing/2014/main" id="{519F15DD-BBD3-409A-A1F0-0EEDA1642E99}"/>
                </a:ext>
              </a:extLst>
            </p:cNvPr>
            <p:cNvSpPr txBox="1"/>
            <p:nvPr/>
          </p:nvSpPr>
          <p:spPr>
            <a:xfrm>
              <a:off x="2241173" y="1150690"/>
              <a:ext cx="5591595" cy="1569660"/>
            </a:xfrm>
            <a:prstGeom prst="rect">
              <a:avLst/>
            </a:prstGeom>
            <a:noFill/>
          </p:spPr>
          <p:txBody>
            <a:bodyPr wrap="none" rtlCol="0">
              <a:spAutoFit/>
            </a:bodyPr>
            <a:lstStyle/>
            <a:p>
              <a:r>
                <a:rPr lang="en-US" sz="9600" b="1" dirty="0">
                  <a:solidFill>
                    <a:srgbClr val="CE7967"/>
                  </a:solidFill>
                  <a:effectLst>
                    <a:outerShdw blurRad="38100" dist="38100" dir="2700000" algn="tl">
                      <a:srgbClr val="000000">
                        <a:alpha val="43137"/>
                      </a:srgbClr>
                    </a:outerShdw>
                  </a:effectLst>
                  <a:latin typeface="Amellinda Weddings" pitchFamily="50" charset="0"/>
                </a:rPr>
                <a:t>Thank You</a:t>
              </a:r>
              <a:endParaRPr lang="id-ID" sz="9600" b="1" dirty="0">
                <a:solidFill>
                  <a:srgbClr val="CE7967"/>
                </a:solidFill>
                <a:effectLst>
                  <a:outerShdw blurRad="38100" dist="38100" dir="2700000" algn="tl">
                    <a:srgbClr val="000000">
                      <a:alpha val="43137"/>
                    </a:srgbClr>
                  </a:outerShdw>
                </a:effectLst>
                <a:latin typeface="Amellinda Weddings" pitchFamily="50" charset="0"/>
              </a:endParaRPr>
            </a:p>
          </p:txBody>
        </p:sp>
        <p:sp>
          <p:nvSpPr>
            <p:cNvPr id="314" name="TextBox 313">
              <a:extLst>
                <a:ext uri="{FF2B5EF4-FFF2-40B4-BE49-F238E27FC236}">
                  <a16:creationId xmlns:a16="http://schemas.microsoft.com/office/drawing/2014/main" id="{F512F4AB-9478-4C2A-8B7D-5E773DC650B2}"/>
                </a:ext>
              </a:extLst>
            </p:cNvPr>
            <p:cNvSpPr txBox="1"/>
            <p:nvPr/>
          </p:nvSpPr>
          <p:spPr>
            <a:xfrm>
              <a:off x="2313054" y="1112271"/>
              <a:ext cx="5591595" cy="1569660"/>
            </a:xfrm>
            <a:prstGeom prst="rect">
              <a:avLst/>
            </a:prstGeom>
            <a:noFill/>
          </p:spPr>
          <p:txBody>
            <a:bodyPr wrap="none" rtlCol="0">
              <a:spAutoFit/>
            </a:bodyPr>
            <a:lstStyle/>
            <a:p>
              <a:r>
                <a:rPr lang="en-US" sz="9600" b="1" dirty="0">
                  <a:solidFill>
                    <a:srgbClr val="EDA87E"/>
                  </a:solidFill>
                  <a:effectLst>
                    <a:outerShdw blurRad="38100" dist="38100" dir="2700000" algn="tl">
                      <a:srgbClr val="000000">
                        <a:alpha val="43137"/>
                      </a:srgbClr>
                    </a:outerShdw>
                  </a:effectLst>
                  <a:latin typeface="Amellinda Weddings" pitchFamily="50" charset="0"/>
                </a:rPr>
                <a:t>Thank You</a:t>
              </a:r>
              <a:endParaRPr lang="id-ID" sz="9600" b="1" dirty="0">
                <a:solidFill>
                  <a:srgbClr val="EDA87E"/>
                </a:solidFill>
                <a:effectLst>
                  <a:outerShdw blurRad="38100" dist="38100" dir="2700000" algn="tl">
                    <a:srgbClr val="000000">
                      <a:alpha val="43137"/>
                    </a:srgbClr>
                  </a:outerShdw>
                </a:effectLst>
                <a:latin typeface="Amellinda Weddings" pitchFamily="50" charset="0"/>
              </a:endParaRPr>
            </a:p>
          </p:txBody>
        </p:sp>
        <p:sp>
          <p:nvSpPr>
            <p:cNvPr id="315" name="TextBox 314">
              <a:extLst>
                <a:ext uri="{FF2B5EF4-FFF2-40B4-BE49-F238E27FC236}">
                  <a16:creationId xmlns:a16="http://schemas.microsoft.com/office/drawing/2014/main" id="{B637DCCE-59A2-4B1D-8B0C-A8DF8B4BA07D}"/>
                </a:ext>
              </a:extLst>
            </p:cNvPr>
            <p:cNvSpPr txBox="1"/>
            <p:nvPr/>
          </p:nvSpPr>
          <p:spPr>
            <a:xfrm>
              <a:off x="2375942" y="1067554"/>
              <a:ext cx="5591595" cy="1569660"/>
            </a:xfrm>
            <a:prstGeom prst="rect">
              <a:avLst/>
            </a:prstGeom>
            <a:noFill/>
          </p:spPr>
          <p:txBody>
            <a:bodyPr wrap="none" rtlCol="0">
              <a:spAutoFit/>
            </a:bodyPr>
            <a:lstStyle/>
            <a:p>
              <a:r>
                <a:rPr lang="en-US" sz="9600" b="1" dirty="0">
                  <a:solidFill>
                    <a:srgbClr val="F9E1D3"/>
                  </a:solidFill>
                  <a:effectLst>
                    <a:outerShdw blurRad="38100" dist="38100" dir="2700000" algn="tl">
                      <a:srgbClr val="000000">
                        <a:alpha val="43137"/>
                      </a:srgbClr>
                    </a:outerShdw>
                  </a:effectLst>
                  <a:latin typeface="Amellinda Weddings" pitchFamily="50" charset="0"/>
                </a:rPr>
                <a:t>Thank You</a:t>
              </a:r>
              <a:endParaRPr lang="id-ID" sz="9600" b="1" dirty="0">
                <a:solidFill>
                  <a:srgbClr val="F9E1D3"/>
                </a:solidFill>
                <a:effectLst>
                  <a:outerShdw blurRad="38100" dist="38100" dir="2700000" algn="tl">
                    <a:srgbClr val="000000">
                      <a:alpha val="43137"/>
                    </a:srgbClr>
                  </a:outerShdw>
                </a:effectLst>
                <a:latin typeface="Amellinda Weddings" pitchFamily="50" charset="0"/>
              </a:endParaRPr>
            </a:p>
          </p:txBody>
        </p:sp>
      </p:grpSp>
      <p:grpSp>
        <p:nvGrpSpPr>
          <p:cNvPr id="318" name="Group 317">
            <a:extLst>
              <a:ext uri="{FF2B5EF4-FFF2-40B4-BE49-F238E27FC236}">
                <a16:creationId xmlns:a16="http://schemas.microsoft.com/office/drawing/2014/main" id="{5DD93836-75BD-4385-A9A0-0ADAD3CAE98D}"/>
              </a:ext>
            </a:extLst>
          </p:cNvPr>
          <p:cNvGrpSpPr/>
          <p:nvPr/>
        </p:nvGrpSpPr>
        <p:grpSpPr>
          <a:xfrm>
            <a:off x="4308772" y="294854"/>
            <a:ext cx="7232728" cy="928055"/>
            <a:chOff x="4281062" y="294854"/>
            <a:chExt cx="7232728" cy="928055"/>
          </a:xfrm>
        </p:grpSpPr>
        <p:pic>
          <p:nvPicPr>
            <p:cNvPr id="319" name="Picture 318" descr="See the source image">
              <a:extLst>
                <a:ext uri="{FF2B5EF4-FFF2-40B4-BE49-F238E27FC236}">
                  <a16:creationId xmlns:a16="http://schemas.microsoft.com/office/drawing/2014/main" id="{C26E66FF-15CD-4CAC-90A6-44BC06CB40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46" r="47197" b="46149"/>
            <a:stretch/>
          </p:blipFill>
          <p:spPr bwMode="auto">
            <a:xfrm>
              <a:off x="756030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320" name="Picture 18" descr="See the source image">
              <a:extLst>
                <a:ext uri="{FF2B5EF4-FFF2-40B4-BE49-F238E27FC236}">
                  <a16:creationId xmlns:a16="http://schemas.microsoft.com/office/drawing/2014/main" id="{84D12120-116F-4160-BB7D-2961AA0D1C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195" r="44617" b="46149"/>
            <a:stretch/>
          </p:blipFill>
          <p:spPr bwMode="auto">
            <a:xfrm>
              <a:off x="428106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grpSp>
      <p:pic>
        <p:nvPicPr>
          <p:cNvPr id="179" name="Picture 6" descr="See the source image">
            <a:extLst>
              <a:ext uri="{FF2B5EF4-FFF2-40B4-BE49-F238E27FC236}">
                <a16:creationId xmlns:a16="http://schemas.microsoft.com/office/drawing/2014/main" id="{CCE91456-FEB1-42CE-BB2D-48382625EE34}"/>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2000" t="13947" r="18310" b="19169"/>
          <a:stretch/>
        </p:blipFill>
        <p:spPr bwMode="auto">
          <a:xfrm rot="540354">
            <a:off x="1329294" y="3884050"/>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24" name="Picture 14" descr="See the source image">
            <a:extLst>
              <a:ext uri="{FF2B5EF4-FFF2-40B4-BE49-F238E27FC236}">
                <a16:creationId xmlns:a16="http://schemas.microsoft.com/office/drawing/2014/main" id="{3DD09657-D8D9-4F11-B63B-0757E2823E6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1838586">
            <a:off x="1572090" y="493580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0" name="Picture 14" descr="See the source image">
            <a:extLst>
              <a:ext uri="{FF2B5EF4-FFF2-40B4-BE49-F238E27FC236}">
                <a16:creationId xmlns:a16="http://schemas.microsoft.com/office/drawing/2014/main" id="{E14EF699-F49F-482B-833C-4438A53C46F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200539">
            <a:off x="644377" y="4468354"/>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5" name="Picture 12" descr="See the source image">
            <a:extLst>
              <a:ext uri="{FF2B5EF4-FFF2-40B4-BE49-F238E27FC236}">
                <a16:creationId xmlns:a16="http://schemas.microsoft.com/office/drawing/2014/main" id="{B8039868-743B-4646-BC9E-3FBF0D7909C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390" t="28065" r="28387" b="26838"/>
          <a:stretch/>
        </p:blipFill>
        <p:spPr bwMode="auto">
          <a:xfrm>
            <a:off x="1408646" y="555655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12" descr="See the source image">
            <a:extLst>
              <a:ext uri="{FF2B5EF4-FFF2-40B4-BE49-F238E27FC236}">
                <a16:creationId xmlns:a16="http://schemas.microsoft.com/office/drawing/2014/main" id="{A250DEDC-5B87-4A0F-8BF1-7034D76ABFF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390" t="28065" r="28387" b="26838"/>
          <a:stretch/>
        </p:blipFill>
        <p:spPr bwMode="auto">
          <a:xfrm>
            <a:off x="7790442" y="434121"/>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22">
            <a:extLst>
              <a:ext uri="{FF2B5EF4-FFF2-40B4-BE49-F238E27FC236}">
                <a16:creationId xmlns:a16="http://schemas.microsoft.com/office/drawing/2014/main" id="{F27160B0-46AD-4228-9186-D8EF1B279E9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2" name="Picture 331">
            <a:extLst>
              <a:ext uri="{FF2B5EF4-FFF2-40B4-BE49-F238E27FC236}">
                <a16:creationId xmlns:a16="http://schemas.microsoft.com/office/drawing/2014/main" id="{F52ED5A3-A760-4107-9B44-8E94C84B27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305612">
            <a:off x="8340973" y="1390362"/>
            <a:ext cx="2213612" cy="2213612"/>
          </a:xfrm>
          <a:prstGeom prst="rect">
            <a:avLst/>
          </a:prstGeom>
        </p:spPr>
      </p:pic>
      <p:pic>
        <p:nvPicPr>
          <p:cNvPr id="333" name="Picture 332">
            <a:extLst>
              <a:ext uri="{FF2B5EF4-FFF2-40B4-BE49-F238E27FC236}">
                <a16:creationId xmlns:a16="http://schemas.microsoft.com/office/drawing/2014/main" id="{1BD89F7D-C296-4D26-8953-71ACBF6C40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040628">
            <a:off x="1962227" y="1321905"/>
            <a:ext cx="2213612" cy="2213612"/>
          </a:xfrm>
          <a:prstGeom prst="rect">
            <a:avLst/>
          </a:prstGeom>
        </p:spPr>
      </p:pic>
      <p:pic>
        <p:nvPicPr>
          <p:cNvPr id="175" name="Picture 16" descr="See the source image">
            <a:extLst>
              <a:ext uri="{FF2B5EF4-FFF2-40B4-BE49-F238E27FC236}">
                <a16:creationId xmlns:a16="http://schemas.microsoft.com/office/drawing/2014/main" id="{4B91A6B8-D0A9-4CEE-A4A2-14A53E418147}"/>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114904" y="3170783"/>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6" name="Picture 20" descr="See the source image">
            <a:extLst>
              <a:ext uri="{FF2B5EF4-FFF2-40B4-BE49-F238E27FC236}">
                <a16:creationId xmlns:a16="http://schemas.microsoft.com/office/drawing/2014/main" id="{A0BD1AF0-6443-4969-AA0E-1C4E1B0643B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43" t="16148" r="24378" b="17477"/>
          <a:stretch/>
        </p:blipFill>
        <p:spPr bwMode="auto">
          <a:xfrm>
            <a:off x="10288535" y="349382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7" name="Picture 20" descr="See the source image">
            <a:extLst>
              <a:ext uri="{FF2B5EF4-FFF2-40B4-BE49-F238E27FC236}">
                <a16:creationId xmlns:a16="http://schemas.microsoft.com/office/drawing/2014/main" id="{7CC4EFFD-9207-4399-A6F9-97ABEE2781E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43" t="16148" r="24378" b="17477"/>
          <a:stretch/>
        </p:blipFill>
        <p:spPr bwMode="auto">
          <a:xfrm flipH="1">
            <a:off x="8968920" y="3891065"/>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8" name="Picture 16" descr="See the source image">
            <a:extLst>
              <a:ext uri="{FF2B5EF4-FFF2-40B4-BE49-F238E27FC236}">
                <a16:creationId xmlns:a16="http://schemas.microsoft.com/office/drawing/2014/main" id="{EE0783F5-A5CE-4C37-B9E6-6CD449133386}"/>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1" name="Picture 10" descr="See the source image">
            <a:extLst>
              <a:ext uri="{FF2B5EF4-FFF2-40B4-BE49-F238E27FC236}">
                <a16:creationId xmlns:a16="http://schemas.microsoft.com/office/drawing/2014/main" id="{C89033D0-5989-400C-9C3A-39C6AB554EF4}"/>
              </a:ext>
            </a:extLst>
          </p:cNvPr>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2" name="Picture 10" descr="See the source image">
            <a:extLst>
              <a:ext uri="{FF2B5EF4-FFF2-40B4-BE49-F238E27FC236}">
                <a16:creationId xmlns:a16="http://schemas.microsoft.com/office/drawing/2014/main" id="{FC899438-1EE3-46B5-9E60-96D2FB1B5F0F}"/>
              </a:ext>
            </a:extLst>
          </p:cNvPr>
          <p:cNvPicPr>
            <a:picLocks noChangeAspect="1" noChangeArrowheads="1"/>
          </p:cNvPicPr>
          <p:nvPr/>
        </p:nvPicPr>
        <p:blipFill rotWithShape="1">
          <a:blip r:embed="rId16" cstate="hqprint">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3" name="Picture 10" descr="See the source image">
            <a:extLst>
              <a:ext uri="{FF2B5EF4-FFF2-40B4-BE49-F238E27FC236}">
                <a16:creationId xmlns:a16="http://schemas.microsoft.com/office/drawing/2014/main" id="{A3E816F6-428D-4A59-8A7E-9FA0ADA8DF92}"/>
              </a:ext>
            </a:extLst>
          </p:cNvPr>
          <p:cNvPicPr>
            <a:picLocks noChangeAspect="1" noChangeArrowheads="1"/>
          </p:cNvPicPr>
          <p:nvPr/>
        </p:nvPicPr>
        <p:blipFill rotWithShape="1">
          <a:blip r:embed="rId16" cstate="hqprint">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348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77"/>
                                        </p:tgtEl>
                                        <p:attrNameLst>
                                          <p:attrName>r</p:attrName>
                                        </p:attrNameLst>
                                      </p:cBhvr>
                                    </p:animRot>
                                    <p:animRot by="-240000">
                                      <p:cBhvr>
                                        <p:cTn id="7" dur="400" fill="hold">
                                          <p:stCondLst>
                                            <p:cond delay="400"/>
                                          </p:stCondLst>
                                        </p:cTn>
                                        <p:tgtEl>
                                          <p:spTgt spid="177"/>
                                        </p:tgtEl>
                                        <p:attrNameLst>
                                          <p:attrName>r</p:attrName>
                                        </p:attrNameLst>
                                      </p:cBhvr>
                                    </p:animRot>
                                    <p:animRot by="240000">
                                      <p:cBhvr>
                                        <p:cTn id="8" dur="400" fill="hold">
                                          <p:stCondLst>
                                            <p:cond delay="800"/>
                                          </p:stCondLst>
                                        </p:cTn>
                                        <p:tgtEl>
                                          <p:spTgt spid="177"/>
                                        </p:tgtEl>
                                        <p:attrNameLst>
                                          <p:attrName>r</p:attrName>
                                        </p:attrNameLst>
                                      </p:cBhvr>
                                    </p:animRot>
                                    <p:animRot by="-240000">
                                      <p:cBhvr>
                                        <p:cTn id="9" dur="400" fill="hold">
                                          <p:stCondLst>
                                            <p:cond delay="1200"/>
                                          </p:stCondLst>
                                        </p:cTn>
                                        <p:tgtEl>
                                          <p:spTgt spid="177"/>
                                        </p:tgtEl>
                                        <p:attrNameLst>
                                          <p:attrName>r</p:attrName>
                                        </p:attrNameLst>
                                      </p:cBhvr>
                                    </p:animRot>
                                    <p:animRot by="120000">
                                      <p:cBhvr>
                                        <p:cTn id="10" dur="400" fill="hold">
                                          <p:stCondLst>
                                            <p:cond delay="1600"/>
                                          </p:stCondLst>
                                        </p:cTn>
                                        <p:tgtEl>
                                          <p:spTgt spid="17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6"/>
                                        </p:tgtEl>
                                        <p:attrNameLst>
                                          <p:attrName>r</p:attrName>
                                        </p:attrNameLst>
                                      </p:cBhvr>
                                    </p:animRot>
                                    <p:animRot by="-240000">
                                      <p:cBhvr>
                                        <p:cTn id="13" dur="400" fill="hold">
                                          <p:stCondLst>
                                            <p:cond delay="400"/>
                                          </p:stCondLst>
                                        </p:cTn>
                                        <p:tgtEl>
                                          <p:spTgt spid="176"/>
                                        </p:tgtEl>
                                        <p:attrNameLst>
                                          <p:attrName>r</p:attrName>
                                        </p:attrNameLst>
                                      </p:cBhvr>
                                    </p:animRot>
                                    <p:animRot by="240000">
                                      <p:cBhvr>
                                        <p:cTn id="14" dur="400" fill="hold">
                                          <p:stCondLst>
                                            <p:cond delay="800"/>
                                          </p:stCondLst>
                                        </p:cTn>
                                        <p:tgtEl>
                                          <p:spTgt spid="176"/>
                                        </p:tgtEl>
                                        <p:attrNameLst>
                                          <p:attrName>r</p:attrName>
                                        </p:attrNameLst>
                                      </p:cBhvr>
                                    </p:animRot>
                                    <p:animRot by="-240000">
                                      <p:cBhvr>
                                        <p:cTn id="15" dur="400" fill="hold">
                                          <p:stCondLst>
                                            <p:cond delay="1200"/>
                                          </p:stCondLst>
                                        </p:cTn>
                                        <p:tgtEl>
                                          <p:spTgt spid="176"/>
                                        </p:tgtEl>
                                        <p:attrNameLst>
                                          <p:attrName>r</p:attrName>
                                        </p:attrNameLst>
                                      </p:cBhvr>
                                    </p:animRot>
                                    <p:animRot by="120000">
                                      <p:cBhvr>
                                        <p:cTn id="16" dur="400" fill="hold">
                                          <p:stCondLst>
                                            <p:cond delay="1600"/>
                                          </p:stCondLst>
                                        </p:cTn>
                                        <p:tgtEl>
                                          <p:spTgt spid="176"/>
                                        </p:tgtEl>
                                        <p:attrNameLst>
                                          <p:attrName>r</p:attrName>
                                        </p:attrNameLst>
                                      </p:cBhvr>
                                    </p:animRot>
                                  </p:childTnLst>
                                </p:cTn>
                              </p:par>
                              <p:par>
                                <p:cTn id="17" presetID="6" presetClass="emph" presetSubtype="0" repeatCount="indefinite" autoRev="1" fill="hold" nodeType="withEffect">
                                  <p:stCondLst>
                                    <p:cond delay="0"/>
                                  </p:stCondLst>
                                  <p:childTnLst>
                                    <p:animScale>
                                      <p:cBhvr>
                                        <p:cTn id="18" dur="2000" fill="hold"/>
                                        <p:tgtEl>
                                          <p:spTgt spid="178"/>
                                        </p:tgtEl>
                                      </p:cBhvr>
                                      <p:by x="80000" y="80000"/>
                                    </p:animScale>
                                  </p:childTnLst>
                                </p:cTn>
                              </p:par>
                              <p:par>
                                <p:cTn id="19" presetID="6" presetClass="emph" presetSubtype="0" repeatCount="indefinite" autoRev="1" fill="hold" nodeType="withEffect">
                                  <p:stCondLst>
                                    <p:cond delay="0"/>
                                  </p:stCondLst>
                                  <p:childTnLst>
                                    <p:animScale>
                                      <p:cBhvr>
                                        <p:cTn id="20" dur="2750" fill="hold"/>
                                        <p:tgtEl>
                                          <p:spTgt spid="175"/>
                                        </p:tgtEl>
                                      </p:cBhvr>
                                      <p:by x="80000" y="80000"/>
                                    </p:animScale>
                                  </p:childTnLst>
                                </p:cTn>
                              </p:par>
                              <p:par>
                                <p:cTn id="21" presetID="32" presetClass="emph" presetSubtype="0" repeatCount="indefinite" fill="hold" nodeType="withEffect">
                                  <p:stCondLst>
                                    <p:cond delay="0"/>
                                  </p:stCondLst>
                                  <p:childTnLst>
                                    <p:animRot by="120000">
                                      <p:cBhvr>
                                        <p:cTn id="22" dur="200" fill="hold">
                                          <p:stCondLst>
                                            <p:cond delay="0"/>
                                          </p:stCondLst>
                                        </p:cTn>
                                        <p:tgtEl>
                                          <p:spTgt spid="179"/>
                                        </p:tgtEl>
                                        <p:attrNameLst>
                                          <p:attrName>r</p:attrName>
                                        </p:attrNameLst>
                                      </p:cBhvr>
                                    </p:animRot>
                                    <p:animRot by="-240000">
                                      <p:cBhvr>
                                        <p:cTn id="23" dur="400" fill="hold">
                                          <p:stCondLst>
                                            <p:cond delay="400"/>
                                          </p:stCondLst>
                                        </p:cTn>
                                        <p:tgtEl>
                                          <p:spTgt spid="179"/>
                                        </p:tgtEl>
                                        <p:attrNameLst>
                                          <p:attrName>r</p:attrName>
                                        </p:attrNameLst>
                                      </p:cBhvr>
                                    </p:animRot>
                                    <p:animRot by="240000">
                                      <p:cBhvr>
                                        <p:cTn id="24" dur="400" fill="hold">
                                          <p:stCondLst>
                                            <p:cond delay="800"/>
                                          </p:stCondLst>
                                        </p:cTn>
                                        <p:tgtEl>
                                          <p:spTgt spid="179"/>
                                        </p:tgtEl>
                                        <p:attrNameLst>
                                          <p:attrName>r</p:attrName>
                                        </p:attrNameLst>
                                      </p:cBhvr>
                                    </p:animRot>
                                    <p:animRot by="-240000">
                                      <p:cBhvr>
                                        <p:cTn id="25" dur="400" fill="hold">
                                          <p:stCondLst>
                                            <p:cond delay="1200"/>
                                          </p:stCondLst>
                                        </p:cTn>
                                        <p:tgtEl>
                                          <p:spTgt spid="179"/>
                                        </p:tgtEl>
                                        <p:attrNameLst>
                                          <p:attrName>r</p:attrName>
                                        </p:attrNameLst>
                                      </p:cBhvr>
                                    </p:animRot>
                                    <p:animRot by="120000">
                                      <p:cBhvr>
                                        <p:cTn id="26" dur="400" fill="hold">
                                          <p:stCondLst>
                                            <p:cond delay="1600"/>
                                          </p:stCondLst>
                                        </p:cTn>
                                        <p:tgtEl>
                                          <p:spTgt spid="179"/>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3000" fill="hold"/>
                                        <p:tgtEl>
                                          <p:spTgt spid="181"/>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3000" fill="hold"/>
                                        <p:tgtEl>
                                          <p:spTgt spid="182"/>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3000" fill="hold"/>
                                        <p:tgtEl>
                                          <p:spTgt spid="183"/>
                                        </p:tgtEl>
                                        <p:attrNameLst>
                                          <p:attrName>r</p:attrName>
                                        </p:attrNameLst>
                                      </p:cBhvr>
                                    </p:animRot>
                                  </p:childTnLst>
                                </p:cTn>
                              </p:par>
                              <p:par>
                                <p:cTn id="33" presetID="53" presetClass="entr" presetSubtype="16" fill="hold" nodeType="with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fltVal val="0"/>
                                          </p:val>
                                        </p:tav>
                                        <p:tav tm="100000">
                                          <p:val>
                                            <p:strVal val="#ppt_w"/>
                                          </p:val>
                                        </p:tav>
                                      </p:tavLst>
                                    </p:anim>
                                    <p:anim calcmode="lin" valueType="num">
                                      <p:cBhvr>
                                        <p:cTn id="36" dur="1000" fill="hold"/>
                                        <p:tgtEl>
                                          <p:spTgt spid="311"/>
                                        </p:tgtEl>
                                        <p:attrNameLst>
                                          <p:attrName>ppt_h</p:attrName>
                                        </p:attrNameLst>
                                      </p:cBhvr>
                                      <p:tavLst>
                                        <p:tav tm="0">
                                          <p:val>
                                            <p:fltVal val="0"/>
                                          </p:val>
                                        </p:tav>
                                        <p:tav tm="100000">
                                          <p:val>
                                            <p:strVal val="#ppt_h"/>
                                          </p:val>
                                        </p:tav>
                                      </p:tavLst>
                                    </p:anim>
                                    <p:animEffect transition="in" filter="fade">
                                      <p:cBhvr>
                                        <p:cTn id="37" dur="1000"/>
                                        <p:tgtEl>
                                          <p:spTgt spid="311"/>
                                        </p:tgtEl>
                                      </p:cBhvr>
                                    </p:animEffect>
                                  </p:childTnLst>
                                </p:cTn>
                              </p:par>
                              <p:par>
                                <p:cTn id="38" presetID="6" presetClass="emph" presetSubtype="0" repeatCount="indefinite" autoRev="1" fill="hold" nodeType="withEffect">
                                  <p:stCondLst>
                                    <p:cond delay="0"/>
                                  </p:stCondLst>
                                  <p:childTnLst>
                                    <p:animScale>
                                      <p:cBhvr>
                                        <p:cTn id="39" dur="1500" fill="hold"/>
                                        <p:tgtEl>
                                          <p:spTgt spid="311"/>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7601311" y="2936462"/>
            <a:ext cx="3958863" cy="3618389"/>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7795019" y="4980765"/>
            <a:ext cx="1617520" cy="1768587"/>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136245" y="5063072"/>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899900" y="137391"/>
            <a:ext cx="1762039" cy="1762039"/>
          </a:xfrm>
          <a:prstGeom prst="rect">
            <a:avLst/>
          </a:prstGeom>
        </p:spPr>
      </p:pic>
      <p:grpSp>
        <p:nvGrpSpPr>
          <p:cNvPr id="256" name="Group 255">
            <a:extLst>
              <a:ext uri="{FF2B5EF4-FFF2-40B4-BE49-F238E27FC236}">
                <a16:creationId xmlns:a16="http://schemas.microsoft.com/office/drawing/2014/main" id="{D645864F-2C76-4405-BBB1-545A558ECE56}"/>
              </a:ext>
            </a:extLst>
          </p:cNvPr>
          <p:cNvGrpSpPr/>
          <p:nvPr/>
        </p:nvGrpSpPr>
        <p:grpSpPr>
          <a:xfrm>
            <a:off x="802014" y="2068587"/>
            <a:ext cx="3579857" cy="3059803"/>
            <a:chOff x="592729" y="4005328"/>
            <a:chExt cx="2017918" cy="1981239"/>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08933" y="4020060"/>
              <a:ext cx="1901714" cy="1966507"/>
              <a:chOff x="8474987" y="2220698"/>
              <a:chExt cx="2806262" cy="3341300"/>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341300"/>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29" name="Picture 228">
            <a:extLst>
              <a:ext uri="{FF2B5EF4-FFF2-40B4-BE49-F238E27FC236}">
                <a16:creationId xmlns:a16="http://schemas.microsoft.com/office/drawing/2014/main" id="{A7526735-D631-4919-8B65-DFD66552D1F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rcRect/>
          <a:stretch>
            <a:fillRect/>
          </a:stretch>
        </p:blipFill>
        <p:spPr bwMode="auto">
          <a:xfrm rot="20654690">
            <a:off x="1196439" y="2276782"/>
            <a:ext cx="2971185" cy="2599720"/>
          </a:xfrm>
          <a:prstGeom prst="rect">
            <a:avLst/>
          </a:prstGeom>
          <a:ln>
            <a:noFill/>
          </a:ln>
          <a:effectLst>
            <a:outerShdw blurRad="292100" dist="139700" dir="2700000" algn="tl" rotWithShape="0">
              <a:srgbClr val="333333">
                <a:alpha val="65000"/>
              </a:srgbClr>
            </a:outerShdw>
          </a:effectLst>
        </p:spPr>
      </p:pic>
      <p:sp>
        <p:nvSpPr>
          <p:cNvPr id="230" name="TextBox 4">
            <a:extLst>
              <a:ext uri="{FF2B5EF4-FFF2-40B4-BE49-F238E27FC236}">
                <a16:creationId xmlns:a16="http://schemas.microsoft.com/office/drawing/2014/main" id="{17E5C6C9-0ADC-4E18-9F83-F5602F4B78F5}"/>
              </a:ext>
            </a:extLst>
          </p:cNvPr>
          <p:cNvSpPr txBox="1">
            <a:spLocks noChangeArrowheads="1"/>
          </p:cNvSpPr>
          <p:nvPr/>
        </p:nvSpPr>
        <p:spPr bwMode="auto">
          <a:xfrm>
            <a:off x="1674757" y="5386923"/>
            <a:ext cx="3276600" cy="1016000"/>
          </a:xfrm>
          <a:prstGeom prst="rect">
            <a:avLst/>
          </a:prstGeom>
          <a:noFill/>
          <a:ln w="9525">
            <a:noFill/>
            <a:miter lim="800000"/>
            <a:headEnd/>
            <a:tailEnd/>
          </a:ln>
        </p:spPr>
        <p:txBody>
          <a:bodyPr>
            <a:spAutoFit/>
          </a:bodyPr>
          <a:lstStyle/>
          <a:p>
            <a:pPr algn="ctr"/>
            <a:r>
              <a:rPr lang="en-US" sz="3000" b="1">
                <a:solidFill>
                  <a:srgbClr val="002060"/>
                </a:solidFill>
                <a:latin typeface="#9Slide05 SVNKitten" pitchFamily="2" charset="0"/>
                <a:cs typeface="Times New Roman" pitchFamily="18" charset="0"/>
              </a:rPr>
              <a:t>TÔ NGỌC VÂN</a:t>
            </a:r>
          </a:p>
          <a:p>
            <a:pPr algn="ctr"/>
            <a:r>
              <a:rPr lang="en-US" sz="3000" b="1">
                <a:solidFill>
                  <a:srgbClr val="002060"/>
                </a:solidFill>
                <a:latin typeface="#9Slide05 SVNKitten" pitchFamily="2" charset="0"/>
                <a:cs typeface="Times New Roman" pitchFamily="18" charset="0"/>
              </a:rPr>
              <a:t>(1906 – 1954)</a:t>
            </a:r>
          </a:p>
        </p:txBody>
      </p:sp>
      <p:sp>
        <p:nvSpPr>
          <p:cNvPr id="232" name="TextBox 8">
            <a:extLst>
              <a:ext uri="{FF2B5EF4-FFF2-40B4-BE49-F238E27FC236}">
                <a16:creationId xmlns:a16="http://schemas.microsoft.com/office/drawing/2014/main" id="{927CAEB1-894B-4997-A42C-1285760983B6}"/>
              </a:ext>
            </a:extLst>
          </p:cNvPr>
          <p:cNvSpPr txBox="1">
            <a:spLocks noChangeArrowheads="1"/>
          </p:cNvSpPr>
          <p:nvPr/>
        </p:nvSpPr>
        <p:spPr bwMode="auto">
          <a:xfrm>
            <a:off x="1488344" y="675250"/>
            <a:ext cx="9144001" cy="646113"/>
          </a:xfrm>
          <a:prstGeom prst="rect">
            <a:avLst/>
          </a:prstGeom>
          <a:noFill/>
          <a:ln w="9525">
            <a:noFill/>
            <a:miter lim="800000"/>
            <a:headEnd/>
            <a:tailEnd/>
          </a:ln>
        </p:spPr>
        <p:txBody>
          <a:bodyPr>
            <a:spAutoFit/>
          </a:bodyPr>
          <a:lstStyle/>
          <a:p>
            <a:pPr algn="ctr"/>
            <a:r>
              <a:rPr lang="en-US" sz="3600" b="1" i="1">
                <a:solidFill>
                  <a:srgbClr val="F9E1D3"/>
                </a:solidFill>
                <a:latin typeface="#9Slide05 SVNKitten" pitchFamily="2" charset="0"/>
                <a:cs typeface="Times New Roman" pitchFamily="18" charset="0"/>
              </a:rPr>
              <a:t>Hoạ sĩ Tô Ngọc Vân</a:t>
            </a:r>
          </a:p>
        </p:txBody>
      </p:sp>
      <p:sp>
        <p:nvSpPr>
          <p:cNvPr id="233" name="TextBox 2">
            <a:extLst>
              <a:ext uri="{FF2B5EF4-FFF2-40B4-BE49-F238E27FC236}">
                <a16:creationId xmlns:a16="http://schemas.microsoft.com/office/drawing/2014/main" id="{356513BB-F8D0-4998-AA75-C295790DF32F}"/>
              </a:ext>
            </a:extLst>
          </p:cNvPr>
          <p:cNvSpPr txBox="1">
            <a:spLocks noChangeArrowheads="1"/>
          </p:cNvSpPr>
          <p:nvPr/>
        </p:nvSpPr>
        <p:spPr bwMode="auto">
          <a:xfrm>
            <a:off x="4838469" y="1793285"/>
            <a:ext cx="5765751" cy="3539430"/>
          </a:xfrm>
          <a:prstGeom prst="rect">
            <a:avLst/>
          </a:prstGeom>
          <a:noFill/>
          <a:ln w="9525">
            <a:noFill/>
            <a:miter lim="800000"/>
            <a:headEnd/>
            <a:tailEnd/>
          </a:ln>
        </p:spPr>
        <p:txBody>
          <a:bodyPr wrap="square">
            <a:spAutoFit/>
          </a:bodyPr>
          <a:lstStyle/>
          <a:p>
            <a:pPr algn="just"/>
            <a:r>
              <a:rPr lang="en-US" sz="3200">
                <a:solidFill>
                  <a:schemeClr val="accent6">
                    <a:lumMod val="50000"/>
                  </a:schemeClr>
                </a:solidFill>
                <a:latin typeface="#9Slide05 Pattaya" panose="00000500000000000000" pitchFamily="2" charset="-34"/>
                <a:ea typeface="UVF Znikomit" panose="02000203000000000000" pitchFamily="2" charset="2"/>
                <a:cs typeface="#9Slide05 Pattaya" panose="00000500000000000000" pitchFamily="2" charset="-34"/>
              </a:rPr>
              <a:t>     Tô Ngọc Vân – một họa sĩ bậc thầy trong nền mỹ thuật Đông Dương. Ông là người con ưu tú của dân tộc đã tham gia cách mạng, chiến đấu bằng tài năng hội họa của mình – đặc biệt là trong chiến dịch lịch sử Điện Biên Phủ. </a:t>
            </a:r>
            <a:endParaRPr lang="vi-VN" sz="3200">
              <a:solidFill>
                <a:schemeClr val="accent6">
                  <a:lumMod val="50000"/>
                </a:schemeClr>
              </a:solidFill>
              <a:latin typeface="#9Slide05 Pattaya" panose="00000500000000000000" pitchFamily="2" charset="-34"/>
              <a:ea typeface="UVF Znikomit" panose="02000203000000000000" pitchFamily="2" charset="2"/>
              <a:cs typeface="#9Slide05 Pattaya" panose="00000500000000000000" pitchFamily="2" charset="-34"/>
            </a:endParaRPr>
          </a:p>
        </p:txBody>
      </p:sp>
    </p:spTree>
    <p:extLst>
      <p:ext uri="{BB962C8B-B14F-4D97-AF65-F5344CB8AC3E}">
        <p14:creationId xmlns:p14="http://schemas.microsoft.com/office/powerpoint/2010/main" val="3852290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2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par>
                                <p:cTn id="11" presetID="14" presetClass="entr" presetSubtype="10" fill="hold" grpId="0" nodeType="withEffect">
                                  <p:stCondLst>
                                    <p:cond delay="1000"/>
                                  </p:stCondLst>
                                  <p:childTnLst>
                                    <p:set>
                                      <p:cBhvr>
                                        <p:cTn id="12" dur="1" fill="hold">
                                          <p:stCondLst>
                                            <p:cond delay="0"/>
                                          </p:stCondLst>
                                        </p:cTn>
                                        <p:tgtEl>
                                          <p:spTgt spid="232"/>
                                        </p:tgtEl>
                                        <p:attrNameLst>
                                          <p:attrName>style.visibility</p:attrName>
                                        </p:attrNameLst>
                                      </p:cBhvr>
                                      <p:to>
                                        <p:strVal val="visible"/>
                                      </p:to>
                                    </p:set>
                                    <p:animEffect transition="in" filter="randombar(horizontal)">
                                      <p:cBhvr>
                                        <p:cTn id="13" dur="500"/>
                                        <p:tgtEl>
                                          <p:spTgt spid="23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nodeType="withEffect">
                                  <p:stCondLst>
                                    <p:cond delay="175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par>
                                <p:cTn id="20" presetID="10" presetClass="entr" presetSubtype="0" fill="hold" nodeType="withEffect">
                                  <p:stCondLst>
                                    <p:cond delay="2250"/>
                                  </p:stCondLst>
                                  <p:childTnLst>
                                    <p:set>
                                      <p:cBhvr>
                                        <p:cTn id="21" dur="1" fill="hold">
                                          <p:stCondLst>
                                            <p:cond delay="0"/>
                                          </p:stCondLst>
                                        </p:cTn>
                                        <p:tgtEl>
                                          <p:spTgt spid="253"/>
                                        </p:tgtEl>
                                        <p:attrNameLst>
                                          <p:attrName>style.visibility</p:attrName>
                                        </p:attrNameLst>
                                      </p:cBhvr>
                                      <p:to>
                                        <p:strVal val="visible"/>
                                      </p:to>
                                    </p:set>
                                    <p:animEffect transition="in" filter="fade">
                                      <p:cBhvr>
                                        <p:cTn id="22" dur="750"/>
                                        <p:tgtEl>
                                          <p:spTgt spid="253"/>
                                        </p:tgtEl>
                                      </p:cBhvr>
                                    </p:animEffect>
                                  </p:childTnLst>
                                </p:cTn>
                              </p:par>
                              <p:par>
                                <p:cTn id="23" presetID="53" presetClass="entr" presetSubtype="16" fill="hold" nodeType="withEffect">
                                  <p:stCondLst>
                                    <p:cond delay="2250"/>
                                  </p:stCondLst>
                                  <p:childTnLst>
                                    <p:set>
                                      <p:cBhvr>
                                        <p:cTn id="24" dur="1" fill="hold">
                                          <p:stCondLst>
                                            <p:cond delay="0"/>
                                          </p:stCondLst>
                                        </p:cTn>
                                        <p:tgtEl>
                                          <p:spTgt spid="251"/>
                                        </p:tgtEl>
                                        <p:attrNameLst>
                                          <p:attrName>style.visibility</p:attrName>
                                        </p:attrNameLst>
                                      </p:cBhvr>
                                      <p:to>
                                        <p:strVal val="visible"/>
                                      </p:to>
                                    </p:set>
                                    <p:anim calcmode="lin" valueType="num">
                                      <p:cBhvr>
                                        <p:cTn id="25" dur="1000" fill="hold"/>
                                        <p:tgtEl>
                                          <p:spTgt spid="251"/>
                                        </p:tgtEl>
                                        <p:attrNameLst>
                                          <p:attrName>ppt_w</p:attrName>
                                        </p:attrNameLst>
                                      </p:cBhvr>
                                      <p:tavLst>
                                        <p:tav tm="0">
                                          <p:val>
                                            <p:fltVal val="0"/>
                                          </p:val>
                                        </p:tav>
                                        <p:tav tm="100000">
                                          <p:val>
                                            <p:strVal val="#ppt_w"/>
                                          </p:val>
                                        </p:tav>
                                      </p:tavLst>
                                    </p:anim>
                                    <p:anim calcmode="lin" valueType="num">
                                      <p:cBhvr>
                                        <p:cTn id="26" dur="1000" fill="hold"/>
                                        <p:tgtEl>
                                          <p:spTgt spid="251"/>
                                        </p:tgtEl>
                                        <p:attrNameLst>
                                          <p:attrName>ppt_h</p:attrName>
                                        </p:attrNameLst>
                                      </p:cBhvr>
                                      <p:tavLst>
                                        <p:tav tm="0">
                                          <p:val>
                                            <p:fltVal val="0"/>
                                          </p:val>
                                        </p:tav>
                                        <p:tav tm="100000">
                                          <p:val>
                                            <p:strVal val="#ppt_h"/>
                                          </p:val>
                                        </p:tav>
                                      </p:tavLst>
                                    </p:anim>
                                    <p:animEffect transition="in" filter="fade">
                                      <p:cBhvr>
                                        <p:cTn id="27" dur="1000"/>
                                        <p:tgtEl>
                                          <p:spTgt spid="251"/>
                                        </p:tgtEl>
                                      </p:cBhvr>
                                    </p:animEffect>
                                  </p:childTnLst>
                                </p:cTn>
                              </p:par>
                              <p:par>
                                <p:cTn id="28" presetID="53" presetClass="entr" presetSubtype="16" fill="hold" nodeType="withEffect">
                                  <p:stCondLst>
                                    <p:cond delay="2250"/>
                                  </p:stCondLst>
                                  <p:childTnLst>
                                    <p:set>
                                      <p:cBhvr>
                                        <p:cTn id="29" dur="1" fill="hold">
                                          <p:stCondLst>
                                            <p:cond delay="0"/>
                                          </p:stCondLst>
                                        </p:cTn>
                                        <p:tgtEl>
                                          <p:spTgt spid="250"/>
                                        </p:tgtEl>
                                        <p:attrNameLst>
                                          <p:attrName>style.visibility</p:attrName>
                                        </p:attrNameLst>
                                      </p:cBhvr>
                                      <p:to>
                                        <p:strVal val="visible"/>
                                      </p:to>
                                    </p:set>
                                    <p:anim calcmode="lin" valueType="num">
                                      <p:cBhvr>
                                        <p:cTn id="30" dur="1000" fill="hold"/>
                                        <p:tgtEl>
                                          <p:spTgt spid="250"/>
                                        </p:tgtEl>
                                        <p:attrNameLst>
                                          <p:attrName>ppt_w</p:attrName>
                                        </p:attrNameLst>
                                      </p:cBhvr>
                                      <p:tavLst>
                                        <p:tav tm="0">
                                          <p:val>
                                            <p:fltVal val="0"/>
                                          </p:val>
                                        </p:tav>
                                        <p:tav tm="100000">
                                          <p:val>
                                            <p:strVal val="#ppt_w"/>
                                          </p:val>
                                        </p:tav>
                                      </p:tavLst>
                                    </p:anim>
                                    <p:anim calcmode="lin" valueType="num">
                                      <p:cBhvr>
                                        <p:cTn id="31" dur="1000" fill="hold"/>
                                        <p:tgtEl>
                                          <p:spTgt spid="250"/>
                                        </p:tgtEl>
                                        <p:attrNameLst>
                                          <p:attrName>ppt_h</p:attrName>
                                        </p:attrNameLst>
                                      </p:cBhvr>
                                      <p:tavLst>
                                        <p:tav tm="0">
                                          <p:val>
                                            <p:fltVal val="0"/>
                                          </p:val>
                                        </p:tav>
                                        <p:tav tm="100000">
                                          <p:val>
                                            <p:strVal val="#ppt_h"/>
                                          </p:val>
                                        </p:tav>
                                      </p:tavLst>
                                    </p:anim>
                                    <p:animEffect transition="in" filter="fade">
                                      <p:cBhvr>
                                        <p:cTn id="32" dur="1000"/>
                                        <p:tgtEl>
                                          <p:spTgt spid="250"/>
                                        </p:tgtEl>
                                      </p:cBhvr>
                                    </p:animEffect>
                                  </p:childTnLst>
                                </p:cTn>
                              </p:par>
                              <p:par>
                                <p:cTn id="33" presetID="31" presetClass="entr" presetSubtype="0" fill="hold" nodeType="withEffect">
                                  <p:stCondLst>
                                    <p:cond delay="2250"/>
                                  </p:stCondLst>
                                  <p:childTnLst>
                                    <p:set>
                                      <p:cBhvr>
                                        <p:cTn id="34" dur="1" fill="hold">
                                          <p:stCondLst>
                                            <p:cond delay="0"/>
                                          </p:stCondLst>
                                        </p:cTn>
                                        <p:tgtEl>
                                          <p:spTgt spid="256"/>
                                        </p:tgtEl>
                                        <p:attrNameLst>
                                          <p:attrName>style.visibility</p:attrName>
                                        </p:attrNameLst>
                                      </p:cBhvr>
                                      <p:to>
                                        <p:strVal val="visible"/>
                                      </p:to>
                                    </p:set>
                                    <p:anim calcmode="lin" valueType="num">
                                      <p:cBhvr>
                                        <p:cTn id="35" dur="1000" fill="hold"/>
                                        <p:tgtEl>
                                          <p:spTgt spid="256"/>
                                        </p:tgtEl>
                                        <p:attrNameLst>
                                          <p:attrName>ppt_w</p:attrName>
                                        </p:attrNameLst>
                                      </p:cBhvr>
                                      <p:tavLst>
                                        <p:tav tm="0">
                                          <p:val>
                                            <p:fltVal val="0"/>
                                          </p:val>
                                        </p:tav>
                                        <p:tav tm="100000">
                                          <p:val>
                                            <p:strVal val="#ppt_w"/>
                                          </p:val>
                                        </p:tav>
                                      </p:tavLst>
                                    </p:anim>
                                    <p:anim calcmode="lin" valueType="num">
                                      <p:cBhvr>
                                        <p:cTn id="36" dur="1000" fill="hold"/>
                                        <p:tgtEl>
                                          <p:spTgt spid="256"/>
                                        </p:tgtEl>
                                        <p:attrNameLst>
                                          <p:attrName>ppt_h</p:attrName>
                                        </p:attrNameLst>
                                      </p:cBhvr>
                                      <p:tavLst>
                                        <p:tav tm="0">
                                          <p:val>
                                            <p:fltVal val="0"/>
                                          </p:val>
                                        </p:tav>
                                        <p:tav tm="100000">
                                          <p:val>
                                            <p:strVal val="#ppt_h"/>
                                          </p:val>
                                        </p:tav>
                                      </p:tavLst>
                                    </p:anim>
                                    <p:anim calcmode="lin" valueType="num">
                                      <p:cBhvr>
                                        <p:cTn id="37" dur="1000" fill="hold"/>
                                        <p:tgtEl>
                                          <p:spTgt spid="256"/>
                                        </p:tgtEl>
                                        <p:attrNameLst>
                                          <p:attrName>style.rotation</p:attrName>
                                        </p:attrNameLst>
                                      </p:cBhvr>
                                      <p:tavLst>
                                        <p:tav tm="0">
                                          <p:val>
                                            <p:fltVal val="90"/>
                                          </p:val>
                                        </p:tav>
                                        <p:tav tm="100000">
                                          <p:val>
                                            <p:fltVal val="0"/>
                                          </p:val>
                                        </p:tav>
                                      </p:tavLst>
                                    </p:anim>
                                    <p:animEffect transition="in" filter="fade">
                                      <p:cBhvr>
                                        <p:cTn id="38" dur="1000"/>
                                        <p:tgtEl>
                                          <p:spTgt spid="256"/>
                                        </p:tgtEl>
                                      </p:cBhvr>
                                    </p:animEffect>
                                  </p:childTnLst>
                                </p:cTn>
                              </p:par>
                              <p:par>
                                <p:cTn id="39" presetID="32" presetClass="emph" presetSubtype="0" repeatCount="4000" fill="hold" nodeType="withEffect">
                                  <p:stCondLst>
                                    <p:cond delay="2250"/>
                                  </p:stCondLst>
                                  <p:childTnLst>
                                    <p:animRot by="120000">
                                      <p:cBhvr>
                                        <p:cTn id="40" dur="200" fill="hold">
                                          <p:stCondLst>
                                            <p:cond delay="0"/>
                                          </p:stCondLst>
                                        </p:cTn>
                                        <p:tgtEl>
                                          <p:spTgt spid="256"/>
                                        </p:tgtEl>
                                        <p:attrNameLst>
                                          <p:attrName>r</p:attrName>
                                        </p:attrNameLst>
                                      </p:cBhvr>
                                    </p:animRot>
                                    <p:animRot by="-240000">
                                      <p:cBhvr>
                                        <p:cTn id="41" dur="400" fill="hold">
                                          <p:stCondLst>
                                            <p:cond delay="400"/>
                                          </p:stCondLst>
                                        </p:cTn>
                                        <p:tgtEl>
                                          <p:spTgt spid="256"/>
                                        </p:tgtEl>
                                        <p:attrNameLst>
                                          <p:attrName>r</p:attrName>
                                        </p:attrNameLst>
                                      </p:cBhvr>
                                    </p:animRot>
                                    <p:animRot by="240000">
                                      <p:cBhvr>
                                        <p:cTn id="42" dur="400" fill="hold">
                                          <p:stCondLst>
                                            <p:cond delay="800"/>
                                          </p:stCondLst>
                                        </p:cTn>
                                        <p:tgtEl>
                                          <p:spTgt spid="256"/>
                                        </p:tgtEl>
                                        <p:attrNameLst>
                                          <p:attrName>r</p:attrName>
                                        </p:attrNameLst>
                                      </p:cBhvr>
                                    </p:animRot>
                                    <p:animRot by="-240000">
                                      <p:cBhvr>
                                        <p:cTn id="43" dur="400" fill="hold">
                                          <p:stCondLst>
                                            <p:cond delay="1200"/>
                                          </p:stCondLst>
                                        </p:cTn>
                                        <p:tgtEl>
                                          <p:spTgt spid="256"/>
                                        </p:tgtEl>
                                        <p:attrNameLst>
                                          <p:attrName>r</p:attrName>
                                        </p:attrNameLst>
                                      </p:cBhvr>
                                    </p:animRot>
                                    <p:animRot by="120000">
                                      <p:cBhvr>
                                        <p:cTn id="44" dur="400" fill="hold">
                                          <p:stCondLst>
                                            <p:cond delay="1600"/>
                                          </p:stCondLst>
                                        </p:cTn>
                                        <p:tgtEl>
                                          <p:spTgt spid="256"/>
                                        </p:tgtEl>
                                        <p:attrNameLst>
                                          <p:attrName>r</p:attrName>
                                        </p:attrNameLst>
                                      </p:cBhvr>
                                    </p:animRot>
                                  </p:childTnLst>
                                </p:cTn>
                              </p:par>
                              <p:par>
                                <p:cTn id="45" presetID="10" presetClass="entr" presetSubtype="0" fill="hold" nodeType="withEffect">
                                  <p:stCondLst>
                                    <p:cond delay="2250"/>
                                  </p:stCondLst>
                                  <p:childTnLst>
                                    <p:set>
                                      <p:cBhvr>
                                        <p:cTn id="46" dur="1" fill="hold">
                                          <p:stCondLst>
                                            <p:cond delay="0"/>
                                          </p:stCondLst>
                                        </p:cTn>
                                        <p:tgtEl>
                                          <p:spTgt spid="229"/>
                                        </p:tgtEl>
                                        <p:attrNameLst>
                                          <p:attrName>style.visibility</p:attrName>
                                        </p:attrNameLst>
                                      </p:cBhvr>
                                      <p:to>
                                        <p:strVal val="visible"/>
                                      </p:to>
                                    </p:set>
                                    <p:animEffect transition="in" filter="fade">
                                      <p:cBhvr>
                                        <p:cTn id="47" dur="500"/>
                                        <p:tgtEl>
                                          <p:spTgt spid="229"/>
                                        </p:tgtEl>
                                      </p:cBhvr>
                                    </p:animEffect>
                                  </p:childTnLst>
                                </p:cTn>
                              </p:par>
                              <p:par>
                                <p:cTn id="48" presetID="14" presetClass="entr" presetSubtype="10" fill="hold" grpId="0" nodeType="withEffect">
                                  <p:stCondLst>
                                    <p:cond delay="2250"/>
                                  </p:stCondLst>
                                  <p:childTnLst>
                                    <p:set>
                                      <p:cBhvr>
                                        <p:cTn id="49" dur="1" fill="hold">
                                          <p:stCondLst>
                                            <p:cond delay="0"/>
                                          </p:stCondLst>
                                        </p:cTn>
                                        <p:tgtEl>
                                          <p:spTgt spid="230"/>
                                        </p:tgtEl>
                                        <p:attrNameLst>
                                          <p:attrName>style.visibility</p:attrName>
                                        </p:attrNameLst>
                                      </p:cBhvr>
                                      <p:to>
                                        <p:strVal val="visible"/>
                                      </p:to>
                                    </p:set>
                                    <p:animEffect transition="in" filter="randombar(horizontal)">
                                      <p:cBhvr>
                                        <p:cTn id="50" dur="500"/>
                                        <p:tgtEl>
                                          <p:spTgt spid="230"/>
                                        </p:tgtEl>
                                      </p:cBhvr>
                                    </p:animEffect>
                                  </p:childTnLst>
                                </p:cTn>
                              </p:par>
                            </p:childTnLst>
                          </p:cTn>
                        </p:par>
                        <p:par>
                          <p:cTn id="51" fill="hold">
                            <p:stCondLst>
                              <p:cond delay="10250"/>
                            </p:stCondLst>
                            <p:childTnLst>
                              <p:par>
                                <p:cTn id="52" presetID="22" presetClass="entr" presetSubtype="1" fill="hold" grpId="0" nodeType="afterEffect">
                                  <p:stCondLst>
                                    <p:cond delay="0"/>
                                  </p:stCondLst>
                                  <p:childTnLst>
                                    <p:set>
                                      <p:cBhvr>
                                        <p:cTn id="53" dur="1" fill="hold">
                                          <p:stCondLst>
                                            <p:cond delay="0"/>
                                          </p:stCondLst>
                                        </p:cTn>
                                        <p:tgtEl>
                                          <p:spTgt spid="233"/>
                                        </p:tgtEl>
                                        <p:attrNameLst>
                                          <p:attrName>style.visibility</p:attrName>
                                        </p:attrNameLst>
                                      </p:cBhvr>
                                      <p:to>
                                        <p:strVal val="visible"/>
                                      </p:to>
                                    </p:set>
                                    <p:animEffect transition="in" filter="wipe(up)">
                                      <p:cBhvr>
                                        <p:cTn id="54"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2" grpId="0"/>
      <p:bldP spid="2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291499"/>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63297"/>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242" name="Group 241">
            <a:extLst>
              <a:ext uri="{FF2B5EF4-FFF2-40B4-BE49-F238E27FC236}">
                <a16:creationId xmlns:a16="http://schemas.microsoft.com/office/drawing/2014/main" id="{D1203EEC-6977-4053-9CD3-A290BD8E1810}"/>
              </a:ext>
            </a:extLst>
          </p:cNvPr>
          <p:cNvGrpSpPr/>
          <p:nvPr/>
        </p:nvGrpSpPr>
        <p:grpSpPr>
          <a:xfrm>
            <a:off x="447389" y="5291462"/>
            <a:ext cx="10046528" cy="1297343"/>
            <a:chOff x="419679" y="5263752"/>
            <a:chExt cx="10046528" cy="1297343"/>
          </a:xfrm>
          <a:effectLst>
            <a:outerShdw blurRad="203200" dist="38100" dir="16200000" rotWithShape="0">
              <a:prstClr val="black">
                <a:alpha val="10000"/>
              </a:prstClr>
            </a:outerShdw>
          </a:effectLst>
        </p:grpSpPr>
        <p:pic>
          <p:nvPicPr>
            <p:cNvPr id="243" name="Picture 242">
              <a:extLst>
                <a:ext uri="{FF2B5EF4-FFF2-40B4-BE49-F238E27FC236}">
                  <a16:creationId xmlns:a16="http://schemas.microsoft.com/office/drawing/2014/main" id="{2B8616E8-E836-4C94-B6DD-369C5F21B1ED}"/>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244" name="Picture 243">
              <a:extLst>
                <a:ext uri="{FF2B5EF4-FFF2-40B4-BE49-F238E27FC236}">
                  <a16:creationId xmlns:a16="http://schemas.microsoft.com/office/drawing/2014/main" id="{B241F5E2-ED8C-47CD-B173-0047FB45CC21}"/>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1" name="Rounded Rectangle 2">
            <a:extLst>
              <a:ext uri="{FF2B5EF4-FFF2-40B4-BE49-F238E27FC236}">
                <a16:creationId xmlns:a16="http://schemas.microsoft.com/office/drawing/2014/main" id="{40CABC0D-7E93-417F-B2EE-C94696EA0AFB}"/>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45" name="Picture 244" descr="See the source image">
            <a:extLst>
              <a:ext uri="{FF2B5EF4-FFF2-40B4-BE49-F238E27FC236}">
                <a16:creationId xmlns:a16="http://schemas.microsoft.com/office/drawing/2014/main" id="{DABE7FBF-6C50-47E5-91C3-58A86F4B86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pic>
        <p:nvPicPr>
          <p:cNvPr id="252" name="Picture 10" descr="See the source image">
            <a:extLst>
              <a:ext uri="{FF2B5EF4-FFF2-40B4-BE49-F238E27FC236}">
                <a16:creationId xmlns:a16="http://schemas.microsoft.com/office/drawing/2014/main" id="{9D29DC3F-84DD-423F-BB8F-C2C8F1E6DA56}"/>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53" name="Group 252">
            <a:extLst>
              <a:ext uri="{FF2B5EF4-FFF2-40B4-BE49-F238E27FC236}">
                <a16:creationId xmlns:a16="http://schemas.microsoft.com/office/drawing/2014/main" id="{21CE0DDA-36F8-46D0-9EF4-A0F8BC1C10D8}"/>
              </a:ext>
            </a:extLst>
          </p:cNvPr>
          <p:cNvGrpSpPr/>
          <p:nvPr/>
        </p:nvGrpSpPr>
        <p:grpSpPr>
          <a:xfrm>
            <a:off x="4308772" y="294854"/>
            <a:ext cx="7232728" cy="928055"/>
            <a:chOff x="4281062" y="294854"/>
            <a:chExt cx="7232728" cy="928055"/>
          </a:xfrm>
        </p:grpSpPr>
        <p:pic>
          <p:nvPicPr>
            <p:cNvPr id="254" name="Picture 253" descr="See the source image">
              <a:extLst>
                <a:ext uri="{FF2B5EF4-FFF2-40B4-BE49-F238E27FC236}">
                  <a16:creationId xmlns:a16="http://schemas.microsoft.com/office/drawing/2014/main" id="{F4A9DF75-6BF1-4772-A8DF-4B1AF9F0D4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46" r="47197" b="46149"/>
            <a:stretch/>
          </p:blipFill>
          <p:spPr bwMode="auto">
            <a:xfrm>
              <a:off x="756030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255" name="Picture 18" descr="See the source image">
              <a:extLst>
                <a:ext uri="{FF2B5EF4-FFF2-40B4-BE49-F238E27FC236}">
                  <a16:creationId xmlns:a16="http://schemas.microsoft.com/office/drawing/2014/main" id="{3E95FB25-0EFC-4CBB-B17B-5C91FBC600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195" r="44617" b="46149"/>
            <a:stretch/>
          </p:blipFill>
          <p:spPr bwMode="auto">
            <a:xfrm>
              <a:off x="428106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grpSp>
      <p:pic>
        <p:nvPicPr>
          <p:cNvPr id="256" name="Picture 10" descr="See the source image">
            <a:extLst>
              <a:ext uri="{FF2B5EF4-FFF2-40B4-BE49-F238E27FC236}">
                <a16:creationId xmlns:a16="http://schemas.microsoft.com/office/drawing/2014/main" id="{94857800-D01F-420F-BC3F-8D8269996A3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7" name="Picture 10" descr="See the source image">
            <a:extLst>
              <a:ext uri="{FF2B5EF4-FFF2-40B4-BE49-F238E27FC236}">
                <a16:creationId xmlns:a16="http://schemas.microsoft.com/office/drawing/2014/main" id="{AA8683A2-D129-4D12-A726-B24E29CE1C0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8" name="Picture 14" descr="See the source image">
            <a:extLst>
              <a:ext uri="{FF2B5EF4-FFF2-40B4-BE49-F238E27FC236}">
                <a16:creationId xmlns:a16="http://schemas.microsoft.com/office/drawing/2014/main" id="{7C28437C-004B-4EE2-8100-586D42F6161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200539">
            <a:off x="644377" y="4468354"/>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9" name="Picture 6" descr="See the source image">
            <a:extLst>
              <a:ext uri="{FF2B5EF4-FFF2-40B4-BE49-F238E27FC236}">
                <a16:creationId xmlns:a16="http://schemas.microsoft.com/office/drawing/2014/main" id="{0D5D6250-B978-42D0-A953-D4FABF8356AF}"/>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2000" t="13947" r="18310" b="19169"/>
          <a:stretch/>
        </p:blipFill>
        <p:spPr bwMode="auto">
          <a:xfrm rot="540354">
            <a:off x="1329294" y="3884050"/>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7" name="Picture 14" descr="See the source image">
            <a:extLst>
              <a:ext uri="{FF2B5EF4-FFF2-40B4-BE49-F238E27FC236}">
                <a16:creationId xmlns:a16="http://schemas.microsoft.com/office/drawing/2014/main" id="{55623AA9-1A38-4CC1-B88E-DBB935B529B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1838586">
            <a:off x="1572090" y="493580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0" name="Picture 12" descr="See the source image">
            <a:extLst>
              <a:ext uri="{FF2B5EF4-FFF2-40B4-BE49-F238E27FC236}">
                <a16:creationId xmlns:a16="http://schemas.microsoft.com/office/drawing/2014/main" id="{C49A0B69-1613-4BCC-9924-554F4A3F101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390" t="28065" r="28387" b="26838"/>
          <a:stretch/>
        </p:blipFill>
        <p:spPr bwMode="auto">
          <a:xfrm>
            <a:off x="1408646" y="555655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6" descr="See the source image">
            <a:extLst>
              <a:ext uri="{FF2B5EF4-FFF2-40B4-BE49-F238E27FC236}">
                <a16:creationId xmlns:a16="http://schemas.microsoft.com/office/drawing/2014/main" id="{B95171B6-F407-45CB-AAEF-580E3F0240C1}"/>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114904" y="3170783"/>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2" name="Picture 20" descr="See the source image">
            <a:extLst>
              <a:ext uri="{FF2B5EF4-FFF2-40B4-BE49-F238E27FC236}">
                <a16:creationId xmlns:a16="http://schemas.microsoft.com/office/drawing/2014/main" id="{D1DABBF2-25E3-41B8-BA4B-B1ED9A12CCD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43" t="16148" r="24378" b="17477"/>
          <a:stretch/>
        </p:blipFill>
        <p:spPr bwMode="auto">
          <a:xfrm>
            <a:off x="10288535" y="349382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3" name="Picture 20" descr="See the source image">
            <a:extLst>
              <a:ext uri="{FF2B5EF4-FFF2-40B4-BE49-F238E27FC236}">
                <a16:creationId xmlns:a16="http://schemas.microsoft.com/office/drawing/2014/main" id="{A1F16092-093D-488E-B42E-FA634ED2DDB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43" t="16148" r="24378" b="17477"/>
          <a:stretch/>
        </p:blipFill>
        <p:spPr bwMode="auto">
          <a:xfrm flipH="1">
            <a:off x="8968920" y="3891065"/>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4" name="Picture 16" descr="See the source image">
            <a:extLst>
              <a:ext uri="{FF2B5EF4-FFF2-40B4-BE49-F238E27FC236}">
                <a16:creationId xmlns:a16="http://schemas.microsoft.com/office/drawing/2014/main" id="{47DD7867-18FA-4D4F-8D2A-51895104EB5F}"/>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5" name="Picture 12" descr="See the source image">
            <a:extLst>
              <a:ext uri="{FF2B5EF4-FFF2-40B4-BE49-F238E27FC236}">
                <a16:creationId xmlns:a16="http://schemas.microsoft.com/office/drawing/2014/main" id="{265F5404-239D-43A0-B6A7-33BDFB61F00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390" t="28065" r="28387" b="26838"/>
          <a:stretch/>
        </p:blipFill>
        <p:spPr bwMode="auto">
          <a:xfrm>
            <a:off x="7791079" y="262428"/>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22">
            <a:extLst>
              <a:ext uri="{FF2B5EF4-FFF2-40B4-BE49-F238E27FC236}">
                <a16:creationId xmlns:a16="http://schemas.microsoft.com/office/drawing/2014/main" id="{732C2E69-B0C5-4210-B69A-CC5D4616AF0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5B545F94-B859-48B4-BCCF-16E596951B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6877" y="1000321"/>
            <a:ext cx="6807200" cy="1788888"/>
          </a:xfrm>
          <a:prstGeom prst="rect">
            <a:avLst/>
          </a:prstGeom>
        </p:spPr>
      </p:pic>
      <p:sp>
        <p:nvSpPr>
          <p:cNvPr id="222" name="TextBox 221">
            <a:extLst>
              <a:ext uri="{FF2B5EF4-FFF2-40B4-BE49-F238E27FC236}">
                <a16:creationId xmlns:a16="http://schemas.microsoft.com/office/drawing/2014/main" id="{1B8B6A11-B85B-4873-9557-83685D1049B3}"/>
              </a:ext>
            </a:extLst>
          </p:cNvPr>
          <p:cNvSpPr txBox="1"/>
          <p:nvPr/>
        </p:nvSpPr>
        <p:spPr>
          <a:xfrm>
            <a:off x="5284108" y="1129812"/>
            <a:ext cx="1026243" cy="1107996"/>
          </a:xfrm>
          <a:prstGeom prst="rect">
            <a:avLst/>
          </a:prstGeom>
          <a:noFill/>
        </p:spPr>
        <p:txBody>
          <a:bodyPr wrap="none" rtlCol="0">
            <a:spAutoFit/>
          </a:bodyPr>
          <a:lstStyle/>
          <a:p>
            <a:r>
              <a:rPr lang="en-US" sz="6600">
                <a:solidFill>
                  <a:srgbClr val="97B4C4"/>
                </a:solidFill>
                <a:effectLst>
                  <a:outerShdw blurRad="38100" dist="38100" dir="2700000" algn="tl">
                    <a:srgbClr val="000000">
                      <a:alpha val="43137"/>
                    </a:srgbClr>
                  </a:outerShdw>
                </a:effectLst>
                <a:latin typeface="SVN-Dumpling" panose="02000000000000000000" pitchFamily="50" charset="0"/>
              </a:rPr>
              <a:t>01</a:t>
            </a:r>
            <a:endParaRPr lang="id-ID" sz="6600" dirty="0">
              <a:solidFill>
                <a:srgbClr val="97B4C4"/>
              </a:solidFill>
              <a:effectLst>
                <a:outerShdw blurRad="38100" dist="38100" dir="2700000" algn="tl">
                  <a:srgbClr val="000000">
                    <a:alpha val="43137"/>
                  </a:srgbClr>
                </a:outerShdw>
              </a:effectLst>
              <a:latin typeface="SVN-Dumpling" panose="02000000000000000000" pitchFamily="50" charset="0"/>
            </a:endParaRPr>
          </a:p>
        </p:txBody>
      </p:sp>
      <p:grpSp>
        <p:nvGrpSpPr>
          <p:cNvPr id="224" name="Group 223">
            <a:extLst>
              <a:ext uri="{FF2B5EF4-FFF2-40B4-BE49-F238E27FC236}">
                <a16:creationId xmlns:a16="http://schemas.microsoft.com/office/drawing/2014/main" id="{EC2A9B99-7F68-407E-8777-50A3BF94F30C}"/>
              </a:ext>
            </a:extLst>
          </p:cNvPr>
          <p:cNvGrpSpPr/>
          <p:nvPr/>
        </p:nvGrpSpPr>
        <p:grpSpPr>
          <a:xfrm>
            <a:off x="2508743" y="2582685"/>
            <a:ext cx="7263267" cy="1424974"/>
            <a:chOff x="3329509" y="1398048"/>
            <a:chExt cx="7263267" cy="1424974"/>
          </a:xfrm>
        </p:grpSpPr>
        <p:sp>
          <p:nvSpPr>
            <p:cNvPr id="225" name="TextBox 224">
              <a:extLst>
                <a:ext uri="{FF2B5EF4-FFF2-40B4-BE49-F238E27FC236}">
                  <a16:creationId xmlns:a16="http://schemas.microsoft.com/office/drawing/2014/main" id="{13C92900-8211-46E9-9B7D-4A3DDF630EC3}"/>
                </a:ext>
              </a:extLst>
            </p:cNvPr>
            <p:cNvSpPr txBox="1"/>
            <p:nvPr/>
          </p:nvSpPr>
          <p:spPr>
            <a:xfrm>
              <a:off x="3329509" y="1499583"/>
              <a:ext cx="7244291" cy="1323439"/>
            </a:xfrm>
            <a:prstGeom prst="rect">
              <a:avLst/>
            </a:prstGeom>
            <a:noFill/>
          </p:spPr>
          <p:txBody>
            <a:bodyPr wrap="none" rtlCol="0">
              <a:spAutoFit/>
            </a:bodyPr>
            <a:lstStyle/>
            <a:p>
              <a:r>
                <a:rPr lang="en-US" sz="8000" b="1">
                  <a:solidFill>
                    <a:srgbClr val="9B4F4C"/>
                  </a:solidFill>
                  <a:effectLst>
                    <a:outerShdw blurRad="38100" dist="38100" dir="2700000" algn="tl">
                      <a:srgbClr val="000000">
                        <a:alpha val="43137"/>
                      </a:srgbClr>
                    </a:outerShdw>
                  </a:effectLst>
                  <a:latin typeface="#9Slide05 SVNKitten" pitchFamily="2" charset="0"/>
                </a:rPr>
                <a:t>Đọc hiểu nội dung</a:t>
              </a:r>
              <a:endParaRPr lang="id-ID" sz="8000" b="1" dirty="0">
                <a:solidFill>
                  <a:srgbClr val="9B4F4C"/>
                </a:solidFill>
                <a:effectLst>
                  <a:outerShdw blurRad="38100" dist="38100" dir="2700000" algn="tl">
                    <a:srgbClr val="000000">
                      <a:alpha val="43137"/>
                    </a:srgbClr>
                  </a:outerShdw>
                </a:effectLst>
                <a:latin typeface="#9Slide05 SVNKitten" pitchFamily="2" charset="0"/>
              </a:endParaRPr>
            </a:p>
          </p:txBody>
        </p:sp>
        <p:sp>
          <p:nvSpPr>
            <p:cNvPr id="228" name="TextBox 227">
              <a:extLst>
                <a:ext uri="{FF2B5EF4-FFF2-40B4-BE49-F238E27FC236}">
                  <a16:creationId xmlns:a16="http://schemas.microsoft.com/office/drawing/2014/main" id="{0F27FB26-07ED-4F30-A6F1-EA85A1A9A478}"/>
                </a:ext>
              </a:extLst>
            </p:cNvPr>
            <p:cNvSpPr txBox="1"/>
            <p:nvPr/>
          </p:nvSpPr>
          <p:spPr>
            <a:xfrm>
              <a:off x="3348485" y="1398048"/>
              <a:ext cx="7244291" cy="1323439"/>
            </a:xfrm>
            <a:prstGeom prst="rect">
              <a:avLst/>
            </a:prstGeom>
            <a:noFill/>
          </p:spPr>
          <p:txBody>
            <a:bodyPr wrap="none" rtlCol="0">
              <a:spAutoFit/>
            </a:bodyPr>
            <a:lstStyle/>
            <a:p>
              <a:r>
                <a:rPr lang="en-US" sz="8000" b="1">
                  <a:solidFill>
                    <a:srgbClr val="F9E1D3"/>
                  </a:solidFill>
                  <a:effectLst>
                    <a:outerShdw blurRad="38100" dist="38100" dir="2700000" algn="tl">
                      <a:srgbClr val="000000">
                        <a:alpha val="43137"/>
                      </a:srgbClr>
                    </a:outerShdw>
                  </a:effectLst>
                  <a:latin typeface="#9Slide05 SVNKitten" pitchFamily="2" charset="0"/>
                </a:rPr>
                <a:t>Đọc hiểu nội dung</a:t>
              </a:r>
              <a:endParaRPr lang="id-ID" sz="8000" b="1" dirty="0">
                <a:solidFill>
                  <a:srgbClr val="F9E1D3"/>
                </a:solidFill>
                <a:effectLst>
                  <a:outerShdw blurRad="38100" dist="38100" dir="2700000" algn="tl">
                    <a:srgbClr val="000000">
                      <a:alpha val="43137"/>
                    </a:srgbClr>
                  </a:outerShdw>
                </a:effectLst>
                <a:latin typeface="#9Slide05 SVNKitten" pitchFamily="2" charset="0"/>
              </a:endParaRPr>
            </a:p>
          </p:txBody>
        </p:sp>
      </p:grpSp>
    </p:spTree>
    <p:extLst>
      <p:ext uri="{BB962C8B-B14F-4D97-AF65-F5344CB8AC3E}">
        <p14:creationId xmlns:p14="http://schemas.microsoft.com/office/powerpoint/2010/main" val="31288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5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3"/>
                                        </p:tgtEl>
                                        <p:attrNameLst>
                                          <p:attrName>r</p:attrName>
                                        </p:attrNameLst>
                                      </p:cBhvr>
                                    </p:animRot>
                                    <p:animRot by="-240000">
                                      <p:cBhvr>
                                        <p:cTn id="13" dur="400" fill="hold">
                                          <p:stCondLst>
                                            <p:cond delay="400"/>
                                          </p:stCondLst>
                                        </p:cTn>
                                        <p:tgtEl>
                                          <p:spTgt spid="263"/>
                                        </p:tgtEl>
                                        <p:attrNameLst>
                                          <p:attrName>r</p:attrName>
                                        </p:attrNameLst>
                                      </p:cBhvr>
                                    </p:animRot>
                                    <p:animRot by="240000">
                                      <p:cBhvr>
                                        <p:cTn id="14" dur="400" fill="hold">
                                          <p:stCondLst>
                                            <p:cond delay="800"/>
                                          </p:stCondLst>
                                        </p:cTn>
                                        <p:tgtEl>
                                          <p:spTgt spid="263"/>
                                        </p:tgtEl>
                                        <p:attrNameLst>
                                          <p:attrName>r</p:attrName>
                                        </p:attrNameLst>
                                      </p:cBhvr>
                                    </p:animRot>
                                    <p:animRot by="-240000">
                                      <p:cBhvr>
                                        <p:cTn id="15" dur="400" fill="hold">
                                          <p:stCondLst>
                                            <p:cond delay="1200"/>
                                          </p:stCondLst>
                                        </p:cTn>
                                        <p:tgtEl>
                                          <p:spTgt spid="263"/>
                                        </p:tgtEl>
                                        <p:attrNameLst>
                                          <p:attrName>r</p:attrName>
                                        </p:attrNameLst>
                                      </p:cBhvr>
                                    </p:animRot>
                                    <p:animRot by="120000">
                                      <p:cBhvr>
                                        <p:cTn id="16" dur="400" fill="hold">
                                          <p:stCondLst>
                                            <p:cond delay="1600"/>
                                          </p:stCondLst>
                                        </p:cTn>
                                        <p:tgtEl>
                                          <p:spTgt spid="26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262"/>
                                        </p:tgtEl>
                                        <p:attrNameLst>
                                          <p:attrName>r</p:attrName>
                                        </p:attrNameLst>
                                      </p:cBhvr>
                                    </p:animRot>
                                    <p:animRot by="-240000">
                                      <p:cBhvr>
                                        <p:cTn id="19" dur="400" fill="hold">
                                          <p:stCondLst>
                                            <p:cond delay="400"/>
                                          </p:stCondLst>
                                        </p:cTn>
                                        <p:tgtEl>
                                          <p:spTgt spid="262"/>
                                        </p:tgtEl>
                                        <p:attrNameLst>
                                          <p:attrName>r</p:attrName>
                                        </p:attrNameLst>
                                      </p:cBhvr>
                                    </p:animRot>
                                    <p:animRot by="240000">
                                      <p:cBhvr>
                                        <p:cTn id="20" dur="400" fill="hold">
                                          <p:stCondLst>
                                            <p:cond delay="800"/>
                                          </p:stCondLst>
                                        </p:cTn>
                                        <p:tgtEl>
                                          <p:spTgt spid="262"/>
                                        </p:tgtEl>
                                        <p:attrNameLst>
                                          <p:attrName>r</p:attrName>
                                        </p:attrNameLst>
                                      </p:cBhvr>
                                    </p:animRot>
                                    <p:animRot by="-240000">
                                      <p:cBhvr>
                                        <p:cTn id="21" dur="400" fill="hold">
                                          <p:stCondLst>
                                            <p:cond delay="1200"/>
                                          </p:stCondLst>
                                        </p:cTn>
                                        <p:tgtEl>
                                          <p:spTgt spid="262"/>
                                        </p:tgtEl>
                                        <p:attrNameLst>
                                          <p:attrName>r</p:attrName>
                                        </p:attrNameLst>
                                      </p:cBhvr>
                                    </p:animRot>
                                    <p:animRot by="120000">
                                      <p:cBhvr>
                                        <p:cTn id="22" dur="400" fill="hold">
                                          <p:stCondLst>
                                            <p:cond delay="1600"/>
                                          </p:stCondLst>
                                        </p:cTn>
                                        <p:tgtEl>
                                          <p:spTgt spid="262"/>
                                        </p:tgtEl>
                                        <p:attrNameLst>
                                          <p:attrName>r</p:attrName>
                                        </p:attrNameLst>
                                      </p:cBhvr>
                                    </p:animRot>
                                  </p:childTnLst>
                                </p:cTn>
                              </p:par>
                              <p:par>
                                <p:cTn id="23" presetID="6" presetClass="emph" presetSubtype="0" repeatCount="indefinite" autoRev="1" fill="hold" nodeType="withEffect">
                                  <p:stCondLst>
                                    <p:cond delay="0"/>
                                  </p:stCondLst>
                                  <p:childTnLst>
                                    <p:animScale>
                                      <p:cBhvr>
                                        <p:cTn id="24" dur="2000" fill="hold"/>
                                        <p:tgtEl>
                                          <p:spTgt spid="264"/>
                                        </p:tgtEl>
                                      </p:cBhvr>
                                      <p:by x="80000" y="80000"/>
                                    </p:animScale>
                                  </p:childTnLst>
                                </p:cTn>
                              </p:par>
                              <p:par>
                                <p:cTn id="25" presetID="6" presetClass="emph" presetSubtype="0" repeatCount="indefinite" autoRev="1" fill="hold" nodeType="withEffect">
                                  <p:stCondLst>
                                    <p:cond delay="0"/>
                                  </p:stCondLst>
                                  <p:childTnLst>
                                    <p:animScale>
                                      <p:cBhvr>
                                        <p:cTn id="26" dur="2750" fill="hold"/>
                                        <p:tgtEl>
                                          <p:spTgt spid="261"/>
                                        </p:tgtEl>
                                      </p:cBhvr>
                                      <p:by x="80000" y="80000"/>
                                    </p:animScale>
                                  </p:childTnLst>
                                </p:cTn>
                              </p:par>
                              <p:par>
                                <p:cTn id="27" presetID="32" presetClass="emph" presetSubtype="0" repeatCount="indefinite" fill="hold" nodeType="withEffect">
                                  <p:stCondLst>
                                    <p:cond delay="0"/>
                                  </p:stCondLst>
                                  <p:childTnLst>
                                    <p:animRot by="120000">
                                      <p:cBhvr>
                                        <p:cTn id="28" dur="200" fill="hold">
                                          <p:stCondLst>
                                            <p:cond delay="0"/>
                                          </p:stCondLst>
                                        </p:cTn>
                                        <p:tgtEl>
                                          <p:spTgt spid="259"/>
                                        </p:tgtEl>
                                        <p:attrNameLst>
                                          <p:attrName>r</p:attrName>
                                        </p:attrNameLst>
                                      </p:cBhvr>
                                    </p:animRot>
                                    <p:animRot by="-240000">
                                      <p:cBhvr>
                                        <p:cTn id="29" dur="400" fill="hold">
                                          <p:stCondLst>
                                            <p:cond delay="400"/>
                                          </p:stCondLst>
                                        </p:cTn>
                                        <p:tgtEl>
                                          <p:spTgt spid="259"/>
                                        </p:tgtEl>
                                        <p:attrNameLst>
                                          <p:attrName>r</p:attrName>
                                        </p:attrNameLst>
                                      </p:cBhvr>
                                    </p:animRot>
                                    <p:animRot by="240000">
                                      <p:cBhvr>
                                        <p:cTn id="30" dur="400" fill="hold">
                                          <p:stCondLst>
                                            <p:cond delay="800"/>
                                          </p:stCondLst>
                                        </p:cTn>
                                        <p:tgtEl>
                                          <p:spTgt spid="259"/>
                                        </p:tgtEl>
                                        <p:attrNameLst>
                                          <p:attrName>r</p:attrName>
                                        </p:attrNameLst>
                                      </p:cBhvr>
                                    </p:animRot>
                                    <p:animRot by="-240000">
                                      <p:cBhvr>
                                        <p:cTn id="31" dur="400" fill="hold">
                                          <p:stCondLst>
                                            <p:cond delay="1200"/>
                                          </p:stCondLst>
                                        </p:cTn>
                                        <p:tgtEl>
                                          <p:spTgt spid="259"/>
                                        </p:tgtEl>
                                        <p:attrNameLst>
                                          <p:attrName>r</p:attrName>
                                        </p:attrNameLst>
                                      </p:cBhvr>
                                    </p:animRot>
                                    <p:animRot by="120000">
                                      <p:cBhvr>
                                        <p:cTn id="32" dur="400" fill="hold">
                                          <p:stCondLst>
                                            <p:cond delay="1600"/>
                                          </p:stCondLst>
                                        </p:cTn>
                                        <p:tgtEl>
                                          <p:spTgt spid="259"/>
                                        </p:tgtEl>
                                        <p:attrNameLst>
                                          <p:attrName>r</p:attrName>
                                        </p:attrNameLst>
                                      </p:cBhvr>
                                    </p:animRot>
                                  </p:childTnLst>
                                </p:cTn>
                              </p:par>
                              <p:par>
                                <p:cTn id="33" presetID="16" presetClass="entr" presetSubtype="42" fill="hold" nodeType="withEffect">
                                  <p:stCondLst>
                                    <p:cond delay="0"/>
                                  </p:stCondLst>
                                  <p:childTnLst>
                                    <p:set>
                                      <p:cBhvr>
                                        <p:cTn id="34" dur="1" fill="hold">
                                          <p:stCondLst>
                                            <p:cond delay="0"/>
                                          </p:stCondLst>
                                        </p:cTn>
                                        <p:tgtEl>
                                          <p:spTgt spid="212"/>
                                        </p:tgtEl>
                                        <p:attrNameLst>
                                          <p:attrName>style.visibility</p:attrName>
                                        </p:attrNameLst>
                                      </p:cBhvr>
                                      <p:to>
                                        <p:strVal val="visible"/>
                                      </p:to>
                                    </p:set>
                                    <p:animEffect transition="in" filter="barn(outHorizontal)">
                                      <p:cBhvr>
                                        <p:cTn id="35" dur="500"/>
                                        <p:tgtEl>
                                          <p:spTgt spid="212"/>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222"/>
                                        </p:tgtEl>
                                        <p:attrNameLst>
                                          <p:attrName>style.visibility</p:attrName>
                                        </p:attrNameLst>
                                      </p:cBhvr>
                                      <p:to>
                                        <p:strVal val="visible"/>
                                      </p:to>
                                    </p:set>
                                    <p:anim calcmode="lin" valueType="num">
                                      <p:cBhvr>
                                        <p:cTn id="38" dur="750" fill="hold"/>
                                        <p:tgtEl>
                                          <p:spTgt spid="222"/>
                                        </p:tgtEl>
                                        <p:attrNameLst>
                                          <p:attrName>ppt_w</p:attrName>
                                        </p:attrNameLst>
                                      </p:cBhvr>
                                      <p:tavLst>
                                        <p:tav tm="0">
                                          <p:val>
                                            <p:fltVal val="0"/>
                                          </p:val>
                                        </p:tav>
                                        <p:tav tm="100000">
                                          <p:val>
                                            <p:strVal val="#ppt_w"/>
                                          </p:val>
                                        </p:tav>
                                      </p:tavLst>
                                    </p:anim>
                                    <p:anim calcmode="lin" valueType="num">
                                      <p:cBhvr>
                                        <p:cTn id="39" dur="750" fill="hold"/>
                                        <p:tgtEl>
                                          <p:spTgt spid="222"/>
                                        </p:tgtEl>
                                        <p:attrNameLst>
                                          <p:attrName>ppt_h</p:attrName>
                                        </p:attrNameLst>
                                      </p:cBhvr>
                                      <p:tavLst>
                                        <p:tav tm="0">
                                          <p:val>
                                            <p:fltVal val="0"/>
                                          </p:val>
                                        </p:tav>
                                        <p:tav tm="100000">
                                          <p:val>
                                            <p:strVal val="#ppt_h"/>
                                          </p:val>
                                        </p:tav>
                                      </p:tavLst>
                                    </p:anim>
                                    <p:animEffect transition="in" filter="fade">
                                      <p:cBhvr>
                                        <p:cTn id="40" dur="750"/>
                                        <p:tgtEl>
                                          <p:spTgt spid="222"/>
                                        </p:tgtEl>
                                      </p:cBhvr>
                                    </p:animEffect>
                                  </p:childTnLst>
                                </p:cTn>
                              </p:par>
                              <p:par>
                                <p:cTn id="41" presetID="53" presetClass="entr" presetSubtype="16" fill="hold" nodeType="withEffect">
                                  <p:stCondLst>
                                    <p:cond delay="250"/>
                                  </p:stCondLst>
                                  <p:childTnLst>
                                    <p:set>
                                      <p:cBhvr>
                                        <p:cTn id="42" dur="1" fill="hold">
                                          <p:stCondLst>
                                            <p:cond delay="0"/>
                                          </p:stCondLst>
                                        </p:cTn>
                                        <p:tgtEl>
                                          <p:spTgt spid="224"/>
                                        </p:tgtEl>
                                        <p:attrNameLst>
                                          <p:attrName>style.visibility</p:attrName>
                                        </p:attrNameLst>
                                      </p:cBhvr>
                                      <p:to>
                                        <p:strVal val="visible"/>
                                      </p:to>
                                    </p:set>
                                    <p:anim calcmode="lin" valueType="num">
                                      <p:cBhvr>
                                        <p:cTn id="43" dur="750" fill="hold"/>
                                        <p:tgtEl>
                                          <p:spTgt spid="224"/>
                                        </p:tgtEl>
                                        <p:attrNameLst>
                                          <p:attrName>ppt_w</p:attrName>
                                        </p:attrNameLst>
                                      </p:cBhvr>
                                      <p:tavLst>
                                        <p:tav tm="0">
                                          <p:val>
                                            <p:fltVal val="0"/>
                                          </p:val>
                                        </p:tav>
                                        <p:tav tm="100000">
                                          <p:val>
                                            <p:strVal val="#ppt_w"/>
                                          </p:val>
                                        </p:tav>
                                      </p:tavLst>
                                    </p:anim>
                                    <p:anim calcmode="lin" valueType="num">
                                      <p:cBhvr>
                                        <p:cTn id="44" dur="750" fill="hold"/>
                                        <p:tgtEl>
                                          <p:spTgt spid="224"/>
                                        </p:tgtEl>
                                        <p:attrNameLst>
                                          <p:attrName>ppt_h</p:attrName>
                                        </p:attrNameLst>
                                      </p:cBhvr>
                                      <p:tavLst>
                                        <p:tav tm="0">
                                          <p:val>
                                            <p:fltVal val="0"/>
                                          </p:val>
                                        </p:tav>
                                        <p:tav tm="100000">
                                          <p:val>
                                            <p:strVal val="#ppt_h"/>
                                          </p:val>
                                        </p:tav>
                                      </p:tavLst>
                                    </p:anim>
                                    <p:animEffect transition="in" filter="fade">
                                      <p:cBhvr>
                                        <p:cTn id="45" dur="75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251" y="287604"/>
            <a:ext cx="6205086" cy="1073993"/>
          </a:xfrm>
          <a:prstGeom prst="rect">
            <a:avLst/>
          </a:prstGeom>
        </p:spPr>
      </p:pic>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324944" y="3597860"/>
            <a:ext cx="3235229" cy="2956990"/>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10181857" y="4768871"/>
            <a:ext cx="1617520" cy="1768587"/>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202384" y="5555326"/>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496085" y="69022"/>
            <a:ext cx="1762039" cy="1762039"/>
          </a:xfrm>
          <a:prstGeom prst="rect">
            <a:avLst/>
          </a:prstGeom>
        </p:spPr>
      </p:pic>
      <p:grpSp>
        <p:nvGrpSpPr>
          <p:cNvPr id="228" name="Group 227">
            <a:extLst>
              <a:ext uri="{FF2B5EF4-FFF2-40B4-BE49-F238E27FC236}">
                <a16:creationId xmlns:a16="http://schemas.microsoft.com/office/drawing/2014/main" id="{19C2D931-4F4D-4D97-AEE9-97E448A1F2A7}"/>
              </a:ext>
            </a:extLst>
          </p:cNvPr>
          <p:cNvGrpSpPr/>
          <p:nvPr/>
        </p:nvGrpSpPr>
        <p:grpSpPr>
          <a:xfrm>
            <a:off x="3847385" y="977250"/>
            <a:ext cx="4912428" cy="904761"/>
            <a:chOff x="2303860" y="1486619"/>
            <a:chExt cx="4912428" cy="904761"/>
          </a:xfrm>
        </p:grpSpPr>
        <p:sp>
          <p:nvSpPr>
            <p:cNvPr id="229" name="TextBox 228">
              <a:extLst>
                <a:ext uri="{FF2B5EF4-FFF2-40B4-BE49-F238E27FC236}">
                  <a16:creationId xmlns:a16="http://schemas.microsoft.com/office/drawing/2014/main" id="{5C04180B-2422-430D-91E8-7465D2BC382C}"/>
                </a:ext>
              </a:extLst>
            </p:cNvPr>
            <p:cNvSpPr txBox="1"/>
            <p:nvPr/>
          </p:nvSpPr>
          <p:spPr>
            <a:xfrm>
              <a:off x="2303860" y="1621939"/>
              <a:ext cx="4729180" cy="769441"/>
            </a:xfrm>
            <a:prstGeom prst="rect">
              <a:avLst/>
            </a:prstGeom>
            <a:noFill/>
          </p:spPr>
          <p:txBody>
            <a:bodyPr wrap="none" rtlCol="0">
              <a:spAutoFit/>
            </a:bodyPr>
            <a:lstStyle/>
            <a:p>
              <a:r>
                <a:rPr lang="en-US" sz="4400" b="1">
                  <a:solidFill>
                    <a:srgbClr val="9B4F4C"/>
                  </a:solidFill>
                  <a:effectLst>
                    <a:outerShdw blurRad="38100" dist="38100" dir="2700000" algn="tl">
                      <a:srgbClr val="000000">
                        <a:alpha val="43137"/>
                      </a:srgbClr>
                    </a:outerShdw>
                  </a:effectLst>
                  <a:latin typeface="#9Slide05 SVNKitten" pitchFamily="2" charset="0"/>
                </a:rPr>
                <a:t>Họa sĩ Tô Ngọc Vân</a:t>
              </a:r>
              <a:endParaRPr lang="id-ID" sz="4400" b="1" dirty="0">
                <a:solidFill>
                  <a:srgbClr val="9B4F4C"/>
                </a:solidFill>
                <a:effectLst>
                  <a:outerShdw blurRad="38100" dist="38100" dir="2700000" algn="tl">
                    <a:srgbClr val="000000">
                      <a:alpha val="43137"/>
                    </a:srgbClr>
                  </a:outerShdw>
                </a:effectLst>
                <a:latin typeface="#9Slide05 SVNKitten" pitchFamily="2" charset="0"/>
              </a:endParaRPr>
            </a:p>
          </p:txBody>
        </p:sp>
        <p:sp>
          <p:nvSpPr>
            <p:cNvPr id="230" name="TextBox 229">
              <a:extLst>
                <a:ext uri="{FF2B5EF4-FFF2-40B4-BE49-F238E27FC236}">
                  <a16:creationId xmlns:a16="http://schemas.microsoft.com/office/drawing/2014/main" id="{F2166AD3-7EAF-4826-AA13-45C2AE17F0D6}"/>
                </a:ext>
              </a:extLst>
            </p:cNvPr>
            <p:cNvSpPr txBox="1"/>
            <p:nvPr/>
          </p:nvSpPr>
          <p:spPr>
            <a:xfrm>
              <a:off x="2373408" y="1574726"/>
              <a:ext cx="4729180" cy="769441"/>
            </a:xfrm>
            <a:prstGeom prst="rect">
              <a:avLst/>
            </a:prstGeom>
            <a:noFill/>
          </p:spPr>
          <p:txBody>
            <a:bodyPr wrap="none" rtlCol="0">
              <a:spAutoFit/>
            </a:bodyPr>
            <a:lstStyle/>
            <a:p>
              <a:r>
                <a:rPr lang="en-US" sz="4400" b="1">
                  <a:solidFill>
                    <a:srgbClr val="CE7967"/>
                  </a:solidFill>
                  <a:effectLst>
                    <a:outerShdw blurRad="38100" dist="38100" dir="2700000" algn="tl">
                      <a:srgbClr val="000000">
                        <a:alpha val="43137"/>
                      </a:srgbClr>
                    </a:outerShdw>
                  </a:effectLst>
                  <a:latin typeface="#9Slide05 SVNKitten" pitchFamily="2" charset="0"/>
                </a:rPr>
                <a:t>Họa sĩ Tô Ngọc Vân</a:t>
              </a:r>
              <a:endParaRPr lang="id-ID" sz="4400" b="1" dirty="0">
                <a:solidFill>
                  <a:srgbClr val="CE7967"/>
                </a:solidFill>
                <a:effectLst>
                  <a:outerShdw blurRad="38100" dist="38100" dir="2700000" algn="tl">
                    <a:srgbClr val="000000">
                      <a:alpha val="43137"/>
                    </a:srgbClr>
                  </a:outerShdw>
                </a:effectLst>
                <a:latin typeface="#9Slide05 SVNKitten" pitchFamily="2" charset="0"/>
              </a:endParaRPr>
            </a:p>
          </p:txBody>
        </p:sp>
        <p:sp>
          <p:nvSpPr>
            <p:cNvPr id="232" name="TextBox 231">
              <a:extLst>
                <a:ext uri="{FF2B5EF4-FFF2-40B4-BE49-F238E27FC236}">
                  <a16:creationId xmlns:a16="http://schemas.microsoft.com/office/drawing/2014/main" id="{686D688A-C7FB-441E-BC68-BBEC088EC416}"/>
                </a:ext>
              </a:extLst>
            </p:cNvPr>
            <p:cNvSpPr txBox="1"/>
            <p:nvPr/>
          </p:nvSpPr>
          <p:spPr>
            <a:xfrm>
              <a:off x="2432664" y="1525172"/>
              <a:ext cx="4729180" cy="769441"/>
            </a:xfrm>
            <a:prstGeom prst="rect">
              <a:avLst/>
            </a:prstGeom>
            <a:noFill/>
          </p:spPr>
          <p:txBody>
            <a:bodyPr wrap="none" rtlCol="0">
              <a:spAutoFit/>
            </a:bodyPr>
            <a:lstStyle/>
            <a:p>
              <a:r>
                <a:rPr lang="en-US" sz="4400" b="1">
                  <a:solidFill>
                    <a:srgbClr val="EDA87E"/>
                  </a:solidFill>
                  <a:effectLst>
                    <a:outerShdw blurRad="38100" dist="38100" dir="2700000" algn="tl">
                      <a:srgbClr val="000000">
                        <a:alpha val="43137"/>
                      </a:srgbClr>
                    </a:outerShdw>
                  </a:effectLst>
                  <a:latin typeface="#9Slide05 SVNKitten" pitchFamily="2" charset="0"/>
                </a:rPr>
                <a:t>Họa sĩ Tô Ngọc Vân</a:t>
              </a:r>
              <a:endParaRPr lang="id-ID" sz="4400" b="1" dirty="0">
                <a:solidFill>
                  <a:srgbClr val="EDA87E"/>
                </a:solidFill>
                <a:effectLst>
                  <a:outerShdw blurRad="38100" dist="38100" dir="2700000" algn="tl">
                    <a:srgbClr val="000000">
                      <a:alpha val="43137"/>
                    </a:srgbClr>
                  </a:outerShdw>
                </a:effectLst>
                <a:latin typeface="#9Slide05 SVNKitten" pitchFamily="2" charset="0"/>
              </a:endParaRPr>
            </a:p>
          </p:txBody>
        </p:sp>
        <p:sp>
          <p:nvSpPr>
            <p:cNvPr id="233" name="TextBox 232">
              <a:extLst>
                <a:ext uri="{FF2B5EF4-FFF2-40B4-BE49-F238E27FC236}">
                  <a16:creationId xmlns:a16="http://schemas.microsoft.com/office/drawing/2014/main" id="{4E0F50BC-3CFD-4434-A326-EF1AA36A5F9E}"/>
                </a:ext>
              </a:extLst>
            </p:cNvPr>
            <p:cNvSpPr txBox="1"/>
            <p:nvPr/>
          </p:nvSpPr>
          <p:spPr>
            <a:xfrm>
              <a:off x="2487108" y="1486619"/>
              <a:ext cx="4729180" cy="769441"/>
            </a:xfrm>
            <a:prstGeom prst="rect">
              <a:avLst/>
            </a:prstGeom>
            <a:noFill/>
          </p:spPr>
          <p:txBody>
            <a:bodyPr wrap="none" rtlCol="0">
              <a:spAutoFit/>
            </a:bodyPr>
            <a:lstStyle/>
            <a:p>
              <a:r>
                <a:rPr lang="en-US" sz="4400" b="1">
                  <a:solidFill>
                    <a:srgbClr val="F9E1D3"/>
                  </a:solidFill>
                  <a:effectLst>
                    <a:outerShdw blurRad="38100" dist="38100" dir="2700000" algn="tl">
                      <a:srgbClr val="000000">
                        <a:alpha val="43137"/>
                      </a:srgbClr>
                    </a:outerShdw>
                  </a:effectLst>
                  <a:latin typeface="#9Slide05 SVNKitten" pitchFamily="2" charset="0"/>
                </a:rPr>
                <a:t>Họa sĩ Tô Ngọc Vân</a:t>
              </a:r>
              <a:endParaRPr lang="id-ID" sz="4400" b="1" dirty="0">
                <a:solidFill>
                  <a:srgbClr val="F9E1D3"/>
                </a:solidFill>
                <a:effectLst>
                  <a:outerShdw blurRad="38100" dist="38100" dir="2700000" algn="tl">
                    <a:srgbClr val="000000">
                      <a:alpha val="43137"/>
                    </a:srgbClr>
                  </a:outerShdw>
                </a:effectLst>
                <a:latin typeface="#9Slide05 SVNKitten" pitchFamily="2" charset="0"/>
              </a:endParaRPr>
            </a:p>
          </p:txBody>
        </p:sp>
      </p:grpSp>
      <p:sp>
        <p:nvSpPr>
          <p:cNvPr id="234" name="TextBox 233">
            <a:extLst>
              <a:ext uri="{FF2B5EF4-FFF2-40B4-BE49-F238E27FC236}">
                <a16:creationId xmlns:a16="http://schemas.microsoft.com/office/drawing/2014/main" id="{3EE6386E-6954-4311-8B45-C75381E0F72F}"/>
              </a:ext>
            </a:extLst>
          </p:cNvPr>
          <p:cNvSpPr txBox="1"/>
          <p:nvPr/>
        </p:nvSpPr>
        <p:spPr>
          <a:xfrm>
            <a:off x="2021448" y="380533"/>
            <a:ext cx="1890261" cy="707886"/>
          </a:xfrm>
          <a:prstGeom prst="rect">
            <a:avLst/>
          </a:prstGeom>
          <a:noFill/>
        </p:spPr>
        <p:txBody>
          <a:bodyPr wrap="none" rtlCol="0">
            <a:spAutoFit/>
          </a:bodyPr>
          <a:lstStyle/>
          <a:p>
            <a:r>
              <a:rPr lang="en-US" sz="4000">
                <a:solidFill>
                  <a:srgbClr val="F9E1D3"/>
                </a:solidFill>
                <a:latin typeface="#9Slide05 SVNKitten" pitchFamily="2" charset="0"/>
                <a:cs typeface="Courier New" panose="02070309020205020404" pitchFamily="49" charset="0"/>
              </a:rPr>
              <a:t>Chính tả</a:t>
            </a:r>
            <a:endParaRPr lang="id-ID" sz="4000" dirty="0">
              <a:solidFill>
                <a:srgbClr val="F9E1D3"/>
              </a:solidFill>
              <a:latin typeface="#9Slide05 SVNKitten" pitchFamily="2" charset="0"/>
              <a:cs typeface="Courier New" panose="02070309020205020404" pitchFamily="49" charset="0"/>
            </a:endParaRPr>
          </a:p>
        </p:txBody>
      </p:sp>
      <p:sp>
        <p:nvSpPr>
          <p:cNvPr id="241" name="TextBox 240">
            <a:extLst>
              <a:ext uri="{FF2B5EF4-FFF2-40B4-BE49-F238E27FC236}">
                <a16:creationId xmlns:a16="http://schemas.microsoft.com/office/drawing/2014/main" id="{0A8010AB-11C6-4D2E-BD19-D8F323B3CCD8}"/>
              </a:ext>
            </a:extLst>
          </p:cNvPr>
          <p:cNvSpPr txBox="1"/>
          <p:nvPr/>
        </p:nvSpPr>
        <p:spPr>
          <a:xfrm>
            <a:off x="4166590" y="476248"/>
            <a:ext cx="2350323" cy="707886"/>
          </a:xfrm>
          <a:prstGeom prst="rect">
            <a:avLst/>
          </a:prstGeom>
          <a:noFill/>
        </p:spPr>
        <p:txBody>
          <a:bodyPr wrap="none" rtlCol="0">
            <a:spAutoFit/>
          </a:bodyPr>
          <a:lstStyle/>
          <a:p>
            <a:r>
              <a:rPr lang="en-US" sz="4000">
                <a:solidFill>
                  <a:schemeClr val="bg1"/>
                </a:solidFill>
                <a:effectLst>
                  <a:outerShdw blurRad="38100" dist="38100" dir="2700000" algn="tl">
                    <a:srgbClr val="000000">
                      <a:alpha val="43137"/>
                    </a:srgbClr>
                  </a:outerShdw>
                </a:effectLst>
                <a:latin typeface="#9Slide05 Heroe Inline Pro" pitchFamily="2" charset="0"/>
              </a:rPr>
              <a:t>Nghe viết</a:t>
            </a:r>
            <a:endParaRPr lang="id-ID" sz="4000" dirty="0">
              <a:solidFill>
                <a:schemeClr val="bg1"/>
              </a:solidFill>
              <a:effectLst>
                <a:outerShdw blurRad="38100" dist="38100" dir="2700000" algn="tl">
                  <a:srgbClr val="000000">
                    <a:alpha val="43137"/>
                  </a:srgbClr>
                </a:outerShdw>
              </a:effectLst>
              <a:latin typeface="#9Slide05 Heroe Inline Pro" pitchFamily="2" charset="0"/>
            </a:endParaRPr>
          </a:p>
        </p:txBody>
      </p:sp>
      <p:sp>
        <p:nvSpPr>
          <p:cNvPr id="242" name="TextBox 241">
            <a:extLst>
              <a:ext uri="{FF2B5EF4-FFF2-40B4-BE49-F238E27FC236}">
                <a16:creationId xmlns:a16="http://schemas.microsoft.com/office/drawing/2014/main" id="{1BE0835F-7657-4AE0-B947-571B15188CBD}"/>
              </a:ext>
            </a:extLst>
          </p:cNvPr>
          <p:cNvSpPr txBox="1"/>
          <p:nvPr/>
        </p:nvSpPr>
        <p:spPr>
          <a:xfrm>
            <a:off x="808329" y="1763791"/>
            <a:ext cx="10010743" cy="4455066"/>
          </a:xfrm>
          <a:prstGeom prst="rect">
            <a:avLst/>
          </a:prstGeom>
          <a:noFill/>
        </p:spPr>
        <p:txBody>
          <a:bodyPr wrap="square">
            <a:spAutoFit/>
          </a:bodyPr>
          <a:lstStyle/>
          <a:p>
            <a:pPr algn="just">
              <a:spcBef>
                <a:spcPct val="50000"/>
              </a:spcBef>
            </a:pPr>
            <a:r>
              <a:rPr lang="en-US" sz="2700" b="1">
                <a:solidFill>
                  <a:schemeClr val="accent6">
                    <a:lumMod val="50000"/>
                  </a:schemeClr>
                </a:solidFill>
                <a:latin typeface="UVN Ai Cap Nang" panose="02040803050506020204" pitchFamily="18" charset="0"/>
                <a:ea typeface="UVF Typewriterhand" panose="02000603000000000000" pitchFamily="2" charset="0"/>
                <a:cs typeface="Times New Roman" panose="02020603050405020304" pitchFamily="18" charset="0"/>
              </a:rPr>
              <a:t>	Tô Ngọc Vân là một nghệ sĩ tài hoa. Ông tốt nghiệp Trường Cao đẳng Mĩ thuật Đông Dương năm 1931 và sớm nổi danh từ trước Cách mạng tháng Tám với các bức tranh Ánh mặt trời, Thiếu nữ bên hoa huệ, Thiếu nữ bên hoa sen,... Nước nhà độc lập, ông hăng hái tham gia công tác cách mạng bằng tài năng hội họa của mình. Trong chiến dịch lịch sử Điện Biên Phủ, ông đi cùng bộ đội, dân công hỏa tuyến, vẽ nhiều tranh và kí họa về họ. Đáng tiếc, chỉ trước ngày chiến thắng gần một tháng, người nghệ sĩ tài năng đã ngã xuống khi chưa đầy 50 tuổi.</a:t>
            </a:r>
          </a:p>
          <a:p>
            <a:pPr algn="just">
              <a:spcBef>
                <a:spcPct val="50000"/>
              </a:spcBef>
            </a:pPr>
            <a:r>
              <a:rPr lang="en-US" sz="2700" b="1" i="1">
                <a:solidFill>
                  <a:schemeClr val="accent6">
                    <a:lumMod val="50000"/>
                  </a:schemeClr>
                </a:solidFill>
                <a:latin typeface="UVN Ai Cap Nang" panose="02040803050506020204" pitchFamily="18" charset="0"/>
                <a:ea typeface="UVF Typewriterhand" panose="02000603000000000000" pitchFamily="2" charset="0"/>
                <a:cs typeface="Times New Roman" panose="02020603050405020304" pitchFamily="18" charset="0"/>
              </a:rPr>
              <a:t>		Theo Từ điển các nhân vật lịch sử Việt Nam</a:t>
            </a:r>
          </a:p>
        </p:txBody>
      </p:sp>
    </p:spTree>
    <p:extLst>
      <p:ext uri="{BB962C8B-B14F-4D97-AF65-F5344CB8AC3E}">
        <p14:creationId xmlns:p14="http://schemas.microsoft.com/office/powerpoint/2010/main" val="1497426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2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par>
                                <p:cTn id="11" presetID="22" presetClass="entr" presetSubtype="2" fill="hold" nodeType="withEffect">
                                  <p:stCondLst>
                                    <p:cond delay="1000"/>
                                  </p:stCondLst>
                                  <p:childTnLst>
                                    <p:set>
                                      <p:cBhvr>
                                        <p:cTn id="12" dur="1" fill="hold">
                                          <p:stCondLst>
                                            <p:cond delay="0"/>
                                          </p:stCondLst>
                                        </p:cTn>
                                        <p:tgtEl>
                                          <p:spTgt spid="246"/>
                                        </p:tgtEl>
                                        <p:attrNameLst>
                                          <p:attrName>style.visibility</p:attrName>
                                        </p:attrNameLst>
                                      </p:cBhvr>
                                      <p:to>
                                        <p:strVal val="visible"/>
                                      </p:to>
                                    </p:set>
                                    <p:animEffect transition="in" filter="wipe(right)">
                                      <p:cBhvr>
                                        <p:cTn id="13" dur="750"/>
                                        <p:tgtEl>
                                          <p:spTgt spid="246"/>
                                        </p:tgtEl>
                                      </p:cBhvr>
                                    </p:animEffect>
                                  </p:childTnLst>
                                </p:cTn>
                              </p:par>
                              <p:par>
                                <p:cTn id="14" presetID="10" presetClass="entr" presetSubtype="0" fill="hold" nodeType="withEffect">
                                  <p:stCondLst>
                                    <p:cond delay="1750"/>
                                  </p:stCondLst>
                                  <p:childTnLst>
                                    <p:set>
                                      <p:cBhvr>
                                        <p:cTn id="15" dur="1" fill="hold">
                                          <p:stCondLst>
                                            <p:cond delay="0"/>
                                          </p:stCondLst>
                                        </p:cTn>
                                        <p:tgtEl>
                                          <p:spTgt spid="254"/>
                                        </p:tgtEl>
                                        <p:attrNameLst>
                                          <p:attrName>style.visibility</p:attrName>
                                        </p:attrNameLst>
                                      </p:cBhvr>
                                      <p:to>
                                        <p:strVal val="visible"/>
                                      </p:to>
                                    </p:set>
                                    <p:animEffect transition="in" filter="fade">
                                      <p:cBhvr>
                                        <p:cTn id="16" dur="500"/>
                                        <p:tgtEl>
                                          <p:spTgt spid="254"/>
                                        </p:tgtEl>
                                      </p:cBhvr>
                                    </p:animEffect>
                                  </p:childTnLst>
                                </p:cTn>
                              </p:par>
                              <p:par>
                                <p:cTn id="17" presetID="10" presetClass="entr" presetSubtype="0" fill="hold" nodeType="withEffect">
                                  <p:stCondLst>
                                    <p:cond delay="2250"/>
                                  </p:stCondLst>
                                  <p:childTnLst>
                                    <p:set>
                                      <p:cBhvr>
                                        <p:cTn id="18" dur="1" fill="hold">
                                          <p:stCondLst>
                                            <p:cond delay="0"/>
                                          </p:stCondLst>
                                        </p:cTn>
                                        <p:tgtEl>
                                          <p:spTgt spid="253"/>
                                        </p:tgtEl>
                                        <p:attrNameLst>
                                          <p:attrName>style.visibility</p:attrName>
                                        </p:attrNameLst>
                                      </p:cBhvr>
                                      <p:to>
                                        <p:strVal val="visible"/>
                                      </p:to>
                                    </p:set>
                                    <p:animEffect transition="in" filter="fade">
                                      <p:cBhvr>
                                        <p:cTn id="19" dur="750"/>
                                        <p:tgtEl>
                                          <p:spTgt spid="253"/>
                                        </p:tgtEl>
                                      </p:cBhvr>
                                    </p:animEffect>
                                  </p:childTnLst>
                                </p:cTn>
                              </p:par>
                              <p:par>
                                <p:cTn id="20" presetID="53" presetClass="entr" presetSubtype="16" fill="hold" nodeType="withEffect">
                                  <p:stCondLst>
                                    <p:cond delay="2250"/>
                                  </p:stCondLst>
                                  <p:childTnLst>
                                    <p:set>
                                      <p:cBhvr>
                                        <p:cTn id="21" dur="1" fill="hold">
                                          <p:stCondLst>
                                            <p:cond delay="0"/>
                                          </p:stCondLst>
                                        </p:cTn>
                                        <p:tgtEl>
                                          <p:spTgt spid="251"/>
                                        </p:tgtEl>
                                        <p:attrNameLst>
                                          <p:attrName>style.visibility</p:attrName>
                                        </p:attrNameLst>
                                      </p:cBhvr>
                                      <p:to>
                                        <p:strVal val="visible"/>
                                      </p:to>
                                    </p:set>
                                    <p:anim calcmode="lin" valueType="num">
                                      <p:cBhvr>
                                        <p:cTn id="22" dur="1000" fill="hold"/>
                                        <p:tgtEl>
                                          <p:spTgt spid="251"/>
                                        </p:tgtEl>
                                        <p:attrNameLst>
                                          <p:attrName>ppt_w</p:attrName>
                                        </p:attrNameLst>
                                      </p:cBhvr>
                                      <p:tavLst>
                                        <p:tav tm="0">
                                          <p:val>
                                            <p:fltVal val="0"/>
                                          </p:val>
                                        </p:tav>
                                        <p:tav tm="100000">
                                          <p:val>
                                            <p:strVal val="#ppt_w"/>
                                          </p:val>
                                        </p:tav>
                                      </p:tavLst>
                                    </p:anim>
                                    <p:anim calcmode="lin" valueType="num">
                                      <p:cBhvr>
                                        <p:cTn id="23" dur="1000" fill="hold"/>
                                        <p:tgtEl>
                                          <p:spTgt spid="251"/>
                                        </p:tgtEl>
                                        <p:attrNameLst>
                                          <p:attrName>ppt_h</p:attrName>
                                        </p:attrNameLst>
                                      </p:cBhvr>
                                      <p:tavLst>
                                        <p:tav tm="0">
                                          <p:val>
                                            <p:fltVal val="0"/>
                                          </p:val>
                                        </p:tav>
                                        <p:tav tm="100000">
                                          <p:val>
                                            <p:strVal val="#ppt_h"/>
                                          </p:val>
                                        </p:tav>
                                      </p:tavLst>
                                    </p:anim>
                                    <p:animEffect transition="in" filter="fade">
                                      <p:cBhvr>
                                        <p:cTn id="24" dur="1000"/>
                                        <p:tgtEl>
                                          <p:spTgt spid="251"/>
                                        </p:tgtEl>
                                      </p:cBhvr>
                                    </p:animEffect>
                                  </p:childTnLst>
                                </p:cTn>
                              </p:par>
                              <p:par>
                                <p:cTn id="25" presetID="53" presetClass="entr" presetSubtype="16" fill="hold" nodeType="withEffect">
                                  <p:stCondLst>
                                    <p:cond delay="2250"/>
                                  </p:stCondLst>
                                  <p:childTnLst>
                                    <p:set>
                                      <p:cBhvr>
                                        <p:cTn id="26" dur="1" fill="hold">
                                          <p:stCondLst>
                                            <p:cond delay="0"/>
                                          </p:stCondLst>
                                        </p:cTn>
                                        <p:tgtEl>
                                          <p:spTgt spid="250"/>
                                        </p:tgtEl>
                                        <p:attrNameLst>
                                          <p:attrName>style.visibility</p:attrName>
                                        </p:attrNameLst>
                                      </p:cBhvr>
                                      <p:to>
                                        <p:strVal val="visible"/>
                                      </p:to>
                                    </p:set>
                                    <p:anim calcmode="lin" valueType="num">
                                      <p:cBhvr>
                                        <p:cTn id="27" dur="1000" fill="hold"/>
                                        <p:tgtEl>
                                          <p:spTgt spid="250"/>
                                        </p:tgtEl>
                                        <p:attrNameLst>
                                          <p:attrName>ppt_w</p:attrName>
                                        </p:attrNameLst>
                                      </p:cBhvr>
                                      <p:tavLst>
                                        <p:tav tm="0">
                                          <p:val>
                                            <p:fltVal val="0"/>
                                          </p:val>
                                        </p:tav>
                                        <p:tav tm="100000">
                                          <p:val>
                                            <p:strVal val="#ppt_w"/>
                                          </p:val>
                                        </p:tav>
                                      </p:tavLst>
                                    </p:anim>
                                    <p:anim calcmode="lin" valueType="num">
                                      <p:cBhvr>
                                        <p:cTn id="28" dur="1000" fill="hold"/>
                                        <p:tgtEl>
                                          <p:spTgt spid="250"/>
                                        </p:tgtEl>
                                        <p:attrNameLst>
                                          <p:attrName>ppt_h</p:attrName>
                                        </p:attrNameLst>
                                      </p:cBhvr>
                                      <p:tavLst>
                                        <p:tav tm="0">
                                          <p:val>
                                            <p:fltVal val="0"/>
                                          </p:val>
                                        </p:tav>
                                        <p:tav tm="100000">
                                          <p:val>
                                            <p:strVal val="#ppt_h"/>
                                          </p:val>
                                        </p:tav>
                                      </p:tavLst>
                                    </p:anim>
                                    <p:animEffect transition="in" filter="fade">
                                      <p:cBhvr>
                                        <p:cTn id="29" dur="1000"/>
                                        <p:tgtEl>
                                          <p:spTgt spid="250"/>
                                        </p:tgtEl>
                                      </p:cBhvr>
                                    </p:animEffect>
                                  </p:childTnLst>
                                </p:cTn>
                              </p:par>
                              <p:par>
                                <p:cTn id="30" presetID="53" presetClass="entr" presetSubtype="16" fill="hold" nodeType="withEffect">
                                  <p:stCondLst>
                                    <p:cond delay="250"/>
                                  </p:stCondLst>
                                  <p:childTnLst>
                                    <p:set>
                                      <p:cBhvr>
                                        <p:cTn id="31" dur="1" fill="hold">
                                          <p:stCondLst>
                                            <p:cond delay="0"/>
                                          </p:stCondLst>
                                        </p:cTn>
                                        <p:tgtEl>
                                          <p:spTgt spid="228"/>
                                        </p:tgtEl>
                                        <p:attrNameLst>
                                          <p:attrName>style.visibility</p:attrName>
                                        </p:attrNameLst>
                                      </p:cBhvr>
                                      <p:to>
                                        <p:strVal val="visible"/>
                                      </p:to>
                                    </p:set>
                                    <p:anim calcmode="lin" valueType="num">
                                      <p:cBhvr>
                                        <p:cTn id="32" dur="750" fill="hold"/>
                                        <p:tgtEl>
                                          <p:spTgt spid="228"/>
                                        </p:tgtEl>
                                        <p:attrNameLst>
                                          <p:attrName>ppt_w</p:attrName>
                                        </p:attrNameLst>
                                      </p:cBhvr>
                                      <p:tavLst>
                                        <p:tav tm="0">
                                          <p:val>
                                            <p:fltVal val="0"/>
                                          </p:val>
                                        </p:tav>
                                        <p:tav tm="100000">
                                          <p:val>
                                            <p:strVal val="#ppt_w"/>
                                          </p:val>
                                        </p:tav>
                                      </p:tavLst>
                                    </p:anim>
                                    <p:anim calcmode="lin" valueType="num">
                                      <p:cBhvr>
                                        <p:cTn id="33" dur="750" fill="hold"/>
                                        <p:tgtEl>
                                          <p:spTgt spid="228"/>
                                        </p:tgtEl>
                                        <p:attrNameLst>
                                          <p:attrName>ppt_h</p:attrName>
                                        </p:attrNameLst>
                                      </p:cBhvr>
                                      <p:tavLst>
                                        <p:tav tm="0">
                                          <p:val>
                                            <p:fltVal val="0"/>
                                          </p:val>
                                        </p:tav>
                                        <p:tav tm="100000">
                                          <p:val>
                                            <p:strVal val="#ppt_h"/>
                                          </p:val>
                                        </p:tav>
                                      </p:tavLst>
                                    </p:anim>
                                    <p:animEffect transition="in" filter="fade">
                                      <p:cBhvr>
                                        <p:cTn id="34" dur="750"/>
                                        <p:tgtEl>
                                          <p:spTgt spid="228"/>
                                        </p:tgtEl>
                                      </p:cBhvr>
                                    </p:animEffect>
                                  </p:childTnLst>
                                </p:cTn>
                              </p:par>
                              <p:par>
                                <p:cTn id="35" presetID="53" presetClass="entr" presetSubtype="16" fill="hold" grpId="0" nodeType="withEffect">
                                  <p:stCondLst>
                                    <p:cond delay="750"/>
                                  </p:stCondLst>
                                  <p:childTnLst>
                                    <p:set>
                                      <p:cBhvr>
                                        <p:cTn id="36" dur="1" fill="hold">
                                          <p:stCondLst>
                                            <p:cond delay="0"/>
                                          </p:stCondLst>
                                        </p:cTn>
                                        <p:tgtEl>
                                          <p:spTgt spid="234"/>
                                        </p:tgtEl>
                                        <p:attrNameLst>
                                          <p:attrName>style.visibility</p:attrName>
                                        </p:attrNameLst>
                                      </p:cBhvr>
                                      <p:to>
                                        <p:strVal val="visible"/>
                                      </p:to>
                                    </p:set>
                                    <p:anim calcmode="lin" valueType="num">
                                      <p:cBhvr>
                                        <p:cTn id="37" dur="750" fill="hold"/>
                                        <p:tgtEl>
                                          <p:spTgt spid="234"/>
                                        </p:tgtEl>
                                        <p:attrNameLst>
                                          <p:attrName>ppt_w</p:attrName>
                                        </p:attrNameLst>
                                      </p:cBhvr>
                                      <p:tavLst>
                                        <p:tav tm="0">
                                          <p:val>
                                            <p:fltVal val="0"/>
                                          </p:val>
                                        </p:tav>
                                        <p:tav tm="100000">
                                          <p:val>
                                            <p:strVal val="#ppt_w"/>
                                          </p:val>
                                        </p:tav>
                                      </p:tavLst>
                                    </p:anim>
                                    <p:anim calcmode="lin" valueType="num">
                                      <p:cBhvr>
                                        <p:cTn id="38" dur="750" fill="hold"/>
                                        <p:tgtEl>
                                          <p:spTgt spid="234"/>
                                        </p:tgtEl>
                                        <p:attrNameLst>
                                          <p:attrName>ppt_h</p:attrName>
                                        </p:attrNameLst>
                                      </p:cBhvr>
                                      <p:tavLst>
                                        <p:tav tm="0">
                                          <p:val>
                                            <p:fltVal val="0"/>
                                          </p:val>
                                        </p:tav>
                                        <p:tav tm="100000">
                                          <p:val>
                                            <p:strVal val="#ppt_h"/>
                                          </p:val>
                                        </p:tav>
                                      </p:tavLst>
                                    </p:anim>
                                    <p:animEffect transition="in" filter="fade">
                                      <p:cBhvr>
                                        <p:cTn id="39" dur="750"/>
                                        <p:tgtEl>
                                          <p:spTgt spid="234"/>
                                        </p:tgtEl>
                                      </p:cBhvr>
                                    </p:animEffect>
                                  </p:childTnLst>
                                </p:cTn>
                              </p:par>
                              <p:par>
                                <p:cTn id="40" presetID="53" presetClass="entr" presetSubtype="16" fill="hold" grpId="0" nodeType="withEffect">
                                  <p:stCondLst>
                                    <p:cond delay="750"/>
                                  </p:stCondLst>
                                  <p:childTnLst>
                                    <p:set>
                                      <p:cBhvr>
                                        <p:cTn id="41" dur="1" fill="hold">
                                          <p:stCondLst>
                                            <p:cond delay="0"/>
                                          </p:stCondLst>
                                        </p:cTn>
                                        <p:tgtEl>
                                          <p:spTgt spid="241"/>
                                        </p:tgtEl>
                                        <p:attrNameLst>
                                          <p:attrName>style.visibility</p:attrName>
                                        </p:attrNameLst>
                                      </p:cBhvr>
                                      <p:to>
                                        <p:strVal val="visible"/>
                                      </p:to>
                                    </p:set>
                                    <p:anim calcmode="lin" valueType="num">
                                      <p:cBhvr>
                                        <p:cTn id="42" dur="750" fill="hold"/>
                                        <p:tgtEl>
                                          <p:spTgt spid="241"/>
                                        </p:tgtEl>
                                        <p:attrNameLst>
                                          <p:attrName>ppt_w</p:attrName>
                                        </p:attrNameLst>
                                      </p:cBhvr>
                                      <p:tavLst>
                                        <p:tav tm="0">
                                          <p:val>
                                            <p:fltVal val="0"/>
                                          </p:val>
                                        </p:tav>
                                        <p:tav tm="100000">
                                          <p:val>
                                            <p:strVal val="#ppt_w"/>
                                          </p:val>
                                        </p:tav>
                                      </p:tavLst>
                                    </p:anim>
                                    <p:anim calcmode="lin" valueType="num">
                                      <p:cBhvr>
                                        <p:cTn id="43" dur="750" fill="hold"/>
                                        <p:tgtEl>
                                          <p:spTgt spid="241"/>
                                        </p:tgtEl>
                                        <p:attrNameLst>
                                          <p:attrName>ppt_h</p:attrName>
                                        </p:attrNameLst>
                                      </p:cBhvr>
                                      <p:tavLst>
                                        <p:tav tm="0">
                                          <p:val>
                                            <p:fltVal val="0"/>
                                          </p:val>
                                        </p:tav>
                                        <p:tav tm="100000">
                                          <p:val>
                                            <p:strVal val="#ppt_h"/>
                                          </p:val>
                                        </p:tav>
                                      </p:tavLst>
                                    </p:anim>
                                    <p:animEffect transition="in" filter="fade">
                                      <p:cBhvr>
                                        <p:cTn id="44" dur="750"/>
                                        <p:tgtEl>
                                          <p:spTgt spid="241"/>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1" nodeType="clickEffect">
                                  <p:stCondLst>
                                    <p:cond delay="0"/>
                                  </p:stCondLst>
                                  <p:childTnLst>
                                    <p:set>
                                      <p:cBhvr>
                                        <p:cTn id="48" dur="1" fill="hold">
                                          <p:stCondLst>
                                            <p:cond delay="0"/>
                                          </p:stCondLst>
                                        </p:cTn>
                                        <p:tgtEl>
                                          <p:spTgt spid="242"/>
                                        </p:tgtEl>
                                        <p:attrNameLst>
                                          <p:attrName>style.visibility</p:attrName>
                                        </p:attrNameLst>
                                      </p:cBhvr>
                                      <p:to>
                                        <p:strVal val="visible"/>
                                      </p:to>
                                    </p:set>
                                    <p:animScale>
                                      <p:cBhvr>
                                        <p:cTn id="49" dur="1000" decel="50000" fill="hold">
                                          <p:stCondLst>
                                            <p:cond delay="0"/>
                                          </p:stCondLst>
                                        </p:cTn>
                                        <p:tgtEl>
                                          <p:spTgt spid="2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42"/>
                                        </p:tgtEl>
                                        <p:attrNameLst>
                                          <p:attrName>ppt_x</p:attrName>
                                          <p:attrName>ppt_y</p:attrName>
                                        </p:attrNameLst>
                                      </p:cBhvr>
                                    </p:animMotion>
                                    <p:animEffect transition="in" filter="fade">
                                      <p:cBhvr>
                                        <p:cTn id="51"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41" grpId="0"/>
      <p:bldP spid="24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7601311" y="2936462"/>
            <a:ext cx="3958863" cy="3618389"/>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9836209" y="3989048"/>
            <a:ext cx="1617520" cy="1768587"/>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136245" y="5063072"/>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899900" y="137391"/>
            <a:ext cx="1762039" cy="1762039"/>
          </a:xfrm>
          <a:prstGeom prst="rect">
            <a:avLst/>
          </a:prstGeom>
        </p:spPr>
      </p:pic>
      <p:sp>
        <p:nvSpPr>
          <p:cNvPr id="228" name="Rectangle 5">
            <a:extLst>
              <a:ext uri="{FF2B5EF4-FFF2-40B4-BE49-F238E27FC236}">
                <a16:creationId xmlns:a16="http://schemas.microsoft.com/office/drawing/2014/main" id="{E0159396-3D44-41F7-93D2-07E41E505632}"/>
              </a:ext>
            </a:extLst>
          </p:cNvPr>
          <p:cNvSpPr>
            <a:spLocks noChangeArrowheads="1"/>
          </p:cNvSpPr>
          <p:nvPr/>
        </p:nvSpPr>
        <p:spPr bwMode="auto">
          <a:xfrm>
            <a:off x="375356" y="1729729"/>
            <a:ext cx="10400197" cy="4585871"/>
          </a:xfrm>
          <a:prstGeom prst="rect">
            <a:avLst/>
          </a:prstGeom>
          <a:noFill/>
          <a:ln>
            <a:noFill/>
          </a:ln>
          <a:effectLst>
            <a:prstShdw prst="shdw17" dist="17961" dir="2700000">
              <a:schemeClr val="accent1">
                <a:gamma/>
                <a:shade val="60000"/>
                <a:invGamma/>
              </a:schemeClr>
            </a:prstShdw>
          </a:effectLst>
        </p:spPr>
        <p:txBody>
          <a:bodyPr wrap="square">
            <a:spAutoFit/>
          </a:bodyPr>
          <a:lstStyle/>
          <a:p>
            <a:pPr marL="519113" lvl="2" fontAlgn="auto">
              <a:spcBef>
                <a:spcPts val="0"/>
              </a:spcBef>
              <a:spcAft>
                <a:spcPts val="0"/>
              </a:spcAft>
              <a:defRPr/>
            </a:pPr>
            <a:r>
              <a:rPr lang="en-US" sz="3600" b="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dirty="0" err="1">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Tài</a:t>
            </a:r>
            <a:r>
              <a:rPr lang="en-US" sz="3600" b="1" dirty="0">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dirty="0" err="1">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hoa</a:t>
            </a:r>
            <a:r>
              <a:rPr lang="en-US" sz="3600" b="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có</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tài</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về</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nghệ</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thuật</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văn</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chương</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a:t>
            </a:r>
          </a:p>
          <a:p>
            <a:pPr marL="519113" lvl="2" fontAlgn="auto">
              <a:spcBef>
                <a:spcPts val="0"/>
              </a:spcBef>
              <a:spcAft>
                <a:spcPts val="0"/>
              </a:spcAft>
              <a:defRPr/>
            </a:pPr>
            <a:r>
              <a:rPr lang="en-US" sz="3600" b="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dirty="0" err="1">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Dân</a:t>
            </a:r>
            <a:r>
              <a:rPr lang="en-US" sz="3600" b="1" dirty="0">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dirty="0" err="1">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công</a:t>
            </a:r>
            <a:r>
              <a:rPr lang="en-US" sz="3600" b="1" dirty="0">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người</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dân</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làm</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nghĩa</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vụ</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lao</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động</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chân</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tay</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trong</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thời</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gian</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nhất</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định</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a:t>
            </a:r>
          </a:p>
          <a:p>
            <a:pPr marL="519113" lvl="2" fontAlgn="auto">
              <a:spcBef>
                <a:spcPts val="0"/>
              </a:spcBef>
              <a:spcAft>
                <a:spcPts val="0"/>
              </a:spcAft>
              <a:defRPr/>
            </a:pPr>
            <a:r>
              <a:rPr lang="en-US" sz="3600" b="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dirty="0" err="1">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Hỏa</a:t>
            </a:r>
            <a:r>
              <a:rPr lang="en-US" sz="3600" b="1" dirty="0">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dirty="0" err="1">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tuyến</a:t>
            </a:r>
            <a:r>
              <a:rPr lang="en-US" sz="3600" b="1" dirty="0">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nơi</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diễn</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ra</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các</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trận</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đánh</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trong</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chiến</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tranh</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a:t>
            </a:r>
          </a:p>
          <a:p>
            <a:pPr marL="519113" lvl="2" fontAlgn="auto">
              <a:spcBef>
                <a:spcPts val="0"/>
              </a:spcBef>
              <a:spcAft>
                <a:spcPts val="0"/>
              </a:spcAft>
              <a:defRPr/>
            </a:pPr>
            <a:r>
              <a:rPr lang="en-US" sz="3600" b="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dirty="0" err="1">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Kí</a:t>
            </a:r>
            <a:r>
              <a:rPr lang="en-US" sz="3600" b="1" dirty="0">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dirty="0" err="1">
                <a:solidFill>
                  <a:srgbClr val="9A4E4B"/>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họa</a:t>
            </a:r>
            <a:r>
              <a:rPr lang="en-US" sz="3600" b="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tranh</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vẽ</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ghi</a:t>
            </a:r>
            <a:r>
              <a:rPr lang="en-US" sz="3600" b="1" i="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 </a:t>
            </a:r>
            <a:r>
              <a:rPr lang="en-US" sz="3600" b="1" i="1" dirty="0" err="1">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nhanh</a:t>
            </a:r>
            <a:r>
              <a:rPr lang="en-US" sz="3600" b="1" dirty="0">
                <a:solidFill>
                  <a:srgbClr val="002060"/>
                </a:solidFill>
                <a:latin typeface="UVF Typewriterhand" panose="02000603000000000000" pitchFamily="2" charset="0"/>
                <a:ea typeface="UVF Typewriterhand" panose="02000603000000000000" pitchFamily="2" charset="0"/>
                <a:cs typeface="Times New Roman" pitchFamily="18" charset="0"/>
                <a:sym typeface="Wingdings" panose="05000000000000000000" pitchFamily="2" charset="2"/>
              </a:rPr>
              <a:t>.</a:t>
            </a:r>
          </a:p>
        </p:txBody>
      </p:sp>
      <p:sp>
        <p:nvSpPr>
          <p:cNvPr id="234" name="TextBox 233">
            <a:extLst>
              <a:ext uri="{FF2B5EF4-FFF2-40B4-BE49-F238E27FC236}">
                <a16:creationId xmlns:a16="http://schemas.microsoft.com/office/drawing/2014/main" id="{F10A112E-6FC1-45EB-BBD8-D41AE5098346}"/>
              </a:ext>
            </a:extLst>
          </p:cNvPr>
          <p:cNvSpPr txBox="1"/>
          <p:nvPr/>
        </p:nvSpPr>
        <p:spPr>
          <a:xfrm>
            <a:off x="4467694" y="693964"/>
            <a:ext cx="3305713" cy="830997"/>
          </a:xfrm>
          <a:prstGeom prst="rect">
            <a:avLst/>
          </a:prstGeom>
          <a:noFill/>
        </p:spPr>
        <p:txBody>
          <a:bodyPr wrap="none" rtlCol="0">
            <a:spAutoFit/>
          </a:bodyPr>
          <a:lstStyle/>
          <a:p>
            <a:r>
              <a:rPr lang="en-US" sz="4800">
                <a:solidFill>
                  <a:schemeClr val="bg1"/>
                </a:solidFill>
                <a:effectLst>
                  <a:outerShdw blurRad="38100" dist="38100" dir="2700000" algn="tl">
                    <a:srgbClr val="000000">
                      <a:alpha val="43137"/>
                    </a:srgbClr>
                  </a:outerShdw>
                </a:effectLst>
                <a:latin typeface="#9Slide05 Heroe Inline Pro" pitchFamily="2" charset="0"/>
              </a:rPr>
              <a:t>Giải nghĩa từ</a:t>
            </a:r>
            <a:endParaRPr lang="id-ID" sz="4800" dirty="0">
              <a:solidFill>
                <a:schemeClr val="bg1"/>
              </a:solidFill>
              <a:effectLst>
                <a:outerShdw blurRad="38100" dist="38100" dir="2700000" algn="tl">
                  <a:srgbClr val="000000">
                    <a:alpha val="43137"/>
                  </a:srgbClr>
                </a:outerShdw>
              </a:effectLst>
              <a:latin typeface="#9Slide05 Heroe Inline Pro" pitchFamily="2" charset="0"/>
            </a:endParaRPr>
          </a:p>
        </p:txBody>
      </p:sp>
    </p:spTree>
    <p:extLst>
      <p:ext uri="{BB962C8B-B14F-4D97-AF65-F5344CB8AC3E}">
        <p14:creationId xmlns:p14="http://schemas.microsoft.com/office/powerpoint/2010/main" val="3358489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2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par>
                                <p:cTn id="11" presetID="22" presetClass="entr" presetSubtype="2" fill="hold" nodeType="withEffect">
                                  <p:stCondLst>
                                    <p:cond delay="1000"/>
                                  </p:stCondLst>
                                  <p:childTnLst>
                                    <p:set>
                                      <p:cBhvr>
                                        <p:cTn id="12" dur="1" fill="hold">
                                          <p:stCondLst>
                                            <p:cond delay="0"/>
                                          </p:stCondLst>
                                        </p:cTn>
                                        <p:tgtEl>
                                          <p:spTgt spid="246"/>
                                        </p:tgtEl>
                                        <p:attrNameLst>
                                          <p:attrName>style.visibility</p:attrName>
                                        </p:attrNameLst>
                                      </p:cBhvr>
                                      <p:to>
                                        <p:strVal val="visible"/>
                                      </p:to>
                                    </p:set>
                                    <p:animEffect transition="in" filter="wipe(right)">
                                      <p:cBhvr>
                                        <p:cTn id="13" dur="750"/>
                                        <p:tgtEl>
                                          <p:spTgt spid="246"/>
                                        </p:tgtEl>
                                      </p:cBhvr>
                                    </p:animEffect>
                                  </p:childTnLst>
                                </p:cTn>
                              </p:par>
                              <p:par>
                                <p:cTn id="14" presetID="10" presetClass="entr" presetSubtype="0" fill="hold" nodeType="withEffect">
                                  <p:stCondLst>
                                    <p:cond delay="1750"/>
                                  </p:stCondLst>
                                  <p:childTnLst>
                                    <p:set>
                                      <p:cBhvr>
                                        <p:cTn id="15" dur="1" fill="hold">
                                          <p:stCondLst>
                                            <p:cond delay="0"/>
                                          </p:stCondLst>
                                        </p:cTn>
                                        <p:tgtEl>
                                          <p:spTgt spid="254"/>
                                        </p:tgtEl>
                                        <p:attrNameLst>
                                          <p:attrName>style.visibility</p:attrName>
                                        </p:attrNameLst>
                                      </p:cBhvr>
                                      <p:to>
                                        <p:strVal val="visible"/>
                                      </p:to>
                                    </p:set>
                                    <p:animEffect transition="in" filter="fade">
                                      <p:cBhvr>
                                        <p:cTn id="16" dur="500"/>
                                        <p:tgtEl>
                                          <p:spTgt spid="254"/>
                                        </p:tgtEl>
                                      </p:cBhvr>
                                    </p:animEffect>
                                  </p:childTnLst>
                                </p:cTn>
                              </p:par>
                              <p:par>
                                <p:cTn id="17" presetID="10" presetClass="entr" presetSubtype="0" fill="hold" nodeType="withEffect">
                                  <p:stCondLst>
                                    <p:cond delay="2250"/>
                                  </p:stCondLst>
                                  <p:childTnLst>
                                    <p:set>
                                      <p:cBhvr>
                                        <p:cTn id="18" dur="1" fill="hold">
                                          <p:stCondLst>
                                            <p:cond delay="0"/>
                                          </p:stCondLst>
                                        </p:cTn>
                                        <p:tgtEl>
                                          <p:spTgt spid="253"/>
                                        </p:tgtEl>
                                        <p:attrNameLst>
                                          <p:attrName>style.visibility</p:attrName>
                                        </p:attrNameLst>
                                      </p:cBhvr>
                                      <p:to>
                                        <p:strVal val="visible"/>
                                      </p:to>
                                    </p:set>
                                    <p:animEffect transition="in" filter="fade">
                                      <p:cBhvr>
                                        <p:cTn id="19" dur="750"/>
                                        <p:tgtEl>
                                          <p:spTgt spid="253"/>
                                        </p:tgtEl>
                                      </p:cBhvr>
                                    </p:animEffect>
                                  </p:childTnLst>
                                </p:cTn>
                              </p:par>
                              <p:par>
                                <p:cTn id="20" presetID="53" presetClass="entr" presetSubtype="16" fill="hold" nodeType="withEffect">
                                  <p:stCondLst>
                                    <p:cond delay="2250"/>
                                  </p:stCondLst>
                                  <p:childTnLst>
                                    <p:set>
                                      <p:cBhvr>
                                        <p:cTn id="21" dur="1" fill="hold">
                                          <p:stCondLst>
                                            <p:cond delay="0"/>
                                          </p:stCondLst>
                                        </p:cTn>
                                        <p:tgtEl>
                                          <p:spTgt spid="251"/>
                                        </p:tgtEl>
                                        <p:attrNameLst>
                                          <p:attrName>style.visibility</p:attrName>
                                        </p:attrNameLst>
                                      </p:cBhvr>
                                      <p:to>
                                        <p:strVal val="visible"/>
                                      </p:to>
                                    </p:set>
                                    <p:anim calcmode="lin" valueType="num">
                                      <p:cBhvr>
                                        <p:cTn id="22" dur="1000" fill="hold"/>
                                        <p:tgtEl>
                                          <p:spTgt spid="251"/>
                                        </p:tgtEl>
                                        <p:attrNameLst>
                                          <p:attrName>ppt_w</p:attrName>
                                        </p:attrNameLst>
                                      </p:cBhvr>
                                      <p:tavLst>
                                        <p:tav tm="0">
                                          <p:val>
                                            <p:fltVal val="0"/>
                                          </p:val>
                                        </p:tav>
                                        <p:tav tm="100000">
                                          <p:val>
                                            <p:strVal val="#ppt_w"/>
                                          </p:val>
                                        </p:tav>
                                      </p:tavLst>
                                    </p:anim>
                                    <p:anim calcmode="lin" valueType="num">
                                      <p:cBhvr>
                                        <p:cTn id="23" dur="1000" fill="hold"/>
                                        <p:tgtEl>
                                          <p:spTgt spid="251"/>
                                        </p:tgtEl>
                                        <p:attrNameLst>
                                          <p:attrName>ppt_h</p:attrName>
                                        </p:attrNameLst>
                                      </p:cBhvr>
                                      <p:tavLst>
                                        <p:tav tm="0">
                                          <p:val>
                                            <p:fltVal val="0"/>
                                          </p:val>
                                        </p:tav>
                                        <p:tav tm="100000">
                                          <p:val>
                                            <p:strVal val="#ppt_h"/>
                                          </p:val>
                                        </p:tav>
                                      </p:tavLst>
                                    </p:anim>
                                    <p:animEffect transition="in" filter="fade">
                                      <p:cBhvr>
                                        <p:cTn id="24" dur="1000"/>
                                        <p:tgtEl>
                                          <p:spTgt spid="251"/>
                                        </p:tgtEl>
                                      </p:cBhvr>
                                    </p:animEffect>
                                  </p:childTnLst>
                                </p:cTn>
                              </p:par>
                              <p:par>
                                <p:cTn id="25" presetID="53" presetClass="entr" presetSubtype="16" fill="hold" nodeType="withEffect">
                                  <p:stCondLst>
                                    <p:cond delay="2250"/>
                                  </p:stCondLst>
                                  <p:childTnLst>
                                    <p:set>
                                      <p:cBhvr>
                                        <p:cTn id="26" dur="1" fill="hold">
                                          <p:stCondLst>
                                            <p:cond delay="0"/>
                                          </p:stCondLst>
                                        </p:cTn>
                                        <p:tgtEl>
                                          <p:spTgt spid="250"/>
                                        </p:tgtEl>
                                        <p:attrNameLst>
                                          <p:attrName>style.visibility</p:attrName>
                                        </p:attrNameLst>
                                      </p:cBhvr>
                                      <p:to>
                                        <p:strVal val="visible"/>
                                      </p:to>
                                    </p:set>
                                    <p:anim calcmode="lin" valueType="num">
                                      <p:cBhvr>
                                        <p:cTn id="27" dur="1000" fill="hold"/>
                                        <p:tgtEl>
                                          <p:spTgt spid="250"/>
                                        </p:tgtEl>
                                        <p:attrNameLst>
                                          <p:attrName>ppt_w</p:attrName>
                                        </p:attrNameLst>
                                      </p:cBhvr>
                                      <p:tavLst>
                                        <p:tav tm="0">
                                          <p:val>
                                            <p:fltVal val="0"/>
                                          </p:val>
                                        </p:tav>
                                        <p:tav tm="100000">
                                          <p:val>
                                            <p:strVal val="#ppt_w"/>
                                          </p:val>
                                        </p:tav>
                                      </p:tavLst>
                                    </p:anim>
                                    <p:anim calcmode="lin" valueType="num">
                                      <p:cBhvr>
                                        <p:cTn id="28" dur="1000" fill="hold"/>
                                        <p:tgtEl>
                                          <p:spTgt spid="250"/>
                                        </p:tgtEl>
                                        <p:attrNameLst>
                                          <p:attrName>ppt_h</p:attrName>
                                        </p:attrNameLst>
                                      </p:cBhvr>
                                      <p:tavLst>
                                        <p:tav tm="0">
                                          <p:val>
                                            <p:fltVal val="0"/>
                                          </p:val>
                                        </p:tav>
                                        <p:tav tm="100000">
                                          <p:val>
                                            <p:strVal val="#ppt_h"/>
                                          </p:val>
                                        </p:tav>
                                      </p:tavLst>
                                    </p:anim>
                                    <p:animEffect transition="in" filter="fade">
                                      <p:cBhvr>
                                        <p:cTn id="29" dur="1000"/>
                                        <p:tgtEl>
                                          <p:spTgt spid="250"/>
                                        </p:tgtEl>
                                      </p:cBhvr>
                                    </p:animEffect>
                                  </p:childTnLst>
                                </p:cTn>
                              </p:par>
                            </p:childTnLst>
                          </p:cTn>
                        </p:par>
                        <p:par>
                          <p:cTn id="30" fill="hold">
                            <p:stCondLst>
                              <p:cond delay="3250"/>
                            </p:stCondLst>
                            <p:childTnLst>
                              <p:par>
                                <p:cTn id="31" presetID="53" presetClass="entr" presetSubtype="16" fill="hold" grpId="0" nodeType="afterEffect">
                                  <p:stCondLst>
                                    <p:cond delay="0"/>
                                  </p:stCondLst>
                                  <p:childTnLst>
                                    <p:set>
                                      <p:cBhvr>
                                        <p:cTn id="32" dur="1" fill="hold">
                                          <p:stCondLst>
                                            <p:cond delay="0"/>
                                          </p:stCondLst>
                                        </p:cTn>
                                        <p:tgtEl>
                                          <p:spTgt spid="234"/>
                                        </p:tgtEl>
                                        <p:attrNameLst>
                                          <p:attrName>style.visibility</p:attrName>
                                        </p:attrNameLst>
                                      </p:cBhvr>
                                      <p:to>
                                        <p:strVal val="visible"/>
                                      </p:to>
                                    </p:set>
                                    <p:anim calcmode="lin" valueType="num">
                                      <p:cBhvr>
                                        <p:cTn id="33" dur="750" fill="hold"/>
                                        <p:tgtEl>
                                          <p:spTgt spid="234"/>
                                        </p:tgtEl>
                                        <p:attrNameLst>
                                          <p:attrName>ppt_w</p:attrName>
                                        </p:attrNameLst>
                                      </p:cBhvr>
                                      <p:tavLst>
                                        <p:tav tm="0">
                                          <p:val>
                                            <p:fltVal val="0"/>
                                          </p:val>
                                        </p:tav>
                                        <p:tav tm="100000">
                                          <p:val>
                                            <p:strVal val="#ppt_w"/>
                                          </p:val>
                                        </p:tav>
                                      </p:tavLst>
                                    </p:anim>
                                    <p:anim calcmode="lin" valueType="num">
                                      <p:cBhvr>
                                        <p:cTn id="34" dur="750" fill="hold"/>
                                        <p:tgtEl>
                                          <p:spTgt spid="234"/>
                                        </p:tgtEl>
                                        <p:attrNameLst>
                                          <p:attrName>ppt_h</p:attrName>
                                        </p:attrNameLst>
                                      </p:cBhvr>
                                      <p:tavLst>
                                        <p:tav tm="0">
                                          <p:val>
                                            <p:fltVal val="0"/>
                                          </p:val>
                                        </p:tav>
                                        <p:tav tm="100000">
                                          <p:val>
                                            <p:strVal val="#ppt_h"/>
                                          </p:val>
                                        </p:tav>
                                      </p:tavLst>
                                    </p:anim>
                                    <p:animEffect transition="in" filter="fade">
                                      <p:cBhvr>
                                        <p:cTn id="35" dur="750"/>
                                        <p:tgtEl>
                                          <p:spTgt spid="23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28">
                                            <p:txEl>
                                              <p:pRg st="0" end="0"/>
                                            </p:txEl>
                                          </p:spTgt>
                                        </p:tgtEl>
                                        <p:attrNameLst>
                                          <p:attrName>style.visibility</p:attrName>
                                        </p:attrNameLst>
                                      </p:cBhvr>
                                      <p:to>
                                        <p:strVal val="visible"/>
                                      </p:to>
                                    </p:set>
                                    <p:anim calcmode="lin" valueType="num">
                                      <p:cBhvr>
                                        <p:cTn id="40" dur="500" fill="hold"/>
                                        <p:tgtEl>
                                          <p:spTgt spid="228">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228">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22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28">
                                            <p:txEl>
                                              <p:pRg st="1" end="1"/>
                                            </p:txEl>
                                          </p:spTgt>
                                        </p:tgtEl>
                                        <p:attrNameLst>
                                          <p:attrName>style.visibility</p:attrName>
                                        </p:attrNameLst>
                                      </p:cBhvr>
                                      <p:to>
                                        <p:strVal val="visible"/>
                                      </p:to>
                                    </p:set>
                                    <p:anim calcmode="lin" valueType="num">
                                      <p:cBhvr>
                                        <p:cTn id="47" dur="500" fill="hold"/>
                                        <p:tgtEl>
                                          <p:spTgt spid="228">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228">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22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28">
                                            <p:txEl>
                                              <p:pRg st="2" end="2"/>
                                            </p:txEl>
                                          </p:spTgt>
                                        </p:tgtEl>
                                        <p:attrNameLst>
                                          <p:attrName>style.visibility</p:attrName>
                                        </p:attrNameLst>
                                      </p:cBhvr>
                                      <p:to>
                                        <p:strVal val="visible"/>
                                      </p:to>
                                    </p:set>
                                    <p:anim calcmode="lin" valueType="num">
                                      <p:cBhvr>
                                        <p:cTn id="54" dur="500" fill="hold"/>
                                        <p:tgtEl>
                                          <p:spTgt spid="228">
                                            <p:txEl>
                                              <p:pRg st="2" end="2"/>
                                            </p:txEl>
                                          </p:spTgt>
                                        </p:tgtEl>
                                        <p:attrNameLst>
                                          <p:attrName>ppt_w</p:attrName>
                                        </p:attrNameLst>
                                      </p:cBhvr>
                                      <p:tavLst>
                                        <p:tav tm="0">
                                          <p:val>
                                            <p:fltVal val="0"/>
                                          </p:val>
                                        </p:tav>
                                        <p:tav tm="100000">
                                          <p:val>
                                            <p:strVal val="#ppt_w"/>
                                          </p:val>
                                        </p:tav>
                                      </p:tavLst>
                                    </p:anim>
                                    <p:anim calcmode="lin" valueType="num">
                                      <p:cBhvr>
                                        <p:cTn id="55" dur="500" fill="hold"/>
                                        <p:tgtEl>
                                          <p:spTgt spid="228">
                                            <p:txEl>
                                              <p:pRg st="2" end="2"/>
                                            </p:txEl>
                                          </p:spTgt>
                                        </p:tgtEl>
                                        <p:attrNameLst>
                                          <p:attrName>ppt_h</p:attrName>
                                        </p:attrNameLst>
                                      </p:cBhvr>
                                      <p:tavLst>
                                        <p:tav tm="0">
                                          <p:val>
                                            <p:fltVal val="0"/>
                                          </p:val>
                                        </p:tav>
                                        <p:tav tm="100000">
                                          <p:val>
                                            <p:strVal val="#ppt_h"/>
                                          </p:val>
                                        </p:tav>
                                      </p:tavLst>
                                    </p:anim>
                                    <p:animEffect transition="in" filter="fade">
                                      <p:cBhvr>
                                        <p:cTn id="56" dur="500"/>
                                        <p:tgtEl>
                                          <p:spTgt spid="228">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28">
                                            <p:txEl>
                                              <p:pRg st="3" end="3"/>
                                            </p:txEl>
                                          </p:spTgt>
                                        </p:tgtEl>
                                        <p:attrNameLst>
                                          <p:attrName>style.visibility</p:attrName>
                                        </p:attrNameLst>
                                      </p:cBhvr>
                                      <p:to>
                                        <p:strVal val="visible"/>
                                      </p:to>
                                    </p:set>
                                    <p:anim calcmode="lin" valueType="num">
                                      <p:cBhvr>
                                        <p:cTn id="61" dur="500" fill="hold"/>
                                        <p:tgtEl>
                                          <p:spTgt spid="228">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228">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2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399412" y="311376"/>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3" name="Group 52">
            <a:extLst>
              <a:ext uri="{FF2B5EF4-FFF2-40B4-BE49-F238E27FC236}">
                <a16:creationId xmlns:a16="http://schemas.microsoft.com/office/drawing/2014/main" id="{83932A10-0766-42B6-897F-B1859A961B00}"/>
              </a:ext>
            </a:extLst>
          </p:cNvPr>
          <p:cNvGrpSpPr/>
          <p:nvPr/>
        </p:nvGrpSpPr>
        <p:grpSpPr>
          <a:xfrm>
            <a:off x="1039213" y="547708"/>
            <a:ext cx="10245140" cy="5762583"/>
            <a:chOff x="1039213" y="547708"/>
            <a:chExt cx="10245140" cy="5762583"/>
          </a:xfrm>
        </p:grpSpPr>
        <p:grpSp>
          <p:nvGrpSpPr>
            <p:cNvPr id="489" name="Group 488">
              <a:extLst>
                <a:ext uri="{FF2B5EF4-FFF2-40B4-BE49-F238E27FC236}">
                  <a16:creationId xmlns:a16="http://schemas.microsoft.com/office/drawing/2014/main" id="{97D0C9C4-53A6-4522-ADB9-08CE82E765FA}"/>
                </a:ext>
              </a:extLst>
            </p:cNvPr>
            <p:cNvGrpSpPr/>
            <p:nvPr/>
          </p:nvGrpSpPr>
          <p:grpSpPr>
            <a:xfrm>
              <a:off x="1095512" y="627017"/>
              <a:ext cx="10146326" cy="5598882"/>
              <a:chOff x="389475" y="404047"/>
              <a:chExt cx="12173953" cy="6392365"/>
            </a:xfrm>
          </p:grpSpPr>
          <p:grpSp>
            <p:nvGrpSpPr>
              <p:cNvPr id="490" name="Group 489">
                <a:extLst>
                  <a:ext uri="{FF2B5EF4-FFF2-40B4-BE49-F238E27FC236}">
                    <a16:creationId xmlns:a16="http://schemas.microsoft.com/office/drawing/2014/main" id="{847971B0-5898-4455-B521-F1FCD2BAC79C}"/>
                  </a:ext>
                </a:extLst>
              </p:cNvPr>
              <p:cNvGrpSpPr/>
              <p:nvPr/>
            </p:nvGrpSpPr>
            <p:grpSpPr>
              <a:xfrm>
                <a:off x="400050" y="409573"/>
                <a:ext cx="6253487" cy="3321180"/>
                <a:chOff x="0" y="0"/>
                <a:chExt cx="12192000" cy="6858000"/>
              </a:xfrm>
              <a:effectLst/>
            </p:grpSpPr>
            <p:grpSp>
              <p:nvGrpSpPr>
                <p:cNvPr id="593" name="Group 592">
                  <a:extLst>
                    <a:ext uri="{FF2B5EF4-FFF2-40B4-BE49-F238E27FC236}">
                      <a16:creationId xmlns:a16="http://schemas.microsoft.com/office/drawing/2014/main" id="{56166D44-47FC-4E43-A52B-609E4845F3B1}"/>
                    </a:ext>
                  </a:extLst>
                </p:cNvPr>
                <p:cNvGrpSpPr/>
                <p:nvPr/>
              </p:nvGrpSpPr>
              <p:grpSpPr>
                <a:xfrm>
                  <a:off x="590550" y="0"/>
                  <a:ext cx="10953750" cy="6858000"/>
                  <a:chOff x="590550" y="0"/>
                  <a:chExt cx="10953750" cy="6858000"/>
                </a:xfrm>
              </p:grpSpPr>
              <p:cxnSp>
                <p:nvCxnSpPr>
                  <p:cNvPr id="606" name="Straight Connector 605">
                    <a:extLst>
                      <a:ext uri="{FF2B5EF4-FFF2-40B4-BE49-F238E27FC236}">
                        <a16:creationId xmlns:a16="http://schemas.microsoft.com/office/drawing/2014/main" id="{11D895F4-9F87-40D9-BDFD-0C37621152D3}"/>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CAB51356-EEB8-408A-8D2E-461E73A469A6}"/>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D88550FE-059B-445E-81CF-12AA84AF9D5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AFE855B8-61B6-4961-80F4-22BD92259B2F}"/>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5D2C070C-261C-44AA-A160-1FCA1AC9535B}"/>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8E6666F1-8BCD-4CB0-BC65-8A05A4EE7A1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C20B0539-76C0-41C5-968B-D34371AE0075}"/>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3A15CC90-42A5-4782-8D6B-B869D5428C48}"/>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4E1BFF5-E6DB-4BCD-8D32-8B34D94EA4D8}"/>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D74AB457-54B0-4842-9825-D8165BADEF7F}"/>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5BBC70CA-19B3-4B43-8B96-024F2C7DB7DD}"/>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9C5873D4-EDF1-418A-88AF-7158FE38BA6A}"/>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307E0D0F-7628-4243-BBB1-E92D988AC3F9}"/>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B4AB62BD-5EBF-46D8-A833-AEC2AA844E5E}"/>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213C72E5-AF91-42E0-8483-B91BFEB31D10}"/>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91D5040-1A05-4D3F-B33F-8E9DEEF3E08B}"/>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1775042F-8AC9-4132-959B-DECF0AC70B6D}"/>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5D6A1C-12F9-4DDE-A97D-B2B308022E37}"/>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19CCA48-2EFD-4E6A-A994-8862C2EB99C3}"/>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F75FB65C-823D-4DFC-A602-4FAD77DECEC7}"/>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60C991FF-D810-4391-9976-01AC4F9A6679}"/>
                    </a:ext>
                  </a:extLst>
                </p:cNvPr>
                <p:cNvGrpSpPr/>
                <p:nvPr/>
              </p:nvGrpSpPr>
              <p:grpSpPr>
                <a:xfrm>
                  <a:off x="0" y="561974"/>
                  <a:ext cx="12192000" cy="5791200"/>
                  <a:chOff x="-285751" y="581024"/>
                  <a:chExt cx="12706352" cy="5791200"/>
                </a:xfrm>
              </p:grpSpPr>
              <p:cxnSp>
                <p:nvCxnSpPr>
                  <p:cNvPr id="595" name="Straight Connector 594">
                    <a:extLst>
                      <a:ext uri="{FF2B5EF4-FFF2-40B4-BE49-F238E27FC236}">
                        <a16:creationId xmlns:a16="http://schemas.microsoft.com/office/drawing/2014/main" id="{C8A62655-9B4D-40C3-B969-3784B803D2C5}"/>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4D994DF4-460B-45D1-B8A4-96CDCF5DB3EF}"/>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89063368-A1B0-456B-909D-D0F9713BEF2C}"/>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6C4A8509-A37A-4DDA-9F6B-0F9417B9FD94}"/>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A10CCA52-8DE1-4E22-9664-25E61871561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842B9C41-4810-4FA3-8FDF-329F7D5272E0}"/>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53C27C2-E607-4AE8-8B29-69DF4DB15487}"/>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27BB149-60F7-49C4-8F60-FE748D0ECF8A}"/>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54DBEEAE-DAD4-4C45-AC95-EA49DD9882C4}"/>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3238BB03-2938-48EB-A564-5BA1C84E3EEF}"/>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02F54B08-3B5A-49B7-8E5D-885F95F336A7}"/>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1" name="Group 490">
                <a:extLst>
                  <a:ext uri="{FF2B5EF4-FFF2-40B4-BE49-F238E27FC236}">
                    <a16:creationId xmlns:a16="http://schemas.microsoft.com/office/drawing/2014/main" id="{DDA91183-9451-4294-994B-0E57530E96A3}"/>
                  </a:ext>
                </a:extLst>
              </p:cNvPr>
              <p:cNvGrpSpPr/>
              <p:nvPr/>
            </p:nvGrpSpPr>
            <p:grpSpPr>
              <a:xfrm>
                <a:off x="389475" y="3475232"/>
                <a:ext cx="6253487" cy="3321180"/>
                <a:chOff x="0" y="0"/>
                <a:chExt cx="12192000" cy="6858000"/>
              </a:xfrm>
              <a:effectLst/>
            </p:grpSpPr>
            <p:grpSp>
              <p:nvGrpSpPr>
                <p:cNvPr id="560" name="Group 559">
                  <a:extLst>
                    <a:ext uri="{FF2B5EF4-FFF2-40B4-BE49-F238E27FC236}">
                      <a16:creationId xmlns:a16="http://schemas.microsoft.com/office/drawing/2014/main" id="{61690FC1-47BB-411A-AE6A-8B7C47F2D400}"/>
                    </a:ext>
                  </a:extLst>
                </p:cNvPr>
                <p:cNvGrpSpPr/>
                <p:nvPr/>
              </p:nvGrpSpPr>
              <p:grpSpPr>
                <a:xfrm>
                  <a:off x="590550" y="0"/>
                  <a:ext cx="10953750" cy="6858000"/>
                  <a:chOff x="590550" y="0"/>
                  <a:chExt cx="10953750" cy="6858000"/>
                </a:xfrm>
              </p:grpSpPr>
              <p:cxnSp>
                <p:nvCxnSpPr>
                  <p:cNvPr id="573" name="Straight Connector 572">
                    <a:extLst>
                      <a:ext uri="{FF2B5EF4-FFF2-40B4-BE49-F238E27FC236}">
                        <a16:creationId xmlns:a16="http://schemas.microsoft.com/office/drawing/2014/main" id="{251BF36C-F145-4250-B009-0A1E4EBF8E37}"/>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CD442E8D-7782-4149-8172-BC02538E2053}"/>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9F9E13B5-4756-4637-BFF2-969E471B225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FE7BBCAF-FBE4-457F-9B76-3C163D46E89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E16AF48-8093-445D-A570-11D2CFF99035}"/>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01D9DD26-A79F-4987-9EFB-0B81C17DBC9B}"/>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A8A416EB-10B7-42DF-A95E-C5D915298946}"/>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561CA951-DA09-45C1-A410-16FAEF7400B2}"/>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43C614FB-E9C1-407B-AB24-4E09BFC3572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8C50A33D-EDCE-47CC-B00F-EEEBE6EA16E1}"/>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04500606-5BEC-47A9-810F-95E6D35BBF7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D7A60C12-C3FB-4AEF-B9DC-CE6F0BE9D557}"/>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C4C87219-F197-460D-9D12-DD014FE2EFD1}"/>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607B21A-4A35-409D-B227-26C24A6AE702}"/>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9D90BA64-B21B-476E-A813-CEEFF2B3F09F}"/>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BCF182DF-0CFD-4D14-9089-520E71A441F9}"/>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15652E29-28F3-407E-B6CD-40DD18BC1DE5}"/>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1195456B-B148-4B63-AC78-6E24E243866C}"/>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11CE3BCA-3869-477A-AF4C-FC314F5786AB}"/>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1DAA16CD-403B-48CC-B891-2A757B77FE5E}"/>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0AE7418-36FF-4450-B7A9-784AAA9A998C}"/>
                    </a:ext>
                  </a:extLst>
                </p:cNvPr>
                <p:cNvGrpSpPr/>
                <p:nvPr/>
              </p:nvGrpSpPr>
              <p:grpSpPr>
                <a:xfrm>
                  <a:off x="0" y="561974"/>
                  <a:ext cx="12192000" cy="5791200"/>
                  <a:chOff x="-285751" y="581024"/>
                  <a:chExt cx="12706352" cy="5791200"/>
                </a:xfrm>
              </p:grpSpPr>
              <p:cxnSp>
                <p:nvCxnSpPr>
                  <p:cNvPr id="562" name="Straight Connector 561">
                    <a:extLst>
                      <a:ext uri="{FF2B5EF4-FFF2-40B4-BE49-F238E27FC236}">
                        <a16:creationId xmlns:a16="http://schemas.microsoft.com/office/drawing/2014/main" id="{84B49AD1-9D6D-4FEA-BD53-000CC319CB31}"/>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B54AB79-8B82-4206-B558-F57EA86E040D}"/>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EB04631A-E6C0-4008-BDFD-ABF2AF1205A3}"/>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5639DA77-6FFE-46D2-B85B-F3441393CA28}"/>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D65BFB88-66B7-48CF-9041-C37BDF9CF0C6}"/>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611B68C-4075-46F0-912D-6B7C58C37FC4}"/>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60DA1B74-7E80-44D8-893C-90C7BCE4DBA5}"/>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D62627CF-F4CA-49A2-833F-ECEBEEFD7460}"/>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81821599-CC9B-4BA8-9939-BBEFBA772D7D}"/>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E1D7171-87CE-4613-A801-CF7C38B4D4C2}"/>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13153B69-198C-4DA3-B6B1-D664766E344C}"/>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2" name="Group 491">
                <a:extLst>
                  <a:ext uri="{FF2B5EF4-FFF2-40B4-BE49-F238E27FC236}">
                    <a16:creationId xmlns:a16="http://schemas.microsoft.com/office/drawing/2014/main" id="{8EF501D1-342C-44A2-A533-C294F2F34E61}"/>
                  </a:ext>
                </a:extLst>
              </p:cNvPr>
              <p:cNvGrpSpPr/>
              <p:nvPr/>
            </p:nvGrpSpPr>
            <p:grpSpPr>
              <a:xfrm>
                <a:off x="6309941" y="404047"/>
                <a:ext cx="6253487" cy="3321180"/>
                <a:chOff x="0" y="0"/>
                <a:chExt cx="12192000" cy="6858000"/>
              </a:xfrm>
              <a:effectLst/>
            </p:grpSpPr>
            <p:grpSp>
              <p:nvGrpSpPr>
                <p:cNvPr id="527" name="Group 526">
                  <a:extLst>
                    <a:ext uri="{FF2B5EF4-FFF2-40B4-BE49-F238E27FC236}">
                      <a16:creationId xmlns:a16="http://schemas.microsoft.com/office/drawing/2014/main" id="{908AFF2D-B118-47C7-A654-274DA169B11A}"/>
                    </a:ext>
                  </a:extLst>
                </p:cNvPr>
                <p:cNvGrpSpPr/>
                <p:nvPr/>
              </p:nvGrpSpPr>
              <p:grpSpPr>
                <a:xfrm>
                  <a:off x="590550" y="0"/>
                  <a:ext cx="10953750" cy="6858000"/>
                  <a:chOff x="590550" y="0"/>
                  <a:chExt cx="10953750" cy="6858000"/>
                </a:xfrm>
              </p:grpSpPr>
              <p:cxnSp>
                <p:nvCxnSpPr>
                  <p:cNvPr id="540" name="Straight Connector 539">
                    <a:extLst>
                      <a:ext uri="{FF2B5EF4-FFF2-40B4-BE49-F238E27FC236}">
                        <a16:creationId xmlns:a16="http://schemas.microsoft.com/office/drawing/2014/main" id="{4D771F8F-AD0E-4BB2-9CCF-B56F2B19901A}"/>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6CA0641A-5DCD-44ED-BD71-44DBE9DEDC95}"/>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62525C55-7A44-4AF4-8BE2-FAD58634524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56AED5BB-F045-4963-9720-6451583CE3C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450F0975-2949-4BC8-9C55-5D6EA332613A}"/>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DD1FE786-9BB4-40E3-902C-39D27D550622}"/>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3B34A06C-8628-468C-B91E-A39150B55663}"/>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69F88AB3-E4A2-4EFB-AC6C-B07DC2A73CB9}"/>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EAFA27F3-DA65-4A41-934C-CDB286E5A48D}"/>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FB1BD4B5-7798-4D86-92AC-D7F9409D7D8A}"/>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15D76AB-1F7C-46E3-91C1-3F9D430422B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11A00C88-358F-448E-954F-6F4CE92B1A36}"/>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4C027037-C528-4A01-AF26-F64D5B56BB16}"/>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D2D808BE-AAE7-4CE3-A61D-7AEC329A91B5}"/>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3D6DEAA5-0D75-4525-A59E-0541EC96BF5D}"/>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23D551C7-5B21-4916-BEF4-3FB298179065}"/>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55BDA5ED-11E0-46E4-A53A-15609DB6AC28}"/>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857AE7E1-523E-4A41-A8BA-8D06DFC98779}"/>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51D00DD8-0428-4301-A081-D8138B42186A}"/>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D5A6F30-A1FB-4AB7-8FF0-7B7F45610ECB}"/>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8" name="Group 527">
                  <a:extLst>
                    <a:ext uri="{FF2B5EF4-FFF2-40B4-BE49-F238E27FC236}">
                      <a16:creationId xmlns:a16="http://schemas.microsoft.com/office/drawing/2014/main" id="{F2B18F89-B768-45EE-A541-5CF60E8122C3}"/>
                    </a:ext>
                  </a:extLst>
                </p:cNvPr>
                <p:cNvGrpSpPr/>
                <p:nvPr/>
              </p:nvGrpSpPr>
              <p:grpSpPr>
                <a:xfrm>
                  <a:off x="0" y="561974"/>
                  <a:ext cx="12192000" cy="5791200"/>
                  <a:chOff x="-285751" y="581024"/>
                  <a:chExt cx="12706352" cy="5791200"/>
                </a:xfrm>
              </p:grpSpPr>
              <p:cxnSp>
                <p:nvCxnSpPr>
                  <p:cNvPr id="529" name="Straight Connector 528">
                    <a:extLst>
                      <a:ext uri="{FF2B5EF4-FFF2-40B4-BE49-F238E27FC236}">
                        <a16:creationId xmlns:a16="http://schemas.microsoft.com/office/drawing/2014/main" id="{ADA10525-359A-44EA-99DD-71CCBB93B9E0}"/>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37596070-39F4-4F18-9EB3-23C4F8D4FA25}"/>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A3B23CE0-8804-4117-8B81-C026FFCB74F0}"/>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A07C706C-E451-42F8-87E9-73F12B82D541}"/>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471678F1-5736-4013-AE05-36CDFA17CFC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DA9D97DB-6AB5-47B1-AC7E-C98D290981DF}"/>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ECB81E0D-582E-4C45-8429-54460684E28E}"/>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4BB4378C-A0C3-4C6B-88AE-2F046C824DA9}"/>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E304679-D76A-4D3E-813F-F1DFC14D7AD0}"/>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B051D5C8-0ECE-4642-B793-32C163D4E47E}"/>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0438E10-5D1C-47A2-B192-3CC72DE87E4E}"/>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3" name="Group 492">
                <a:extLst>
                  <a:ext uri="{FF2B5EF4-FFF2-40B4-BE49-F238E27FC236}">
                    <a16:creationId xmlns:a16="http://schemas.microsoft.com/office/drawing/2014/main" id="{87EF1565-CA3E-4A0E-9379-675C0F0BA1CC}"/>
                  </a:ext>
                </a:extLst>
              </p:cNvPr>
              <p:cNvGrpSpPr/>
              <p:nvPr/>
            </p:nvGrpSpPr>
            <p:grpSpPr>
              <a:xfrm>
                <a:off x="6299366" y="3469706"/>
                <a:ext cx="6253487" cy="3321180"/>
                <a:chOff x="0" y="0"/>
                <a:chExt cx="12192000" cy="6858000"/>
              </a:xfrm>
              <a:effectLst/>
            </p:grpSpPr>
            <p:grpSp>
              <p:nvGrpSpPr>
                <p:cNvPr id="494" name="Group 493">
                  <a:extLst>
                    <a:ext uri="{FF2B5EF4-FFF2-40B4-BE49-F238E27FC236}">
                      <a16:creationId xmlns:a16="http://schemas.microsoft.com/office/drawing/2014/main" id="{4E8EF595-AABE-4E79-BEC2-2C2A6AF28716}"/>
                    </a:ext>
                  </a:extLst>
                </p:cNvPr>
                <p:cNvGrpSpPr/>
                <p:nvPr/>
              </p:nvGrpSpPr>
              <p:grpSpPr>
                <a:xfrm>
                  <a:off x="590550" y="0"/>
                  <a:ext cx="10953750" cy="6858000"/>
                  <a:chOff x="590550" y="0"/>
                  <a:chExt cx="10953750" cy="6858000"/>
                </a:xfrm>
              </p:grpSpPr>
              <p:cxnSp>
                <p:nvCxnSpPr>
                  <p:cNvPr id="507" name="Straight Connector 506">
                    <a:extLst>
                      <a:ext uri="{FF2B5EF4-FFF2-40B4-BE49-F238E27FC236}">
                        <a16:creationId xmlns:a16="http://schemas.microsoft.com/office/drawing/2014/main" id="{A8544A12-F297-444F-B41A-BDF8F6089F7C}"/>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7440FA17-3407-49DE-AAAD-506439A9EF7A}"/>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817F6216-F23A-4818-BABE-5B1D0DFF09B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915A901-9758-4590-9A88-4DC4CAB58EED}"/>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C59F737-06AB-44FE-B12D-27B81D3A8DF3}"/>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36793D6E-B958-4620-B652-B31DDCB28CC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8B2D2BD2-8948-410E-86BF-3FEF844FD2E1}"/>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36996923-E6BB-4F64-8CE4-2A156B6BA034}"/>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5C0B7B0D-5F11-4BAD-8DE6-4A192F31689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22615F60-BAF9-4592-92C5-D5FFA4167470}"/>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93FF7C51-8E8E-4EDF-A46E-F1E5A6EA8A11}"/>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F7DCDFE-C650-4551-AA5F-ED30DF0CAF5C}"/>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09971501-788E-4034-8003-01543376DFBE}"/>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D2498B-0399-4C3C-B38B-FED9CD8B3160}"/>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E859D7BE-607C-40EF-BA7D-E9103D2E4773}"/>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8DBDF55C-F2F9-49CE-8746-AD1F323F2717}"/>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3611C62D-1FCD-4EC1-856E-CE02AFCC321F}"/>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168CA0BB-2802-4337-9497-1BCDDF3A0B06}"/>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41BDEEAE-53A8-4D02-B00E-7175ADA50E1E}"/>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91F54894-B983-43E4-9BDF-76915E53171F}"/>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495" name="Group 494">
                  <a:extLst>
                    <a:ext uri="{FF2B5EF4-FFF2-40B4-BE49-F238E27FC236}">
                      <a16:creationId xmlns:a16="http://schemas.microsoft.com/office/drawing/2014/main" id="{2D7D5110-79BA-438F-A1CD-D8A907E2DE82}"/>
                    </a:ext>
                  </a:extLst>
                </p:cNvPr>
                <p:cNvGrpSpPr/>
                <p:nvPr/>
              </p:nvGrpSpPr>
              <p:grpSpPr>
                <a:xfrm>
                  <a:off x="0" y="561974"/>
                  <a:ext cx="12192000" cy="5791200"/>
                  <a:chOff x="-285751" y="581024"/>
                  <a:chExt cx="12706352" cy="5791200"/>
                </a:xfrm>
              </p:grpSpPr>
              <p:cxnSp>
                <p:nvCxnSpPr>
                  <p:cNvPr id="496" name="Straight Connector 495">
                    <a:extLst>
                      <a:ext uri="{FF2B5EF4-FFF2-40B4-BE49-F238E27FC236}">
                        <a16:creationId xmlns:a16="http://schemas.microsoft.com/office/drawing/2014/main" id="{52FF3A71-5614-4DCE-9A42-8E9F68171349}"/>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83479453-BBE9-4BE1-83D6-860BBAAD5C2B}"/>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43D34014-D289-43F2-8CB6-5BFAF5014C08}"/>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14907A89-7F3D-4A72-AA1E-10E47B7CF082}"/>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CEED8CB4-F41F-4483-9AE2-1414F7A5620E}"/>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355D4F7B-776A-43A2-B5C3-1A6DB9809E72}"/>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6AC59A75-8CB0-455F-9227-81A4EE56DBEF}"/>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05B87D59-6280-4B22-B57C-DB362A0F7E6B}"/>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453B667-FC08-4FC2-AA0C-16008D2720D6}"/>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B549A50D-4E44-49BA-ADCB-92B62C71CFF4}"/>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C7A245EE-681C-4958-B9CD-F9151E8E8B85}"/>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466" name="Rounded Rectangle 2">
              <a:extLst>
                <a:ext uri="{FF2B5EF4-FFF2-40B4-BE49-F238E27FC236}">
                  <a16:creationId xmlns:a16="http://schemas.microsoft.com/office/drawing/2014/main" id="{06BE0BDE-AFCC-4FBE-883F-AB6042B194B4}"/>
                </a:ext>
              </a:extLst>
            </p:cNvPr>
            <p:cNvSpPr/>
            <p:nvPr/>
          </p:nvSpPr>
          <p:spPr>
            <a:xfrm>
              <a:off x="1039213" y="547708"/>
              <a:ext cx="10245140" cy="5762583"/>
            </a:xfrm>
            <a:prstGeom prst="roundRect">
              <a:avLst>
                <a:gd name="adj" fmla="val 7547"/>
              </a:avLst>
            </a:prstGeom>
            <a:noFill/>
            <a:ln w="98425" cmpd="dbl">
              <a:solidFill>
                <a:srgbClr val="FCF8DE">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467" name="Picture 466">
            <a:extLst>
              <a:ext uri="{FF2B5EF4-FFF2-40B4-BE49-F238E27FC236}">
                <a16:creationId xmlns:a16="http://schemas.microsoft.com/office/drawing/2014/main" id="{D28A8D2F-498F-4E80-990C-94FECC022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46" y="1109823"/>
            <a:ext cx="2086957" cy="400000"/>
          </a:xfrm>
          <a:prstGeom prst="rect">
            <a:avLst/>
          </a:prstGeom>
        </p:spPr>
      </p:pic>
      <p:pic>
        <p:nvPicPr>
          <p:cNvPr id="468" name="Picture 467">
            <a:extLst>
              <a:ext uri="{FF2B5EF4-FFF2-40B4-BE49-F238E27FC236}">
                <a16:creationId xmlns:a16="http://schemas.microsoft.com/office/drawing/2014/main" id="{1F31F328-EF45-4975-9C59-5C4099B7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416" y="1103853"/>
            <a:ext cx="2086957" cy="400000"/>
          </a:xfrm>
          <a:prstGeom prst="rect">
            <a:avLst/>
          </a:prstGeom>
        </p:spPr>
      </p:pic>
      <p:grpSp>
        <p:nvGrpSpPr>
          <p:cNvPr id="469" name="Group 468">
            <a:extLst>
              <a:ext uri="{FF2B5EF4-FFF2-40B4-BE49-F238E27FC236}">
                <a16:creationId xmlns:a16="http://schemas.microsoft.com/office/drawing/2014/main" id="{B52C5C3E-4EA0-489B-9F3E-A29F9685BAA0}"/>
              </a:ext>
            </a:extLst>
          </p:cNvPr>
          <p:cNvGrpSpPr/>
          <p:nvPr/>
        </p:nvGrpSpPr>
        <p:grpSpPr>
          <a:xfrm>
            <a:off x="2003037" y="2086408"/>
            <a:ext cx="9189234" cy="1393359"/>
            <a:chOff x="1093934" y="2361398"/>
            <a:chExt cx="6101971" cy="1183616"/>
          </a:xfrm>
        </p:grpSpPr>
        <p:pic>
          <p:nvPicPr>
            <p:cNvPr id="470" name="Picture 469">
              <a:extLst>
                <a:ext uri="{FF2B5EF4-FFF2-40B4-BE49-F238E27FC236}">
                  <a16:creationId xmlns:a16="http://schemas.microsoft.com/office/drawing/2014/main" id="{5FC66A9A-6464-4A93-BBC3-7E4167DC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471" name="Picture 470">
              <a:extLst>
                <a:ext uri="{FF2B5EF4-FFF2-40B4-BE49-F238E27FC236}">
                  <a16:creationId xmlns:a16="http://schemas.microsoft.com/office/drawing/2014/main" id="{685B5CFE-5717-4A56-A4AB-04370A361E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pic>
        <p:nvPicPr>
          <p:cNvPr id="472" name="Picture 471">
            <a:extLst>
              <a:ext uri="{FF2B5EF4-FFF2-40B4-BE49-F238E27FC236}">
                <a16:creationId xmlns:a16="http://schemas.microsoft.com/office/drawing/2014/main" id="{0BC21994-33EF-43FD-A9E8-B0E30D1EFC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412" t="6865" r="25545" b="14700"/>
          <a:stretch/>
        </p:blipFill>
        <p:spPr>
          <a:xfrm>
            <a:off x="1180358" y="1047648"/>
            <a:ext cx="1430818" cy="2495745"/>
          </a:xfrm>
          <a:prstGeom prst="rect">
            <a:avLst/>
          </a:prstGeom>
          <a:effectLst>
            <a:outerShdw blurRad="12700" dist="38100" dir="13500000" algn="br" rotWithShape="0">
              <a:prstClr val="black">
                <a:alpha val="40000"/>
              </a:prstClr>
            </a:outerShdw>
          </a:effectLst>
        </p:spPr>
      </p:pic>
      <p:grpSp>
        <p:nvGrpSpPr>
          <p:cNvPr id="477" name="Group 476">
            <a:extLst>
              <a:ext uri="{FF2B5EF4-FFF2-40B4-BE49-F238E27FC236}">
                <a16:creationId xmlns:a16="http://schemas.microsoft.com/office/drawing/2014/main" id="{FD4D25F1-55AC-4C49-AA6C-16D24BEAF1E5}"/>
              </a:ext>
            </a:extLst>
          </p:cNvPr>
          <p:cNvGrpSpPr/>
          <p:nvPr/>
        </p:nvGrpSpPr>
        <p:grpSpPr>
          <a:xfrm>
            <a:off x="1311665" y="4272932"/>
            <a:ext cx="7645993" cy="1380291"/>
            <a:chOff x="1338773" y="3789810"/>
            <a:chExt cx="6049334" cy="1183616"/>
          </a:xfrm>
        </p:grpSpPr>
        <p:pic>
          <p:nvPicPr>
            <p:cNvPr id="478" name="Picture 477">
              <a:extLst>
                <a:ext uri="{FF2B5EF4-FFF2-40B4-BE49-F238E27FC236}">
                  <a16:creationId xmlns:a16="http://schemas.microsoft.com/office/drawing/2014/main" id="{C3DC7F0D-5A70-4C4B-BEFE-A9E1F4A4D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479" name="Picture 478">
              <a:extLst>
                <a:ext uri="{FF2B5EF4-FFF2-40B4-BE49-F238E27FC236}">
                  <a16:creationId xmlns:a16="http://schemas.microsoft.com/office/drawing/2014/main" id="{60711CE7-9849-46AD-A7D0-8ADFD20CB9E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pic>
        <p:nvPicPr>
          <p:cNvPr id="480" name="Picture 479">
            <a:extLst>
              <a:ext uri="{FF2B5EF4-FFF2-40B4-BE49-F238E27FC236}">
                <a16:creationId xmlns:a16="http://schemas.microsoft.com/office/drawing/2014/main" id="{C4B5BC88-B63F-4DDC-8BBF-5977F319FA40}"/>
              </a:ext>
            </a:extLst>
          </p:cNvPr>
          <p:cNvPicPr>
            <a:picLocks noChangeAspect="1"/>
          </p:cNvPicPr>
          <p:nvPr/>
        </p:nvPicPr>
        <p:blipFill rotWithShape="1">
          <a:blip r:embed="rId7">
            <a:extLst>
              <a:ext uri="{28A0092B-C50C-407E-A947-70E740481C1C}">
                <a14:useLocalDpi xmlns:a14="http://schemas.microsoft.com/office/drawing/2010/main" val="0"/>
              </a:ext>
            </a:extLst>
          </a:blip>
          <a:srcRect l="28998" t="10698" r="30754" b="13746"/>
          <a:stretch/>
        </p:blipFill>
        <p:spPr>
          <a:xfrm>
            <a:off x="7956049" y="2863817"/>
            <a:ext cx="1474742" cy="3460665"/>
          </a:xfrm>
          <a:prstGeom prst="rect">
            <a:avLst/>
          </a:prstGeom>
          <a:effectLst>
            <a:outerShdw blurRad="12700" dist="38100" dir="10800000" algn="r" rotWithShape="0">
              <a:prstClr val="black">
                <a:alpha val="40000"/>
              </a:prstClr>
            </a:outerShdw>
          </a:effectLst>
        </p:spPr>
      </p:pic>
      <p:sp>
        <p:nvSpPr>
          <p:cNvPr id="481" name="TextBox 480">
            <a:extLst>
              <a:ext uri="{FF2B5EF4-FFF2-40B4-BE49-F238E27FC236}">
                <a16:creationId xmlns:a16="http://schemas.microsoft.com/office/drawing/2014/main" id="{D98D9DB4-E11F-4D51-BC70-90DB083E4DBC}"/>
              </a:ext>
            </a:extLst>
          </p:cNvPr>
          <p:cNvSpPr txBox="1"/>
          <p:nvPr/>
        </p:nvSpPr>
        <p:spPr>
          <a:xfrm>
            <a:off x="1924471" y="2228789"/>
            <a:ext cx="8786301" cy="1077218"/>
          </a:xfrm>
          <a:prstGeom prst="rect">
            <a:avLst/>
          </a:prstGeom>
          <a:noFill/>
        </p:spPr>
        <p:txBody>
          <a:bodyPr wrap="square" rtlCol="0">
            <a:spAutoFit/>
          </a:bodyPr>
          <a:lstStyle/>
          <a:p>
            <a:pPr algn="ctr"/>
            <a:r>
              <a:rPr lang="en-US" sz="3200" b="1">
                <a:solidFill>
                  <a:schemeClr val="accent6">
                    <a:lumMod val="50000"/>
                  </a:schemeClr>
                </a:solidFill>
                <a:latin typeface="#9Slide05 SVNKitten" pitchFamily="2" charset="0"/>
                <a:cs typeface="Times New Roman" pitchFamily="18" charset="0"/>
              </a:rPr>
              <a:t>Hoạ sĩ Tô Ngọc Vân tốt nghiệp trường nào </a:t>
            </a:r>
          </a:p>
          <a:p>
            <a:pPr algn="ctr"/>
            <a:r>
              <a:rPr lang="en-US" sz="3200" b="1">
                <a:solidFill>
                  <a:schemeClr val="accent6">
                    <a:lumMod val="50000"/>
                  </a:schemeClr>
                </a:solidFill>
                <a:latin typeface="#9Slide05 SVNKitten" pitchFamily="2" charset="0"/>
                <a:cs typeface="Times New Roman" pitchFamily="18" charset="0"/>
              </a:rPr>
              <a:t>và vào thời gian nào?</a:t>
            </a:r>
            <a:endParaRPr lang="en-US" sz="3200" b="1" dirty="0">
              <a:solidFill>
                <a:schemeClr val="accent6">
                  <a:lumMod val="50000"/>
                </a:schemeClr>
              </a:solidFill>
              <a:latin typeface="#9Slide05 SVNKitten" pitchFamily="2" charset="0"/>
              <a:cs typeface="Times New Roman" pitchFamily="18" charset="0"/>
            </a:endParaRPr>
          </a:p>
        </p:txBody>
      </p:sp>
      <p:sp>
        <p:nvSpPr>
          <p:cNvPr id="482" name="TextBox 481">
            <a:extLst>
              <a:ext uri="{FF2B5EF4-FFF2-40B4-BE49-F238E27FC236}">
                <a16:creationId xmlns:a16="http://schemas.microsoft.com/office/drawing/2014/main" id="{6DA8D9BA-EBD4-4D0C-96CF-75F2AD6A688C}"/>
              </a:ext>
            </a:extLst>
          </p:cNvPr>
          <p:cNvSpPr txBox="1"/>
          <p:nvPr/>
        </p:nvSpPr>
        <p:spPr>
          <a:xfrm>
            <a:off x="2662296" y="4450811"/>
            <a:ext cx="5037704" cy="1077218"/>
          </a:xfrm>
          <a:prstGeom prst="rect">
            <a:avLst/>
          </a:prstGeom>
          <a:noFill/>
        </p:spPr>
        <p:txBody>
          <a:bodyPr wrap="square" rtlCol="0">
            <a:spAutoFit/>
          </a:bodyPr>
          <a:lstStyle/>
          <a:p>
            <a:pPr algn="ctr"/>
            <a:r>
              <a:rPr lang="en-US" sz="3200" b="1">
                <a:solidFill>
                  <a:srgbClr val="D58455"/>
                </a:solidFill>
                <a:latin typeface="#9Slide05 SVNKitten" pitchFamily="2" charset="0"/>
                <a:cs typeface="Times New Roman" pitchFamily="18" charset="0"/>
              </a:rPr>
              <a:t>Trường Cao đẳng Mĩ Thuật Đông Dương vào 1931.</a:t>
            </a:r>
            <a:endParaRPr lang="en-US" sz="3200" b="1" dirty="0">
              <a:solidFill>
                <a:srgbClr val="D58455"/>
              </a:solidFill>
              <a:latin typeface="#9Slide05 SVNKitten" pitchFamily="2" charset="0"/>
              <a:cs typeface="Times New Roman" pitchFamily="18" charset="0"/>
            </a:endParaRPr>
          </a:p>
        </p:txBody>
      </p:sp>
      <p:pic>
        <p:nvPicPr>
          <p:cNvPr id="488" name="Picture 487">
            <a:extLst>
              <a:ext uri="{FF2B5EF4-FFF2-40B4-BE49-F238E27FC236}">
                <a16:creationId xmlns:a16="http://schemas.microsoft.com/office/drawing/2014/main" id="{8DD81985-7153-4775-A71F-862B0E073C63}"/>
              </a:ext>
            </a:extLst>
          </p:cNvPr>
          <p:cNvPicPr>
            <a:picLocks noChangeAspect="1"/>
          </p:cNvPicPr>
          <p:nvPr/>
        </p:nvPicPr>
        <p:blipFill rotWithShape="1">
          <a:blip r:embed="rId8">
            <a:extLst>
              <a:ext uri="{28A0092B-C50C-407E-A947-70E740481C1C}">
                <a14:useLocalDpi xmlns:a14="http://schemas.microsoft.com/office/drawing/2010/main" val="0"/>
              </a:ext>
            </a:extLst>
          </a:blip>
          <a:srcRect l="10424" t="6577" r="16869" b="26970"/>
          <a:stretch/>
        </p:blipFill>
        <p:spPr>
          <a:xfrm flipH="1" flipV="1">
            <a:off x="8682265" y="3875356"/>
            <a:ext cx="2908724" cy="2658565"/>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484" name="Picture 16" descr="See the source image">
            <a:extLst>
              <a:ext uri="{FF2B5EF4-FFF2-40B4-BE49-F238E27FC236}">
                <a16:creationId xmlns:a16="http://schemas.microsoft.com/office/drawing/2014/main" id="{31A57846-6D78-4C0C-BB9B-28081925460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389258" y="4489612"/>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5" name="Picture 20" descr="See the source image">
            <a:extLst>
              <a:ext uri="{FF2B5EF4-FFF2-40B4-BE49-F238E27FC236}">
                <a16:creationId xmlns:a16="http://schemas.microsoft.com/office/drawing/2014/main" id="{08B61FB0-1D1B-4081-AC38-12B6047F1E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43" t="16148" r="24378" b="17477"/>
          <a:stretch/>
        </p:blipFill>
        <p:spPr bwMode="auto">
          <a:xfrm>
            <a:off x="10653551" y="514314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6" name="Picture 20" descr="See the source image">
            <a:extLst>
              <a:ext uri="{FF2B5EF4-FFF2-40B4-BE49-F238E27FC236}">
                <a16:creationId xmlns:a16="http://schemas.microsoft.com/office/drawing/2014/main" id="{9677D0B7-DC12-431B-B08C-4A06311558C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43" t="16148" r="24378" b="17477"/>
          <a:stretch/>
        </p:blipFill>
        <p:spPr bwMode="auto">
          <a:xfrm flipH="1">
            <a:off x="9243274" y="5209894"/>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7" name="Picture 16" descr="See the source image">
            <a:extLst>
              <a:ext uri="{FF2B5EF4-FFF2-40B4-BE49-F238E27FC236}">
                <a16:creationId xmlns:a16="http://schemas.microsoft.com/office/drawing/2014/main" id="{7EE27720-C7FA-4262-B872-408FE4CD3B1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615168" y="5090811"/>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B3390153-B15C-41F1-B291-8219683810C4}"/>
              </a:ext>
            </a:extLst>
          </p:cNvPr>
          <p:cNvSpPr txBox="1"/>
          <p:nvPr/>
        </p:nvSpPr>
        <p:spPr>
          <a:xfrm>
            <a:off x="3167032" y="563697"/>
            <a:ext cx="5993949"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9Slide05 SVNKitten" pitchFamily="2" charset="0"/>
              </a:rPr>
              <a:t>Đọc hiểu nội dung</a:t>
            </a:r>
            <a:endParaRPr lang="id-ID" sz="6600" dirty="0">
              <a:solidFill>
                <a:schemeClr val="bg1"/>
              </a:solidFill>
              <a:effectLst>
                <a:outerShdw blurRad="38100" dist="38100" dir="2700000" algn="tl">
                  <a:srgbClr val="000000">
                    <a:alpha val="43137"/>
                  </a:srgbClr>
                </a:outerShdw>
              </a:effectLst>
              <a:latin typeface="#9Slide05 SVNKitten" pitchFamily="2" charset="0"/>
            </a:endParaRPr>
          </a:p>
        </p:txBody>
      </p:sp>
    </p:spTree>
    <p:extLst>
      <p:ext uri="{BB962C8B-B14F-4D97-AF65-F5344CB8AC3E}">
        <p14:creationId xmlns:p14="http://schemas.microsoft.com/office/powerpoint/2010/main" val="62852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750" fill="hold"/>
                                        <p:tgtEl>
                                          <p:spTgt spid="157"/>
                                        </p:tgtEl>
                                        <p:attrNameLst>
                                          <p:attrName>ppt_w</p:attrName>
                                        </p:attrNameLst>
                                      </p:cBhvr>
                                      <p:tavLst>
                                        <p:tav tm="0">
                                          <p:val>
                                            <p:fltVal val="0"/>
                                          </p:val>
                                        </p:tav>
                                        <p:tav tm="100000">
                                          <p:val>
                                            <p:strVal val="#ppt_w"/>
                                          </p:val>
                                        </p:tav>
                                      </p:tavLst>
                                    </p:anim>
                                    <p:anim calcmode="lin" valueType="num">
                                      <p:cBhvr>
                                        <p:cTn id="8" dur="750" fill="hold"/>
                                        <p:tgtEl>
                                          <p:spTgt spid="157"/>
                                        </p:tgtEl>
                                        <p:attrNameLst>
                                          <p:attrName>ppt_h</p:attrName>
                                        </p:attrNameLst>
                                      </p:cBhvr>
                                      <p:tavLst>
                                        <p:tav tm="0">
                                          <p:val>
                                            <p:fltVal val="0"/>
                                          </p:val>
                                        </p:tav>
                                        <p:tav tm="100000">
                                          <p:val>
                                            <p:strVal val="#ppt_h"/>
                                          </p:val>
                                        </p:tav>
                                      </p:tavLst>
                                    </p:anim>
                                    <p:animEffect transition="in" filter="fade">
                                      <p:cBhvr>
                                        <p:cTn id="9" dur="750"/>
                                        <p:tgtEl>
                                          <p:spTgt spid="157"/>
                                        </p:tgtEl>
                                      </p:cBhvr>
                                    </p:animEffect>
                                  </p:childTnLst>
                                </p:cTn>
                              </p:par>
                              <p:par>
                                <p:cTn id="10" presetID="53" presetClass="entr" presetSubtype="16" fill="hold" nodeType="withEffect">
                                  <p:stCondLst>
                                    <p:cond delay="500"/>
                                  </p:stCondLst>
                                  <p:childTnLst>
                                    <p:set>
                                      <p:cBhvr>
                                        <p:cTn id="11" dur="1" fill="hold">
                                          <p:stCondLst>
                                            <p:cond delay="0"/>
                                          </p:stCondLst>
                                        </p:cTn>
                                        <p:tgtEl>
                                          <p:spTgt spid="467"/>
                                        </p:tgtEl>
                                        <p:attrNameLst>
                                          <p:attrName>style.visibility</p:attrName>
                                        </p:attrNameLst>
                                      </p:cBhvr>
                                      <p:to>
                                        <p:strVal val="visible"/>
                                      </p:to>
                                    </p:set>
                                    <p:anim calcmode="lin" valueType="num">
                                      <p:cBhvr>
                                        <p:cTn id="12" dur="750" fill="hold"/>
                                        <p:tgtEl>
                                          <p:spTgt spid="467"/>
                                        </p:tgtEl>
                                        <p:attrNameLst>
                                          <p:attrName>ppt_w</p:attrName>
                                        </p:attrNameLst>
                                      </p:cBhvr>
                                      <p:tavLst>
                                        <p:tav tm="0">
                                          <p:val>
                                            <p:fltVal val="0"/>
                                          </p:val>
                                        </p:tav>
                                        <p:tav tm="100000">
                                          <p:val>
                                            <p:strVal val="#ppt_w"/>
                                          </p:val>
                                        </p:tav>
                                      </p:tavLst>
                                    </p:anim>
                                    <p:anim calcmode="lin" valueType="num">
                                      <p:cBhvr>
                                        <p:cTn id="13" dur="750" fill="hold"/>
                                        <p:tgtEl>
                                          <p:spTgt spid="467"/>
                                        </p:tgtEl>
                                        <p:attrNameLst>
                                          <p:attrName>ppt_h</p:attrName>
                                        </p:attrNameLst>
                                      </p:cBhvr>
                                      <p:tavLst>
                                        <p:tav tm="0">
                                          <p:val>
                                            <p:fltVal val="0"/>
                                          </p:val>
                                        </p:tav>
                                        <p:tav tm="100000">
                                          <p:val>
                                            <p:strVal val="#ppt_h"/>
                                          </p:val>
                                        </p:tav>
                                      </p:tavLst>
                                    </p:anim>
                                    <p:animEffect transition="in" filter="fade">
                                      <p:cBhvr>
                                        <p:cTn id="14" dur="750"/>
                                        <p:tgtEl>
                                          <p:spTgt spid="467"/>
                                        </p:tgtEl>
                                      </p:cBhvr>
                                    </p:animEffect>
                                  </p:childTnLst>
                                </p:cTn>
                              </p:par>
                              <p:par>
                                <p:cTn id="15" presetID="53" presetClass="entr" presetSubtype="16" fill="hold" nodeType="withEffect">
                                  <p:stCondLst>
                                    <p:cond delay="1000"/>
                                  </p:stCondLst>
                                  <p:childTnLst>
                                    <p:set>
                                      <p:cBhvr>
                                        <p:cTn id="16" dur="1" fill="hold">
                                          <p:stCondLst>
                                            <p:cond delay="0"/>
                                          </p:stCondLst>
                                        </p:cTn>
                                        <p:tgtEl>
                                          <p:spTgt spid="468"/>
                                        </p:tgtEl>
                                        <p:attrNameLst>
                                          <p:attrName>style.visibility</p:attrName>
                                        </p:attrNameLst>
                                      </p:cBhvr>
                                      <p:to>
                                        <p:strVal val="visible"/>
                                      </p:to>
                                    </p:set>
                                    <p:anim calcmode="lin" valueType="num">
                                      <p:cBhvr>
                                        <p:cTn id="17" dur="750" fill="hold"/>
                                        <p:tgtEl>
                                          <p:spTgt spid="468"/>
                                        </p:tgtEl>
                                        <p:attrNameLst>
                                          <p:attrName>ppt_w</p:attrName>
                                        </p:attrNameLst>
                                      </p:cBhvr>
                                      <p:tavLst>
                                        <p:tav tm="0">
                                          <p:val>
                                            <p:fltVal val="0"/>
                                          </p:val>
                                        </p:tav>
                                        <p:tav tm="100000">
                                          <p:val>
                                            <p:strVal val="#ppt_w"/>
                                          </p:val>
                                        </p:tav>
                                      </p:tavLst>
                                    </p:anim>
                                    <p:anim calcmode="lin" valueType="num">
                                      <p:cBhvr>
                                        <p:cTn id="18" dur="750" fill="hold"/>
                                        <p:tgtEl>
                                          <p:spTgt spid="468"/>
                                        </p:tgtEl>
                                        <p:attrNameLst>
                                          <p:attrName>ppt_h</p:attrName>
                                        </p:attrNameLst>
                                      </p:cBhvr>
                                      <p:tavLst>
                                        <p:tav tm="0">
                                          <p:val>
                                            <p:fltVal val="0"/>
                                          </p:val>
                                        </p:tav>
                                        <p:tav tm="100000">
                                          <p:val>
                                            <p:strVal val="#ppt_h"/>
                                          </p:val>
                                        </p:tav>
                                      </p:tavLst>
                                    </p:anim>
                                    <p:animEffect transition="in" filter="fade">
                                      <p:cBhvr>
                                        <p:cTn id="19" dur="750"/>
                                        <p:tgtEl>
                                          <p:spTgt spid="468"/>
                                        </p:tgtEl>
                                      </p:cBhvr>
                                    </p:animEffect>
                                  </p:childTnLst>
                                </p:cTn>
                              </p:par>
                              <p:par>
                                <p:cTn id="20" presetID="10" presetClass="entr" presetSubtype="0" fill="hold" nodeType="withEffect">
                                  <p:stCondLst>
                                    <p:cond delay="0"/>
                                  </p:stCondLst>
                                  <p:childTnLst>
                                    <p:set>
                                      <p:cBhvr>
                                        <p:cTn id="21" dur="1" fill="hold">
                                          <p:stCondLst>
                                            <p:cond delay="0"/>
                                          </p:stCondLst>
                                        </p:cTn>
                                        <p:tgtEl>
                                          <p:spTgt spid="488"/>
                                        </p:tgtEl>
                                        <p:attrNameLst>
                                          <p:attrName>style.visibility</p:attrName>
                                        </p:attrNameLst>
                                      </p:cBhvr>
                                      <p:to>
                                        <p:strVal val="visible"/>
                                      </p:to>
                                    </p:set>
                                    <p:animEffect transition="in" filter="fade">
                                      <p:cBhvr>
                                        <p:cTn id="22" dur="750"/>
                                        <p:tgtEl>
                                          <p:spTgt spid="488"/>
                                        </p:tgtEl>
                                      </p:cBhvr>
                                    </p:animEffect>
                                  </p:childTnLst>
                                </p:cTn>
                              </p:par>
                              <p:par>
                                <p:cTn id="23" presetID="53" presetClass="entr" presetSubtype="16" fill="hold" nodeType="withEffect">
                                  <p:stCondLst>
                                    <p:cond delay="500"/>
                                  </p:stCondLst>
                                  <p:childTnLst>
                                    <p:set>
                                      <p:cBhvr>
                                        <p:cTn id="24" dur="1" fill="hold">
                                          <p:stCondLst>
                                            <p:cond delay="0"/>
                                          </p:stCondLst>
                                        </p:cTn>
                                        <p:tgtEl>
                                          <p:spTgt spid="486"/>
                                        </p:tgtEl>
                                        <p:attrNameLst>
                                          <p:attrName>style.visibility</p:attrName>
                                        </p:attrNameLst>
                                      </p:cBhvr>
                                      <p:to>
                                        <p:strVal val="visible"/>
                                      </p:to>
                                    </p:set>
                                    <p:anim calcmode="lin" valueType="num">
                                      <p:cBhvr>
                                        <p:cTn id="25" dur="750" fill="hold"/>
                                        <p:tgtEl>
                                          <p:spTgt spid="486"/>
                                        </p:tgtEl>
                                        <p:attrNameLst>
                                          <p:attrName>ppt_w</p:attrName>
                                        </p:attrNameLst>
                                      </p:cBhvr>
                                      <p:tavLst>
                                        <p:tav tm="0">
                                          <p:val>
                                            <p:fltVal val="0"/>
                                          </p:val>
                                        </p:tav>
                                        <p:tav tm="100000">
                                          <p:val>
                                            <p:strVal val="#ppt_w"/>
                                          </p:val>
                                        </p:tav>
                                      </p:tavLst>
                                    </p:anim>
                                    <p:anim calcmode="lin" valueType="num">
                                      <p:cBhvr>
                                        <p:cTn id="26" dur="750" fill="hold"/>
                                        <p:tgtEl>
                                          <p:spTgt spid="486"/>
                                        </p:tgtEl>
                                        <p:attrNameLst>
                                          <p:attrName>ppt_h</p:attrName>
                                        </p:attrNameLst>
                                      </p:cBhvr>
                                      <p:tavLst>
                                        <p:tav tm="0">
                                          <p:val>
                                            <p:fltVal val="0"/>
                                          </p:val>
                                        </p:tav>
                                        <p:tav tm="100000">
                                          <p:val>
                                            <p:strVal val="#ppt_h"/>
                                          </p:val>
                                        </p:tav>
                                      </p:tavLst>
                                    </p:anim>
                                    <p:animEffect transition="in" filter="fade">
                                      <p:cBhvr>
                                        <p:cTn id="27" dur="750"/>
                                        <p:tgtEl>
                                          <p:spTgt spid="486"/>
                                        </p:tgtEl>
                                      </p:cBhvr>
                                    </p:animEffect>
                                  </p:childTnLst>
                                </p:cTn>
                              </p:par>
                              <p:par>
                                <p:cTn id="28" presetID="53" presetClass="entr" presetSubtype="16" fill="hold" nodeType="withEffect">
                                  <p:stCondLst>
                                    <p:cond delay="750"/>
                                  </p:stCondLst>
                                  <p:childTnLst>
                                    <p:set>
                                      <p:cBhvr>
                                        <p:cTn id="29" dur="1" fill="hold">
                                          <p:stCondLst>
                                            <p:cond delay="0"/>
                                          </p:stCondLst>
                                        </p:cTn>
                                        <p:tgtEl>
                                          <p:spTgt spid="487"/>
                                        </p:tgtEl>
                                        <p:attrNameLst>
                                          <p:attrName>style.visibility</p:attrName>
                                        </p:attrNameLst>
                                      </p:cBhvr>
                                      <p:to>
                                        <p:strVal val="visible"/>
                                      </p:to>
                                    </p:set>
                                    <p:anim calcmode="lin" valueType="num">
                                      <p:cBhvr>
                                        <p:cTn id="30" dur="750" fill="hold"/>
                                        <p:tgtEl>
                                          <p:spTgt spid="487"/>
                                        </p:tgtEl>
                                        <p:attrNameLst>
                                          <p:attrName>ppt_w</p:attrName>
                                        </p:attrNameLst>
                                      </p:cBhvr>
                                      <p:tavLst>
                                        <p:tav tm="0">
                                          <p:val>
                                            <p:fltVal val="0"/>
                                          </p:val>
                                        </p:tav>
                                        <p:tav tm="100000">
                                          <p:val>
                                            <p:strVal val="#ppt_w"/>
                                          </p:val>
                                        </p:tav>
                                      </p:tavLst>
                                    </p:anim>
                                    <p:anim calcmode="lin" valueType="num">
                                      <p:cBhvr>
                                        <p:cTn id="31" dur="750" fill="hold"/>
                                        <p:tgtEl>
                                          <p:spTgt spid="487"/>
                                        </p:tgtEl>
                                        <p:attrNameLst>
                                          <p:attrName>ppt_h</p:attrName>
                                        </p:attrNameLst>
                                      </p:cBhvr>
                                      <p:tavLst>
                                        <p:tav tm="0">
                                          <p:val>
                                            <p:fltVal val="0"/>
                                          </p:val>
                                        </p:tav>
                                        <p:tav tm="100000">
                                          <p:val>
                                            <p:strVal val="#ppt_h"/>
                                          </p:val>
                                        </p:tav>
                                      </p:tavLst>
                                    </p:anim>
                                    <p:animEffect transition="in" filter="fade">
                                      <p:cBhvr>
                                        <p:cTn id="32" dur="750"/>
                                        <p:tgtEl>
                                          <p:spTgt spid="487"/>
                                        </p:tgtEl>
                                      </p:cBhvr>
                                    </p:animEffect>
                                  </p:childTnLst>
                                </p:cTn>
                              </p:par>
                              <p:par>
                                <p:cTn id="33" presetID="53" presetClass="entr" presetSubtype="16" fill="hold" nodeType="withEffect">
                                  <p:stCondLst>
                                    <p:cond delay="1000"/>
                                  </p:stCondLst>
                                  <p:childTnLst>
                                    <p:set>
                                      <p:cBhvr>
                                        <p:cTn id="34" dur="1" fill="hold">
                                          <p:stCondLst>
                                            <p:cond delay="0"/>
                                          </p:stCondLst>
                                        </p:cTn>
                                        <p:tgtEl>
                                          <p:spTgt spid="485"/>
                                        </p:tgtEl>
                                        <p:attrNameLst>
                                          <p:attrName>style.visibility</p:attrName>
                                        </p:attrNameLst>
                                      </p:cBhvr>
                                      <p:to>
                                        <p:strVal val="visible"/>
                                      </p:to>
                                    </p:set>
                                    <p:anim calcmode="lin" valueType="num">
                                      <p:cBhvr>
                                        <p:cTn id="35" dur="750" fill="hold"/>
                                        <p:tgtEl>
                                          <p:spTgt spid="485"/>
                                        </p:tgtEl>
                                        <p:attrNameLst>
                                          <p:attrName>ppt_w</p:attrName>
                                        </p:attrNameLst>
                                      </p:cBhvr>
                                      <p:tavLst>
                                        <p:tav tm="0">
                                          <p:val>
                                            <p:fltVal val="0"/>
                                          </p:val>
                                        </p:tav>
                                        <p:tav tm="100000">
                                          <p:val>
                                            <p:strVal val="#ppt_w"/>
                                          </p:val>
                                        </p:tav>
                                      </p:tavLst>
                                    </p:anim>
                                    <p:anim calcmode="lin" valueType="num">
                                      <p:cBhvr>
                                        <p:cTn id="36" dur="750" fill="hold"/>
                                        <p:tgtEl>
                                          <p:spTgt spid="485"/>
                                        </p:tgtEl>
                                        <p:attrNameLst>
                                          <p:attrName>ppt_h</p:attrName>
                                        </p:attrNameLst>
                                      </p:cBhvr>
                                      <p:tavLst>
                                        <p:tav tm="0">
                                          <p:val>
                                            <p:fltVal val="0"/>
                                          </p:val>
                                        </p:tav>
                                        <p:tav tm="100000">
                                          <p:val>
                                            <p:strVal val="#ppt_h"/>
                                          </p:val>
                                        </p:tav>
                                      </p:tavLst>
                                    </p:anim>
                                    <p:animEffect transition="in" filter="fade">
                                      <p:cBhvr>
                                        <p:cTn id="37" dur="750"/>
                                        <p:tgtEl>
                                          <p:spTgt spid="485"/>
                                        </p:tgtEl>
                                      </p:cBhvr>
                                    </p:animEffect>
                                  </p:childTnLst>
                                </p:cTn>
                              </p:par>
                              <p:par>
                                <p:cTn id="38" presetID="53" presetClass="entr" presetSubtype="16" fill="hold" nodeType="withEffect">
                                  <p:stCondLst>
                                    <p:cond delay="1250"/>
                                  </p:stCondLst>
                                  <p:childTnLst>
                                    <p:set>
                                      <p:cBhvr>
                                        <p:cTn id="39" dur="1" fill="hold">
                                          <p:stCondLst>
                                            <p:cond delay="0"/>
                                          </p:stCondLst>
                                        </p:cTn>
                                        <p:tgtEl>
                                          <p:spTgt spid="484"/>
                                        </p:tgtEl>
                                        <p:attrNameLst>
                                          <p:attrName>style.visibility</p:attrName>
                                        </p:attrNameLst>
                                      </p:cBhvr>
                                      <p:to>
                                        <p:strVal val="visible"/>
                                      </p:to>
                                    </p:set>
                                    <p:anim calcmode="lin" valueType="num">
                                      <p:cBhvr>
                                        <p:cTn id="40" dur="750" fill="hold"/>
                                        <p:tgtEl>
                                          <p:spTgt spid="484"/>
                                        </p:tgtEl>
                                        <p:attrNameLst>
                                          <p:attrName>ppt_w</p:attrName>
                                        </p:attrNameLst>
                                      </p:cBhvr>
                                      <p:tavLst>
                                        <p:tav tm="0">
                                          <p:val>
                                            <p:fltVal val="0"/>
                                          </p:val>
                                        </p:tav>
                                        <p:tav tm="100000">
                                          <p:val>
                                            <p:strVal val="#ppt_w"/>
                                          </p:val>
                                        </p:tav>
                                      </p:tavLst>
                                    </p:anim>
                                    <p:anim calcmode="lin" valueType="num">
                                      <p:cBhvr>
                                        <p:cTn id="41" dur="750" fill="hold"/>
                                        <p:tgtEl>
                                          <p:spTgt spid="484"/>
                                        </p:tgtEl>
                                        <p:attrNameLst>
                                          <p:attrName>ppt_h</p:attrName>
                                        </p:attrNameLst>
                                      </p:cBhvr>
                                      <p:tavLst>
                                        <p:tav tm="0">
                                          <p:val>
                                            <p:fltVal val="0"/>
                                          </p:val>
                                        </p:tav>
                                        <p:tav tm="100000">
                                          <p:val>
                                            <p:strVal val="#ppt_h"/>
                                          </p:val>
                                        </p:tav>
                                      </p:tavLst>
                                    </p:anim>
                                    <p:animEffect transition="in" filter="fade">
                                      <p:cBhvr>
                                        <p:cTn id="42" dur="750"/>
                                        <p:tgtEl>
                                          <p:spTgt spid="4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2"/>
                                        </p:tgtEl>
                                        <p:attrNameLst>
                                          <p:attrName>style.visibility</p:attrName>
                                        </p:attrNameLst>
                                      </p:cBhvr>
                                      <p:to>
                                        <p:strVal val="visible"/>
                                      </p:to>
                                    </p:set>
                                    <p:animEffect transition="in" filter="fade">
                                      <p:cBhvr>
                                        <p:cTn id="47" dur="500"/>
                                        <p:tgtEl>
                                          <p:spTgt spid="472"/>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69"/>
                                        </p:tgtEl>
                                        <p:attrNameLst>
                                          <p:attrName>style.visibility</p:attrName>
                                        </p:attrNameLst>
                                      </p:cBhvr>
                                      <p:to>
                                        <p:strVal val="visible"/>
                                      </p:to>
                                    </p:set>
                                    <p:animEffect transition="in" filter="wipe(left)">
                                      <p:cBhvr>
                                        <p:cTn id="51" dur="750"/>
                                        <p:tgtEl>
                                          <p:spTgt spid="469"/>
                                        </p:tgtEl>
                                      </p:cBhvr>
                                    </p:animEffect>
                                  </p:childTnLst>
                                </p:cTn>
                              </p:par>
                            </p:childTnLst>
                          </p:cTn>
                        </p:par>
                        <p:par>
                          <p:cTn id="52" fill="hold">
                            <p:stCondLst>
                              <p:cond delay="1250"/>
                            </p:stCondLst>
                            <p:childTnLst>
                              <p:par>
                                <p:cTn id="53" presetID="10" presetClass="entr" presetSubtype="0" fill="hold" grpId="0" nodeType="afterEffect">
                                  <p:stCondLst>
                                    <p:cond delay="0"/>
                                  </p:stCondLst>
                                  <p:childTnLst>
                                    <p:set>
                                      <p:cBhvr>
                                        <p:cTn id="54" dur="1" fill="hold">
                                          <p:stCondLst>
                                            <p:cond delay="0"/>
                                          </p:stCondLst>
                                        </p:cTn>
                                        <p:tgtEl>
                                          <p:spTgt spid="481"/>
                                        </p:tgtEl>
                                        <p:attrNameLst>
                                          <p:attrName>style.visibility</p:attrName>
                                        </p:attrNameLst>
                                      </p:cBhvr>
                                      <p:to>
                                        <p:strVal val="visible"/>
                                      </p:to>
                                    </p:set>
                                    <p:animEffect transition="in" filter="fade">
                                      <p:cBhvr>
                                        <p:cTn id="55" dur="750"/>
                                        <p:tgtEl>
                                          <p:spTgt spid="48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80"/>
                                        </p:tgtEl>
                                        <p:attrNameLst>
                                          <p:attrName>style.visibility</p:attrName>
                                        </p:attrNameLst>
                                      </p:cBhvr>
                                      <p:to>
                                        <p:strVal val="visible"/>
                                      </p:to>
                                    </p:set>
                                    <p:animEffect transition="in" filter="fade">
                                      <p:cBhvr>
                                        <p:cTn id="60" dur="750"/>
                                        <p:tgtEl>
                                          <p:spTgt spid="480"/>
                                        </p:tgtEl>
                                      </p:cBhvr>
                                    </p:animEffect>
                                  </p:childTnLst>
                                </p:cTn>
                              </p:par>
                            </p:childTnLst>
                          </p:cTn>
                        </p:par>
                        <p:par>
                          <p:cTn id="61" fill="hold">
                            <p:stCondLst>
                              <p:cond delay="750"/>
                            </p:stCondLst>
                            <p:childTnLst>
                              <p:par>
                                <p:cTn id="62" presetID="22" presetClass="entr" presetSubtype="2" fill="hold" nodeType="afterEffect">
                                  <p:stCondLst>
                                    <p:cond delay="0"/>
                                  </p:stCondLst>
                                  <p:childTnLst>
                                    <p:set>
                                      <p:cBhvr>
                                        <p:cTn id="63" dur="1" fill="hold">
                                          <p:stCondLst>
                                            <p:cond delay="0"/>
                                          </p:stCondLst>
                                        </p:cTn>
                                        <p:tgtEl>
                                          <p:spTgt spid="477"/>
                                        </p:tgtEl>
                                        <p:attrNameLst>
                                          <p:attrName>style.visibility</p:attrName>
                                        </p:attrNameLst>
                                      </p:cBhvr>
                                      <p:to>
                                        <p:strVal val="visible"/>
                                      </p:to>
                                    </p:set>
                                    <p:animEffect transition="in" filter="wipe(right)">
                                      <p:cBhvr>
                                        <p:cTn id="64" dur="750"/>
                                        <p:tgtEl>
                                          <p:spTgt spid="477"/>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482"/>
                                        </p:tgtEl>
                                        <p:attrNameLst>
                                          <p:attrName>style.visibility</p:attrName>
                                        </p:attrNameLst>
                                      </p:cBhvr>
                                      <p:to>
                                        <p:strVal val="visible"/>
                                      </p:to>
                                    </p:set>
                                    <p:animEffect transition="in" filter="fade">
                                      <p:cBhvr>
                                        <p:cTn id="68" dur="750"/>
                                        <p:tgtEl>
                                          <p:spTgt spid="482"/>
                                        </p:tgtEl>
                                      </p:cBhvr>
                                    </p:animEffect>
                                  </p:childTnLst>
                                </p:cTn>
                              </p:par>
                              <p:par>
                                <p:cTn id="69" presetID="32" presetClass="emph" presetSubtype="0" repeatCount="10000" fill="hold" nodeType="withEffect">
                                  <p:stCondLst>
                                    <p:cond delay="0"/>
                                  </p:stCondLst>
                                  <p:childTnLst>
                                    <p:animRot by="120000">
                                      <p:cBhvr>
                                        <p:cTn id="70" dur="200" fill="hold">
                                          <p:stCondLst>
                                            <p:cond delay="0"/>
                                          </p:stCondLst>
                                        </p:cTn>
                                        <p:tgtEl>
                                          <p:spTgt spid="472"/>
                                        </p:tgtEl>
                                        <p:attrNameLst>
                                          <p:attrName>r</p:attrName>
                                        </p:attrNameLst>
                                      </p:cBhvr>
                                    </p:animRot>
                                    <p:animRot by="-240000">
                                      <p:cBhvr>
                                        <p:cTn id="71" dur="400" fill="hold">
                                          <p:stCondLst>
                                            <p:cond delay="400"/>
                                          </p:stCondLst>
                                        </p:cTn>
                                        <p:tgtEl>
                                          <p:spTgt spid="472"/>
                                        </p:tgtEl>
                                        <p:attrNameLst>
                                          <p:attrName>r</p:attrName>
                                        </p:attrNameLst>
                                      </p:cBhvr>
                                    </p:animRot>
                                    <p:animRot by="240000">
                                      <p:cBhvr>
                                        <p:cTn id="72" dur="400" fill="hold">
                                          <p:stCondLst>
                                            <p:cond delay="800"/>
                                          </p:stCondLst>
                                        </p:cTn>
                                        <p:tgtEl>
                                          <p:spTgt spid="472"/>
                                        </p:tgtEl>
                                        <p:attrNameLst>
                                          <p:attrName>r</p:attrName>
                                        </p:attrNameLst>
                                      </p:cBhvr>
                                    </p:animRot>
                                    <p:animRot by="-240000">
                                      <p:cBhvr>
                                        <p:cTn id="73" dur="400" fill="hold">
                                          <p:stCondLst>
                                            <p:cond delay="1200"/>
                                          </p:stCondLst>
                                        </p:cTn>
                                        <p:tgtEl>
                                          <p:spTgt spid="472"/>
                                        </p:tgtEl>
                                        <p:attrNameLst>
                                          <p:attrName>r</p:attrName>
                                        </p:attrNameLst>
                                      </p:cBhvr>
                                    </p:animRot>
                                    <p:animRot by="120000">
                                      <p:cBhvr>
                                        <p:cTn id="74" dur="400" fill="hold">
                                          <p:stCondLst>
                                            <p:cond delay="1600"/>
                                          </p:stCondLst>
                                        </p:cTn>
                                        <p:tgtEl>
                                          <p:spTgt spid="472"/>
                                        </p:tgtEl>
                                        <p:attrNameLst>
                                          <p:attrName>r</p:attrName>
                                        </p:attrNameLst>
                                      </p:cBhvr>
                                    </p:animRot>
                                  </p:childTnLst>
                                </p:cTn>
                              </p:par>
                              <p:par>
                                <p:cTn id="75" presetID="32" presetClass="emph" presetSubtype="0" repeatCount="10000" fill="hold" nodeType="withEffect">
                                  <p:stCondLst>
                                    <p:cond delay="0"/>
                                  </p:stCondLst>
                                  <p:childTnLst>
                                    <p:animRot by="120000">
                                      <p:cBhvr>
                                        <p:cTn id="76" dur="200" fill="hold">
                                          <p:stCondLst>
                                            <p:cond delay="0"/>
                                          </p:stCondLst>
                                        </p:cTn>
                                        <p:tgtEl>
                                          <p:spTgt spid="480"/>
                                        </p:tgtEl>
                                        <p:attrNameLst>
                                          <p:attrName>r</p:attrName>
                                        </p:attrNameLst>
                                      </p:cBhvr>
                                    </p:animRot>
                                    <p:animRot by="-240000">
                                      <p:cBhvr>
                                        <p:cTn id="77" dur="400" fill="hold">
                                          <p:stCondLst>
                                            <p:cond delay="400"/>
                                          </p:stCondLst>
                                        </p:cTn>
                                        <p:tgtEl>
                                          <p:spTgt spid="480"/>
                                        </p:tgtEl>
                                        <p:attrNameLst>
                                          <p:attrName>r</p:attrName>
                                        </p:attrNameLst>
                                      </p:cBhvr>
                                    </p:animRot>
                                    <p:animRot by="240000">
                                      <p:cBhvr>
                                        <p:cTn id="78" dur="400" fill="hold">
                                          <p:stCondLst>
                                            <p:cond delay="800"/>
                                          </p:stCondLst>
                                        </p:cTn>
                                        <p:tgtEl>
                                          <p:spTgt spid="480"/>
                                        </p:tgtEl>
                                        <p:attrNameLst>
                                          <p:attrName>r</p:attrName>
                                        </p:attrNameLst>
                                      </p:cBhvr>
                                    </p:animRot>
                                    <p:animRot by="-240000">
                                      <p:cBhvr>
                                        <p:cTn id="79" dur="400" fill="hold">
                                          <p:stCondLst>
                                            <p:cond delay="1200"/>
                                          </p:stCondLst>
                                        </p:cTn>
                                        <p:tgtEl>
                                          <p:spTgt spid="480"/>
                                        </p:tgtEl>
                                        <p:attrNameLst>
                                          <p:attrName>r</p:attrName>
                                        </p:attrNameLst>
                                      </p:cBhvr>
                                    </p:animRot>
                                    <p:animRot by="120000">
                                      <p:cBhvr>
                                        <p:cTn id="80" dur="400" fill="hold">
                                          <p:stCondLst>
                                            <p:cond delay="1600"/>
                                          </p:stCondLst>
                                        </p:cTn>
                                        <p:tgtEl>
                                          <p:spTgt spid="48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486"/>
                                        </p:tgtEl>
                                        <p:attrNameLst>
                                          <p:attrName>r</p:attrName>
                                        </p:attrNameLst>
                                      </p:cBhvr>
                                    </p:animRot>
                                    <p:animRot by="-240000">
                                      <p:cBhvr>
                                        <p:cTn id="83" dur="200" fill="hold">
                                          <p:stCondLst>
                                            <p:cond delay="200"/>
                                          </p:stCondLst>
                                        </p:cTn>
                                        <p:tgtEl>
                                          <p:spTgt spid="486"/>
                                        </p:tgtEl>
                                        <p:attrNameLst>
                                          <p:attrName>r</p:attrName>
                                        </p:attrNameLst>
                                      </p:cBhvr>
                                    </p:animRot>
                                    <p:animRot by="240000">
                                      <p:cBhvr>
                                        <p:cTn id="84" dur="200" fill="hold">
                                          <p:stCondLst>
                                            <p:cond delay="400"/>
                                          </p:stCondLst>
                                        </p:cTn>
                                        <p:tgtEl>
                                          <p:spTgt spid="486"/>
                                        </p:tgtEl>
                                        <p:attrNameLst>
                                          <p:attrName>r</p:attrName>
                                        </p:attrNameLst>
                                      </p:cBhvr>
                                    </p:animRot>
                                    <p:animRot by="-240000">
                                      <p:cBhvr>
                                        <p:cTn id="85" dur="200" fill="hold">
                                          <p:stCondLst>
                                            <p:cond delay="600"/>
                                          </p:stCondLst>
                                        </p:cTn>
                                        <p:tgtEl>
                                          <p:spTgt spid="486"/>
                                        </p:tgtEl>
                                        <p:attrNameLst>
                                          <p:attrName>r</p:attrName>
                                        </p:attrNameLst>
                                      </p:cBhvr>
                                    </p:animRot>
                                    <p:animRot by="120000">
                                      <p:cBhvr>
                                        <p:cTn id="86" dur="200" fill="hold">
                                          <p:stCondLst>
                                            <p:cond delay="800"/>
                                          </p:stCondLst>
                                        </p:cTn>
                                        <p:tgtEl>
                                          <p:spTgt spid="486"/>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485"/>
                                        </p:tgtEl>
                                        <p:attrNameLst>
                                          <p:attrName>r</p:attrName>
                                        </p:attrNameLst>
                                      </p:cBhvr>
                                    </p:animRot>
                                    <p:animRot by="-240000">
                                      <p:cBhvr>
                                        <p:cTn id="89" dur="200" fill="hold">
                                          <p:stCondLst>
                                            <p:cond delay="200"/>
                                          </p:stCondLst>
                                        </p:cTn>
                                        <p:tgtEl>
                                          <p:spTgt spid="485"/>
                                        </p:tgtEl>
                                        <p:attrNameLst>
                                          <p:attrName>r</p:attrName>
                                        </p:attrNameLst>
                                      </p:cBhvr>
                                    </p:animRot>
                                    <p:animRot by="240000">
                                      <p:cBhvr>
                                        <p:cTn id="90" dur="200" fill="hold">
                                          <p:stCondLst>
                                            <p:cond delay="400"/>
                                          </p:stCondLst>
                                        </p:cTn>
                                        <p:tgtEl>
                                          <p:spTgt spid="485"/>
                                        </p:tgtEl>
                                        <p:attrNameLst>
                                          <p:attrName>r</p:attrName>
                                        </p:attrNameLst>
                                      </p:cBhvr>
                                    </p:animRot>
                                    <p:animRot by="-240000">
                                      <p:cBhvr>
                                        <p:cTn id="91" dur="200" fill="hold">
                                          <p:stCondLst>
                                            <p:cond delay="600"/>
                                          </p:stCondLst>
                                        </p:cTn>
                                        <p:tgtEl>
                                          <p:spTgt spid="485"/>
                                        </p:tgtEl>
                                        <p:attrNameLst>
                                          <p:attrName>r</p:attrName>
                                        </p:attrNameLst>
                                      </p:cBhvr>
                                    </p:animRot>
                                    <p:animRot by="120000">
                                      <p:cBhvr>
                                        <p:cTn id="92" dur="200" fill="hold">
                                          <p:stCondLst>
                                            <p:cond delay="800"/>
                                          </p:stCondLst>
                                        </p:cTn>
                                        <p:tgtEl>
                                          <p:spTgt spid="485"/>
                                        </p:tgtEl>
                                        <p:attrNameLst>
                                          <p:attrName>r</p:attrName>
                                        </p:attrNameLst>
                                      </p:cBhvr>
                                    </p:animRot>
                                  </p:childTnLst>
                                </p:cTn>
                              </p:par>
                              <p:par>
                                <p:cTn id="93" presetID="6" presetClass="emph" presetSubtype="0" repeatCount="indefinite" autoRev="1" fill="hold" nodeType="withEffect">
                                  <p:stCondLst>
                                    <p:cond delay="0"/>
                                  </p:stCondLst>
                                  <p:childTnLst>
                                    <p:animScale>
                                      <p:cBhvr>
                                        <p:cTn id="94" dur="2000" fill="hold"/>
                                        <p:tgtEl>
                                          <p:spTgt spid="487"/>
                                        </p:tgtEl>
                                      </p:cBhvr>
                                      <p:by x="120000" y="120000"/>
                                    </p:animScale>
                                  </p:childTnLst>
                                </p:cTn>
                              </p:par>
                              <p:par>
                                <p:cTn id="95" presetID="6" presetClass="emph" presetSubtype="0" repeatCount="indefinite" autoRev="1" fill="hold" nodeType="withEffect">
                                  <p:stCondLst>
                                    <p:cond delay="0"/>
                                  </p:stCondLst>
                                  <p:childTnLst>
                                    <p:animScale>
                                      <p:cBhvr>
                                        <p:cTn id="96" dur="1350" fill="hold"/>
                                        <p:tgtEl>
                                          <p:spTgt spid="48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p:bldP spid="482" grpId="0"/>
      <p:bldP spid="15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399412" y="311376"/>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3" name="Group 52">
            <a:extLst>
              <a:ext uri="{FF2B5EF4-FFF2-40B4-BE49-F238E27FC236}">
                <a16:creationId xmlns:a16="http://schemas.microsoft.com/office/drawing/2014/main" id="{83932A10-0766-42B6-897F-B1859A961B00}"/>
              </a:ext>
            </a:extLst>
          </p:cNvPr>
          <p:cNvGrpSpPr/>
          <p:nvPr/>
        </p:nvGrpSpPr>
        <p:grpSpPr>
          <a:xfrm>
            <a:off x="1039213" y="547708"/>
            <a:ext cx="10245140" cy="5762583"/>
            <a:chOff x="1039213" y="547708"/>
            <a:chExt cx="10245140" cy="5762583"/>
          </a:xfrm>
        </p:grpSpPr>
        <p:grpSp>
          <p:nvGrpSpPr>
            <p:cNvPr id="489" name="Group 488">
              <a:extLst>
                <a:ext uri="{FF2B5EF4-FFF2-40B4-BE49-F238E27FC236}">
                  <a16:creationId xmlns:a16="http://schemas.microsoft.com/office/drawing/2014/main" id="{97D0C9C4-53A6-4522-ADB9-08CE82E765FA}"/>
                </a:ext>
              </a:extLst>
            </p:cNvPr>
            <p:cNvGrpSpPr/>
            <p:nvPr/>
          </p:nvGrpSpPr>
          <p:grpSpPr>
            <a:xfrm>
              <a:off x="1095512" y="627017"/>
              <a:ext cx="10146326" cy="5598882"/>
              <a:chOff x="389475" y="404047"/>
              <a:chExt cx="12173953" cy="6392365"/>
            </a:xfrm>
          </p:grpSpPr>
          <p:grpSp>
            <p:nvGrpSpPr>
              <p:cNvPr id="490" name="Group 489">
                <a:extLst>
                  <a:ext uri="{FF2B5EF4-FFF2-40B4-BE49-F238E27FC236}">
                    <a16:creationId xmlns:a16="http://schemas.microsoft.com/office/drawing/2014/main" id="{847971B0-5898-4455-B521-F1FCD2BAC79C}"/>
                  </a:ext>
                </a:extLst>
              </p:cNvPr>
              <p:cNvGrpSpPr/>
              <p:nvPr/>
            </p:nvGrpSpPr>
            <p:grpSpPr>
              <a:xfrm>
                <a:off x="400050" y="409573"/>
                <a:ext cx="6253487" cy="3321180"/>
                <a:chOff x="0" y="0"/>
                <a:chExt cx="12192000" cy="6858000"/>
              </a:xfrm>
              <a:effectLst/>
            </p:grpSpPr>
            <p:grpSp>
              <p:nvGrpSpPr>
                <p:cNvPr id="593" name="Group 592">
                  <a:extLst>
                    <a:ext uri="{FF2B5EF4-FFF2-40B4-BE49-F238E27FC236}">
                      <a16:creationId xmlns:a16="http://schemas.microsoft.com/office/drawing/2014/main" id="{56166D44-47FC-4E43-A52B-609E4845F3B1}"/>
                    </a:ext>
                  </a:extLst>
                </p:cNvPr>
                <p:cNvGrpSpPr/>
                <p:nvPr/>
              </p:nvGrpSpPr>
              <p:grpSpPr>
                <a:xfrm>
                  <a:off x="590550" y="0"/>
                  <a:ext cx="10953750" cy="6858000"/>
                  <a:chOff x="590550" y="0"/>
                  <a:chExt cx="10953750" cy="6858000"/>
                </a:xfrm>
              </p:grpSpPr>
              <p:cxnSp>
                <p:nvCxnSpPr>
                  <p:cNvPr id="606" name="Straight Connector 605">
                    <a:extLst>
                      <a:ext uri="{FF2B5EF4-FFF2-40B4-BE49-F238E27FC236}">
                        <a16:creationId xmlns:a16="http://schemas.microsoft.com/office/drawing/2014/main" id="{11D895F4-9F87-40D9-BDFD-0C37621152D3}"/>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CAB51356-EEB8-408A-8D2E-461E73A469A6}"/>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D88550FE-059B-445E-81CF-12AA84AF9D5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AFE855B8-61B6-4961-80F4-22BD92259B2F}"/>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5D2C070C-261C-44AA-A160-1FCA1AC9535B}"/>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8E6666F1-8BCD-4CB0-BC65-8A05A4EE7A1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C20B0539-76C0-41C5-968B-D34371AE0075}"/>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3A15CC90-42A5-4782-8D6B-B869D5428C48}"/>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4E1BFF5-E6DB-4BCD-8D32-8B34D94EA4D8}"/>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D74AB457-54B0-4842-9825-D8165BADEF7F}"/>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5BBC70CA-19B3-4B43-8B96-024F2C7DB7DD}"/>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9C5873D4-EDF1-418A-88AF-7158FE38BA6A}"/>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307E0D0F-7628-4243-BBB1-E92D988AC3F9}"/>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B4AB62BD-5EBF-46D8-A833-AEC2AA844E5E}"/>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213C72E5-AF91-42E0-8483-B91BFEB31D10}"/>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91D5040-1A05-4D3F-B33F-8E9DEEF3E08B}"/>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1775042F-8AC9-4132-959B-DECF0AC70B6D}"/>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5D6A1C-12F9-4DDE-A97D-B2B308022E37}"/>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19CCA48-2EFD-4E6A-A994-8862C2EB99C3}"/>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F75FB65C-823D-4DFC-A602-4FAD77DECEC7}"/>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60C991FF-D810-4391-9976-01AC4F9A6679}"/>
                    </a:ext>
                  </a:extLst>
                </p:cNvPr>
                <p:cNvGrpSpPr/>
                <p:nvPr/>
              </p:nvGrpSpPr>
              <p:grpSpPr>
                <a:xfrm>
                  <a:off x="0" y="561974"/>
                  <a:ext cx="12192000" cy="5791200"/>
                  <a:chOff x="-285751" y="581024"/>
                  <a:chExt cx="12706352" cy="5791200"/>
                </a:xfrm>
              </p:grpSpPr>
              <p:cxnSp>
                <p:nvCxnSpPr>
                  <p:cNvPr id="595" name="Straight Connector 594">
                    <a:extLst>
                      <a:ext uri="{FF2B5EF4-FFF2-40B4-BE49-F238E27FC236}">
                        <a16:creationId xmlns:a16="http://schemas.microsoft.com/office/drawing/2014/main" id="{C8A62655-9B4D-40C3-B969-3784B803D2C5}"/>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4D994DF4-460B-45D1-B8A4-96CDCF5DB3EF}"/>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89063368-A1B0-456B-909D-D0F9713BEF2C}"/>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6C4A8509-A37A-4DDA-9F6B-0F9417B9FD94}"/>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A10CCA52-8DE1-4E22-9664-25E61871561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842B9C41-4810-4FA3-8FDF-329F7D5272E0}"/>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53C27C2-E607-4AE8-8B29-69DF4DB15487}"/>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27BB149-60F7-49C4-8F60-FE748D0ECF8A}"/>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54DBEEAE-DAD4-4C45-AC95-EA49DD9882C4}"/>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3238BB03-2938-48EB-A564-5BA1C84E3EEF}"/>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02F54B08-3B5A-49B7-8E5D-885F95F336A7}"/>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1" name="Group 490">
                <a:extLst>
                  <a:ext uri="{FF2B5EF4-FFF2-40B4-BE49-F238E27FC236}">
                    <a16:creationId xmlns:a16="http://schemas.microsoft.com/office/drawing/2014/main" id="{DDA91183-9451-4294-994B-0E57530E96A3}"/>
                  </a:ext>
                </a:extLst>
              </p:cNvPr>
              <p:cNvGrpSpPr/>
              <p:nvPr/>
            </p:nvGrpSpPr>
            <p:grpSpPr>
              <a:xfrm>
                <a:off x="389475" y="3475232"/>
                <a:ext cx="6253487" cy="3321180"/>
                <a:chOff x="0" y="0"/>
                <a:chExt cx="12192000" cy="6858000"/>
              </a:xfrm>
              <a:effectLst/>
            </p:grpSpPr>
            <p:grpSp>
              <p:nvGrpSpPr>
                <p:cNvPr id="560" name="Group 559">
                  <a:extLst>
                    <a:ext uri="{FF2B5EF4-FFF2-40B4-BE49-F238E27FC236}">
                      <a16:creationId xmlns:a16="http://schemas.microsoft.com/office/drawing/2014/main" id="{61690FC1-47BB-411A-AE6A-8B7C47F2D400}"/>
                    </a:ext>
                  </a:extLst>
                </p:cNvPr>
                <p:cNvGrpSpPr/>
                <p:nvPr/>
              </p:nvGrpSpPr>
              <p:grpSpPr>
                <a:xfrm>
                  <a:off x="590550" y="0"/>
                  <a:ext cx="10953750" cy="6858000"/>
                  <a:chOff x="590550" y="0"/>
                  <a:chExt cx="10953750" cy="6858000"/>
                </a:xfrm>
              </p:grpSpPr>
              <p:cxnSp>
                <p:nvCxnSpPr>
                  <p:cNvPr id="573" name="Straight Connector 572">
                    <a:extLst>
                      <a:ext uri="{FF2B5EF4-FFF2-40B4-BE49-F238E27FC236}">
                        <a16:creationId xmlns:a16="http://schemas.microsoft.com/office/drawing/2014/main" id="{251BF36C-F145-4250-B009-0A1E4EBF8E37}"/>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CD442E8D-7782-4149-8172-BC02538E2053}"/>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9F9E13B5-4756-4637-BFF2-969E471B225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FE7BBCAF-FBE4-457F-9B76-3C163D46E89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E16AF48-8093-445D-A570-11D2CFF99035}"/>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01D9DD26-A79F-4987-9EFB-0B81C17DBC9B}"/>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A8A416EB-10B7-42DF-A95E-C5D915298946}"/>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561CA951-DA09-45C1-A410-16FAEF7400B2}"/>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43C614FB-E9C1-407B-AB24-4E09BFC3572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8C50A33D-EDCE-47CC-B00F-EEEBE6EA16E1}"/>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04500606-5BEC-47A9-810F-95E6D35BBF7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D7A60C12-C3FB-4AEF-B9DC-CE6F0BE9D557}"/>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C4C87219-F197-460D-9D12-DD014FE2EFD1}"/>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607B21A-4A35-409D-B227-26C24A6AE702}"/>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9D90BA64-B21B-476E-A813-CEEFF2B3F09F}"/>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BCF182DF-0CFD-4D14-9089-520E71A441F9}"/>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15652E29-28F3-407E-B6CD-40DD18BC1DE5}"/>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1195456B-B148-4B63-AC78-6E24E243866C}"/>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11CE3BCA-3869-477A-AF4C-FC314F5786AB}"/>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1DAA16CD-403B-48CC-B891-2A757B77FE5E}"/>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0AE7418-36FF-4450-B7A9-784AAA9A998C}"/>
                    </a:ext>
                  </a:extLst>
                </p:cNvPr>
                <p:cNvGrpSpPr/>
                <p:nvPr/>
              </p:nvGrpSpPr>
              <p:grpSpPr>
                <a:xfrm>
                  <a:off x="0" y="561974"/>
                  <a:ext cx="12192000" cy="5791200"/>
                  <a:chOff x="-285751" y="581024"/>
                  <a:chExt cx="12706352" cy="5791200"/>
                </a:xfrm>
              </p:grpSpPr>
              <p:cxnSp>
                <p:nvCxnSpPr>
                  <p:cNvPr id="562" name="Straight Connector 561">
                    <a:extLst>
                      <a:ext uri="{FF2B5EF4-FFF2-40B4-BE49-F238E27FC236}">
                        <a16:creationId xmlns:a16="http://schemas.microsoft.com/office/drawing/2014/main" id="{84B49AD1-9D6D-4FEA-BD53-000CC319CB31}"/>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B54AB79-8B82-4206-B558-F57EA86E040D}"/>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EB04631A-E6C0-4008-BDFD-ABF2AF1205A3}"/>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5639DA77-6FFE-46D2-B85B-F3441393CA28}"/>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D65BFB88-66B7-48CF-9041-C37BDF9CF0C6}"/>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611B68C-4075-46F0-912D-6B7C58C37FC4}"/>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60DA1B74-7E80-44D8-893C-90C7BCE4DBA5}"/>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D62627CF-F4CA-49A2-833F-ECEBEEFD7460}"/>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81821599-CC9B-4BA8-9939-BBEFBA772D7D}"/>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E1D7171-87CE-4613-A801-CF7C38B4D4C2}"/>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13153B69-198C-4DA3-B6B1-D664766E344C}"/>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2" name="Group 491">
                <a:extLst>
                  <a:ext uri="{FF2B5EF4-FFF2-40B4-BE49-F238E27FC236}">
                    <a16:creationId xmlns:a16="http://schemas.microsoft.com/office/drawing/2014/main" id="{8EF501D1-342C-44A2-A533-C294F2F34E61}"/>
                  </a:ext>
                </a:extLst>
              </p:cNvPr>
              <p:cNvGrpSpPr/>
              <p:nvPr/>
            </p:nvGrpSpPr>
            <p:grpSpPr>
              <a:xfrm>
                <a:off x="6309941" y="404047"/>
                <a:ext cx="6253487" cy="3321180"/>
                <a:chOff x="0" y="0"/>
                <a:chExt cx="12192000" cy="6858000"/>
              </a:xfrm>
              <a:effectLst/>
            </p:grpSpPr>
            <p:grpSp>
              <p:nvGrpSpPr>
                <p:cNvPr id="527" name="Group 526">
                  <a:extLst>
                    <a:ext uri="{FF2B5EF4-FFF2-40B4-BE49-F238E27FC236}">
                      <a16:creationId xmlns:a16="http://schemas.microsoft.com/office/drawing/2014/main" id="{908AFF2D-B118-47C7-A654-274DA169B11A}"/>
                    </a:ext>
                  </a:extLst>
                </p:cNvPr>
                <p:cNvGrpSpPr/>
                <p:nvPr/>
              </p:nvGrpSpPr>
              <p:grpSpPr>
                <a:xfrm>
                  <a:off x="590550" y="0"/>
                  <a:ext cx="10953750" cy="6858000"/>
                  <a:chOff x="590550" y="0"/>
                  <a:chExt cx="10953750" cy="6858000"/>
                </a:xfrm>
              </p:grpSpPr>
              <p:cxnSp>
                <p:nvCxnSpPr>
                  <p:cNvPr id="540" name="Straight Connector 539">
                    <a:extLst>
                      <a:ext uri="{FF2B5EF4-FFF2-40B4-BE49-F238E27FC236}">
                        <a16:creationId xmlns:a16="http://schemas.microsoft.com/office/drawing/2014/main" id="{4D771F8F-AD0E-4BB2-9CCF-B56F2B19901A}"/>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6CA0641A-5DCD-44ED-BD71-44DBE9DEDC95}"/>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62525C55-7A44-4AF4-8BE2-FAD58634524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56AED5BB-F045-4963-9720-6451583CE3C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450F0975-2949-4BC8-9C55-5D6EA332613A}"/>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DD1FE786-9BB4-40E3-902C-39D27D550622}"/>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3B34A06C-8628-468C-B91E-A39150B55663}"/>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69F88AB3-E4A2-4EFB-AC6C-B07DC2A73CB9}"/>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EAFA27F3-DA65-4A41-934C-CDB286E5A48D}"/>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FB1BD4B5-7798-4D86-92AC-D7F9409D7D8A}"/>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15D76AB-1F7C-46E3-91C1-3F9D430422B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11A00C88-358F-448E-954F-6F4CE92B1A36}"/>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4C027037-C528-4A01-AF26-F64D5B56BB16}"/>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D2D808BE-AAE7-4CE3-A61D-7AEC329A91B5}"/>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3D6DEAA5-0D75-4525-A59E-0541EC96BF5D}"/>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23D551C7-5B21-4916-BEF4-3FB298179065}"/>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55BDA5ED-11E0-46E4-A53A-15609DB6AC28}"/>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857AE7E1-523E-4A41-A8BA-8D06DFC98779}"/>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51D00DD8-0428-4301-A081-D8138B42186A}"/>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D5A6F30-A1FB-4AB7-8FF0-7B7F45610ECB}"/>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8" name="Group 527">
                  <a:extLst>
                    <a:ext uri="{FF2B5EF4-FFF2-40B4-BE49-F238E27FC236}">
                      <a16:creationId xmlns:a16="http://schemas.microsoft.com/office/drawing/2014/main" id="{F2B18F89-B768-45EE-A541-5CF60E8122C3}"/>
                    </a:ext>
                  </a:extLst>
                </p:cNvPr>
                <p:cNvGrpSpPr/>
                <p:nvPr/>
              </p:nvGrpSpPr>
              <p:grpSpPr>
                <a:xfrm>
                  <a:off x="0" y="561974"/>
                  <a:ext cx="12192000" cy="5791200"/>
                  <a:chOff x="-285751" y="581024"/>
                  <a:chExt cx="12706352" cy="5791200"/>
                </a:xfrm>
              </p:grpSpPr>
              <p:cxnSp>
                <p:nvCxnSpPr>
                  <p:cNvPr id="529" name="Straight Connector 528">
                    <a:extLst>
                      <a:ext uri="{FF2B5EF4-FFF2-40B4-BE49-F238E27FC236}">
                        <a16:creationId xmlns:a16="http://schemas.microsoft.com/office/drawing/2014/main" id="{ADA10525-359A-44EA-99DD-71CCBB93B9E0}"/>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37596070-39F4-4F18-9EB3-23C4F8D4FA25}"/>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A3B23CE0-8804-4117-8B81-C026FFCB74F0}"/>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A07C706C-E451-42F8-87E9-73F12B82D541}"/>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471678F1-5736-4013-AE05-36CDFA17CFC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DA9D97DB-6AB5-47B1-AC7E-C98D290981DF}"/>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ECB81E0D-582E-4C45-8429-54460684E28E}"/>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4BB4378C-A0C3-4C6B-88AE-2F046C824DA9}"/>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E304679-D76A-4D3E-813F-F1DFC14D7AD0}"/>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B051D5C8-0ECE-4642-B793-32C163D4E47E}"/>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0438E10-5D1C-47A2-B192-3CC72DE87E4E}"/>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3" name="Group 492">
                <a:extLst>
                  <a:ext uri="{FF2B5EF4-FFF2-40B4-BE49-F238E27FC236}">
                    <a16:creationId xmlns:a16="http://schemas.microsoft.com/office/drawing/2014/main" id="{87EF1565-CA3E-4A0E-9379-675C0F0BA1CC}"/>
                  </a:ext>
                </a:extLst>
              </p:cNvPr>
              <p:cNvGrpSpPr/>
              <p:nvPr/>
            </p:nvGrpSpPr>
            <p:grpSpPr>
              <a:xfrm>
                <a:off x="6299366" y="3469706"/>
                <a:ext cx="6253487" cy="3321180"/>
                <a:chOff x="0" y="0"/>
                <a:chExt cx="12192000" cy="6858000"/>
              </a:xfrm>
              <a:effectLst/>
            </p:grpSpPr>
            <p:grpSp>
              <p:nvGrpSpPr>
                <p:cNvPr id="494" name="Group 493">
                  <a:extLst>
                    <a:ext uri="{FF2B5EF4-FFF2-40B4-BE49-F238E27FC236}">
                      <a16:creationId xmlns:a16="http://schemas.microsoft.com/office/drawing/2014/main" id="{4E8EF595-AABE-4E79-BEC2-2C2A6AF28716}"/>
                    </a:ext>
                  </a:extLst>
                </p:cNvPr>
                <p:cNvGrpSpPr/>
                <p:nvPr/>
              </p:nvGrpSpPr>
              <p:grpSpPr>
                <a:xfrm>
                  <a:off x="590550" y="0"/>
                  <a:ext cx="10953750" cy="6858000"/>
                  <a:chOff x="590550" y="0"/>
                  <a:chExt cx="10953750" cy="6858000"/>
                </a:xfrm>
              </p:grpSpPr>
              <p:cxnSp>
                <p:nvCxnSpPr>
                  <p:cNvPr id="507" name="Straight Connector 506">
                    <a:extLst>
                      <a:ext uri="{FF2B5EF4-FFF2-40B4-BE49-F238E27FC236}">
                        <a16:creationId xmlns:a16="http://schemas.microsoft.com/office/drawing/2014/main" id="{A8544A12-F297-444F-B41A-BDF8F6089F7C}"/>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7440FA17-3407-49DE-AAAD-506439A9EF7A}"/>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817F6216-F23A-4818-BABE-5B1D0DFF09B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915A901-9758-4590-9A88-4DC4CAB58EED}"/>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C59F737-06AB-44FE-B12D-27B81D3A8DF3}"/>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36793D6E-B958-4620-B652-B31DDCB28CC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8B2D2BD2-8948-410E-86BF-3FEF844FD2E1}"/>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36996923-E6BB-4F64-8CE4-2A156B6BA034}"/>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5C0B7B0D-5F11-4BAD-8DE6-4A192F31689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22615F60-BAF9-4592-92C5-D5FFA4167470}"/>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93FF7C51-8E8E-4EDF-A46E-F1E5A6EA8A11}"/>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F7DCDFE-C650-4551-AA5F-ED30DF0CAF5C}"/>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09971501-788E-4034-8003-01543376DFBE}"/>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D2498B-0399-4C3C-B38B-FED9CD8B3160}"/>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E859D7BE-607C-40EF-BA7D-E9103D2E4773}"/>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8DBDF55C-F2F9-49CE-8746-AD1F323F2717}"/>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3611C62D-1FCD-4EC1-856E-CE02AFCC321F}"/>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168CA0BB-2802-4337-9497-1BCDDF3A0B06}"/>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41BDEEAE-53A8-4D02-B00E-7175ADA50E1E}"/>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91F54894-B983-43E4-9BDF-76915E53171F}"/>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495" name="Group 494">
                  <a:extLst>
                    <a:ext uri="{FF2B5EF4-FFF2-40B4-BE49-F238E27FC236}">
                      <a16:creationId xmlns:a16="http://schemas.microsoft.com/office/drawing/2014/main" id="{2D7D5110-79BA-438F-A1CD-D8A907E2DE82}"/>
                    </a:ext>
                  </a:extLst>
                </p:cNvPr>
                <p:cNvGrpSpPr/>
                <p:nvPr/>
              </p:nvGrpSpPr>
              <p:grpSpPr>
                <a:xfrm>
                  <a:off x="0" y="561974"/>
                  <a:ext cx="12192000" cy="5791200"/>
                  <a:chOff x="-285751" y="581024"/>
                  <a:chExt cx="12706352" cy="5791200"/>
                </a:xfrm>
              </p:grpSpPr>
              <p:cxnSp>
                <p:nvCxnSpPr>
                  <p:cNvPr id="496" name="Straight Connector 495">
                    <a:extLst>
                      <a:ext uri="{FF2B5EF4-FFF2-40B4-BE49-F238E27FC236}">
                        <a16:creationId xmlns:a16="http://schemas.microsoft.com/office/drawing/2014/main" id="{52FF3A71-5614-4DCE-9A42-8E9F68171349}"/>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83479453-BBE9-4BE1-83D6-860BBAAD5C2B}"/>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43D34014-D289-43F2-8CB6-5BFAF5014C08}"/>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14907A89-7F3D-4A72-AA1E-10E47B7CF082}"/>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CEED8CB4-F41F-4483-9AE2-1414F7A5620E}"/>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355D4F7B-776A-43A2-B5C3-1A6DB9809E72}"/>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6AC59A75-8CB0-455F-9227-81A4EE56DBEF}"/>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05B87D59-6280-4B22-B57C-DB362A0F7E6B}"/>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453B667-FC08-4FC2-AA0C-16008D2720D6}"/>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B549A50D-4E44-49BA-ADCB-92B62C71CFF4}"/>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C7A245EE-681C-4958-B9CD-F9151E8E8B85}"/>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466" name="Rounded Rectangle 2">
              <a:extLst>
                <a:ext uri="{FF2B5EF4-FFF2-40B4-BE49-F238E27FC236}">
                  <a16:creationId xmlns:a16="http://schemas.microsoft.com/office/drawing/2014/main" id="{06BE0BDE-AFCC-4FBE-883F-AB6042B194B4}"/>
                </a:ext>
              </a:extLst>
            </p:cNvPr>
            <p:cNvSpPr/>
            <p:nvPr/>
          </p:nvSpPr>
          <p:spPr>
            <a:xfrm>
              <a:off x="1039213" y="547708"/>
              <a:ext cx="10245140" cy="5762583"/>
            </a:xfrm>
            <a:prstGeom prst="roundRect">
              <a:avLst>
                <a:gd name="adj" fmla="val 7547"/>
              </a:avLst>
            </a:prstGeom>
            <a:noFill/>
            <a:ln w="98425" cmpd="dbl">
              <a:solidFill>
                <a:srgbClr val="FCF8DE">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467" name="Picture 466">
            <a:extLst>
              <a:ext uri="{FF2B5EF4-FFF2-40B4-BE49-F238E27FC236}">
                <a16:creationId xmlns:a16="http://schemas.microsoft.com/office/drawing/2014/main" id="{D28A8D2F-498F-4E80-990C-94FECC022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46" y="1109823"/>
            <a:ext cx="2086957" cy="400000"/>
          </a:xfrm>
          <a:prstGeom prst="rect">
            <a:avLst/>
          </a:prstGeom>
        </p:spPr>
      </p:pic>
      <p:pic>
        <p:nvPicPr>
          <p:cNvPr id="468" name="Picture 467">
            <a:extLst>
              <a:ext uri="{FF2B5EF4-FFF2-40B4-BE49-F238E27FC236}">
                <a16:creationId xmlns:a16="http://schemas.microsoft.com/office/drawing/2014/main" id="{1F31F328-EF45-4975-9C59-5C4099B7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416" y="1103853"/>
            <a:ext cx="2086957" cy="400000"/>
          </a:xfrm>
          <a:prstGeom prst="rect">
            <a:avLst/>
          </a:prstGeom>
        </p:spPr>
      </p:pic>
      <p:grpSp>
        <p:nvGrpSpPr>
          <p:cNvPr id="469" name="Group 468">
            <a:extLst>
              <a:ext uri="{FF2B5EF4-FFF2-40B4-BE49-F238E27FC236}">
                <a16:creationId xmlns:a16="http://schemas.microsoft.com/office/drawing/2014/main" id="{B52C5C3E-4EA0-489B-9F3E-A29F9685BAA0}"/>
              </a:ext>
            </a:extLst>
          </p:cNvPr>
          <p:cNvGrpSpPr/>
          <p:nvPr/>
        </p:nvGrpSpPr>
        <p:grpSpPr>
          <a:xfrm>
            <a:off x="2003037" y="2086408"/>
            <a:ext cx="9189234" cy="1393359"/>
            <a:chOff x="1093934" y="2361398"/>
            <a:chExt cx="6101971" cy="1183616"/>
          </a:xfrm>
        </p:grpSpPr>
        <p:pic>
          <p:nvPicPr>
            <p:cNvPr id="470" name="Picture 469">
              <a:extLst>
                <a:ext uri="{FF2B5EF4-FFF2-40B4-BE49-F238E27FC236}">
                  <a16:creationId xmlns:a16="http://schemas.microsoft.com/office/drawing/2014/main" id="{5FC66A9A-6464-4A93-BBC3-7E4167DC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471" name="Picture 470">
              <a:extLst>
                <a:ext uri="{FF2B5EF4-FFF2-40B4-BE49-F238E27FC236}">
                  <a16:creationId xmlns:a16="http://schemas.microsoft.com/office/drawing/2014/main" id="{685B5CFE-5717-4A56-A4AB-04370A361E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pic>
        <p:nvPicPr>
          <p:cNvPr id="472" name="Picture 471">
            <a:extLst>
              <a:ext uri="{FF2B5EF4-FFF2-40B4-BE49-F238E27FC236}">
                <a16:creationId xmlns:a16="http://schemas.microsoft.com/office/drawing/2014/main" id="{0BC21994-33EF-43FD-A9E8-B0E30D1EFC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412" t="6865" r="25545" b="14700"/>
          <a:stretch/>
        </p:blipFill>
        <p:spPr>
          <a:xfrm>
            <a:off x="1128814" y="973804"/>
            <a:ext cx="1430818" cy="2429474"/>
          </a:xfrm>
          <a:prstGeom prst="rect">
            <a:avLst/>
          </a:prstGeom>
          <a:effectLst>
            <a:outerShdw blurRad="12700" dist="38100" dir="13500000" algn="br" rotWithShape="0">
              <a:prstClr val="black">
                <a:alpha val="40000"/>
              </a:prstClr>
            </a:outerShdw>
          </a:effectLst>
        </p:spPr>
      </p:pic>
      <p:grpSp>
        <p:nvGrpSpPr>
          <p:cNvPr id="477" name="Group 476">
            <a:extLst>
              <a:ext uri="{FF2B5EF4-FFF2-40B4-BE49-F238E27FC236}">
                <a16:creationId xmlns:a16="http://schemas.microsoft.com/office/drawing/2014/main" id="{FD4D25F1-55AC-4C49-AA6C-16D24BEAF1E5}"/>
              </a:ext>
            </a:extLst>
          </p:cNvPr>
          <p:cNvGrpSpPr/>
          <p:nvPr/>
        </p:nvGrpSpPr>
        <p:grpSpPr>
          <a:xfrm>
            <a:off x="1023283" y="4272932"/>
            <a:ext cx="7934376" cy="1380291"/>
            <a:chOff x="1338773" y="3789810"/>
            <a:chExt cx="6049334" cy="1183616"/>
          </a:xfrm>
        </p:grpSpPr>
        <p:pic>
          <p:nvPicPr>
            <p:cNvPr id="478" name="Picture 477">
              <a:extLst>
                <a:ext uri="{FF2B5EF4-FFF2-40B4-BE49-F238E27FC236}">
                  <a16:creationId xmlns:a16="http://schemas.microsoft.com/office/drawing/2014/main" id="{C3DC7F0D-5A70-4C4B-BEFE-A9E1F4A4D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479" name="Picture 478">
              <a:extLst>
                <a:ext uri="{FF2B5EF4-FFF2-40B4-BE49-F238E27FC236}">
                  <a16:creationId xmlns:a16="http://schemas.microsoft.com/office/drawing/2014/main" id="{60711CE7-9849-46AD-A7D0-8ADFD20CB9E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pic>
        <p:nvPicPr>
          <p:cNvPr id="480" name="Picture 479">
            <a:extLst>
              <a:ext uri="{FF2B5EF4-FFF2-40B4-BE49-F238E27FC236}">
                <a16:creationId xmlns:a16="http://schemas.microsoft.com/office/drawing/2014/main" id="{C4B5BC88-B63F-4DDC-8BBF-5977F319FA40}"/>
              </a:ext>
            </a:extLst>
          </p:cNvPr>
          <p:cNvPicPr>
            <a:picLocks noChangeAspect="1"/>
          </p:cNvPicPr>
          <p:nvPr/>
        </p:nvPicPr>
        <p:blipFill rotWithShape="1">
          <a:blip r:embed="rId7">
            <a:extLst>
              <a:ext uri="{28A0092B-C50C-407E-A947-70E740481C1C}">
                <a14:useLocalDpi xmlns:a14="http://schemas.microsoft.com/office/drawing/2010/main" val="0"/>
              </a:ext>
            </a:extLst>
          </a:blip>
          <a:srcRect l="28998" t="10698" r="30754" b="13746"/>
          <a:stretch/>
        </p:blipFill>
        <p:spPr>
          <a:xfrm>
            <a:off x="7956049" y="2863817"/>
            <a:ext cx="1474742" cy="3460665"/>
          </a:xfrm>
          <a:prstGeom prst="rect">
            <a:avLst/>
          </a:prstGeom>
          <a:effectLst>
            <a:outerShdw blurRad="12700" dist="38100" dir="10800000" algn="r" rotWithShape="0">
              <a:prstClr val="black">
                <a:alpha val="40000"/>
              </a:prstClr>
            </a:outerShdw>
          </a:effectLst>
        </p:spPr>
      </p:pic>
      <p:sp>
        <p:nvSpPr>
          <p:cNvPr id="481" name="TextBox 480">
            <a:extLst>
              <a:ext uri="{FF2B5EF4-FFF2-40B4-BE49-F238E27FC236}">
                <a16:creationId xmlns:a16="http://schemas.microsoft.com/office/drawing/2014/main" id="{D98D9DB4-E11F-4D51-BC70-90DB083E4DBC}"/>
              </a:ext>
            </a:extLst>
          </p:cNvPr>
          <p:cNvSpPr txBox="1"/>
          <p:nvPr/>
        </p:nvSpPr>
        <p:spPr>
          <a:xfrm>
            <a:off x="1992181" y="2495775"/>
            <a:ext cx="8786301" cy="584775"/>
          </a:xfrm>
          <a:prstGeom prst="rect">
            <a:avLst/>
          </a:prstGeom>
          <a:noFill/>
        </p:spPr>
        <p:txBody>
          <a:bodyPr wrap="square" rtlCol="0">
            <a:spAutoFit/>
          </a:bodyPr>
          <a:lstStyle/>
          <a:p>
            <a:pPr algn="ctr"/>
            <a:r>
              <a:rPr lang="en-US" sz="3200" b="1" i="1">
                <a:solidFill>
                  <a:srgbClr val="9A4E4B"/>
                </a:solidFill>
                <a:latin typeface="#9Slide05 SVNKitten" pitchFamily="2" charset="0"/>
                <a:cs typeface="Times New Roman" pitchFamily="18" charset="0"/>
              </a:rPr>
              <a:t>Trong chiến dịch lịch sử Điện Biên Phủ ông đã làm gì?</a:t>
            </a:r>
            <a:endParaRPr lang="en-US" sz="3200" b="1" i="1" dirty="0">
              <a:solidFill>
                <a:srgbClr val="9A4E4B"/>
              </a:solidFill>
              <a:latin typeface="#9Slide05 SVNKitten" pitchFamily="2" charset="0"/>
              <a:cs typeface="Times New Roman" pitchFamily="18" charset="0"/>
            </a:endParaRPr>
          </a:p>
        </p:txBody>
      </p:sp>
      <p:sp>
        <p:nvSpPr>
          <p:cNvPr id="482" name="TextBox 481">
            <a:extLst>
              <a:ext uri="{FF2B5EF4-FFF2-40B4-BE49-F238E27FC236}">
                <a16:creationId xmlns:a16="http://schemas.microsoft.com/office/drawing/2014/main" id="{6DA8D9BA-EBD4-4D0C-96CF-75F2AD6A688C}"/>
              </a:ext>
            </a:extLst>
          </p:cNvPr>
          <p:cNvSpPr txBox="1"/>
          <p:nvPr/>
        </p:nvSpPr>
        <p:spPr>
          <a:xfrm>
            <a:off x="1716305" y="4439690"/>
            <a:ext cx="6568959" cy="1569660"/>
          </a:xfrm>
          <a:prstGeom prst="rect">
            <a:avLst/>
          </a:prstGeom>
          <a:noFill/>
        </p:spPr>
        <p:txBody>
          <a:bodyPr wrap="square" rtlCol="0">
            <a:spAutoFit/>
          </a:bodyPr>
          <a:lstStyle/>
          <a:p>
            <a:pPr algn="ctr"/>
            <a:r>
              <a:rPr lang="en-US" sz="3200" b="1" i="1">
                <a:latin typeface="#9Slide05 SVNKitten" pitchFamily="2" charset="0"/>
                <a:cs typeface="Times New Roman" pitchFamily="18" charset="0"/>
              </a:rPr>
              <a:t>Ông đi cùng bộ đội, dân công hỏa tuyến, vẽ nhiều tranh và kí họa về họ.</a:t>
            </a:r>
          </a:p>
          <a:p>
            <a:pPr algn="ctr"/>
            <a:endParaRPr lang="en-US" sz="3200" b="1" dirty="0">
              <a:solidFill>
                <a:srgbClr val="D58455"/>
              </a:solidFill>
              <a:latin typeface="#9Slide05 SVNKitten" pitchFamily="2" charset="0"/>
              <a:cs typeface="Times New Roman" pitchFamily="18" charset="0"/>
            </a:endParaRPr>
          </a:p>
        </p:txBody>
      </p:sp>
      <p:pic>
        <p:nvPicPr>
          <p:cNvPr id="488" name="Picture 487">
            <a:extLst>
              <a:ext uri="{FF2B5EF4-FFF2-40B4-BE49-F238E27FC236}">
                <a16:creationId xmlns:a16="http://schemas.microsoft.com/office/drawing/2014/main" id="{8DD81985-7153-4775-A71F-862B0E073C63}"/>
              </a:ext>
            </a:extLst>
          </p:cNvPr>
          <p:cNvPicPr>
            <a:picLocks noChangeAspect="1"/>
          </p:cNvPicPr>
          <p:nvPr/>
        </p:nvPicPr>
        <p:blipFill rotWithShape="1">
          <a:blip r:embed="rId8">
            <a:extLst>
              <a:ext uri="{28A0092B-C50C-407E-A947-70E740481C1C}">
                <a14:useLocalDpi xmlns:a14="http://schemas.microsoft.com/office/drawing/2010/main" val="0"/>
              </a:ext>
            </a:extLst>
          </a:blip>
          <a:srcRect l="10424" t="6577" r="16869" b="26970"/>
          <a:stretch/>
        </p:blipFill>
        <p:spPr>
          <a:xfrm flipH="1" flipV="1">
            <a:off x="8636448" y="3899730"/>
            <a:ext cx="2908724" cy="2658565"/>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484" name="Picture 16" descr="See the source image">
            <a:extLst>
              <a:ext uri="{FF2B5EF4-FFF2-40B4-BE49-F238E27FC236}">
                <a16:creationId xmlns:a16="http://schemas.microsoft.com/office/drawing/2014/main" id="{31A57846-6D78-4C0C-BB9B-28081925460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389258" y="4489612"/>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5" name="Picture 20" descr="See the source image">
            <a:extLst>
              <a:ext uri="{FF2B5EF4-FFF2-40B4-BE49-F238E27FC236}">
                <a16:creationId xmlns:a16="http://schemas.microsoft.com/office/drawing/2014/main" id="{08B61FB0-1D1B-4081-AC38-12B6047F1E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43" t="16148" r="24378" b="17477"/>
          <a:stretch/>
        </p:blipFill>
        <p:spPr bwMode="auto">
          <a:xfrm>
            <a:off x="10653551" y="514314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6" name="Picture 20" descr="See the source image">
            <a:extLst>
              <a:ext uri="{FF2B5EF4-FFF2-40B4-BE49-F238E27FC236}">
                <a16:creationId xmlns:a16="http://schemas.microsoft.com/office/drawing/2014/main" id="{9677D0B7-DC12-431B-B08C-4A06311558C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43" t="16148" r="24378" b="17477"/>
          <a:stretch/>
        </p:blipFill>
        <p:spPr bwMode="auto">
          <a:xfrm flipH="1">
            <a:off x="9243274" y="5209894"/>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7" name="Picture 16" descr="See the source image">
            <a:extLst>
              <a:ext uri="{FF2B5EF4-FFF2-40B4-BE49-F238E27FC236}">
                <a16:creationId xmlns:a16="http://schemas.microsoft.com/office/drawing/2014/main" id="{7EE27720-C7FA-4262-B872-408FE4CD3B1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615168" y="5090811"/>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B3390153-B15C-41F1-B291-8219683810C4}"/>
              </a:ext>
            </a:extLst>
          </p:cNvPr>
          <p:cNvSpPr txBox="1"/>
          <p:nvPr/>
        </p:nvSpPr>
        <p:spPr>
          <a:xfrm>
            <a:off x="3167032" y="563697"/>
            <a:ext cx="5993949"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9Slide05 SVNKitten" pitchFamily="2" charset="0"/>
              </a:rPr>
              <a:t>Đọc hiểu nội dung</a:t>
            </a:r>
            <a:endParaRPr lang="id-ID" sz="6600" dirty="0">
              <a:solidFill>
                <a:schemeClr val="bg1"/>
              </a:solidFill>
              <a:effectLst>
                <a:outerShdw blurRad="38100" dist="38100" dir="2700000" algn="tl">
                  <a:srgbClr val="000000">
                    <a:alpha val="43137"/>
                  </a:srgbClr>
                </a:outerShdw>
              </a:effectLst>
              <a:latin typeface="#9Slide05 SVNKitten" pitchFamily="2" charset="0"/>
            </a:endParaRPr>
          </a:p>
        </p:txBody>
      </p:sp>
    </p:spTree>
    <p:extLst>
      <p:ext uri="{BB962C8B-B14F-4D97-AF65-F5344CB8AC3E}">
        <p14:creationId xmlns:p14="http://schemas.microsoft.com/office/powerpoint/2010/main" val="2947061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750" fill="hold"/>
                                        <p:tgtEl>
                                          <p:spTgt spid="157"/>
                                        </p:tgtEl>
                                        <p:attrNameLst>
                                          <p:attrName>ppt_w</p:attrName>
                                        </p:attrNameLst>
                                      </p:cBhvr>
                                      <p:tavLst>
                                        <p:tav tm="0">
                                          <p:val>
                                            <p:fltVal val="0"/>
                                          </p:val>
                                        </p:tav>
                                        <p:tav tm="100000">
                                          <p:val>
                                            <p:strVal val="#ppt_w"/>
                                          </p:val>
                                        </p:tav>
                                      </p:tavLst>
                                    </p:anim>
                                    <p:anim calcmode="lin" valueType="num">
                                      <p:cBhvr>
                                        <p:cTn id="8" dur="750" fill="hold"/>
                                        <p:tgtEl>
                                          <p:spTgt spid="157"/>
                                        </p:tgtEl>
                                        <p:attrNameLst>
                                          <p:attrName>ppt_h</p:attrName>
                                        </p:attrNameLst>
                                      </p:cBhvr>
                                      <p:tavLst>
                                        <p:tav tm="0">
                                          <p:val>
                                            <p:fltVal val="0"/>
                                          </p:val>
                                        </p:tav>
                                        <p:tav tm="100000">
                                          <p:val>
                                            <p:strVal val="#ppt_h"/>
                                          </p:val>
                                        </p:tav>
                                      </p:tavLst>
                                    </p:anim>
                                    <p:animEffect transition="in" filter="fade">
                                      <p:cBhvr>
                                        <p:cTn id="9" dur="750"/>
                                        <p:tgtEl>
                                          <p:spTgt spid="157"/>
                                        </p:tgtEl>
                                      </p:cBhvr>
                                    </p:animEffect>
                                  </p:childTnLst>
                                </p:cTn>
                              </p:par>
                              <p:par>
                                <p:cTn id="10" presetID="53" presetClass="entr" presetSubtype="16" fill="hold" nodeType="withEffect">
                                  <p:stCondLst>
                                    <p:cond delay="500"/>
                                  </p:stCondLst>
                                  <p:childTnLst>
                                    <p:set>
                                      <p:cBhvr>
                                        <p:cTn id="11" dur="1" fill="hold">
                                          <p:stCondLst>
                                            <p:cond delay="0"/>
                                          </p:stCondLst>
                                        </p:cTn>
                                        <p:tgtEl>
                                          <p:spTgt spid="467"/>
                                        </p:tgtEl>
                                        <p:attrNameLst>
                                          <p:attrName>style.visibility</p:attrName>
                                        </p:attrNameLst>
                                      </p:cBhvr>
                                      <p:to>
                                        <p:strVal val="visible"/>
                                      </p:to>
                                    </p:set>
                                    <p:anim calcmode="lin" valueType="num">
                                      <p:cBhvr>
                                        <p:cTn id="12" dur="750" fill="hold"/>
                                        <p:tgtEl>
                                          <p:spTgt spid="467"/>
                                        </p:tgtEl>
                                        <p:attrNameLst>
                                          <p:attrName>ppt_w</p:attrName>
                                        </p:attrNameLst>
                                      </p:cBhvr>
                                      <p:tavLst>
                                        <p:tav tm="0">
                                          <p:val>
                                            <p:fltVal val="0"/>
                                          </p:val>
                                        </p:tav>
                                        <p:tav tm="100000">
                                          <p:val>
                                            <p:strVal val="#ppt_w"/>
                                          </p:val>
                                        </p:tav>
                                      </p:tavLst>
                                    </p:anim>
                                    <p:anim calcmode="lin" valueType="num">
                                      <p:cBhvr>
                                        <p:cTn id="13" dur="750" fill="hold"/>
                                        <p:tgtEl>
                                          <p:spTgt spid="467"/>
                                        </p:tgtEl>
                                        <p:attrNameLst>
                                          <p:attrName>ppt_h</p:attrName>
                                        </p:attrNameLst>
                                      </p:cBhvr>
                                      <p:tavLst>
                                        <p:tav tm="0">
                                          <p:val>
                                            <p:fltVal val="0"/>
                                          </p:val>
                                        </p:tav>
                                        <p:tav tm="100000">
                                          <p:val>
                                            <p:strVal val="#ppt_h"/>
                                          </p:val>
                                        </p:tav>
                                      </p:tavLst>
                                    </p:anim>
                                    <p:animEffect transition="in" filter="fade">
                                      <p:cBhvr>
                                        <p:cTn id="14" dur="750"/>
                                        <p:tgtEl>
                                          <p:spTgt spid="467"/>
                                        </p:tgtEl>
                                      </p:cBhvr>
                                    </p:animEffect>
                                  </p:childTnLst>
                                </p:cTn>
                              </p:par>
                              <p:par>
                                <p:cTn id="15" presetID="53" presetClass="entr" presetSubtype="16" fill="hold" nodeType="withEffect">
                                  <p:stCondLst>
                                    <p:cond delay="1000"/>
                                  </p:stCondLst>
                                  <p:childTnLst>
                                    <p:set>
                                      <p:cBhvr>
                                        <p:cTn id="16" dur="1" fill="hold">
                                          <p:stCondLst>
                                            <p:cond delay="0"/>
                                          </p:stCondLst>
                                        </p:cTn>
                                        <p:tgtEl>
                                          <p:spTgt spid="468"/>
                                        </p:tgtEl>
                                        <p:attrNameLst>
                                          <p:attrName>style.visibility</p:attrName>
                                        </p:attrNameLst>
                                      </p:cBhvr>
                                      <p:to>
                                        <p:strVal val="visible"/>
                                      </p:to>
                                    </p:set>
                                    <p:anim calcmode="lin" valueType="num">
                                      <p:cBhvr>
                                        <p:cTn id="17" dur="750" fill="hold"/>
                                        <p:tgtEl>
                                          <p:spTgt spid="468"/>
                                        </p:tgtEl>
                                        <p:attrNameLst>
                                          <p:attrName>ppt_w</p:attrName>
                                        </p:attrNameLst>
                                      </p:cBhvr>
                                      <p:tavLst>
                                        <p:tav tm="0">
                                          <p:val>
                                            <p:fltVal val="0"/>
                                          </p:val>
                                        </p:tav>
                                        <p:tav tm="100000">
                                          <p:val>
                                            <p:strVal val="#ppt_w"/>
                                          </p:val>
                                        </p:tav>
                                      </p:tavLst>
                                    </p:anim>
                                    <p:anim calcmode="lin" valueType="num">
                                      <p:cBhvr>
                                        <p:cTn id="18" dur="750" fill="hold"/>
                                        <p:tgtEl>
                                          <p:spTgt spid="468"/>
                                        </p:tgtEl>
                                        <p:attrNameLst>
                                          <p:attrName>ppt_h</p:attrName>
                                        </p:attrNameLst>
                                      </p:cBhvr>
                                      <p:tavLst>
                                        <p:tav tm="0">
                                          <p:val>
                                            <p:fltVal val="0"/>
                                          </p:val>
                                        </p:tav>
                                        <p:tav tm="100000">
                                          <p:val>
                                            <p:strVal val="#ppt_h"/>
                                          </p:val>
                                        </p:tav>
                                      </p:tavLst>
                                    </p:anim>
                                    <p:animEffect transition="in" filter="fade">
                                      <p:cBhvr>
                                        <p:cTn id="19" dur="750"/>
                                        <p:tgtEl>
                                          <p:spTgt spid="468"/>
                                        </p:tgtEl>
                                      </p:cBhvr>
                                    </p:animEffect>
                                  </p:childTnLst>
                                </p:cTn>
                              </p:par>
                              <p:par>
                                <p:cTn id="20" presetID="10" presetClass="entr" presetSubtype="0" fill="hold" nodeType="withEffect">
                                  <p:stCondLst>
                                    <p:cond delay="0"/>
                                  </p:stCondLst>
                                  <p:childTnLst>
                                    <p:set>
                                      <p:cBhvr>
                                        <p:cTn id="21" dur="1" fill="hold">
                                          <p:stCondLst>
                                            <p:cond delay="0"/>
                                          </p:stCondLst>
                                        </p:cTn>
                                        <p:tgtEl>
                                          <p:spTgt spid="488"/>
                                        </p:tgtEl>
                                        <p:attrNameLst>
                                          <p:attrName>style.visibility</p:attrName>
                                        </p:attrNameLst>
                                      </p:cBhvr>
                                      <p:to>
                                        <p:strVal val="visible"/>
                                      </p:to>
                                    </p:set>
                                    <p:animEffect transition="in" filter="fade">
                                      <p:cBhvr>
                                        <p:cTn id="22" dur="750"/>
                                        <p:tgtEl>
                                          <p:spTgt spid="488"/>
                                        </p:tgtEl>
                                      </p:cBhvr>
                                    </p:animEffect>
                                  </p:childTnLst>
                                </p:cTn>
                              </p:par>
                              <p:par>
                                <p:cTn id="23" presetID="53" presetClass="entr" presetSubtype="16" fill="hold" nodeType="withEffect">
                                  <p:stCondLst>
                                    <p:cond delay="500"/>
                                  </p:stCondLst>
                                  <p:childTnLst>
                                    <p:set>
                                      <p:cBhvr>
                                        <p:cTn id="24" dur="1" fill="hold">
                                          <p:stCondLst>
                                            <p:cond delay="0"/>
                                          </p:stCondLst>
                                        </p:cTn>
                                        <p:tgtEl>
                                          <p:spTgt spid="486"/>
                                        </p:tgtEl>
                                        <p:attrNameLst>
                                          <p:attrName>style.visibility</p:attrName>
                                        </p:attrNameLst>
                                      </p:cBhvr>
                                      <p:to>
                                        <p:strVal val="visible"/>
                                      </p:to>
                                    </p:set>
                                    <p:anim calcmode="lin" valueType="num">
                                      <p:cBhvr>
                                        <p:cTn id="25" dur="750" fill="hold"/>
                                        <p:tgtEl>
                                          <p:spTgt spid="486"/>
                                        </p:tgtEl>
                                        <p:attrNameLst>
                                          <p:attrName>ppt_w</p:attrName>
                                        </p:attrNameLst>
                                      </p:cBhvr>
                                      <p:tavLst>
                                        <p:tav tm="0">
                                          <p:val>
                                            <p:fltVal val="0"/>
                                          </p:val>
                                        </p:tav>
                                        <p:tav tm="100000">
                                          <p:val>
                                            <p:strVal val="#ppt_w"/>
                                          </p:val>
                                        </p:tav>
                                      </p:tavLst>
                                    </p:anim>
                                    <p:anim calcmode="lin" valueType="num">
                                      <p:cBhvr>
                                        <p:cTn id="26" dur="750" fill="hold"/>
                                        <p:tgtEl>
                                          <p:spTgt spid="486"/>
                                        </p:tgtEl>
                                        <p:attrNameLst>
                                          <p:attrName>ppt_h</p:attrName>
                                        </p:attrNameLst>
                                      </p:cBhvr>
                                      <p:tavLst>
                                        <p:tav tm="0">
                                          <p:val>
                                            <p:fltVal val="0"/>
                                          </p:val>
                                        </p:tav>
                                        <p:tav tm="100000">
                                          <p:val>
                                            <p:strVal val="#ppt_h"/>
                                          </p:val>
                                        </p:tav>
                                      </p:tavLst>
                                    </p:anim>
                                    <p:animEffect transition="in" filter="fade">
                                      <p:cBhvr>
                                        <p:cTn id="27" dur="750"/>
                                        <p:tgtEl>
                                          <p:spTgt spid="486"/>
                                        </p:tgtEl>
                                      </p:cBhvr>
                                    </p:animEffect>
                                  </p:childTnLst>
                                </p:cTn>
                              </p:par>
                              <p:par>
                                <p:cTn id="28" presetID="53" presetClass="entr" presetSubtype="16" fill="hold" nodeType="withEffect">
                                  <p:stCondLst>
                                    <p:cond delay="750"/>
                                  </p:stCondLst>
                                  <p:childTnLst>
                                    <p:set>
                                      <p:cBhvr>
                                        <p:cTn id="29" dur="1" fill="hold">
                                          <p:stCondLst>
                                            <p:cond delay="0"/>
                                          </p:stCondLst>
                                        </p:cTn>
                                        <p:tgtEl>
                                          <p:spTgt spid="487"/>
                                        </p:tgtEl>
                                        <p:attrNameLst>
                                          <p:attrName>style.visibility</p:attrName>
                                        </p:attrNameLst>
                                      </p:cBhvr>
                                      <p:to>
                                        <p:strVal val="visible"/>
                                      </p:to>
                                    </p:set>
                                    <p:anim calcmode="lin" valueType="num">
                                      <p:cBhvr>
                                        <p:cTn id="30" dur="750" fill="hold"/>
                                        <p:tgtEl>
                                          <p:spTgt spid="487"/>
                                        </p:tgtEl>
                                        <p:attrNameLst>
                                          <p:attrName>ppt_w</p:attrName>
                                        </p:attrNameLst>
                                      </p:cBhvr>
                                      <p:tavLst>
                                        <p:tav tm="0">
                                          <p:val>
                                            <p:fltVal val="0"/>
                                          </p:val>
                                        </p:tav>
                                        <p:tav tm="100000">
                                          <p:val>
                                            <p:strVal val="#ppt_w"/>
                                          </p:val>
                                        </p:tav>
                                      </p:tavLst>
                                    </p:anim>
                                    <p:anim calcmode="lin" valueType="num">
                                      <p:cBhvr>
                                        <p:cTn id="31" dur="750" fill="hold"/>
                                        <p:tgtEl>
                                          <p:spTgt spid="487"/>
                                        </p:tgtEl>
                                        <p:attrNameLst>
                                          <p:attrName>ppt_h</p:attrName>
                                        </p:attrNameLst>
                                      </p:cBhvr>
                                      <p:tavLst>
                                        <p:tav tm="0">
                                          <p:val>
                                            <p:fltVal val="0"/>
                                          </p:val>
                                        </p:tav>
                                        <p:tav tm="100000">
                                          <p:val>
                                            <p:strVal val="#ppt_h"/>
                                          </p:val>
                                        </p:tav>
                                      </p:tavLst>
                                    </p:anim>
                                    <p:animEffect transition="in" filter="fade">
                                      <p:cBhvr>
                                        <p:cTn id="32" dur="750"/>
                                        <p:tgtEl>
                                          <p:spTgt spid="487"/>
                                        </p:tgtEl>
                                      </p:cBhvr>
                                    </p:animEffect>
                                  </p:childTnLst>
                                </p:cTn>
                              </p:par>
                              <p:par>
                                <p:cTn id="33" presetID="53" presetClass="entr" presetSubtype="16" fill="hold" nodeType="withEffect">
                                  <p:stCondLst>
                                    <p:cond delay="1000"/>
                                  </p:stCondLst>
                                  <p:childTnLst>
                                    <p:set>
                                      <p:cBhvr>
                                        <p:cTn id="34" dur="1" fill="hold">
                                          <p:stCondLst>
                                            <p:cond delay="0"/>
                                          </p:stCondLst>
                                        </p:cTn>
                                        <p:tgtEl>
                                          <p:spTgt spid="485"/>
                                        </p:tgtEl>
                                        <p:attrNameLst>
                                          <p:attrName>style.visibility</p:attrName>
                                        </p:attrNameLst>
                                      </p:cBhvr>
                                      <p:to>
                                        <p:strVal val="visible"/>
                                      </p:to>
                                    </p:set>
                                    <p:anim calcmode="lin" valueType="num">
                                      <p:cBhvr>
                                        <p:cTn id="35" dur="750" fill="hold"/>
                                        <p:tgtEl>
                                          <p:spTgt spid="485"/>
                                        </p:tgtEl>
                                        <p:attrNameLst>
                                          <p:attrName>ppt_w</p:attrName>
                                        </p:attrNameLst>
                                      </p:cBhvr>
                                      <p:tavLst>
                                        <p:tav tm="0">
                                          <p:val>
                                            <p:fltVal val="0"/>
                                          </p:val>
                                        </p:tav>
                                        <p:tav tm="100000">
                                          <p:val>
                                            <p:strVal val="#ppt_w"/>
                                          </p:val>
                                        </p:tav>
                                      </p:tavLst>
                                    </p:anim>
                                    <p:anim calcmode="lin" valueType="num">
                                      <p:cBhvr>
                                        <p:cTn id="36" dur="750" fill="hold"/>
                                        <p:tgtEl>
                                          <p:spTgt spid="485"/>
                                        </p:tgtEl>
                                        <p:attrNameLst>
                                          <p:attrName>ppt_h</p:attrName>
                                        </p:attrNameLst>
                                      </p:cBhvr>
                                      <p:tavLst>
                                        <p:tav tm="0">
                                          <p:val>
                                            <p:fltVal val="0"/>
                                          </p:val>
                                        </p:tav>
                                        <p:tav tm="100000">
                                          <p:val>
                                            <p:strVal val="#ppt_h"/>
                                          </p:val>
                                        </p:tav>
                                      </p:tavLst>
                                    </p:anim>
                                    <p:animEffect transition="in" filter="fade">
                                      <p:cBhvr>
                                        <p:cTn id="37" dur="750"/>
                                        <p:tgtEl>
                                          <p:spTgt spid="485"/>
                                        </p:tgtEl>
                                      </p:cBhvr>
                                    </p:animEffect>
                                  </p:childTnLst>
                                </p:cTn>
                              </p:par>
                              <p:par>
                                <p:cTn id="38" presetID="53" presetClass="entr" presetSubtype="16" fill="hold" nodeType="withEffect">
                                  <p:stCondLst>
                                    <p:cond delay="1250"/>
                                  </p:stCondLst>
                                  <p:childTnLst>
                                    <p:set>
                                      <p:cBhvr>
                                        <p:cTn id="39" dur="1" fill="hold">
                                          <p:stCondLst>
                                            <p:cond delay="0"/>
                                          </p:stCondLst>
                                        </p:cTn>
                                        <p:tgtEl>
                                          <p:spTgt spid="484"/>
                                        </p:tgtEl>
                                        <p:attrNameLst>
                                          <p:attrName>style.visibility</p:attrName>
                                        </p:attrNameLst>
                                      </p:cBhvr>
                                      <p:to>
                                        <p:strVal val="visible"/>
                                      </p:to>
                                    </p:set>
                                    <p:anim calcmode="lin" valueType="num">
                                      <p:cBhvr>
                                        <p:cTn id="40" dur="750" fill="hold"/>
                                        <p:tgtEl>
                                          <p:spTgt spid="484"/>
                                        </p:tgtEl>
                                        <p:attrNameLst>
                                          <p:attrName>ppt_w</p:attrName>
                                        </p:attrNameLst>
                                      </p:cBhvr>
                                      <p:tavLst>
                                        <p:tav tm="0">
                                          <p:val>
                                            <p:fltVal val="0"/>
                                          </p:val>
                                        </p:tav>
                                        <p:tav tm="100000">
                                          <p:val>
                                            <p:strVal val="#ppt_w"/>
                                          </p:val>
                                        </p:tav>
                                      </p:tavLst>
                                    </p:anim>
                                    <p:anim calcmode="lin" valueType="num">
                                      <p:cBhvr>
                                        <p:cTn id="41" dur="750" fill="hold"/>
                                        <p:tgtEl>
                                          <p:spTgt spid="484"/>
                                        </p:tgtEl>
                                        <p:attrNameLst>
                                          <p:attrName>ppt_h</p:attrName>
                                        </p:attrNameLst>
                                      </p:cBhvr>
                                      <p:tavLst>
                                        <p:tav tm="0">
                                          <p:val>
                                            <p:fltVal val="0"/>
                                          </p:val>
                                        </p:tav>
                                        <p:tav tm="100000">
                                          <p:val>
                                            <p:strVal val="#ppt_h"/>
                                          </p:val>
                                        </p:tav>
                                      </p:tavLst>
                                    </p:anim>
                                    <p:animEffect transition="in" filter="fade">
                                      <p:cBhvr>
                                        <p:cTn id="42" dur="750"/>
                                        <p:tgtEl>
                                          <p:spTgt spid="4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2"/>
                                        </p:tgtEl>
                                        <p:attrNameLst>
                                          <p:attrName>style.visibility</p:attrName>
                                        </p:attrNameLst>
                                      </p:cBhvr>
                                      <p:to>
                                        <p:strVal val="visible"/>
                                      </p:to>
                                    </p:set>
                                    <p:animEffect transition="in" filter="fade">
                                      <p:cBhvr>
                                        <p:cTn id="47" dur="500"/>
                                        <p:tgtEl>
                                          <p:spTgt spid="472"/>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69"/>
                                        </p:tgtEl>
                                        <p:attrNameLst>
                                          <p:attrName>style.visibility</p:attrName>
                                        </p:attrNameLst>
                                      </p:cBhvr>
                                      <p:to>
                                        <p:strVal val="visible"/>
                                      </p:to>
                                    </p:set>
                                    <p:animEffect transition="in" filter="wipe(left)">
                                      <p:cBhvr>
                                        <p:cTn id="51" dur="750"/>
                                        <p:tgtEl>
                                          <p:spTgt spid="469"/>
                                        </p:tgtEl>
                                      </p:cBhvr>
                                    </p:animEffect>
                                  </p:childTnLst>
                                </p:cTn>
                              </p:par>
                            </p:childTnLst>
                          </p:cTn>
                        </p:par>
                        <p:par>
                          <p:cTn id="52" fill="hold">
                            <p:stCondLst>
                              <p:cond delay="1250"/>
                            </p:stCondLst>
                            <p:childTnLst>
                              <p:par>
                                <p:cTn id="53" presetID="10" presetClass="entr" presetSubtype="0" fill="hold" grpId="0" nodeType="afterEffect">
                                  <p:stCondLst>
                                    <p:cond delay="0"/>
                                  </p:stCondLst>
                                  <p:childTnLst>
                                    <p:set>
                                      <p:cBhvr>
                                        <p:cTn id="54" dur="1" fill="hold">
                                          <p:stCondLst>
                                            <p:cond delay="0"/>
                                          </p:stCondLst>
                                        </p:cTn>
                                        <p:tgtEl>
                                          <p:spTgt spid="481"/>
                                        </p:tgtEl>
                                        <p:attrNameLst>
                                          <p:attrName>style.visibility</p:attrName>
                                        </p:attrNameLst>
                                      </p:cBhvr>
                                      <p:to>
                                        <p:strVal val="visible"/>
                                      </p:to>
                                    </p:set>
                                    <p:animEffect transition="in" filter="fade">
                                      <p:cBhvr>
                                        <p:cTn id="55" dur="750"/>
                                        <p:tgtEl>
                                          <p:spTgt spid="48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80"/>
                                        </p:tgtEl>
                                        <p:attrNameLst>
                                          <p:attrName>style.visibility</p:attrName>
                                        </p:attrNameLst>
                                      </p:cBhvr>
                                      <p:to>
                                        <p:strVal val="visible"/>
                                      </p:to>
                                    </p:set>
                                    <p:animEffect transition="in" filter="fade">
                                      <p:cBhvr>
                                        <p:cTn id="60" dur="750"/>
                                        <p:tgtEl>
                                          <p:spTgt spid="480"/>
                                        </p:tgtEl>
                                      </p:cBhvr>
                                    </p:animEffect>
                                  </p:childTnLst>
                                </p:cTn>
                              </p:par>
                            </p:childTnLst>
                          </p:cTn>
                        </p:par>
                        <p:par>
                          <p:cTn id="61" fill="hold">
                            <p:stCondLst>
                              <p:cond delay="750"/>
                            </p:stCondLst>
                            <p:childTnLst>
                              <p:par>
                                <p:cTn id="62" presetID="22" presetClass="entr" presetSubtype="2" fill="hold" nodeType="afterEffect">
                                  <p:stCondLst>
                                    <p:cond delay="0"/>
                                  </p:stCondLst>
                                  <p:childTnLst>
                                    <p:set>
                                      <p:cBhvr>
                                        <p:cTn id="63" dur="1" fill="hold">
                                          <p:stCondLst>
                                            <p:cond delay="0"/>
                                          </p:stCondLst>
                                        </p:cTn>
                                        <p:tgtEl>
                                          <p:spTgt spid="477"/>
                                        </p:tgtEl>
                                        <p:attrNameLst>
                                          <p:attrName>style.visibility</p:attrName>
                                        </p:attrNameLst>
                                      </p:cBhvr>
                                      <p:to>
                                        <p:strVal val="visible"/>
                                      </p:to>
                                    </p:set>
                                    <p:animEffect transition="in" filter="wipe(right)">
                                      <p:cBhvr>
                                        <p:cTn id="64" dur="750"/>
                                        <p:tgtEl>
                                          <p:spTgt spid="477"/>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482"/>
                                        </p:tgtEl>
                                        <p:attrNameLst>
                                          <p:attrName>style.visibility</p:attrName>
                                        </p:attrNameLst>
                                      </p:cBhvr>
                                      <p:to>
                                        <p:strVal val="visible"/>
                                      </p:to>
                                    </p:set>
                                    <p:animEffect transition="in" filter="fade">
                                      <p:cBhvr>
                                        <p:cTn id="68" dur="750"/>
                                        <p:tgtEl>
                                          <p:spTgt spid="482"/>
                                        </p:tgtEl>
                                      </p:cBhvr>
                                    </p:animEffect>
                                  </p:childTnLst>
                                </p:cTn>
                              </p:par>
                              <p:par>
                                <p:cTn id="69" presetID="32" presetClass="emph" presetSubtype="0" repeatCount="10000" fill="hold" nodeType="withEffect">
                                  <p:stCondLst>
                                    <p:cond delay="0"/>
                                  </p:stCondLst>
                                  <p:childTnLst>
                                    <p:animRot by="120000">
                                      <p:cBhvr>
                                        <p:cTn id="70" dur="200" fill="hold">
                                          <p:stCondLst>
                                            <p:cond delay="0"/>
                                          </p:stCondLst>
                                        </p:cTn>
                                        <p:tgtEl>
                                          <p:spTgt spid="472"/>
                                        </p:tgtEl>
                                        <p:attrNameLst>
                                          <p:attrName>r</p:attrName>
                                        </p:attrNameLst>
                                      </p:cBhvr>
                                    </p:animRot>
                                    <p:animRot by="-240000">
                                      <p:cBhvr>
                                        <p:cTn id="71" dur="400" fill="hold">
                                          <p:stCondLst>
                                            <p:cond delay="400"/>
                                          </p:stCondLst>
                                        </p:cTn>
                                        <p:tgtEl>
                                          <p:spTgt spid="472"/>
                                        </p:tgtEl>
                                        <p:attrNameLst>
                                          <p:attrName>r</p:attrName>
                                        </p:attrNameLst>
                                      </p:cBhvr>
                                    </p:animRot>
                                    <p:animRot by="240000">
                                      <p:cBhvr>
                                        <p:cTn id="72" dur="400" fill="hold">
                                          <p:stCondLst>
                                            <p:cond delay="800"/>
                                          </p:stCondLst>
                                        </p:cTn>
                                        <p:tgtEl>
                                          <p:spTgt spid="472"/>
                                        </p:tgtEl>
                                        <p:attrNameLst>
                                          <p:attrName>r</p:attrName>
                                        </p:attrNameLst>
                                      </p:cBhvr>
                                    </p:animRot>
                                    <p:animRot by="-240000">
                                      <p:cBhvr>
                                        <p:cTn id="73" dur="400" fill="hold">
                                          <p:stCondLst>
                                            <p:cond delay="1200"/>
                                          </p:stCondLst>
                                        </p:cTn>
                                        <p:tgtEl>
                                          <p:spTgt spid="472"/>
                                        </p:tgtEl>
                                        <p:attrNameLst>
                                          <p:attrName>r</p:attrName>
                                        </p:attrNameLst>
                                      </p:cBhvr>
                                    </p:animRot>
                                    <p:animRot by="120000">
                                      <p:cBhvr>
                                        <p:cTn id="74" dur="400" fill="hold">
                                          <p:stCondLst>
                                            <p:cond delay="1600"/>
                                          </p:stCondLst>
                                        </p:cTn>
                                        <p:tgtEl>
                                          <p:spTgt spid="472"/>
                                        </p:tgtEl>
                                        <p:attrNameLst>
                                          <p:attrName>r</p:attrName>
                                        </p:attrNameLst>
                                      </p:cBhvr>
                                    </p:animRot>
                                  </p:childTnLst>
                                </p:cTn>
                              </p:par>
                              <p:par>
                                <p:cTn id="75" presetID="32" presetClass="emph" presetSubtype="0" repeatCount="10000" fill="hold" nodeType="withEffect">
                                  <p:stCondLst>
                                    <p:cond delay="0"/>
                                  </p:stCondLst>
                                  <p:childTnLst>
                                    <p:animRot by="120000">
                                      <p:cBhvr>
                                        <p:cTn id="76" dur="200" fill="hold">
                                          <p:stCondLst>
                                            <p:cond delay="0"/>
                                          </p:stCondLst>
                                        </p:cTn>
                                        <p:tgtEl>
                                          <p:spTgt spid="480"/>
                                        </p:tgtEl>
                                        <p:attrNameLst>
                                          <p:attrName>r</p:attrName>
                                        </p:attrNameLst>
                                      </p:cBhvr>
                                    </p:animRot>
                                    <p:animRot by="-240000">
                                      <p:cBhvr>
                                        <p:cTn id="77" dur="400" fill="hold">
                                          <p:stCondLst>
                                            <p:cond delay="400"/>
                                          </p:stCondLst>
                                        </p:cTn>
                                        <p:tgtEl>
                                          <p:spTgt spid="480"/>
                                        </p:tgtEl>
                                        <p:attrNameLst>
                                          <p:attrName>r</p:attrName>
                                        </p:attrNameLst>
                                      </p:cBhvr>
                                    </p:animRot>
                                    <p:animRot by="240000">
                                      <p:cBhvr>
                                        <p:cTn id="78" dur="400" fill="hold">
                                          <p:stCondLst>
                                            <p:cond delay="800"/>
                                          </p:stCondLst>
                                        </p:cTn>
                                        <p:tgtEl>
                                          <p:spTgt spid="480"/>
                                        </p:tgtEl>
                                        <p:attrNameLst>
                                          <p:attrName>r</p:attrName>
                                        </p:attrNameLst>
                                      </p:cBhvr>
                                    </p:animRot>
                                    <p:animRot by="-240000">
                                      <p:cBhvr>
                                        <p:cTn id="79" dur="400" fill="hold">
                                          <p:stCondLst>
                                            <p:cond delay="1200"/>
                                          </p:stCondLst>
                                        </p:cTn>
                                        <p:tgtEl>
                                          <p:spTgt spid="480"/>
                                        </p:tgtEl>
                                        <p:attrNameLst>
                                          <p:attrName>r</p:attrName>
                                        </p:attrNameLst>
                                      </p:cBhvr>
                                    </p:animRot>
                                    <p:animRot by="120000">
                                      <p:cBhvr>
                                        <p:cTn id="80" dur="400" fill="hold">
                                          <p:stCondLst>
                                            <p:cond delay="1600"/>
                                          </p:stCondLst>
                                        </p:cTn>
                                        <p:tgtEl>
                                          <p:spTgt spid="48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486"/>
                                        </p:tgtEl>
                                        <p:attrNameLst>
                                          <p:attrName>r</p:attrName>
                                        </p:attrNameLst>
                                      </p:cBhvr>
                                    </p:animRot>
                                    <p:animRot by="-240000">
                                      <p:cBhvr>
                                        <p:cTn id="83" dur="200" fill="hold">
                                          <p:stCondLst>
                                            <p:cond delay="200"/>
                                          </p:stCondLst>
                                        </p:cTn>
                                        <p:tgtEl>
                                          <p:spTgt spid="486"/>
                                        </p:tgtEl>
                                        <p:attrNameLst>
                                          <p:attrName>r</p:attrName>
                                        </p:attrNameLst>
                                      </p:cBhvr>
                                    </p:animRot>
                                    <p:animRot by="240000">
                                      <p:cBhvr>
                                        <p:cTn id="84" dur="200" fill="hold">
                                          <p:stCondLst>
                                            <p:cond delay="400"/>
                                          </p:stCondLst>
                                        </p:cTn>
                                        <p:tgtEl>
                                          <p:spTgt spid="486"/>
                                        </p:tgtEl>
                                        <p:attrNameLst>
                                          <p:attrName>r</p:attrName>
                                        </p:attrNameLst>
                                      </p:cBhvr>
                                    </p:animRot>
                                    <p:animRot by="-240000">
                                      <p:cBhvr>
                                        <p:cTn id="85" dur="200" fill="hold">
                                          <p:stCondLst>
                                            <p:cond delay="600"/>
                                          </p:stCondLst>
                                        </p:cTn>
                                        <p:tgtEl>
                                          <p:spTgt spid="486"/>
                                        </p:tgtEl>
                                        <p:attrNameLst>
                                          <p:attrName>r</p:attrName>
                                        </p:attrNameLst>
                                      </p:cBhvr>
                                    </p:animRot>
                                    <p:animRot by="120000">
                                      <p:cBhvr>
                                        <p:cTn id="86" dur="200" fill="hold">
                                          <p:stCondLst>
                                            <p:cond delay="800"/>
                                          </p:stCondLst>
                                        </p:cTn>
                                        <p:tgtEl>
                                          <p:spTgt spid="486"/>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485"/>
                                        </p:tgtEl>
                                        <p:attrNameLst>
                                          <p:attrName>r</p:attrName>
                                        </p:attrNameLst>
                                      </p:cBhvr>
                                    </p:animRot>
                                    <p:animRot by="-240000">
                                      <p:cBhvr>
                                        <p:cTn id="89" dur="200" fill="hold">
                                          <p:stCondLst>
                                            <p:cond delay="200"/>
                                          </p:stCondLst>
                                        </p:cTn>
                                        <p:tgtEl>
                                          <p:spTgt spid="485"/>
                                        </p:tgtEl>
                                        <p:attrNameLst>
                                          <p:attrName>r</p:attrName>
                                        </p:attrNameLst>
                                      </p:cBhvr>
                                    </p:animRot>
                                    <p:animRot by="240000">
                                      <p:cBhvr>
                                        <p:cTn id="90" dur="200" fill="hold">
                                          <p:stCondLst>
                                            <p:cond delay="400"/>
                                          </p:stCondLst>
                                        </p:cTn>
                                        <p:tgtEl>
                                          <p:spTgt spid="485"/>
                                        </p:tgtEl>
                                        <p:attrNameLst>
                                          <p:attrName>r</p:attrName>
                                        </p:attrNameLst>
                                      </p:cBhvr>
                                    </p:animRot>
                                    <p:animRot by="-240000">
                                      <p:cBhvr>
                                        <p:cTn id="91" dur="200" fill="hold">
                                          <p:stCondLst>
                                            <p:cond delay="600"/>
                                          </p:stCondLst>
                                        </p:cTn>
                                        <p:tgtEl>
                                          <p:spTgt spid="485"/>
                                        </p:tgtEl>
                                        <p:attrNameLst>
                                          <p:attrName>r</p:attrName>
                                        </p:attrNameLst>
                                      </p:cBhvr>
                                    </p:animRot>
                                    <p:animRot by="120000">
                                      <p:cBhvr>
                                        <p:cTn id="92" dur="200" fill="hold">
                                          <p:stCondLst>
                                            <p:cond delay="800"/>
                                          </p:stCondLst>
                                        </p:cTn>
                                        <p:tgtEl>
                                          <p:spTgt spid="485"/>
                                        </p:tgtEl>
                                        <p:attrNameLst>
                                          <p:attrName>r</p:attrName>
                                        </p:attrNameLst>
                                      </p:cBhvr>
                                    </p:animRot>
                                  </p:childTnLst>
                                </p:cTn>
                              </p:par>
                              <p:par>
                                <p:cTn id="93" presetID="6" presetClass="emph" presetSubtype="0" repeatCount="indefinite" autoRev="1" fill="hold" nodeType="withEffect">
                                  <p:stCondLst>
                                    <p:cond delay="0"/>
                                  </p:stCondLst>
                                  <p:childTnLst>
                                    <p:animScale>
                                      <p:cBhvr>
                                        <p:cTn id="94" dur="2000" fill="hold"/>
                                        <p:tgtEl>
                                          <p:spTgt spid="487"/>
                                        </p:tgtEl>
                                      </p:cBhvr>
                                      <p:by x="120000" y="120000"/>
                                    </p:animScale>
                                  </p:childTnLst>
                                </p:cTn>
                              </p:par>
                              <p:par>
                                <p:cTn id="95" presetID="6" presetClass="emph" presetSubtype="0" repeatCount="indefinite" autoRev="1" fill="hold" nodeType="withEffect">
                                  <p:stCondLst>
                                    <p:cond delay="0"/>
                                  </p:stCondLst>
                                  <p:childTnLst>
                                    <p:animScale>
                                      <p:cBhvr>
                                        <p:cTn id="96" dur="1350" fill="hold"/>
                                        <p:tgtEl>
                                          <p:spTgt spid="48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p:bldP spid="482" grpId="0"/>
      <p:bldP spid="15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399412" y="311376"/>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3" name="Group 52">
            <a:extLst>
              <a:ext uri="{FF2B5EF4-FFF2-40B4-BE49-F238E27FC236}">
                <a16:creationId xmlns:a16="http://schemas.microsoft.com/office/drawing/2014/main" id="{83932A10-0766-42B6-897F-B1859A961B00}"/>
              </a:ext>
            </a:extLst>
          </p:cNvPr>
          <p:cNvGrpSpPr/>
          <p:nvPr/>
        </p:nvGrpSpPr>
        <p:grpSpPr>
          <a:xfrm>
            <a:off x="1039213" y="547708"/>
            <a:ext cx="10245140" cy="5762583"/>
            <a:chOff x="1039213" y="547708"/>
            <a:chExt cx="10245140" cy="5762583"/>
          </a:xfrm>
        </p:grpSpPr>
        <p:grpSp>
          <p:nvGrpSpPr>
            <p:cNvPr id="489" name="Group 488">
              <a:extLst>
                <a:ext uri="{FF2B5EF4-FFF2-40B4-BE49-F238E27FC236}">
                  <a16:creationId xmlns:a16="http://schemas.microsoft.com/office/drawing/2014/main" id="{97D0C9C4-53A6-4522-ADB9-08CE82E765FA}"/>
                </a:ext>
              </a:extLst>
            </p:cNvPr>
            <p:cNvGrpSpPr/>
            <p:nvPr/>
          </p:nvGrpSpPr>
          <p:grpSpPr>
            <a:xfrm>
              <a:off x="1095512" y="627017"/>
              <a:ext cx="10146326" cy="5598882"/>
              <a:chOff x="389475" y="404047"/>
              <a:chExt cx="12173953" cy="6392365"/>
            </a:xfrm>
          </p:grpSpPr>
          <p:grpSp>
            <p:nvGrpSpPr>
              <p:cNvPr id="490" name="Group 489">
                <a:extLst>
                  <a:ext uri="{FF2B5EF4-FFF2-40B4-BE49-F238E27FC236}">
                    <a16:creationId xmlns:a16="http://schemas.microsoft.com/office/drawing/2014/main" id="{847971B0-5898-4455-B521-F1FCD2BAC79C}"/>
                  </a:ext>
                </a:extLst>
              </p:cNvPr>
              <p:cNvGrpSpPr/>
              <p:nvPr/>
            </p:nvGrpSpPr>
            <p:grpSpPr>
              <a:xfrm>
                <a:off x="400050" y="409573"/>
                <a:ext cx="6253487" cy="3321180"/>
                <a:chOff x="0" y="0"/>
                <a:chExt cx="12192000" cy="6858000"/>
              </a:xfrm>
              <a:effectLst/>
            </p:grpSpPr>
            <p:grpSp>
              <p:nvGrpSpPr>
                <p:cNvPr id="593" name="Group 592">
                  <a:extLst>
                    <a:ext uri="{FF2B5EF4-FFF2-40B4-BE49-F238E27FC236}">
                      <a16:creationId xmlns:a16="http://schemas.microsoft.com/office/drawing/2014/main" id="{56166D44-47FC-4E43-A52B-609E4845F3B1}"/>
                    </a:ext>
                  </a:extLst>
                </p:cNvPr>
                <p:cNvGrpSpPr/>
                <p:nvPr/>
              </p:nvGrpSpPr>
              <p:grpSpPr>
                <a:xfrm>
                  <a:off x="590550" y="0"/>
                  <a:ext cx="10953750" cy="6858000"/>
                  <a:chOff x="590550" y="0"/>
                  <a:chExt cx="10953750" cy="6858000"/>
                </a:xfrm>
              </p:grpSpPr>
              <p:cxnSp>
                <p:nvCxnSpPr>
                  <p:cNvPr id="606" name="Straight Connector 605">
                    <a:extLst>
                      <a:ext uri="{FF2B5EF4-FFF2-40B4-BE49-F238E27FC236}">
                        <a16:creationId xmlns:a16="http://schemas.microsoft.com/office/drawing/2014/main" id="{11D895F4-9F87-40D9-BDFD-0C37621152D3}"/>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CAB51356-EEB8-408A-8D2E-461E73A469A6}"/>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D88550FE-059B-445E-81CF-12AA84AF9D5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AFE855B8-61B6-4961-80F4-22BD92259B2F}"/>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5D2C070C-261C-44AA-A160-1FCA1AC9535B}"/>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8E6666F1-8BCD-4CB0-BC65-8A05A4EE7A1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C20B0539-76C0-41C5-968B-D34371AE0075}"/>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3A15CC90-42A5-4782-8D6B-B869D5428C48}"/>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4E1BFF5-E6DB-4BCD-8D32-8B34D94EA4D8}"/>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D74AB457-54B0-4842-9825-D8165BADEF7F}"/>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5BBC70CA-19B3-4B43-8B96-024F2C7DB7DD}"/>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9C5873D4-EDF1-418A-88AF-7158FE38BA6A}"/>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307E0D0F-7628-4243-BBB1-E92D988AC3F9}"/>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B4AB62BD-5EBF-46D8-A833-AEC2AA844E5E}"/>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213C72E5-AF91-42E0-8483-B91BFEB31D10}"/>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91D5040-1A05-4D3F-B33F-8E9DEEF3E08B}"/>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1775042F-8AC9-4132-959B-DECF0AC70B6D}"/>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5D6A1C-12F9-4DDE-A97D-B2B308022E37}"/>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19CCA48-2EFD-4E6A-A994-8862C2EB99C3}"/>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F75FB65C-823D-4DFC-A602-4FAD77DECEC7}"/>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60C991FF-D810-4391-9976-01AC4F9A6679}"/>
                    </a:ext>
                  </a:extLst>
                </p:cNvPr>
                <p:cNvGrpSpPr/>
                <p:nvPr/>
              </p:nvGrpSpPr>
              <p:grpSpPr>
                <a:xfrm>
                  <a:off x="0" y="561974"/>
                  <a:ext cx="12192000" cy="5791200"/>
                  <a:chOff x="-285751" y="581024"/>
                  <a:chExt cx="12706352" cy="5791200"/>
                </a:xfrm>
              </p:grpSpPr>
              <p:cxnSp>
                <p:nvCxnSpPr>
                  <p:cNvPr id="595" name="Straight Connector 594">
                    <a:extLst>
                      <a:ext uri="{FF2B5EF4-FFF2-40B4-BE49-F238E27FC236}">
                        <a16:creationId xmlns:a16="http://schemas.microsoft.com/office/drawing/2014/main" id="{C8A62655-9B4D-40C3-B969-3784B803D2C5}"/>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4D994DF4-460B-45D1-B8A4-96CDCF5DB3EF}"/>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89063368-A1B0-456B-909D-D0F9713BEF2C}"/>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6C4A8509-A37A-4DDA-9F6B-0F9417B9FD94}"/>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A10CCA52-8DE1-4E22-9664-25E61871561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842B9C41-4810-4FA3-8FDF-329F7D5272E0}"/>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53C27C2-E607-4AE8-8B29-69DF4DB15487}"/>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27BB149-60F7-49C4-8F60-FE748D0ECF8A}"/>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54DBEEAE-DAD4-4C45-AC95-EA49DD9882C4}"/>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3238BB03-2938-48EB-A564-5BA1C84E3EEF}"/>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02F54B08-3B5A-49B7-8E5D-885F95F336A7}"/>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1" name="Group 490">
                <a:extLst>
                  <a:ext uri="{FF2B5EF4-FFF2-40B4-BE49-F238E27FC236}">
                    <a16:creationId xmlns:a16="http://schemas.microsoft.com/office/drawing/2014/main" id="{DDA91183-9451-4294-994B-0E57530E96A3}"/>
                  </a:ext>
                </a:extLst>
              </p:cNvPr>
              <p:cNvGrpSpPr/>
              <p:nvPr/>
            </p:nvGrpSpPr>
            <p:grpSpPr>
              <a:xfrm>
                <a:off x="389475" y="3475232"/>
                <a:ext cx="6253487" cy="3321180"/>
                <a:chOff x="0" y="0"/>
                <a:chExt cx="12192000" cy="6858000"/>
              </a:xfrm>
              <a:effectLst/>
            </p:grpSpPr>
            <p:grpSp>
              <p:nvGrpSpPr>
                <p:cNvPr id="560" name="Group 559">
                  <a:extLst>
                    <a:ext uri="{FF2B5EF4-FFF2-40B4-BE49-F238E27FC236}">
                      <a16:creationId xmlns:a16="http://schemas.microsoft.com/office/drawing/2014/main" id="{61690FC1-47BB-411A-AE6A-8B7C47F2D400}"/>
                    </a:ext>
                  </a:extLst>
                </p:cNvPr>
                <p:cNvGrpSpPr/>
                <p:nvPr/>
              </p:nvGrpSpPr>
              <p:grpSpPr>
                <a:xfrm>
                  <a:off x="590550" y="0"/>
                  <a:ext cx="10953750" cy="6858000"/>
                  <a:chOff x="590550" y="0"/>
                  <a:chExt cx="10953750" cy="6858000"/>
                </a:xfrm>
              </p:grpSpPr>
              <p:cxnSp>
                <p:nvCxnSpPr>
                  <p:cNvPr id="573" name="Straight Connector 572">
                    <a:extLst>
                      <a:ext uri="{FF2B5EF4-FFF2-40B4-BE49-F238E27FC236}">
                        <a16:creationId xmlns:a16="http://schemas.microsoft.com/office/drawing/2014/main" id="{251BF36C-F145-4250-B009-0A1E4EBF8E37}"/>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CD442E8D-7782-4149-8172-BC02538E2053}"/>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9F9E13B5-4756-4637-BFF2-969E471B225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FE7BBCAF-FBE4-457F-9B76-3C163D46E89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E16AF48-8093-445D-A570-11D2CFF99035}"/>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01D9DD26-A79F-4987-9EFB-0B81C17DBC9B}"/>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A8A416EB-10B7-42DF-A95E-C5D915298946}"/>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561CA951-DA09-45C1-A410-16FAEF7400B2}"/>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43C614FB-E9C1-407B-AB24-4E09BFC3572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8C50A33D-EDCE-47CC-B00F-EEEBE6EA16E1}"/>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04500606-5BEC-47A9-810F-95E6D35BBF7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D7A60C12-C3FB-4AEF-B9DC-CE6F0BE9D557}"/>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C4C87219-F197-460D-9D12-DD014FE2EFD1}"/>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607B21A-4A35-409D-B227-26C24A6AE702}"/>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9D90BA64-B21B-476E-A813-CEEFF2B3F09F}"/>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BCF182DF-0CFD-4D14-9089-520E71A441F9}"/>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15652E29-28F3-407E-B6CD-40DD18BC1DE5}"/>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1195456B-B148-4B63-AC78-6E24E243866C}"/>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11CE3BCA-3869-477A-AF4C-FC314F5786AB}"/>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1DAA16CD-403B-48CC-B891-2A757B77FE5E}"/>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0AE7418-36FF-4450-B7A9-784AAA9A998C}"/>
                    </a:ext>
                  </a:extLst>
                </p:cNvPr>
                <p:cNvGrpSpPr/>
                <p:nvPr/>
              </p:nvGrpSpPr>
              <p:grpSpPr>
                <a:xfrm>
                  <a:off x="0" y="561974"/>
                  <a:ext cx="12192000" cy="5791200"/>
                  <a:chOff x="-285751" y="581024"/>
                  <a:chExt cx="12706352" cy="5791200"/>
                </a:xfrm>
              </p:grpSpPr>
              <p:cxnSp>
                <p:nvCxnSpPr>
                  <p:cNvPr id="562" name="Straight Connector 561">
                    <a:extLst>
                      <a:ext uri="{FF2B5EF4-FFF2-40B4-BE49-F238E27FC236}">
                        <a16:creationId xmlns:a16="http://schemas.microsoft.com/office/drawing/2014/main" id="{84B49AD1-9D6D-4FEA-BD53-000CC319CB31}"/>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B54AB79-8B82-4206-B558-F57EA86E040D}"/>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EB04631A-E6C0-4008-BDFD-ABF2AF1205A3}"/>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5639DA77-6FFE-46D2-B85B-F3441393CA28}"/>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D65BFB88-66B7-48CF-9041-C37BDF9CF0C6}"/>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611B68C-4075-46F0-912D-6B7C58C37FC4}"/>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60DA1B74-7E80-44D8-893C-90C7BCE4DBA5}"/>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D62627CF-F4CA-49A2-833F-ECEBEEFD7460}"/>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81821599-CC9B-4BA8-9939-BBEFBA772D7D}"/>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E1D7171-87CE-4613-A801-CF7C38B4D4C2}"/>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13153B69-198C-4DA3-B6B1-D664766E344C}"/>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2" name="Group 491">
                <a:extLst>
                  <a:ext uri="{FF2B5EF4-FFF2-40B4-BE49-F238E27FC236}">
                    <a16:creationId xmlns:a16="http://schemas.microsoft.com/office/drawing/2014/main" id="{8EF501D1-342C-44A2-A533-C294F2F34E61}"/>
                  </a:ext>
                </a:extLst>
              </p:cNvPr>
              <p:cNvGrpSpPr/>
              <p:nvPr/>
            </p:nvGrpSpPr>
            <p:grpSpPr>
              <a:xfrm>
                <a:off x="6309941" y="404047"/>
                <a:ext cx="6253487" cy="3321180"/>
                <a:chOff x="0" y="0"/>
                <a:chExt cx="12192000" cy="6858000"/>
              </a:xfrm>
              <a:effectLst/>
            </p:grpSpPr>
            <p:grpSp>
              <p:nvGrpSpPr>
                <p:cNvPr id="527" name="Group 526">
                  <a:extLst>
                    <a:ext uri="{FF2B5EF4-FFF2-40B4-BE49-F238E27FC236}">
                      <a16:creationId xmlns:a16="http://schemas.microsoft.com/office/drawing/2014/main" id="{908AFF2D-B118-47C7-A654-274DA169B11A}"/>
                    </a:ext>
                  </a:extLst>
                </p:cNvPr>
                <p:cNvGrpSpPr/>
                <p:nvPr/>
              </p:nvGrpSpPr>
              <p:grpSpPr>
                <a:xfrm>
                  <a:off x="590550" y="0"/>
                  <a:ext cx="10953750" cy="6858000"/>
                  <a:chOff x="590550" y="0"/>
                  <a:chExt cx="10953750" cy="6858000"/>
                </a:xfrm>
              </p:grpSpPr>
              <p:cxnSp>
                <p:nvCxnSpPr>
                  <p:cNvPr id="540" name="Straight Connector 539">
                    <a:extLst>
                      <a:ext uri="{FF2B5EF4-FFF2-40B4-BE49-F238E27FC236}">
                        <a16:creationId xmlns:a16="http://schemas.microsoft.com/office/drawing/2014/main" id="{4D771F8F-AD0E-4BB2-9CCF-B56F2B19901A}"/>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6CA0641A-5DCD-44ED-BD71-44DBE9DEDC95}"/>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62525C55-7A44-4AF4-8BE2-FAD58634524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56AED5BB-F045-4963-9720-6451583CE3C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450F0975-2949-4BC8-9C55-5D6EA332613A}"/>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DD1FE786-9BB4-40E3-902C-39D27D550622}"/>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3B34A06C-8628-468C-B91E-A39150B55663}"/>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69F88AB3-E4A2-4EFB-AC6C-B07DC2A73CB9}"/>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EAFA27F3-DA65-4A41-934C-CDB286E5A48D}"/>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FB1BD4B5-7798-4D86-92AC-D7F9409D7D8A}"/>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15D76AB-1F7C-46E3-91C1-3F9D430422B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11A00C88-358F-448E-954F-6F4CE92B1A36}"/>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4C027037-C528-4A01-AF26-F64D5B56BB16}"/>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D2D808BE-AAE7-4CE3-A61D-7AEC329A91B5}"/>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3D6DEAA5-0D75-4525-A59E-0541EC96BF5D}"/>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23D551C7-5B21-4916-BEF4-3FB298179065}"/>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55BDA5ED-11E0-46E4-A53A-15609DB6AC28}"/>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857AE7E1-523E-4A41-A8BA-8D06DFC98779}"/>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51D00DD8-0428-4301-A081-D8138B42186A}"/>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D5A6F30-A1FB-4AB7-8FF0-7B7F45610ECB}"/>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8" name="Group 527">
                  <a:extLst>
                    <a:ext uri="{FF2B5EF4-FFF2-40B4-BE49-F238E27FC236}">
                      <a16:creationId xmlns:a16="http://schemas.microsoft.com/office/drawing/2014/main" id="{F2B18F89-B768-45EE-A541-5CF60E8122C3}"/>
                    </a:ext>
                  </a:extLst>
                </p:cNvPr>
                <p:cNvGrpSpPr/>
                <p:nvPr/>
              </p:nvGrpSpPr>
              <p:grpSpPr>
                <a:xfrm>
                  <a:off x="0" y="561974"/>
                  <a:ext cx="12192000" cy="5791200"/>
                  <a:chOff x="-285751" y="581024"/>
                  <a:chExt cx="12706352" cy="5791200"/>
                </a:xfrm>
              </p:grpSpPr>
              <p:cxnSp>
                <p:nvCxnSpPr>
                  <p:cNvPr id="529" name="Straight Connector 528">
                    <a:extLst>
                      <a:ext uri="{FF2B5EF4-FFF2-40B4-BE49-F238E27FC236}">
                        <a16:creationId xmlns:a16="http://schemas.microsoft.com/office/drawing/2014/main" id="{ADA10525-359A-44EA-99DD-71CCBB93B9E0}"/>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37596070-39F4-4F18-9EB3-23C4F8D4FA25}"/>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A3B23CE0-8804-4117-8B81-C026FFCB74F0}"/>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A07C706C-E451-42F8-87E9-73F12B82D541}"/>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471678F1-5736-4013-AE05-36CDFA17CFC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DA9D97DB-6AB5-47B1-AC7E-C98D290981DF}"/>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ECB81E0D-582E-4C45-8429-54460684E28E}"/>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4BB4378C-A0C3-4C6B-88AE-2F046C824DA9}"/>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E304679-D76A-4D3E-813F-F1DFC14D7AD0}"/>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B051D5C8-0ECE-4642-B793-32C163D4E47E}"/>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0438E10-5D1C-47A2-B192-3CC72DE87E4E}"/>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3" name="Group 492">
                <a:extLst>
                  <a:ext uri="{FF2B5EF4-FFF2-40B4-BE49-F238E27FC236}">
                    <a16:creationId xmlns:a16="http://schemas.microsoft.com/office/drawing/2014/main" id="{87EF1565-CA3E-4A0E-9379-675C0F0BA1CC}"/>
                  </a:ext>
                </a:extLst>
              </p:cNvPr>
              <p:cNvGrpSpPr/>
              <p:nvPr/>
            </p:nvGrpSpPr>
            <p:grpSpPr>
              <a:xfrm>
                <a:off x="6299366" y="3469706"/>
                <a:ext cx="6253487" cy="3321180"/>
                <a:chOff x="0" y="0"/>
                <a:chExt cx="12192000" cy="6858000"/>
              </a:xfrm>
              <a:effectLst/>
            </p:grpSpPr>
            <p:grpSp>
              <p:nvGrpSpPr>
                <p:cNvPr id="494" name="Group 493">
                  <a:extLst>
                    <a:ext uri="{FF2B5EF4-FFF2-40B4-BE49-F238E27FC236}">
                      <a16:creationId xmlns:a16="http://schemas.microsoft.com/office/drawing/2014/main" id="{4E8EF595-AABE-4E79-BEC2-2C2A6AF28716}"/>
                    </a:ext>
                  </a:extLst>
                </p:cNvPr>
                <p:cNvGrpSpPr/>
                <p:nvPr/>
              </p:nvGrpSpPr>
              <p:grpSpPr>
                <a:xfrm>
                  <a:off x="590550" y="0"/>
                  <a:ext cx="10953750" cy="6858000"/>
                  <a:chOff x="590550" y="0"/>
                  <a:chExt cx="10953750" cy="6858000"/>
                </a:xfrm>
              </p:grpSpPr>
              <p:cxnSp>
                <p:nvCxnSpPr>
                  <p:cNvPr id="507" name="Straight Connector 506">
                    <a:extLst>
                      <a:ext uri="{FF2B5EF4-FFF2-40B4-BE49-F238E27FC236}">
                        <a16:creationId xmlns:a16="http://schemas.microsoft.com/office/drawing/2014/main" id="{A8544A12-F297-444F-B41A-BDF8F6089F7C}"/>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7440FA17-3407-49DE-AAAD-506439A9EF7A}"/>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817F6216-F23A-4818-BABE-5B1D0DFF09B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915A901-9758-4590-9A88-4DC4CAB58EED}"/>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C59F737-06AB-44FE-B12D-27B81D3A8DF3}"/>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36793D6E-B958-4620-B652-B31DDCB28CC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8B2D2BD2-8948-410E-86BF-3FEF844FD2E1}"/>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36996923-E6BB-4F64-8CE4-2A156B6BA034}"/>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5C0B7B0D-5F11-4BAD-8DE6-4A192F31689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22615F60-BAF9-4592-92C5-D5FFA4167470}"/>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93FF7C51-8E8E-4EDF-A46E-F1E5A6EA8A11}"/>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F7DCDFE-C650-4551-AA5F-ED30DF0CAF5C}"/>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09971501-788E-4034-8003-01543376DFBE}"/>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D2498B-0399-4C3C-B38B-FED9CD8B3160}"/>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E859D7BE-607C-40EF-BA7D-E9103D2E4773}"/>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8DBDF55C-F2F9-49CE-8746-AD1F323F2717}"/>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3611C62D-1FCD-4EC1-856E-CE02AFCC321F}"/>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168CA0BB-2802-4337-9497-1BCDDF3A0B06}"/>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41BDEEAE-53A8-4D02-B00E-7175ADA50E1E}"/>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91F54894-B983-43E4-9BDF-76915E53171F}"/>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495" name="Group 494">
                  <a:extLst>
                    <a:ext uri="{FF2B5EF4-FFF2-40B4-BE49-F238E27FC236}">
                      <a16:creationId xmlns:a16="http://schemas.microsoft.com/office/drawing/2014/main" id="{2D7D5110-79BA-438F-A1CD-D8A907E2DE82}"/>
                    </a:ext>
                  </a:extLst>
                </p:cNvPr>
                <p:cNvGrpSpPr/>
                <p:nvPr/>
              </p:nvGrpSpPr>
              <p:grpSpPr>
                <a:xfrm>
                  <a:off x="0" y="561974"/>
                  <a:ext cx="12192000" cy="5791200"/>
                  <a:chOff x="-285751" y="581024"/>
                  <a:chExt cx="12706352" cy="5791200"/>
                </a:xfrm>
              </p:grpSpPr>
              <p:cxnSp>
                <p:nvCxnSpPr>
                  <p:cNvPr id="496" name="Straight Connector 495">
                    <a:extLst>
                      <a:ext uri="{FF2B5EF4-FFF2-40B4-BE49-F238E27FC236}">
                        <a16:creationId xmlns:a16="http://schemas.microsoft.com/office/drawing/2014/main" id="{52FF3A71-5614-4DCE-9A42-8E9F68171349}"/>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83479453-BBE9-4BE1-83D6-860BBAAD5C2B}"/>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43D34014-D289-43F2-8CB6-5BFAF5014C08}"/>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14907A89-7F3D-4A72-AA1E-10E47B7CF082}"/>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CEED8CB4-F41F-4483-9AE2-1414F7A5620E}"/>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355D4F7B-776A-43A2-B5C3-1A6DB9809E72}"/>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6AC59A75-8CB0-455F-9227-81A4EE56DBEF}"/>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05B87D59-6280-4B22-B57C-DB362A0F7E6B}"/>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453B667-FC08-4FC2-AA0C-16008D2720D6}"/>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B549A50D-4E44-49BA-ADCB-92B62C71CFF4}"/>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C7A245EE-681C-4958-B9CD-F9151E8E8B85}"/>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466" name="Rounded Rectangle 2">
              <a:extLst>
                <a:ext uri="{FF2B5EF4-FFF2-40B4-BE49-F238E27FC236}">
                  <a16:creationId xmlns:a16="http://schemas.microsoft.com/office/drawing/2014/main" id="{06BE0BDE-AFCC-4FBE-883F-AB6042B194B4}"/>
                </a:ext>
              </a:extLst>
            </p:cNvPr>
            <p:cNvSpPr/>
            <p:nvPr/>
          </p:nvSpPr>
          <p:spPr>
            <a:xfrm>
              <a:off x="1039213" y="547708"/>
              <a:ext cx="10245140" cy="5762583"/>
            </a:xfrm>
            <a:prstGeom prst="roundRect">
              <a:avLst>
                <a:gd name="adj" fmla="val 7547"/>
              </a:avLst>
            </a:prstGeom>
            <a:noFill/>
            <a:ln w="98425" cmpd="dbl">
              <a:solidFill>
                <a:srgbClr val="FCF8DE">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467" name="Picture 466">
            <a:extLst>
              <a:ext uri="{FF2B5EF4-FFF2-40B4-BE49-F238E27FC236}">
                <a16:creationId xmlns:a16="http://schemas.microsoft.com/office/drawing/2014/main" id="{D28A8D2F-498F-4E80-990C-94FECC022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46" y="1109823"/>
            <a:ext cx="2086957" cy="400000"/>
          </a:xfrm>
          <a:prstGeom prst="rect">
            <a:avLst/>
          </a:prstGeom>
        </p:spPr>
      </p:pic>
      <p:pic>
        <p:nvPicPr>
          <p:cNvPr id="468" name="Picture 467">
            <a:extLst>
              <a:ext uri="{FF2B5EF4-FFF2-40B4-BE49-F238E27FC236}">
                <a16:creationId xmlns:a16="http://schemas.microsoft.com/office/drawing/2014/main" id="{1F31F328-EF45-4975-9C59-5C4099B7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416" y="1103853"/>
            <a:ext cx="2086957" cy="400000"/>
          </a:xfrm>
          <a:prstGeom prst="rect">
            <a:avLst/>
          </a:prstGeom>
        </p:spPr>
      </p:pic>
      <p:grpSp>
        <p:nvGrpSpPr>
          <p:cNvPr id="469" name="Group 468">
            <a:extLst>
              <a:ext uri="{FF2B5EF4-FFF2-40B4-BE49-F238E27FC236}">
                <a16:creationId xmlns:a16="http://schemas.microsoft.com/office/drawing/2014/main" id="{B52C5C3E-4EA0-489B-9F3E-A29F9685BAA0}"/>
              </a:ext>
            </a:extLst>
          </p:cNvPr>
          <p:cNvGrpSpPr/>
          <p:nvPr/>
        </p:nvGrpSpPr>
        <p:grpSpPr>
          <a:xfrm>
            <a:off x="2003037" y="2086408"/>
            <a:ext cx="9189234" cy="1393359"/>
            <a:chOff x="1093934" y="2361398"/>
            <a:chExt cx="6101971" cy="1183616"/>
          </a:xfrm>
        </p:grpSpPr>
        <p:pic>
          <p:nvPicPr>
            <p:cNvPr id="470" name="Picture 469">
              <a:extLst>
                <a:ext uri="{FF2B5EF4-FFF2-40B4-BE49-F238E27FC236}">
                  <a16:creationId xmlns:a16="http://schemas.microsoft.com/office/drawing/2014/main" id="{5FC66A9A-6464-4A93-BBC3-7E4167DC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471" name="Picture 470">
              <a:extLst>
                <a:ext uri="{FF2B5EF4-FFF2-40B4-BE49-F238E27FC236}">
                  <a16:creationId xmlns:a16="http://schemas.microsoft.com/office/drawing/2014/main" id="{685B5CFE-5717-4A56-A4AB-04370A361E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pic>
        <p:nvPicPr>
          <p:cNvPr id="472" name="Picture 471">
            <a:extLst>
              <a:ext uri="{FF2B5EF4-FFF2-40B4-BE49-F238E27FC236}">
                <a16:creationId xmlns:a16="http://schemas.microsoft.com/office/drawing/2014/main" id="{0BC21994-33EF-43FD-A9E8-B0E30D1EFC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412" t="6865" r="25545" b="14700"/>
          <a:stretch/>
        </p:blipFill>
        <p:spPr>
          <a:xfrm>
            <a:off x="1134810" y="1144886"/>
            <a:ext cx="1430818" cy="2644690"/>
          </a:xfrm>
          <a:prstGeom prst="rect">
            <a:avLst/>
          </a:prstGeom>
          <a:effectLst>
            <a:outerShdw blurRad="12700" dist="38100" dir="13500000" algn="br" rotWithShape="0">
              <a:prstClr val="black">
                <a:alpha val="40000"/>
              </a:prstClr>
            </a:outerShdw>
          </a:effectLst>
        </p:spPr>
      </p:pic>
      <p:grpSp>
        <p:nvGrpSpPr>
          <p:cNvPr id="477" name="Group 476">
            <a:extLst>
              <a:ext uri="{FF2B5EF4-FFF2-40B4-BE49-F238E27FC236}">
                <a16:creationId xmlns:a16="http://schemas.microsoft.com/office/drawing/2014/main" id="{FD4D25F1-55AC-4C49-AA6C-16D24BEAF1E5}"/>
              </a:ext>
            </a:extLst>
          </p:cNvPr>
          <p:cNvGrpSpPr/>
          <p:nvPr/>
        </p:nvGrpSpPr>
        <p:grpSpPr>
          <a:xfrm>
            <a:off x="1023283" y="4272932"/>
            <a:ext cx="7934376" cy="1380291"/>
            <a:chOff x="1338773" y="3789810"/>
            <a:chExt cx="6049334" cy="1183616"/>
          </a:xfrm>
        </p:grpSpPr>
        <p:pic>
          <p:nvPicPr>
            <p:cNvPr id="478" name="Picture 477">
              <a:extLst>
                <a:ext uri="{FF2B5EF4-FFF2-40B4-BE49-F238E27FC236}">
                  <a16:creationId xmlns:a16="http://schemas.microsoft.com/office/drawing/2014/main" id="{C3DC7F0D-5A70-4C4B-BEFE-A9E1F4A4D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479" name="Picture 478">
              <a:extLst>
                <a:ext uri="{FF2B5EF4-FFF2-40B4-BE49-F238E27FC236}">
                  <a16:creationId xmlns:a16="http://schemas.microsoft.com/office/drawing/2014/main" id="{60711CE7-9849-46AD-A7D0-8ADFD20CB9E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pic>
        <p:nvPicPr>
          <p:cNvPr id="480" name="Picture 479">
            <a:extLst>
              <a:ext uri="{FF2B5EF4-FFF2-40B4-BE49-F238E27FC236}">
                <a16:creationId xmlns:a16="http://schemas.microsoft.com/office/drawing/2014/main" id="{C4B5BC88-B63F-4DDC-8BBF-5977F319FA40}"/>
              </a:ext>
            </a:extLst>
          </p:cNvPr>
          <p:cNvPicPr>
            <a:picLocks noChangeAspect="1"/>
          </p:cNvPicPr>
          <p:nvPr/>
        </p:nvPicPr>
        <p:blipFill rotWithShape="1">
          <a:blip r:embed="rId7">
            <a:extLst>
              <a:ext uri="{28A0092B-C50C-407E-A947-70E740481C1C}">
                <a14:useLocalDpi xmlns:a14="http://schemas.microsoft.com/office/drawing/2010/main" val="0"/>
              </a:ext>
            </a:extLst>
          </a:blip>
          <a:srcRect l="28998" t="10698" r="30754" b="13746"/>
          <a:stretch/>
        </p:blipFill>
        <p:spPr>
          <a:xfrm>
            <a:off x="7956049" y="2863817"/>
            <a:ext cx="1474742" cy="3460665"/>
          </a:xfrm>
          <a:prstGeom prst="rect">
            <a:avLst/>
          </a:prstGeom>
          <a:effectLst>
            <a:outerShdw blurRad="12700" dist="38100" dir="10800000" algn="r" rotWithShape="0">
              <a:prstClr val="black">
                <a:alpha val="40000"/>
              </a:prstClr>
            </a:outerShdw>
          </a:effectLst>
        </p:spPr>
      </p:pic>
      <p:sp>
        <p:nvSpPr>
          <p:cNvPr id="481" name="TextBox 480">
            <a:extLst>
              <a:ext uri="{FF2B5EF4-FFF2-40B4-BE49-F238E27FC236}">
                <a16:creationId xmlns:a16="http://schemas.microsoft.com/office/drawing/2014/main" id="{D98D9DB4-E11F-4D51-BC70-90DB083E4DBC}"/>
              </a:ext>
            </a:extLst>
          </p:cNvPr>
          <p:cNvSpPr txBox="1"/>
          <p:nvPr/>
        </p:nvSpPr>
        <p:spPr>
          <a:xfrm>
            <a:off x="1967894" y="2296555"/>
            <a:ext cx="8786301" cy="1077218"/>
          </a:xfrm>
          <a:prstGeom prst="rect">
            <a:avLst/>
          </a:prstGeom>
          <a:noFill/>
        </p:spPr>
        <p:txBody>
          <a:bodyPr wrap="square" rtlCol="0">
            <a:spAutoFit/>
          </a:bodyPr>
          <a:lstStyle/>
          <a:p>
            <a:pPr algn="ctr"/>
            <a:r>
              <a:rPr lang="en-US" sz="3200" b="1" i="1">
                <a:solidFill>
                  <a:srgbClr val="008000"/>
                </a:solidFill>
                <a:latin typeface="#9Slide05 SVNKitten" pitchFamily="2" charset="0"/>
                <a:cs typeface="Times New Roman" pitchFamily="18" charset="0"/>
              </a:rPr>
              <a:t>Em hãy nêu một số các bức tranh nổi tiếng của </a:t>
            </a:r>
          </a:p>
          <a:p>
            <a:pPr algn="ctr"/>
            <a:r>
              <a:rPr lang="en-US" sz="3200" b="1" i="1">
                <a:solidFill>
                  <a:srgbClr val="008000"/>
                </a:solidFill>
                <a:latin typeface="#9Slide05 SVNKitten" pitchFamily="2" charset="0"/>
                <a:cs typeface="Times New Roman" pitchFamily="18" charset="0"/>
              </a:rPr>
              <a:t>hoạ sĩ Tô Ngọc Vân?</a:t>
            </a:r>
            <a:endParaRPr lang="en-US" sz="3200" b="1" i="1" dirty="0">
              <a:solidFill>
                <a:srgbClr val="008000"/>
              </a:solidFill>
              <a:latin typeface="#9Slide05 SVNKitten" pitchFamily="2" charset="0"/>
              <a:cs typeface="Times New Roman" pitchFamily="18" charset="0"/>
            </a:endParaRPr>
          </a:p>
        </p:txBody>
      </p:sp>
      <p:sp>
        <p:nvSpPr>
          <p:cNvPr id="482" name="TextBox 481">
            <a:extLst>
              <a:ext uri="{FF2B5EF4-FFF2-40B4-BE49-F238E27FC236}">
                <a16:creationId xmlns:a16="http://schemas.microsoft.com/office/drawing/2014/main" id="{6DA8D9BA-EBD4-4D0C-96CF-75F2AD6A688C}"/>
              </a:ext>
            </a:extLst>
          </p:cNvPr>
          <p:cNvSpPr txBox="1"/>
          <p:nvPr/>
        </p:nvSpPr>
        <p:spPr>
          <a:xfrm>
            <a:off x="1707141" y="4460715"/>
            <a:ext cx="6568959" cy="1569660"/>
          </a:xfrm>
          <a:prstGeom prst="rect">
            <a:avLst/>
          </a:prstGeom>
          <a:noFill/>
        </p:spPr>
        <p:txBody>
          <a:bodyPr wrap="square" rtlCol="0">
            <a:spAutoFit/>
          </a:bodyPr>
          <a:lstStyle/>
          <a:p>
            <a:pPr algn="ctr"/>
            <a:r>
              <a:rPr lang="en-US" sz="3200" b="1" i="1">
                <a:solidFill>
                  <a:srgbClr val="9A4E4B"/>
                </a:solidFill>
                <a:latin typeface="#9Slide05 SVNKitten" pitchFamily="2" charset="0"/>
                <a:cs typeface="Times New Roman" pitchFamily="18" charset="0"/>
              </a:rPr>
              <a:t>Ánh mặt trời, Thiếu nữ bên hoa huệ, Thiếu nữ bên hoa sen,…</a:t>
            </a:r>
          </a:p>
          <a:p>
            <a:pPr algn="ctr"/>
            <a:endParaRPr lang="en-US" sz="3200" b="1" dirty="0">
              <a:solidFill>
                <a:srgbClr val="9A4E4B"/>
              </a:solidFill>
              <a:latin typeface="#9Slide05 SVNKitten" pitchFamily="2" charset="0"/>
              <a:cs typeface="Times New Roman" pitchFamily="18" charset="0"/>
            </a:endParaRPr>
          </a:p>
        </p:txBody>
      </p:sp>
      <p:pic>
        <p:nvPicPr>
          <p:cNvPr id="488" name="Picture 487">
            <a:extLst>
              <a:ext uri="{FF2B5EF4-FFF2-40B4-BE49-F238E27FC236}">
                <a16:creationId xmlns:a16="http://schemas.microsoft.com/office/drawing/2014/main" id="{8DD81985-7153-4775-A71F-862B0E073C63}"/>
              </a:ext>
            </a:extLst>
          </p:cNvPr>
          <p:cNvPicPr>
            <a:picLocks noChangeAspect="1"/>
          </p:cNvPicPr>
          <p:nvPr/>
        </p:nvPicPr>
        <p:blipFill rotWithShape="1">
          <a:blip r:embed="rId8">
            <a:extLst>
              <a:ext uri="{28A0092B-C50C-407E-A947-70E740481C1C}">
                <a14:useLocalDpi xmlns:a14="http://schemas.microsoft.com/office/drawing/2010/main" val="0"/>
              </a:ext>
            </a:extLst>
          </a:blip>
          <a:srcRect l="10424" t="6577" r="16869" b="26970"/>
          <a:stretch/>
        </p:blipFill>
        <p:spPr>
          <a:xfrm flipH="1" flipV="1">
            <a:off x="8636448" y="3899730"/>
            <a:ext cx="2908724" cy="2658565"/>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484" name="Picture 16" descr="See the source image">
            <a:extLst>
              <a:ext uri="{FF2B5EF4-FFF2-40B4-BE49-F238E27FC236}">
                <a16:creationId xmlns:a16="http://schemas.microsoft.com/office/drawing/2014/main" id="{31A57846-6D78-4C0C-BB9B-28081925460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389258" y="4489612"/>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5" name="Picture 20" descr="See the source image">
            <a:extLst>
              <a:ext uri="{FF2B5EF4-FFF2-40B4-BE49-F238E27FC236}">
                <a16:creationId xmlns:a16="http://schemas.microsoft.com/office/drawing/2014/main" id="{08B61FB0-1D1B-4081-AC38-12B6047F1E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43" t="16148" r="24378" b="17477"/>
          <a:stretch/>
        </p:blipFill>
        <p:spPr bwMode="auto">
          <a:xfrm>
            <a:off x="10653551" y="514314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6" name="Picture 20" descr="See the source image">
            <a:extLst>
              <a:ext uri="{FF2B5EF4-FFF2-40B4-BE49-F238E27FC236}">
                <a16:creationId xmlns:a16="http://schemas.microsoft.com/office/drawing/2014/main" id="{9677D0B7-DC12-431B-B08C-4A06311558C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43" t="16148" r="24378" b="17477"/>
          <a:stretch/>
        </p:blipFill>
        <p:spPr bwMode="auto">
          <a:xfrm flipH="1">
            <a:off x="9243274" y="5209894"/>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7" name="Picture 16" descr="See the source image">
            <a:extLst>
              <a:ext uri="{FF2B5EF4-FFF2-40B4-BE49-F238E27FC236}">
                <a16:creationId xmlns:a16="http://schemas.microsoft.com/office/drawing/2014/main" id="{7EE27720-C7FA-4262-B872-408FE4CD3B1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615168" y="5090811"/>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B3390153-B15C-41F1-B291-8219683810C4}"/>
              </a:ext>
            </a:extLst>
          </p:cNvPr>
          <p:cNvSpPr txBox="1"/>
          <p:nvPr/>
        </p:nvSpPr>
        <p:spPr>
          <a:xfrm>
            <a:off x="3167032" y="563697"/>
            <a:ext cx="5993949"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9Slide05 SVNKitten" pitchFamily="2" charset="0"/>
              </a:rPr>
              <a:t>Đọc hiểu nội dung</a:t>
            </a:r>
            <a:endParaRPr lang="id-ID" sz="6600" dirty="0">
              <a:solidFill>
                <a:schemeClr val="bg1"/>
              </a:solidFill>
              <a:effectLst>
                <a:outerShdw blurRad="38100" dist="38100" dir="2700000" algn="tl">
                  <a:srgbClr val="000000">
                    <a:alpha val="43137"/>
                  </a:srgbClr>
                </a:outerShdw>
              </a:effectLst>
              <a:latin typeface="#9Slide05 SVNKitten" pitchFamily="2" charset="0"/>
            </a:endParaRPr>
          </a:p>
        </p:txBody>
      </p:sp>
    </p:spTree>
    <p:extLst>
      <p:ext uri="{BB962C8B-B14F-4D97-AF65-F5344CB8AC3E}">
        <p14:creationId xmlns:p14="http://schemas.microsoft.com/office/powerpoint/2010/main" val="3550079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750" fill="hold"/>
                                        <p:tgtEl>
                                          <p:spTgt spid="157"/>
                                        </p:tgtEl>
                                        <p:attrNameLst>
                                          <p:attrName>ppt_w</p:attrName>
                                        </p:attrNameLst>
                                      </p:cBhvr>
                                      <p:tavLst>
                                        <p:tav tm="0">
                                          <p:val>
                                            <p:fltVal val="0"/>
                                          </p:val>
                                        </p:tav>
                                        <p:tav tm="100000">
                                          <p:val>
                                            <p:strVal val="#ppt_w"/>
                                          </p:val>
                                        </p:tav>
                                      </p:tavLst>
                                    </p:anim>
                                    <p:anim calcmode="lin" valueType="num">
                                      <p:cBhvr>
                                        <p:cTn id="8" dur="750" fill="hold"/>
                                        <p:tgtEl>
                                          <p:spTgt spid="157"/>
                                        </p:tgtEl>
                                        <p:attrNameLst>
                                          <p:attrName>ppt_h</p:attrName>
                                        </p:attrNameLst>
                                      </p:cBhvr>
                                      <p:tavLst>
                                        <p:tav tm="0">
                                          <p:val>
                                            <p:fltVal val="0"/>
                                          </p:val>
                                        </p:tav>
                                        <p:tav tm="100000">
                                          <p:val>
                                            <p:strVal val="#ppt_h"/>
                                          </p:val>
                                        </p:tav>
                                      </p:tavLst>
                                    </p:anim>
                                    <p:animEffect transition="in" filter="fade">
                                      <p:cBhvr>
                                        <p:cTn id="9" dur="750"/>
                                        <p:tgtEl>
                                          <p:spTgt spid="157"/>
                                        </p:tgtEl>
                                      </p:cBhvr>
                                    </p:animEffect>
                                  </p:childTnLst>
                                </p:cTn>
                              </p:par>
                              <p:par>
                                <p:cTn id="10" presetID="53" presetClass="entr" presetSubtype="16" fill="hold" nodeType="withEffect">
                                  <p:stCondLst>
                                    <p:cond delay="500"/>
                                  </p:stCondLst>
                                  <p:childTnLst>
                                    <p:set>
                                      <p:cBhvr>
                                        <p:cTn id="11" dur="1" fill="hold">
                                          <p:stCondLst>
                                            <p:cond delay="0"/>
                                          </p:stCondLst>
                                        </p:cTn>
                                        <p:tgtEl>
                                          <p:spTgt spid="467"/>
                                        </p:tgtEl>
                                        <p:attrNameLst>
                                          <p:attrName>style.visibility</p:attrName>
                                        </p:attrNameLst>
                                      </p:cBhvr>
                                      <p:to>
                                        <p:strVal val="visible"/>
                                      </p:to>
                                    </p:set>
                                    <p:anim calcmode="lin" valueType="num">
                                      <p:cBhvr>
                                        <p:cTn id="12" dur="750" fill="hold"/>
                                        <p:tgtEl>
                                          <p:spTgt spid="467"/>
                                        </p:tgtEl>
                                        <p:attrNameLst>
                                          <p:attrName>ppt_w</p:attrName>
                                        </p:attrNameLst>
                                      </p:cBhvr>
                                      <p:tavLst>
                                        <p:tav tm="0">
                                          <p:val>
                                            <p:fltVal val="0"/>
                                          </p:val>
                                        </p:tav>
                                        <p:tav tm="100000">
                                          <p:val>
                                            <p:strVal val="#ppt_w"/>
                                          </p:val>
                                        </p:tav>
                                      </p:tavLst>
                                    </p:anim>
                                    <p:anim calcmode="lin" valueType="num">
                                      <p:cBhvr>
                                        <p:cTn id="13" dur="750" fill="hold"/>
                                        <p:tgtEl>
                                          <p:spTgt spid="467"/>
                                        </p:tgtEl>
                                        <p:attrNameLst>
                                          <p:attrName>ppt_h</p:attrName>
                                        </p:attrNameLst>
                                      </p:cBhvr>
                                      <p:tavLst>
                                        <p:tav tm="0">
                                          <p:val>
                                            <p:fltVal val="0"/>
                                          </p:val>
                                        </p:tav>
                                        <p:tav tm="100000">
                                          <p:val>
                                            <p:strVal val="#ppt_h"/>
                                          </p:val>
                                        </p:tav>
                                      </p:tavLst>
                                    </p:anim>
                                    <p:animEffect transition="in" filter="fade">
                                      <p:cBhvr>
                                        <p:cTn id="14" dur="750"/>
                                        <p:tgtEl>
                                          <p:spTgt spid="467"/>
                                        </p:tgtEl>
                                      </p:cBhvr>
                                    </p:animEffect>
                                  </p:childTnLst>
                                </p:cTn>
                              </p:par>
                              <p:par>
                                <p:cTn id="15" presetID="53" presetClass="entr" presetSubtype="16" fill="hold" nodeType="withEffect">
                                  <p:stCondLst>
                                    <p:cond delay="1000"/>
                                  </p:stCondLst>
                                  <p:childTnLst>
                                    <p:set>
                                      <p:cBhvr>
                                        <p:cTn id="16" dur="1" fill="hold">
                                          <p:stCondLst>
                                            <p:cond delay="0"/>
                                          </p:stCondLst>
                                        </p:cTn>
                                        <p:tgtEl>
                                          <p:spTgt spid="468"/>
                                        </p:tgtEl>
                                        <p:attrNameLst>
                                          <p:attrName>style.visibility</p:attrName>
                                        </p:attrNameLst>
                                      </p:cBhvr>
                                      <p:to>
                                        <p:strVal val="visible"/>
                                      </p:to>
                                    </p:set>
                                    <p:anim calcmode="lin" valueType="num">
                                      <p:cBhvr>
                                        <p:cTn id="17" dur="750" fill="hold"/>
                                        <p:tgtEl>
                                          <p:spTgt spid="468"/>
                                        </p:tgtEl>
                                        <p:attrNameLst>
                                          <p:attrName>ppt_w</p:attrName>
                                        </p:attrNameLst>
                                      </p:cBhvr>
                                      <p:tavLst>
                                        <p:tav tm="0">
                                          <p:val>
                                            <p:fltVal val="0"/>
                                          </p:val>
                                        </p:tav>
                                        <p:tav tm="100000">
                                          <p:val>
                                            <p:strVal val="#ppt_w"/>
                                          </p:val>
                                        </p:tav>
                                      </p:tavLst>
                                    </p:anim>
                                    <p:anim calcmode="lin" valueType="num">
                                      <p:cBhvr>
                                        <p:cTn id="18" dur="750" fill="hold"/>
                                        <p:tgtEl>
                                          <p:spTgt spid="468"/>
                                        </p:tgtEl>
                                        <p:attrNameLst>
                                          <p:attrName>ppt_h</p:attrName>
                                        </p:attrNameLst>
                                      </p:cBhvr>
                                      <p:tavLst>
                                        <p:tav tm="0">
                                          <p:val>
                                            <p:fltVal val="0"/>
                                          </p:val>
                                        </p:tav>
                                        <p:tav tm="100000">
                                          <p:val>
                                            <p:strVal val="#ppt_h"/>
                                          </p:val>
                                        </p:tav>
                                      </p:tavLst>
                                    </p:anim>
                                    <p:animEffect transition="in" filter="fade">
                                      <p:cBhvr>
                                        <p:cTn id="19" dur="750"/>
                                        <p:tgtEl>
                                          <p:spTgt spid="468"/>
                                        </p:tgtEl>
                                      </p:cBhvr>
                                    </p:animEffect>
                                  </p:childTnLst>
                                </p:cTn>
                              </p:par>
                              <p:par>
                                <p:cTn id="20" presetID="10" presetClass="entr" presetSubtype="0" fill="hold" nodeType="withEffect">
                                  <p:stCondLst>
                                    <p:cond delay="0"/>
                                  </p:stCondLst>
                                  <p:childTnLst>
                                    <p:set>
                                      <p:cBhvr>
                                        <p:cTn id="21" dur="1" fill="hold">
                                          <p:stCondLst>
                                            <p:cond delay="0"/>
                                          </p:stCondLst>
                                        </p:cTn>
                                        <p:tgtEl>
                                          <p:spTgt spid="488"/>
                                        </p:tgtEl>
                                        <p:attrNameLst>
                                          <p:attrName>style.visibility</p:attrName>
                                        </p:attrNameLst>
                                      </p:cBhvr>
                                      <p:to>
                                        <p:strVal val="visible"/>
                                      </p:to>
                                    </p:set>
                                    <p:animEffect transition="in" filter="fade">
                                      <p:cBhvr>
                                        <p:cTn id="22" dur="750"/>
                                        <p:tgtEl>
                                          <p:spTgt spid="488"/>
                                        </p:tgtEl>
                                      </p:cBhvr>
                                    </p:animEffect>
                                  </p:childTnLst>
                                </p:cTn>
                              </p:par>
                              <p:par>
                                <p:cTn id="23" presetID="53" presetClass="entr" presetSubtype="16" fill="hold" nodeType="withEffect">
                                  <p:stCondLst>
                                    <p:cond delay="500"/>
                                  </p:stCondLst>
                                  <p:childTnLst>
                                    <p:set>
                                      <p:cBhvr>
                                        <p:cTn id="24" dur="1" fill="hold">
                                          <p:stCondLst>
                                            <p:cond delay="0"/>
                                          </p:stCondLst>
                                        </p:cTn>
                                        <p:tgtEl>
                                          <p:spTgt spid="486"/>
                                        </p:tgtEl>
                                        <p:attrNameLst>
                                          <p:attrName>style.visibility</p:attrName>
                                        </p:attrNameLst>
                                      </p:cBhvr>
                                      <p:to>
                                        <p:strVal val="visible"/>
                                      </p:to>
                                    </p:set>
                                    <p:anim calcmode="lin" valueType="num">
                                      <p:cBhvr>
                                        <p:cTn id="25" dur="750" fill="hold"/>
                                        <p:tgtEl>
                                          <p:spTgt spid="486"/>
                                        </p:tgtEl>
                                        <p:attrNameLst>
                                          <p:attrName>ppt_w</p:attrName>
                                        </p:attrNameLst>
                                      </p:cBhvr>
                                      <p:tavLst>
                                        <p:tav tm="0">
                                          <p:val>
                                            <p:fltVal val="0"/>
                                          </p:val>
                                        </p:tav>
                                        <p:tav tm="100000">
                                          <p:val>
                                            <p:strVal val="#ppt_w"/>
                                          </p:val>
                                        </p:tav>
                                      </p:tavLst>
                                    </p:anim>
                                    <p:anim calcmode="lin" valueType="num">
                                      <p:cBhvr>
                                        <p:cTn id="26" dur="750" fill="hold"/>
                                        <p:tgtEl>
                                          <p:spTgt spid="486"/>
                                        </p:tgtEl>
                                        <p:attrNameLst>
                                          <p:attrName>ppt_h</p:attrName>
                                        </p:attrNameLst>
                                      </p:cBhvr>
                                      <p:tavLst>
                                        <p:tav tm="0">
                                          <p:val>
                                            <p:fltVal val="0"/>
                                          </p:val>
                                        </p:tav>
                                        <p:tav tm="100000">
                                          <p:val>
                                            <p:strVal val="#ppt_h"/>
                                          </p:val>
                                        </p:tav>
                                      </p:tavLst>
                                    </p:anim>
                                    <p:animEffect transition="in" filter="fade">
                                      <p:cBhvr>
                                        <p:cTn id="27" dur="750"/>
                                        <p:tgtEl>
                                          <p:spTgt spid="486"/>
                                        </p:tgtEl>
                                      </p:cBhvr>
                                    </p:animEffect>
                                  </p:childTnLst>
                                </p:cTn>
                              </p:par>
                              <p:par>
                                <p:cTn id="28" presetID="53" presetClass="entr" presetSubtype="16" fill="hold" nodeType="withEffect">
                                  <p:stCondLst>
                                    <p:cond delay="750"/>
                                  </p:stCondLst>
                                  <p:childTnLst>
                                    <p:set>
                                      <p:cBhvr>
                                        <p:cTn id="29" dur="1" fill="hold">
                                          <p:stCondLst>
                                            <p:cond delay="0"/>
                                          </p:stCondLst>
                                        </p:cTn>
                                        <p:tgtEl>
                                          <p:spTgt spid="487"/>
                                        </p:tgtEl>
                                        <p:attrNameLst>
                                          <p:attrName>style.visibility</p:attrName>
                                        </p:attrNameLst>
                                      </p:cBhvr>
                                      <p:to>
                                        <p:strVal val="visible"/>
                                      </p:to>
                                    </p:set>
                                    <p:anim calcmode="lin" valueType="num">
                                      <p:cBhvr>
                                        <p:cTn id="30" dur="750" fill="hold"/>
                                        <p:tgtEl>
                                          <p:spTgt spid="487"/>
                                        </p:tgtEl>
                                        <p:attrNameLst>
                                          <p:attrName>ppt_w</p:attrName>
                                        </p:attrNameLst>
                                      </p:cBhvr>
                                      <p:tavLst>
                                        <p:tav tm="0">
                                          <p:val>
                                            <p:fltVal val="0"/>
                                          </p:val>
                                        </p:tav>
                                        <p:tav tm="100000">
                                          <p:val>
                                            <p:strVal val="#ppt_w"/>
                                          </p:val>
                                        </p:tav>
                                      </p:tavLst>
                                    </p:anim>
                                    <p:anim calcmode="lin" valueType="num">
                                      <p:cBhvr>
                                        <p:cTn id="31" dur="750" fill="hold"/>
                                        <p:tgtEl>
                                          <p:spTgt spid="487"/>
                                        </p:tgtEl>
                                        <p:attrNameLst>
                                          <p:attrName>ppt_h</p:attrName>
                                        </p:attrNameLst>
                                      </p:cBhvr>
                                      <p:tavLst>
                                        <p:tav tm="0">
                                          <p:val>
                                            <p:fltVal val="0"/>
                                          </p:val>
                                        </p:tav>
                                        <p:tav tm="100000">
                                          <p:val>
                                            <p:strVal val="#ppt_h"/>
                                          </p:val>
                                        </p:tav>
                                      </p:tavLst>
                                    </p:anim>
                                    <p:animEffect transition="in" filter="fade">
                                      <p:cBhvr>
                                        <p:cTn id="32" dur="750"/>
                                        <p:tgtEl>
                                          <p:spTgt spid="487"/>
                                        </p:tgtEl>
                                      </p:cBhvr>
                                    </p:animEffect>
                                  </p:childTnLst>
                                </p:cTn>
                              </p:par>
                              <p:par>
                                <p:cTn id="33" presetID="53" presetClass="entr" presetSubtype="16" fill="hold" nodeType="withEffect">
                                  <p:stCondLst>
                                    <p:cond delay="1000"/>
                                  </p:stCondLst>
                                  <p:childTnLst>
                                    <p:set>
                                      <p:cBhvr>
                                        <p:cTn id="34" dur="1" fill="hold">
                                          <p:stCondLst>
                                            <p:cond delay="0"/>
                                          </p:stCondLst>
                                        </p:cTn>
                                        <p:tgtEl>
                                          <p:spTgt spid="485"/>
                                        </p:tgtEl>
                                        <p:attrNameLst>
                                          <p:attrName>style.visibility</p:attrName>
                                        </p:attrNameLst>
                                      </p:cBhvr>
                                      <p:to>
                                        <p:strVal val="visible"/>
                                      </p:to>
                                    </p:set>
                                    <p:anim calcmode="lin" valueType="num">
                                      <p:cBhvr>
                                        <p:cTn id="35" dur="750" fill="hold"/>
                                        <p:tgtEl>
                                          <p:spTgt spid="485"/>
                                        </p:tgtEl>
                                        <p:attrNameLst>
                                          <p:attrName>ppt_w</p:attrName>
                                        </p:attrNameLst>
                                      </p:cBhvr>
                                      <p:tavLst>
                                        <p:tav tm="0">
                                          <p:val>
                                            <p:fltVal val="0"/>
                                          </p:val>
                                        </p:tav>
                                        <p:tav tm="100000">
                                          <p:val>
                                            <p:strVal val="#ppt_w"/>
                                          </p:val>
                                        </p:tav>
                                      </p:tavLst>
                                    </p:anim>
                                    <p:anim calcmode="lin" valueType="num">
                                      <p:cBhvr>
                                        <p:cTn id="36" dur="750" fill="hold"/>
                                        <p:tgtEl>
                                          <p:spTgt spid="485"/>
                                        </p:tgtEl>
                                        <p:attrNameLst>
                                          <p:attrName>ppt_h</p:attrName>
                                        </p:attrNameLst>
                                      </p:cBhvr>
                                      <p:tavLst>
                                        <p:tav tm="0">
                                          <p:val>
                                            <p:fltVal val="0"/>
                                          </p:val>
                                        </p:tav>
                                        <p:tav tm="100000">
                                          <p:val>
                                            <p:strVal val="#ppt_h"/>
                                          </p:val>
                                        </p:tav>
                                      </p:tavLst>
                                    </p:anim>
                                    <p:animEffect transition="in" filter="fade">
                                      <p:cBhvr>
                                        <p:cTn id="37" dur="750"/>
                                        <p:tgtEl>
                                          <p:spTgt spid="485"/>
                                        </p:tgtEl>
                                      </p:cBhvr>
                                    </p:animEffect>
                                  </p:childTnLst>
                                </p:cTn>
                              </p:par>
                              <p:par>
                                <p:cTn id="38" presetID="32" presetClass="emph" presetSubtype="0" repeatCount="indefinite" fill="hold" nodeType="withEffect">
                                  <p:stCondLst>
                                    <p:cond delay="1000"/>
                                  </p:stCondLst>
                                  <p:childTnLst>
                                    <p:animRot by="120000">
                                      <p:cBhvr>
                                        <p:cTn id="39" dur="100" fill="hold">
                                          <p:stCondLst>
                                            <p:cond delay="0"/>
                                          </p:stCondLst>
                                        </p:cTn>
                                        <p:tgtEl>
                                          <p:spTgt spid="485"/>
                                        </p:tgtEl>
                                        <p:attrNameLst>
                                          <p:attrName>r</p:attrName>
                                        </p:attrNameLst>
                                      </p:cBhvr>
                                    </p:animRot>
                                    <p:animRot by="-240000">
                                      <p:cBhvr>
                                        <p:cTn id="40" dur="200" fill="hold">
                                          <p:stCondLst>
                                            <p:cond delay="200"/>
                                          </p:stCondLst>
                                        </p:cTn>
                                        <p:tgtEl>
                                          <p:spTgt spid="485"/>
                                        </p:tgtEl>
                                        <p:attrNameLst>
                                          <p:attrName>r</p:attrName>
                                        </p:attrNameLst>
                                      </p:cBhvr>
                                    </p:animRot>
                                    <p:animRot by="240000">
                                      <p:cBhvr>
                                        <p:cTn id="41" dur="200" fill="hold">
                                          <p:stCondLst>
                                            <p:cond delay="400"/>
                                          </p:stCondLst>
                                        </p:cTn>
                                        <p:tgtEl>
                                          <p:spTgt spid="485"/>
                                        </p:tgtEl>
                                        <p:attrNameLst>
                                          <p:attrName>r</p:attrName>
                                        </p:attrNameLst>
                                      </p:cBhvr>
                                    </p:animRot>
                                    <p:animRot by="-240000">
                                      <p:cBhvr>
                                        <p:cTn id="42" dur="200" fill="hold">
                                          <p:stCondLst>
                                            <p:cond delay="600"/>
                                          </p:stCondLst>
                                        </p:cTn>
                                        <p:tgtEl>
                                          <p:spTgt spid="485"/>
                                        </p:tgtEl>
                                        <p:attrNameLst>
                                          <p:attrName>r</p:attrName>
                                        </p:attrNameLst>
                                      </p:cBhvr>
                                    </p:animRot>
                                    <p:animRot by="120000">
                                      <p:cBhvr>
                                        <p:cTn id="43" dur="200" fill="hold">
                                          <p:stCondLst>
                                            <p:cond delay="800"/>
                                          </p:stCondLst>
                                        </p:cTn>
                                        <p:tgtEl>
                                          <p:spTgt spid="485"/>
                                        </p:tgtEl>
                                        <p:attrNameLst>
                                          <p:attrName>r</p:attrName>
                                        </p:attrNameLst>
                                      </p:cBhvr>
                                    </p:animRot>
                                  </p:childTnLst>
                                </p:cTn>
                              </p:par>
                              <p:par>
                                <p:cTn id="44" presetID="32" presetClass="emph" presetSubtype="0" repeatCount="indefinite" fill="hold" nodeType="withEffect">
                                  <p:stCondLst>
                                    <p:cond delay="1000"/>
                                  </p:stCondLst>
                                  <p:childTnLst>
                                    <p:animRot by="120000">
                                      <p:cBhvr>
                                        <p:cTn id="45" dur="100" fill="hold">
                                          <p:stCondLst>
                                            <p:cond delay="0"/>
                                          </p:stCondLst>
                                        </p:cTn>
                                        <p:tgtEl>
                                          <p:spTgt spid="486"/>
                                        </p:tgtEl>
                                        <p:attrNameLst>
                                          <p:attrName>r</p:attrName>
                                        </p:attrNameLst>
                                      </p:cBhvr>
                                    </p:animRot>
                                    <p:animRot by="-240000">
                                      <p:cBhvr>
                                        <p:cTn id="46" dur="200" fill="hold">
                                          <p:stCondLst>
                                            <p:cond delay="200"/>
                                          </p:stCondLst>
                                        </p:cTn>
                                        <p:tgtEl>
                                          <p:spTgt spid="486"/>
                                        </p:tgtEl>
                                        <p:attrNameLst>
                                          <p:attrName>r</p:attrName>
                                        </p:attrNameLst>
                                      </p:cBhvr>
                                    </p:animRot>
                                    <p:animRot by="240000">
                                      <p:cBhvr>
                                        <p:cTn id="47" dur="200" fill="hold">
                                          <p:stCondLst>
                                            <p:cond delay="400"/>
                                          </p:stCondLst>
                                        </p:cTn>
                                        <p:tgtEl>
                                          <p:spTgt spid="486"/>
                                        </p:tgtEl>
                                        <p:attrNameLst>
                                          <p:attrName>r</p:attrName>
                                        </p:attrNameLst>
                                      </p:cBhvr>
                                    </p:animRot>
                                    <p:animRot by="-240000">
                                      <p:cBhvr>
                                        <p:cTn id="48" dur="200" fill="hold">
                                          <p:stCondLst>
                                            <p:cond delay="600"/>
                                          </p:stCondLst>
                                        </p:cTn>
                                        <p:tgtEl>
                                          <p:spTgt spid="486"/>
                                        </p:tgtEl>
                                        <p:attrNameLst>
                                          <p:attrName>r</p:attrName>
                                        </p:attrNameLst>
                                      </p:cBhvr>
                                    </p:animRot>
                                    <p:animRot by="120000">
                                      <p:cBhvr>
                                        <p:cTn id="49" dur="200" fill="hold">
                                          <p:stCondLst>
                                            <p:cond delay="800"/>
                                          </p:stCondLst>
                                        </p:cTn>
                                        <p:tgtEl>
                                          <p:spTgt spid="486"/>
                                        </p:tgtEl>
                                        <p:attrNameLst>
                                          <p:attrName>r</p:attrName>
                                        </p:attrNameLst>
                                      </p:cBhvr>
                                    </p:animRot>
                                  </p:childTnLst>
                                </p:cTn>
                              </p:par>
                              <p:par>
                                <p:cTn id="50" presetID="53" presetClass="entr" presetSubtype="16" fill="hold" nodeType="withEffect">
                                  <p:stCondLst>
                                    <p:cond delay="1250"/>
                                  </p:stCondLst>
                                  <p:childTnLst>
                                    <p:set>
                                      <p:cBhvr>
                                        <p:cTn id="51" dur="1" fill="hold">
                                          <p:stCondLst>
                                            <p:cond delay="0"/>
                                          </p:stCondLst>
                                        </p:cTn>
                                        <p:tgtEl>
                                          <p:spTgt spid="484"/>
                                        </p:tgtEl>
                                        <p:attrNameLst>
                                          <p:attrName>style.visibility</p:attrName>
                                        </p:attrNameLst>
                                      </p:cBhvr>
                                      <p:to>
                                        <p:strVal val="visible"/>
                                      </p:to>
                                    </p:set>
                                    <p:anim calcmode="lin" valueType="num">
                                      <p:cBhvr>
                                        <p:cTn id="52" dur="750" fill="hold"/>
                                        <p:tgtEl>
                                          <p:spTgt spid="484"/>
                                        </p:tgtEl>
                                        <p:attrNameLst>
                                          <p:attrName>ppt_w</p:attrName>
                                        </p:attrNameLst>
                                      </p:cBhvr>
                                      <p:tavLst>
                                        <p:tav tm="0">
                                          <p:val>
                                            <p:fltVal val="0"/>
                                          </p:val>
                                        </p:tav>
                                        <p:tav tm="100000">
                                          <p:val>
                                            <p:strVal val="#ppt_w"/>
                                          </p:val>
                                        </p:tav>
                                      </p:tavLst>
                                    </p:anim>
                                    <p:anim calcmode="lin" valueType="num">
                                      <p:cBhvr>
                                        <p:cTn id="53" dur="750" fill="hold"/>
                                        <p:tgtEl>
                                          <p:spTgt spid="484"/>
                                        </p:tgtEl>
                                        <p:attrNameLst>
                                          <p:attrName>ppt_h</p:attrName>
                                        </p:attrNameLst>
                                      </p:cBhvr>
                                      <p:tavLst>
                                        <p:tav tm="0">
                                          <p:val>
                                            <p:fltVal val="0"/>
                                          </p:val>
                                        </p:tav>
                                        <p:tav tm="100000">
                                          <p:val>
                                            <p:strVal val="#ppt_h"/>
                                          </p:val>
                                        </p:tav>
                                      </p:tavLst>
                                    </p:anim>
                                    <p:animEffect transition="in" filter="fade">
                                      <p:cBhvr>
                                        <p:cTn id="54" dur="750"/>
                                        <p:tgtEl>
                                          <p:spTgt spid="484"/>
                                        </p:tgtEl>
                                      </p:cBhvr>
                                    </p:animEffect>
                                  </p:childTnLst>
                                </p:cTn>
                              </p:par>
                              <p:par>
                                <p:cTn id="55" presetID="6" presetClass="emph" presetSubtype="0" repeatCount="indefinite" autoRev="1" fill="hold" nodeType="withEffect">
                                  <p:stCondLst>
                                    <p:cond delay="1250"/>
                                  </p:stCondLst>
                                  <p:childTnLst>
                                    <p:animScale>
                                      <p:cBhvr>
                                        <p:cTn id="56" dur="1350" fill="hold"/>
                                        <p:tgtEl>
                                          <p:spTgt spid="484"/>
                                        </p:tgtEl>
                                      </p:cBhvr>
                                      <p:by x="120000" y="120000"/>
                                    </p:animScale>
                                  </p:childTnLst>
                                </p:cTn>
                              </p:par>
                              <p:par>
                                <p:cTn id="57" presetID="6" presetClass="emph" presetSubtype="0" repeatCount="indefinite" autoRev="1" fill="hold" nodeType="withEffect">
                                  <p:stCondLst>
                                    <p:cond delay="1250"/>
                                  </p:stCondLst>
                                  <p:childTnLst>
                                    <p:animScale>
                                      <p:cBhvr>
                                        <p:cTn id="58" dur="2000" fill="hold"/>
                                        <p:tgtEl>
                                          <p:spTgt spid="487"/>
                                        </p:tgtEl>
                                      </p:cBhvr>
                                      <p:by x="120000" y="120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72"/>
                                        </p:tgtEl>
                                        <p:attrNameLst>
                                          <p:attrName>style.visibility</p:attrName>
                                        </p:attrNameLst>
                                      </p:cBhvr>
                                      <p:to>
                                        <p:strVal val="visible"/>
                                      </p:to>
                                    </p:set>
                                    <p:animEffect transition="in" filter="fade">
                                      <p:cBhvr>
                                        <p:cTn id="63" dur="500"/>
                                        <p:tgtEl>
                                          <p:spTgt spid="472"/>
                                        </p:tgtEl>
                                      </p:cBhvr>
                                    </p:animEffect>
                                  </p:childTnLst>
                                </p:cTn>
                              </p:par>
                              <p:par>
                                <p:cTn id="64" presetID="32" presetClass="emph" presetSubtype="0" repeatCount="10000" fill="hold" nodeType="withEffect">
                                  <p:stCondLst>
                                    <p:cond delay="0"/>
                                  </p:stCondLst>
                                  <p:childTnLst>
                                    <p:animRot by="120000">
                                      <p:cBhvr>
                                        <p:cTn id="65" dur="200" fill="hold">
                                          <p:stCondLst>
                                            <p:cond delay="0"/>
                                          </p:stCondLst>
                                        </p:cTn>
                                        <p:tgtEl>
                                          <p:spTgt spid="472"/>
                                        </p:tgtEl>
                                        <p:attrNameLst>
                                          <p:attrName>r</p:attrName>
                                        </p:attrNameLst>
                                      </p:cBhvr>
                                    </p:animRot>
                                    <p:animRot by="-240000">
                                      <p:cBhvr>
                                        <p:cTn id="66" dur="400" fill="hold">
                                          <p:stCondLst>
                                            <p:cond delay="400"/>
                                          </p:stCondLst>
                                        </p:cTn>
                                        <p:tgtEl>
                                          <p:spTgt spid="472"/>
                                        </p:tgtEl>
                                        <p:attrNameLst>
                                          <p:attrName>r</p:attrName>
                                        </p:attrNameLst>
                                      </p:cBhvr>
                                    </p:animRot>
                                    <p:animRot by="240000">
                                      <p:cBhvr>
                                        <p:cTn id="67" dur="400" fill="hold">
                                          <p:stCondLst>
                                            <p:cond delay="800"/>
                                          </p:stCondLst>
                                        </p:cTn>
                                        <p:tgtEl>
                                          <p:spTgt spid="472"/>
                                        </p:tgtEl>
                                        <p:attrNameLst>
                                          <p:attrName>r</p:attrName>
                                        </p:attrNameLst>
                                      </p:cBhvr>
                                    </p:animRot>
                                    <p:animRot by="-240000">
                                      <p:cBhvr>
                                        <p:cTn id="68" dur="400" fill="hold">
                                          <p:stCondLst>
                                            <p:cond delay="1200"/>
                                          </p:stCondLst>
                                        </p:cTn>
                                        <p:tgtEl>
                                          <p:spTgt spid="472"/>
                                        </p:tgtEl>
                                        <p:attrNameLst>
                                          <p:attrName>r</p:attrName>
                                        </p:attrNameLst>
                                      </p:cBhvr>
                                    </p:animRot>
                                    <p:animRot by="120000">
                                      <p:cBhvr>
                                        <p:cTn id="69" dur="400" fill="hold">
                                          <p:stCondLst>
                                            <p:cond delay="1600"/>
                                          </p:stCondLst>
                                        </p:cTn>
                                        <p:tgtEl>
                                          <p:spTgt spid="472"/>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69"/>
                                        </p:tgtEl>
                                        <p:attrNameLst>
                                          <p:attrName>style.visibility</p:attrName>
                                        </p:attrNameLst>
                                      </p:cBhvr>
                                      <p:to>
                                        <p:strVal val="visible"/>
                                      </p:to>
                                    </p:set>
                                    <p:animEffect transition="in" filter="wipe(left)">
                                      <p:cBhvr>
                                        <p:cTn id="74" dur="750"/>
                                        <p:tgtEl>
                                          <p:spTgt spid="469"/>
                                        </p:tgtEl>
                                      </p:cBhvr>
                                    </p:animEffect>
                                  </p:childTnLst>
                                </p:cTn>
                              </p:par>
                            </p:childTnLst>
                          </p:cTn>
                        </p:par>
                        <p:par>
                          <p:cTn id="75" fill="hold">
                            <p:stCondLst>
                              <p:cond delay="750"/>
                            </p:stCondLst>
                            <p:childTnLst>
                              <p:par>
                                <p:cTn id="76" presetID="10" presetClass="entr" presetSubtype="0" fill="hold" grpId="0" nodeType="afterEffect">
                                  <p:stCondLst>
                                    <p:cond delay="0"/>
                                  </p:stCondLst>
                                  <p:childTnLst>
                                    <p:set>
                                      <p:cBhvr>
                                        <p:cTn id="77" dur="1" fill="hold">
                                          <p:stCondLst>
                                            <p:cond delay="0"/>
                                          </p:stCondLst>
                                        </p:cTn>
                                        <p:tgtEl>
                                          <p:spTgt spid="481"/>
                                        </p:tgtEl>
                                        <p:attrNameLst>
                                          <p:attrName>style.visibility</p:attrName>
                                        </p:attrNameLst>
                                      </p:cBhvr>
                                      <p:to>
                                        <p:strVal val="visible"/>
                                      </p:to>
                                    </p:set>
                                    <p:animEffect transition="in" filter="fade">
                                      <p:cBhvr>
                                        <p:cTn id="78" dur="750"/>
                                        <p:tgtEl>
                                          <p:spTgt spid="48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80"/>
                                        </p:tgtEl>
                                        <p:attrNameLst>
                                          <p:attrName>style.visibility</p:attrName>
                                        </p:attrNameLst>
                                      </p:cBhvr>
                                      <p:to>
                                        <p:strVal val="visible"/>
                                      </p:to>
                                    </p:set>
                                    <p:animEffect transition="in" filter="fade">
                                      <p:cBhvr>
                                        <p:cTn id="83" dur="750"/>
                                        <p:tgtEl>
                                          <p:spTgt spid="480"/>
                                        </p:tgtEl>
                                      </p:cBhvr>
                                    </p:animEffect>
                                  </p:childTnLst>
                                </p:cTn>
                              </p:par>
                              <p:par>
                                <p:cTn id="84" presetID="32" presetClass="emph" presetSubtype="0" repeatCount="10000" fill="hold" nodeType="withEffect">
                                  <p:stCondLst>
                                    <p:cond delay="0"/>
                                  </p:stCondLst>
                                  <p:childTnLst>
                                    <p:animRot by="120000">
                                      <p:cBhvr>
                                        <p:cTn id="85" dur="200" fill="hold">
                                          <p:stCondLst>
                                            <p:cond delay="0"/>
                                          </p:stCondLst>
                                        </p:cTn>
                                        <p:tgtEl>
                                          <p:spTgt spid="480"/>
                                        </p:tgtEl>
                                        <p:attrNameLst>
                                          <p:attrName>r</p:attrName>
                                        </p:attrNameLst>
                                      </p:cBhvr>
                                    </p:animRot>
                                    <p:animRot by="-240000">
                                      <p:cBhvr>
                                        <p:cTn id="86" dur="400" fill="hold">
                                          <p:stCondLst>
                                            <p:cond delay="400"/>
                                          </p:stCondLst>
                                        </p:cTn>
                                        <p:tgtEl>
                                          <p:spTgt spid="480"/>
                                        </p:tgtEl>
                                        <p:attrNameLst>
                                          <p:attrName>r</p:attrName>
                                        </p:attrNameLst>
                                      </p:cBhvr>
                                    </p:animRot>
                                    <p:animRot by="240000">
                                      <p:cBhvr>
                                        <p:cTn id="87" dur="400" fill="hold">
                                          <p:stCondLst>
                                            <p:cond delay="800"/>
                                          </p:stCondLst>
                                        </p:cTn>
                                        <p:tgtEl>
                                          <p:spTgt spid="480"/>
                                        </p:tgtEl>
                                        <p:attrNameLst>
                                          <p:attrName>r</p:attrName>
                                        </p:attrNameLst>
                                      </p:cBhvr>
                                    </p:animRot>
                                    <p:animRot by="-240000">
                                      <p:cBhvr>
                                        <p:cTn id="88" dur="400" fill="hold">
                                          <p:stCondLst>
                                            <p:cond delay="1200"/>
                                          </p:stCondLst>
                                        </p:cTn>
                                        <p:tgtEl>
                                          <p:spTgt spid="480"/>
                                        </p:tgtEl>
                                        <p:attrNameLst>
                                          <p:attrName>r</p:attrName>
                                        </p:attrNameLst>
                                      </p:cBhvr>
                                    </p:animRot>
                                    <p:animRot by="120000">
                                      <p:cBhvr>
                                        <p:cTn id="89" dur="400" fill="hold">
                                          <p:stCondLst>
                                            <p:cond delay="1600"/>
                                          </p:stCondLst>
                                        </p:cTn>
                                        <p:tgtEl>
                                          <p:spTgt spid="480"/>
                                        </p:tgtEl>
                                        <p:attrNameLst>
                                          <p:attrName>r</p:attrName>
                                        </p:attrNameLst>
                                      </p:cBhvr>
                                    </p:animRo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77"/>
                                        </p:tgtEl>
                                        <p:attrNameLst>
                                          <p:attrName>style.visibility</p:attrName>
                                        </p:attrNameLst>
                                      </p:cBhvr>
                                      <p:to>
                                        <p:strVal val="visible"/>
                                      </p:to>
                                    </p:set>
                                    <p:animEffect transition="in" filter="wipe(right)">
                                      <p:cBhvr>
                                        <p:cTn id="94" dur="750"/>
                                        <p:tgtEl>
                                          <p:spTgt spid="47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82"/>
                                        </p:tgtEl>
                                        <p:attrNameLst>
                                          <p:attrName>style.visibility</p:attrName>
                                        </p:attrNameLst>
                                      </p:cBhvr>
                                      <p:to>
                                        <p:strVal val="visible"/>
                                      </p:to>
                                    </p:set>
                                    <p:animEffect transition="in" filter="fade">
                                      <p:cBhvr>
                                        <p:cTn id="97" dur="75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p:bldP spid="482" grpId="0"/>
      <p:bldP spid="15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B515994-8D4D-4856-8A2B-579E78D359BF}">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1017</TotalTime>
  <Words>1437</Words>
  <Application>Microsoft Office PowerPoint</Application>
  <PresentationFormat>Widescreen</PresentationFormat>
  <Paragraphs>759</Paragraphs>
  <Slides>22</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22</vt:i4>
      </vt:variant>
    </vt:vector>
  </HeadingPairs>
  <TitlesOfParts>
    <vt:vector size="42" baseType="lpstr">
      <vt:lpstr>Calibri Light</vt:lpstr>
      <vt:lpstr>Courier New</vt:lpstr>
      <vt:lpstr>UVF Typewriterhand</vt:lpstr>
      <vt:lpstr>UVF Reina 12 Pro</vt:lpstr>
      <vt:lpstr>Amellinda Weddings</vt:lpstr>
      <vt:lpstr>Arial</vt:lpstr>
      <vt:lpstr>#9Slide05 Heroe Inline Pro</vt:lpstr>
      <vt:lpstr>Wingdings</vt:lpstr>
      <vt:lpstr>SVN-Newton</vt:lpstr>
      <vt:lpstr>UVN Ai Cap Nang</vt:lpstr>
      <vt:lpstr>#9Slide05 SVNEgregio Script</vt:lpstr>
      <vt:lpstr>#9Slide05 Pattaya</vt:lpstr>
      <vt:lpstr>Calibri</vt:lpstr>
      <vt:lpstr>SVN-Dumpling</vt:lpstr>
      <vt:lpstr>UVF Znikomit</vt:lpstr>
      <vt:lpstr>Times New Roman</vt:lpstr>
      <vt:lpstr>SVN-Androgyne</vt:lpstr>
      <vt:lpstr>#9Slide05 SVNKitten</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Diệu Hiền</dc:creator>
  <cp:keywords>Diệu Hiền MNT</cp:keywords>
  <cp:lastModifiedBy>Windows User</cp:lastModifiedBy>
  <cp:revision>54</cp:revision>
  <dcterms:created xsi:type="dcterms:W3CDTF">2021-08-12T13:01:56Z</dcterms:created>
  <dcterms:modified xsi:type="dcterms:W3CDTF">2023-02-21T05:58:22Z</dcterms:modified>
</cp:coreProperties>
</file>