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7" r:id="rId3"/>
    <p:sldId id="336" r:id="rId4"/>
    <p:sldId id="339" r:id="rId5"/>
    <p:sldId id="257" r:id="rId6"/>
    <p:sldId id="330" r:id="rId7"/>
    <p:sldId id="258" r:id="rId8"/>
    <p:sldId id="259" r:id="rId9"/>
    <p:sldId id="329" r:id="rId10"/>
    <p:sldId id="324" r:id="rId11"/>
    <p:sldId id="266" r:id="rId12"/>
    <p:sldId id="332" r:id="rId13"/>
    <p:sldId id="333" r:id="rId14"/>
    <p:sldId id="335" r:id="rId15"/>
    <p:sldId id="341" r:id="rId16"/>
    <p:sldId id="307" r:id="rId17"/>
    <p:sldId id="325" r:id="rId18"/>
    <p:sldId id="342" r:id="rId19"/>
    <p:sldId id="326" r:id="rId20"/>
    <p:sldId id="327" r:id="rId21"/>
    <p:sldId id="328" r:id="rId22"/>
    <p:sldId id="331" r:id="rId23"/>
  </p:sldIdLst>
  <p:sldSz cx="12192000" cy="6858000"/>
  <p:notesSz cx="6858000" cy="9144000"/>
  <p:embeddedFontLst>
    <p:embeddedFont>
      <p:font typeface="UTM Kabel KT" panose="02040603050506020204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0"/>
      <p:regular r:id="rId31"/>
      <p:bold r:id="rId32"/>
    </p:embeddedFont>
    <p:embeddedFont>
      <p:font typeface="UTM Showcard" panose="02040603050506020204" pitchFamily="18" charset="0"/>
      <p:regular r:id="rId33"/>
    </p:embeddedFont>
    <p:embeddedFont>
      <p:font typeface="UTM Aquarelle" panose="02040603050506020204" pitchFamily="18" charset="0"/>
      <p:regular r:id="rId34"/>
    </p:embeddedFont>
    <p:embeddedFont>
      <p:font typeface="UTM Gradoo" panose="02040603050506020204" pitchFamily="18" charset="0"/>
      <p:regular r:id="rId35"/>
    </p:embeddedFont>
    <p:embeddedFont>
      <p:font typeface="UTM Loko" panose="02040603050506020204" pitchFamily="18" charset="0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1"/>
    <a:srgbClr val="FA4462"/>
    <a:srgbClr val="78CB28"/>
    <a:srgbClr val="7BCB28"/>
    <a:srgbClr val="003D00"/>
    <a:srgbClr val="FFDFC3"/>
    <a:srgbClr val="CE5C31"/>
    <a:srgbClr val="C10004"/>
    <a:srgbClr val="E2756D"/>
    <a:srgbClr val="E7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F0F11D-26D1-4615-8297-D703953D73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FD238-FE69-491A-A4E5-18BB4C7B1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33A6D-A80A-465E-A452-BCF99309476A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B00B9-D39D-4571-B5EF-25CE49327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6DC77-722E-4119-A246-E6E97FA2B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921D7-C68F-472D-8CC3-A443AF11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6A85-D32C-4A86-95D5-261B52DB213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22FA0-FD38-447D-A6A6-CC458AA07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33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thể cho HS xem về không khí chợ quê ngày tết.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22FA0-FD38-447D-A6A6-CC458AA075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02A72373-AAE3-4FF9-B5F6-B33780625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0E407689-01EE-499C-B666-62583588E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24581" y="3550675"/>
            <a:ext cx="12241162" cy="395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0B9D4-5DD6-4901-8A69-C82BBFD23C59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090FA-0506-41E8-B1D4-6DF1093A5F16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048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35B72-A276-405B-B3BD-847DF55E4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E271F-66B3-4C42-88DE-9B7B0B852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F14998-556B-423B-9807-F22ADD5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F3DB6-E80B-48C0-A6D7-2071B2D5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B5ADE1-3E8C-43E3-A9AB-ABB6FFC5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0EE0EF9-82DC-42D2-A6D1-B5DBF026AA69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6FE5E654-6B5B-459E-9393-B120F043846C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6E0E6639-CA3D-495D-9A53-616B44AA2A5C}"/>
              </a:ext>
            </a:extLst>
          </p:cNvPr>
          <p:cNvSpPr/>
          <p:nvPr userDrawn="1"/>
        </p:nvSpPr>
        <p:spPr>
          <a:xfrm>
            <a:off x="495300" y="419100"/>
            <a:ext cx="11296650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466BF83B-EEB8-4109-B0B0-70F1275488B5}"/>
              </a:ext>
            </a:extLst>
          </p:cNvPr>
          <p:cNvSpPr/>
          <p:nvPr userDrawn="1"/>
        </p:nvSpPr>
        <p:spPr>
          <a:xfrm>
            <a:off x="723900" y="666749"/>
            <a:ext cx="10812508" cy="5562601"/>
          </a:xfrm>
          <a:prstGeom prst="rect">
            <a:avLst/>
          </a:prstGeom>
          <a:solidFill>
            <a:srgbClr val="FAA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AE1CB42C-D9F0-4AC1-8EED-CF00DCD08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58994" y="3009900"/>
            <a:ext cx="12241162" cy="39569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A6342A-9837-4E49-8B48-C160175CA1A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CDA3C-1CCF-4E5A-A23B-5EB271711D68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007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B3968A77-B31F-46F3-BD8F-52C389E8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0" y="3796481"/>
            <a:ext cx="12241162" cy="39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5892-25C1-4F90-B387-A9710EB6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E40B2-5A66-40B4-8BCF-AC1478EA29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40F11-5377-41A3-80AC-68823BE9DF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B61E7-DA87-4B94-853D-C92ED687B3B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62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51DC5A-A501-42D4-84D1-B21EEE8C942B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4366ED-008C-4478-B22F-5F3BF9DCE880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C91EFD-4282-4843-BC91-988E676B5AC8}"/>
              </a:ext>
            </a:extLst>
          </p:cNvPr>
          <p:cNvSpPr/>
          <p:nvPr userDrawn="1"/>
        </p:nvSpPr>
        <p:spPr>
          <a:xfrm>
            <a:off x="324465" y="419100"/>
            <a:ext cx="11533238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AD39-8FD5-4092-9D89-ECFB59EF462C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9F17B-5E3F-4AEC-A157-486F352C03D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534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bg1"/>
            </a:gs>
            <a:gs pos="912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20CEB995-765B-4933-A721-146ACB307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pic>
        <p:nvPicPr>
          <p:cNvPr id="4" name="图片 41">
            <a:extLst>
              <a:ext uri="{FF2B5EF4-FFF2-40B4-BE49-F238E27FC236}">
                <a16:creationId xmlns:a16="http://schemas.microsoft.com/office/drawing/2014/main" id="{433759FC-E6FB-4A61-A98B-85F954A43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0" y="5927066"/>
            <a:ext cx="4741750" cy="920403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B28EC25C-C73E-41A2-A715-2CC36454A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2" y="26864"/>
            <a:ext cx="3431458" cy="1349652"/>
          </a:xfrm>
          <a:prstGeom prst="rect">
            <a:avLst/>
          </a:prstGeom>
        </p:spPr>
      </p:pic>
      <p:pic>
        <p:nvPicPr>
          <p:cNvPr id="6" name="图片 43">
            <a:extLst>
              <a:ext uri="{FF2B5EF4-FFF2-40B4-BE49-F238E27FC236}">
                <a16:creationId xmlns:a16="http://schemas.microsoft.com/office/drawing/2014/main" id="{27BA20B3-3742-460A-B889-F82A9AD0C5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6255"/>
            <a:ext cx="1654710" cy="159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9F26C0-BCA5-43CC-BA46-6639F3513CA6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148C1-3D54-46A7-9331-29FD954411A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7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18D2BBB4-85AA-4718-A252-CA57498C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B3ABA0A1-6982-41D6-B51D-0E4C15904245}"/>
              </a:ext>
            </a:extLst>
          </p:cNvPr>
          <p:cNvSpPr/>
          <p:nvPr/>
        </p:nvSpPr>
        <p:spPr>
          <a:xfrm>
            <a:off x="137160" y="137160"/>
            <a:ext cx="11917680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90F66EFA-F36D-45DC-A913-F1CF212E80C5}"/>
              </a:ext>
            </a:extLst>
          </p:cNvPr>
          <p:cNvSpPr/>
          <p:nvPr/>
        </p:nvSpPr>
        <p:spPr>
          <a:xfrm>
            <a:off x="249555" y="244430"/>
            <a:ext cx="11692890" cy="636914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3778D-851B-43F3-B90D-F9DBD3A6F1B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39C05-628D-45E7-B8E9-63CDCDFBAE09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8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18BB54-9D21-4305-9D1F-DCFA9A9D4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12192000" cy="6852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F300F3-A7AB-4A81-BC35-272AC2A8AEEA}"/>
              </a:ext>
            </a:extLst>
          </p:cNvPr>
          <p:cNvSpPr/>
          <p:nvPr userDrawn="1"/>
        </p:nvSpPr>
        <p:spPr>
          <a:xfrm>
            <a:off x="-45720" y="-228600"/>
            <a:ext cx="12285201" cy="710946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05BF2-9A24-406A-A0F2-1A7F7AFC7EC3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1A8AD-8FC1-4CD0-92DD-0C1C228072C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903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F6341-39AD-4F0D-94B9-6F1464076B12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E12B-6716-48E3-90F6-F5F7E38E743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5519C7-7D66-428E-B640-72C99A5CD2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C734FA-7B1E-4FC5-8E7C-6322F47C7F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C646B2-10F9-4DCB-9784-23AF6E533F4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CEB338-E633-4C1E-995A-E98B258EE00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FC937-ADBE-4131-AC42-D384C40F302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6BC078-50D1-4537-8FF7-E9B381F25A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6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840685" y="3991429"/>
            <a:ext cx="2030636" cy="2790852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4086475" y="1014639"/>
            <a:ext cx="4019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86742" y="2230359"/>
            <a:ext cx="83409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cho biết: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sầu riêng mang những nét đặc sắc gì?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99804" y="3493553"/>
            <a:ext cx="79408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418BA-E016-4C4A-9DF9-804EA325ECC7}"/>
              </a:ext>
            </a:extLst>
          </p:cNvPr>
          <p:cNvGrpSpPr/>
          <p:nvPr/>
        </p:nvGrpSpPr>
        <p:grpSpPr>
          <a:xfrm>
            <a:off x="340360" y="5340411"/>
            <a:ext cx="3551555" cy="1322070"/>
            <a:chOff x="340360" y="534041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A747F367-5CE2-4A55-89C2-41E9A2092E87}"/>
                </a:ext>
              </a:extLst>
            </p:cNvPr>
            <p:cNvSpPr/>
            <p:nvPr/>
          </p:nvSpPr>
          <p:spPr>
            <a:xfrm>
              <a:off x="340360" y="534041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44334B-0D87-4405-A24A-F0F437CCE24F}"/>
                </a:ext>
              </a:extLst>
            </p:cNvPr>
            <p:cNvSpPr txBox="1"/>
            <p:nvPr/>
          </p:nvSpPr>
          <p:spPr>
            <a:xfrm>
              <a:off x="889439" y="5672565"/>
              <a:ext cx="240322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ngộ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820C20-F62B-447A-9D00-4FACEC241DF3}"/>
              </a:ext>
            </a:extLst>
          </p:cNvPr>
          <p:cNvGrpSpPr/>
          <p:nvPr/>
        </p:nvGrpSpPr>
        <p:grpSpPr>
          <a:xfrm>
            <a:off x="7235190" y="3385246"/>
            <a:ext cx="3551555" cy="1322070"/>
            <a:chOff x="7235190" y="3385246"/>
            <a:chExt cx="3551555" cy="1322070"/>
          </a:xfrm>
        </p:grpSpPr>
        <p:sp>
          <p:nvSpPr>
            <p:cNvPr id="11" name="矩形: 圆角 3">
              <a:extLst>
                <a:ext uri="{FF2B5EF4-FFF2-40B4-BE49-F238E27FC236}">
                  <a16:creationId xmlns:a16="http://schemas.microsoft.com/office/drawing/2014/main" id="{276C18CC-DC77-41F6-BA5B-7B9EC906B4B6}"/>
                </a:ext>
              </a:extLst>
            </p:cNvPr>
            <p:cNvSpPr/>
            <p:nvPr/>
          </p:nvSpPr>
          <p:spPr>
            <a:xfrm>
              <a:off x="7235190" y="338524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69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A9816-988F-433D-AD61-7F2F4683AF1A}"/>
                </a:ext>
              </a:extLst>
            </p:cNvPr>
            <p:cNvSpPr txBox="1"/>
            <p:nvPr/>
          </p:nvSpPr>
          <p:spPr>
            <a:xfrm>
              <a:off x="8260080" y="3715262"/>
              <a:ext cx="147989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lặng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lẽ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F2F7C3-0726-43BE-838B-359AD39B706F}"/>
              </a:ext>
            </a:extLst>
          </p:cNvPr>
          <p:cNvGrpSpPr/>
          <p:nvPr/>
        </p:nvGrpSpPr>
        <p:grpSpPr>
          <a:xfrm>
            <a:off x="8260080" y="5334696"/>
            <a:ext cx="3551555" cy="1322070"/>
            <a:chOff x="8260080" y="5334696"/>
            <a:chExt cx="3551555" cy="1322070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D3B32D-A5ED-418C-808D-3F0ACB44CB41}"/>
                </a:ext>
              </a:extLst>
            </p:cNvPr>
            <p:cNvSpPr/>
            <p:nvPr/>
          </p:nvSpPr>
          <p:spPr>
            <a:xfrm>
              <a:off x="8260080" y="533469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3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5396F-AB01-4587-B03C-30BE027FBA5E}"/>
                </a:ext>
              </a:extLst>
            </p:cNvPr>
            <p:cNvSpPr txBox="1"/>
            <p:nvPr/>
          </p:nvSpPr>
          <p:spPr>
            <a:xfrm>
              <a:off x="9170075" y="5672564"/>
              <a:ext cx="17315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giọt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sữa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66B398-30DC-43FA-A467-992280327C86}"/>
              </a:ext>
            </a:extLst>
          </p:cNvPr>
          <p:cNvGrpSpPr/>
          <p:nvPr/>
        </p:nvGrpSpPr>
        <p:grpSpPr>
          <a:xfrm>
            <a:off x="340360" y="1679001"/>
            <a:ext cx="3551555" cy="1322070"/>
            <a:chOff x="340360" y="1679001"/>
            <a:chExt cx="3551555" cy="1322070"/>
          </a:xfrm>
        </p:grpSpPr>
        <p:sp>
          <p:nvSpPr>
            <p:cNvPr id="15" name="矩形: 圆角 3">
              <a:extLst>
                <a:ext uri="{FF2B5EF4-FFF2-40B4-BE49-F238E27FC236}">
                  <a16:creationId xmlns:a16="http://schemas.microsoft.com/office/drawing/2014/main" id="{5FEFEEB0-FED6-42A7-8CED-F8F98519CE36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9ED760-76DB-4CC4-84B8-A156B6B9387A}"/>
                </a:ext>
              </a:extLst>
            </p:cNvPr>
            <p:cNvSpPr txBox="1"/>
            <p:nvPr/>
          </p:nvSpPr>
          <p:spPr>
            <a:xfrm>
              <a:off x="1243501" y="2016870"/>
              <a:ext cx="140294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dải</a:t>
              </a: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đỏ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5916E6-A43B-4FB1-B948-2A57E1E75977}"/>
              </a:ext>
            </a:extLst>
          </p:cNvPr>
          <p:cNvGrpSpPr/>
          <p:nvPr/>
        </p:nvGrpSpPr>
        <p:grpSpPr>
          <a:xfrm>
            <a:off x="8260080" y="1673286"/>
            <a:ext cx="3551555" cy="1322070"/>
            <a:chOff x="8260080" y="1673286"/>
            <a:chExt cx="3551555" cy="1322070"/>
          </a:xfrm>
        </p:grpSpPr>
        <p:sp>
          <p:nvSpPr>
            <p:cNvPr id="12" name="矩形: 圆角 3">
              <a:extLst>
                <a:ext uri="{FF2B5EF4-FFF2-40B4-BE49-F238E27FC236}">
                  <a16:creationId xmlns:a16="http://schemas.microsoft.com/office/drawing/2014/main" id="{31B914FD-B23A-4042-B357-8A8FA518863A}"/>
                </a:ext>
              </a:extLst>
            </p:cNvPr>
            <p:cNvSpPr/>
            <p:nvPr/>
          </p:nvSpPr>
          <p:spPr>
            <a:xfrm>
              <a:off x="8260080" y="167328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2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871D4-9334-4869-848E-08FCF4925ABF}"/>
                </a:ext>
              </a:extLst>
            </p:cNvPr>
            <p:cNvSpPr txBox="1"/>
            <p:nvPr/>
          </p:nvSpPr>
          <p:spPr>
            <a:xfrm>
              <a:off x="9081028" y="2011155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512DB7-1E69-411B-AC03-C402AE8A6FEB}"/>
              </a:ext>
            </a:extLst>
          </p:cNvPr>
          <p:cNvGrpSpPr/>
          <p:nvPr/>
        </p:nvGrpSpPr>
        <p:grpSpPr>
          <a:xfrm>
            <a:off x="3549590" y="1974564"/>
            <a:ext cx="677605" cy="677605"/>
            <a:chOff x="3549590" y="1974564"/>
            <a:chExt cx="677605" cy="677605"/>
          </a:xfrm>
        </p:grpSpPr>
        <p:sp>
          <p:nvSpPr>
            <p:cNvPr id="16" name="椭圆 3">
              <a:extLst>
                <a:ext uri="{FF2B5EF4-FFF2-40B4-BE49-F238E27FC236}">
                  <a16:creationId xmlns:a16="http://schemas.microsoft.com/office/drawing/2014/main" id="{E3BA5825-776F-4797-B083-B725756E1E0E}"/>
                </a:ext>
              </a:extLst>
            </p:cNvPr>
            <p:cNvSpPr/>
            <p:nvPr/>
          </p:nvSpPr>
          <p:spPr>
            <a:xfrm>
              <a:off x="3549590" y="1974564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2" name="文本框 6">
              <a:extLst>
                <a:ext uri="{FF2B5EF4-FFF2-40B4-BE49-F238E27FC236}">
                  <a16:creationId xmlns:a16="http://schemas.microsoft.com/office/drawing/2014/main" id="{716973BF-7B0B-4FFD-8FAF-F82DF25B01E9}"/>
                </a:ext>
              </a:extLst>
            </p:cNvPr>
            <p:cNvSpPr txBox="1"/>
            <p:nvPr/>
          </p:nvSpPr>
          <p:spPr>
            <a:xfrm>
              <a:off x="3656249" y="2122450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AD2BBB-6C9C-47DE-9EAE-FE0A3DDC56F5}"/>
              </a:ext>
            </a:extLst>
          </p:cNvPr>
          <p:cNvGrpSpPr/>
          <p:nvPr/>
        </p:nvGrpSpPr>
        <p:grpSpPr>
          <a:xfrm>
            <a:off x="3549590" y="5662643"/>
            <a:ext cx="677605" cy="677605"/>
            <a:chOff x="3549590" y="5662643"/>
            <a:chExt cx="677605" cy="677605"/>
          </a:xfrm>
        </p:grpSpPr>
        <p:sp>
          <p:nvSpPr>
            <p:cNvPr id="17" name="椭圆 4">
              <a:extLst>
                <a:ext uri="{FF2B5EF4-FFF2-40B4-BE49-F238E27FC236}">
                  <a16:creationId xmlns:a16="http://schemas.microsoft.com/office/drawing/2014/main" id="{B9E631C6-B23A-4FB3-B0E3-AB72858062E3}"/>
                </a:ext>
              </a:extLst>
            </p:cNvPr>
            <p:cNvSpPr/>
            <p:nvPr/>
          </p:nvSpPr>
          <p:spPr>
            <a:xfrm>
              <a:off x="3549590" y="5662643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4" name="文本框 39">
              <a:extLst>
                <a:ext uri="{FF2B5EF4-FFF2-40B4-BE49-F238E27FC236}">
                  <a16:creationId xmlns:a16="http://schemas.microsoft.com/office/drawing/2014/main" id="{09BAF7AC-8176-47B0-9477-2F9AC5B945B4}"/>
                </a:ext>
              </a:extLst>
            </p:cNvPr>
            <p:cNvSpPr txBox="1"/>
            <p:nvPr/>
          </p:nvSpPr>
          <p:spPr>
            <a:xfrm>
              <a:off x="3640632" y="5829024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E9C256-2FCF-4787-B06F-105DBC72474F}"/>
              </a:ext>
            </a:extLst>
          </p:cNvPr>
          <p:cNvGrpSpPr/>
          <p:nvPr/>
        </p:nvGrpSpPr>
        <p:grpSpPr>
          <a:xfrm>
            <a:off x="7952105" y="1974276"/>
            <a:ext cx="677545" cy="677545"/>
            <a:chOff x="7952105" y="1974276"/>
            <a:chExt cx="677545" cy="677545"/>
          </a:xfrm>
        </p:grpSpPr>
        <p:sp>
          <p:nvSpPr>
            <p:cNvPr id="19" name="椭圆 9">
              <a:extLst>
                <a:ext uri="{FF2B5EF4-FFF2-40B4-BE49-F238E27FC236}">
                  <a16:creationId xmlns:a16="http://schemas.microsoft.com/office/drawing/2014/main" id="{D9EF47FB-C6B5-4CB2-9492-4BF600A7BC52}"/>
                </a:ext>
              </a:extLst>
            </p:cNvPr>
            <p:cNvSpPr/>
            <p:nvPr/>
          </p:nvSpPr>
          <p:spPr>
            <a:xfrm flipH="1">
              <a:off x="7952105" y="197427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15990F54-99A1-4068-81A5-059C93F9B342}"/>
                </a:ext>
              </a:extLst>
            </p:cNvPr>
            <p:cNvSpPr txBox="1"/>
            <p:nvPr/>
          </p:nvSpPr>
          <p:spPr>
            <a:xfrm>
              <a:off x="8047144" y="2149178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EBFC07-7BED-4525-A031-43BC3A43C73A}"/>
              </a:ext>
            </a:extLst>
          </p:cNvPr>
          <p:cNvGrpSpPr/>
          <p:nvPr/>
        </p:nvGrpSpPr>
        <p:grpSpPr>
          <a:xfrm>
            <a:off x="7952105" y="5662356"/>
            <a:ext cx="677545" cy="677545"/>
            <a:chOff x="7952105" y="5662356"/>
            <a:chExt cx="677545" cy="677545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id="{7DFDB137-C8B3-46E1-A4A9-55263E57A92A}"/>
                </a:ext>
              </a:extLst>
            </p:cNvPr>
            <p:cNvSpPr/>
            <p:nvPr/>
          </p:nvSpPr>
          <p:spPr>
            <a:xfrm flipH="1">
              <a:off x="7952105" y="566235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6" name="文本框 41">
              <a:extLst>
                <a:ext uri="{FF2B5EF4-FFF2-40B4-BE49-F238E27FC236}">
                  <a16:creationId xmlns:a16="http://schemas.microsoft.com/office/drawing/2014/main" id="{BD3252CF-4981-4E75-A9B1-BE12B9528201}"/>
                </a:ext>
              </a:extLst>
            </p:cNvPr>
            <p:cNvSpPr txBox="1"/>
            <p:nvPr/>
          </p:nvSpPr>
          <p:spPr>
            <a:xfrm>
              <a:off x="8061023" y="5826256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D5EF9-2F08-41EB-B798-F843E4A65E77}"/>
              </a:ext>
            </a:extLst>
          </p:cNvPr>
          <p:cNvGrpSpPr/>
          <p:nvPr/>
        </p:nvGrpSpPr>
        <p:grpSpPr>
          <a:xfrm>
            <a:off x="6914515" y="3640516"/>
            <a:ext cx="677545" cy="677545"/>
            <a:chOff x="6914515" y="3640516"/>
            <a:chExt cx="677545" cy="677545"/>
          </a:xfrm>
        </p:grpSpPr>
        <p:sp>
          <p:nvSpPr>
            <p:cNvPr id="21" name="椭圆 11">
              <a:extLst>
                <a:ext uri="{FF2B5EF4-FFF2-40B4-BE49-F238E27FC236}">
                  <a16:creationId xmlns:a16="http://schemas.microsoft.com/office/drawing/2014/main" id="{162372E4-667B-440A-AFB2-69B30CBC3EC8}"/>
                </a:ext>
              </a:extLst>
            </p:cNvPr>
            <p:cNvSpPr/>
            <p:nvPr/>
          </p:nvSpPr>
          <p:spPr>
            <a:xfrm flipH="1">
              <a:off x="6914515" y="364051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7" name="文本框 42">
              <a:extLst>
                <a:ext uri="{FF2B5EF4-FFF2-40B4-BE49-F238E27FC236}">
                  <a16:creationId xmlns:a16="http://schemas.microsoft.com/office/drawing/2014/main" id="{720F01EC-8626-4044-B987-4B329004D206}"/>
                </a:ext>
              </a:extLst>
            </p:cNvPr>
            <p:cNvSpPr txBox="1"/>
            <p:nvPr/>
          </p:nvSpPr>
          <p:spPr>
            <a:xfrm>
              <a:off x="7006527" y="3812887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FDF1A-01E4-4E87-A5C1-454BB893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47401" y="207780"/>
            <a:ext cx="1968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8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Luyện</a:t>
            </a:r>
            <a:r>
              <a:rPr lang="en-US" altLang="en-US" sz="8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 </a:t>
            </a:r>
            <a:r>
              <a:rPr lang="en-US" altLang="en-US" sz="8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đọc</a:t>
            </a:r>
            <a:r>
              <a:rPr lang="en-US" altLang="en-US" sz="8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 </a:t>
            </a:r>
            <a:r>
              <a:rPr lang="en-US" altLang="en-US" sz="8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từ</a:t>
            </a:r>
            <a:endParaRPr lang="en-US" altLang="en-US" sz="800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outerShdw blurRad="12700" dist="50800" dir="240000" algn="tl">
                  <a:srgbClr val="C00000"/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FCD28F-D252-4901-B3AF-27097B1020E9}"/>
              </a:ext>
            </a:extLst>
          </p:cNvPr>
          <p:cNvGrpSpPr/>
          <p:nvPr/>
        </p:nvGrpSpPr>
        <p:grpSpPr>
          <a:xfrm>
            <a:off x="1357630" y="3390961"/>
            <a:ext cx="3551555" cy="1322070"/>
            <a:chOff x="1357630" y="3390961"/>
            <a:chExt cx="3551555" cy="132207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167FC0DD-554F-42AE-B628-A038528F526F}"/>
                </a:ext>
              </a:extLst>
            </p:cNvPr>
            <p:cNvSpPr/>
            <p:nvPr/>
          </p:nvSpPr>
          <p:spPr>
            <a:xfrm>
              <a:off x="1357630" y="339096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AA28C-374D-4C29-8528-16AEBA9E0C56}"/>
                </a:ext>
              </a:extLst>
            </p:cNvPr>
            <p:cNvSpPr txBox="1"/>
            <p:nvPr/>
          </p:nvSpPr>
          <p:spPr>
            <a:xfrm>
              <a:off x="2311139" y="3691347"/>
              <a:ext cx="153118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cỏ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biếc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8DC46-BD44-4C7B-B425-D834749A1D8A}"/>
              </a:ext>
            </a:extLst>
          </p:cNvPr>
          <p:cNvGrpSpPr/>
          <p:nvPr/>
        </p:nvGrpSpPr>
        <p:grpSpPr>
          <a:xfrm>
            <a:off x="4587180" y="3640802"/>
            <a:ext cx="677605" cy="677605"/>
            <a:chOff x="4587180" y="3640802"/>
            <a:chExt cx="677605" cy="677605"/>
          </a:xfrm>
        </p:grpSpPr>
        <p:sp>
          <p:nvSpPr>
            <p:cNvPr id="18" name="椭圆 5">
              <a:extLst>
                <a:ext uri="{FF2B5EF4-FFF2-40B4-BE49-F238E27FC236}">
                  <a16:creationId xmlns:a16="http://schemas.microsoft.com/office/drawing/2014/main" id="{2D02B60E-FDEC-44E4-A223-CE046B9C48C5}"/>
                </a:ext>
              </a:extLst>
            </p:cNvPr>
            <p:cNvSpPr/>
            <p:nvPr/>
          </p:nvSpPr>
          <p:spPr>
            <a:xfrm>
              <a:off x="4587180" y="3640802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3" name="文本框 38">
              <a:extLst>
                <a:ext uri="{FF2B5EF4-FFF2-40B4-BE49-F238E27FC236}">
                  <a16:creationId xmlns:a16="http://schemas.microsoft.com/office/drawing/2014/main" id="{DB509CDB-D444-4C14-84C0-C3EC49DFED74}"/>
                </a:ext>
              </a:extLst>
            </p:cNvPr>
            <p:cNvSpPr txBox="1"/>
            <p:nvPr/>
          </p:nvSpPr>
          <p:spPr>
            <a:xfrm>
              <a:off x="4682204" y="3803362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654A73-F3CC-4FB8-B354-29F6131D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47" y="3803362"/>
            <a:ext cx="3657607" cy="3657607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DAA7AC38-2BF1-44F6-ABAB-6299235F28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707" y="0"/>
            <a:ext cx="429306" cy="15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3572786-6981-4846-88EE-BC6A84D14347}"/>
              </a:ext>
            </a:extLst>
          </p:cNvPr>
          <p:cNvGrpSpPr/>
          <p:nvPr/>
        </p:nvGrpSpPr>
        <p:grpSpPr>
          <a:xfrm>
            <a:off x="1057275" y="4874322"/>
            <a:ext cx="9925050" cy="1230166"/>
            <a:chOff x="1057275" y="4874322"/>
            <a:chExt cx="9925050" cy="1230166"/>
          </a:xfrm>
        </p:grpSpPr>
        <p:sp>
          <p:nvSpPr>
            <p:cNvPr id="8" name="矩形: 圆角 7"/>
            <p:cNvSpPr/>
            <p:nvPr/>
          </p:nvSpPr>
          <p:spPr>
            <a:xfrm>
              <a:off x="1057275" y="4874322"/>
              <a:ext cx="9925050" cy="11935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FF2906-7C7E-4F94-9BE7-FC06AF74A16A}"/>
                </a:ext>
              </a:extLst>
            </p:cNvPr>
            <p:cNvSpPr txBox="1"/>
            <p:nvPr/>
          </p:nvSpPr>
          <p:spPr>
            <a:xfrm>
              <a:off x="3149382" y="4904159"/>
              <a:ext cx="76805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Đồi thoa son: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đồi rực hồng lên khi nhận ánh nắng buổi sớm.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E7D87-DDC1-4A1E-80F5-BBE76FF1FE98}"/>
              </a:ext>
            </a:extLst>
          </p:cNvPr>
          <p:cNvGrpSpPr/>
          <p:nvPr/>
        </p:nvGrpSpPr>
        <p:grpSpPr>
          <a:xfrm>
            <a:off x="1057276" y="3234391"/>
            <a:ext cx="9925050" cy="1193566"/>
            <a:chOff x="1057276" y="3234391"/>
            <a:chExt cx="9925050" cy="1193566"/>
          </a:xfrm>
        </p:grpSpPr>
        <p:sp>
          <p:nvSpPr>
            <p:cNvPr id="6" name="矩形: 圆角 5"/>
            <p:cNvSpPr/>
            <p:nvPr/>
          </p:nvSpPr>
          <p:spPr>
            <a:xfrm>
              <a:off x="1057276" y="3234391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30C3B4A-B338-434C-8C72-5DEE6C710EB3}"/>
                </a:ext>
              </a:extLst>
            </p:cNvPr>
            <p:cNvSpPr txBox="1"/>
            <p:nvPr/>
          </p:nvSpPr>
          <p:spPr>
            <a:xfrm>
              <a:off x="3165423" y="3521365"/>
              <a:ext cx="67388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The: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hàng tơ, nhỏ sợi, dệt thưa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895BD-96C1-4B6F-8D40-C5419C927492}"/>
              </a:ext>
            </a:extLst>
          </p:cNvPr>
          <p:cNvGrpSpPr/>
          <p:nvPr/>
        </p:nvGrpSpPr>
        <p:grpSpPr>
          <a:xfrm>
            <a:off x="1057275" y="1481633"/>
            <a:ext cx="9925050" cy="1193566"/>
            <a:chOff x="1057275" y="1481633"/>
            <a:chExt cx="9925050" cy="1193566"/>
          </a:xfrm>
        </p:grpSpPr>
        <p:sp>
          <p:nvSpPr>
            <p:cNvPr id="4" name="矩形: 圆角 3"/>
            <p:cNvSpPr/>
            <p:nvPr/>
          </p:nvSpPr>
          <p:spPr>
            <a:xfrm>
              <a:off x="1057275" y="1481633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9FE044-7B9E-4B74-A4B3-B57A960BB657}"/>
                </a:ext>
              </a:extLst>
            </p:cNvPr>
            <p:cNvSpPr txBox="1"/>
            <p:nvPr/>
          </p:nvSpPr>
          <p:spPr>
            <a:xfrm>
              <a:off x="3127225" y="1777677"/>
              <a:ext cx="58870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làng, xóm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D94CD49-30B2-4781-8A82-ECCC0E379A1D}"/>
              </a:ext>
            </a:extLst>
          </p:cNvPr>
          <p:cNvGrpSpPr/>
          <p:nvPr/>
        </p:nvGrpSpPr>
        <p:grpSpPr>
          <a:xfrm>
            <a:off x="1057275" y="1479614"/>
            <a:ext cx="2069950" cy="1272702"/>
            <a:chOff x="1057275" y="1479614"/>
            <a:chExt cx="2069950" cy="1272702"/>
          </a:xfrm>
        </p:grpSpPr>
        <p:sp>
          <p:nvSpPr>
            <p:cNvPr id="5" name="矩形: 圆角 4"/>
            <p:cNvSpPr/>
            <p:nvPr/>
          </p:nvSpPr>
          <p:spPr>
            <a:xfrm>
              <a:off x="1057275" y="1479614"/>
              <a:ext cx="2069950" cy="1206373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1273275" y="1558751"/>
              <a:ext cx="1394982" cy="11935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386EED-3023-4982-A225-01FB26DEAD66}"/>
              </a:ext>
            </a:extLst>
          </p:cNvPr>
          <p:cNvGrpSpPr/>
          <p:nvPr/>
        </p:nvGrpSpPr>
        <p:grpSpPr>
          <a:xfrm>
            <a:off x="1057276" y="3129670"/>
            <a:ext cx="2069950" cy="1403007"/>
            <a:chOff x="1057275" y="3188580"/>
            <a:chExt cx="2069950" cy="1079262"/>
          </a:xfrm>
        </p:grpSpPr>
        <p:sp>
          <p:nvSpPr>
            <p:cNvPr id="7" name="矩形: 圆角 6"/>
            <p:cNvSpPr/>
            <p:nvPr/>
          </p:nvSpPr>
          <p:spPr>
            <a:xfrm>
              <a:off x="1057275" y="3269137"/>
              <a:ext cx="2069950" cy="926751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6" r="60521" b="6705"/>
            <a:stretch>
              <a:fillRect/>
            </a:stretch>
          </p:blipFill>
          <p:spPr>
            <a:xfrm>
              <a:off x="1525099" y="3188580"/>
              <a:ext cx="1163204" cy="1079262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70561" y="1009560"/>
            <a:ext cx="1280236" cy="5464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20" y="2305301"/>
            <a:ext cx="1609725" cy="3806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62" y="4077285"/>
            <a:ext cx="1609725" cy="370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49" y="5700409"/>
            <a:ext cx="1609725" cy="3786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F43D1-1029-4D7D-9D9D-F0160F09F55F}"/>
              </a:ext>
            </a:extLst>
          </p:cNvPr>
          <p:cNvGrpSpPr/>
          <p:nvPr/>
        </p:nvGrpSpPr>
        <p:grpSpPr>
          <a:xfrm>
            <a:off x="1057275" y="4873699"/>
            <a:ext cx="2069950" cy="1282488"/>
            <a:chOff x="7915275" y="4874323"/>
            <a:chExt cx="1890395" cy="976080"/>
          </a:xfrm>
        </p:grpSpPr>
        <p:sp>
          <p:nvSpPr>
            <p:cNvPr id="9" name="矩形: 圆角 8"/>
            <p:cNvSpPr/>
            <p:nvPr/>
          </p:nvSpPr>
          <p:spPr>
            <a:xfrm>
              <a:off x="7915275" y="4874323"/>
              <a:ext cx="1890395" cy="918150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8150513" y="4932252"/>
              <a:ext cx="1235751" cy="918151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6469A93-698D-47F8-BA9F-34E06BEA0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5096" y="-547107"/>
            <a:ext cx="3278244" cy="26479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F72CA80-EA9F-437A-874E-F2F91ADCD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4640" y="6045843"/>
            <a:ext cx="4277360" cy="8302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1E1631E-C06E-40DA-BCB6-21AF8306B3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7290" y="5280532"/>
            <a:ext cx="1654710" cy="15917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96A6B6-3F55-421D-ACCB-B865CC90C415}"/>
              </a:ext>
            </a:extLst>
          </p:cNvPr>
          <p:cNvSpPr txBox="1"/>
          <p:nvPr/>
        </p:nvSpPr>
        <p:spPr>
          <a:xfrm>
            <a:off x="2219124" y="120639"/>
            <a:ext cx="775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Giải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nghĩa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từ</a:t>
            </a:r>
            <a:endParaRPr lang="en-US" sz="8000" b="1" dirty="0">
              <a:solidFill>
                <a:srgbClr val="FF0000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/>
        </p:blipFill>
        <p:spPr>
          <a:xfrm>
            <a:off x="845820" y="219515"/>
            <a:ext cx="6725209" cy="6418970"/>
          </a:xfrm>
          <a:custGeom>
            <a:avLst/>
            <a:gdLst>
              <a:gd name="connsiteX0" fmla="*/ 0 w 6725209"/>
              <a:gd name="connsiteY0" fmla="*/ 0 h 6418970"/>
              <a:gd name="connsiteX1" fmla="*/ 739773 w 6725209"/>
              <a:gd name="connsiteY1" fmla="*/ 0 h 6418970"/>
              <a:gd name="connsiteX2" fmla="*/ 1412294 w 6725209"/>
              <a:gd name="connsiteY2" fmla="*/ 0 h 6418970"/>
              <a:gd name="connsiteX3" fmla="*/ 1950311 w 6725209"/>
              <a:gd name="connsiteY3" fmla="*/ 0 h 6418970"/>
              <a:gd name="connsiteX4" fmla="*/ 2757336 w 6725209"/>
              <a:gd name="connsiteY4" fmla="*/ 0 h 6418970"/>
              <a:gd name="connsiteX5" fmla="*/ 3228100 w 6725209"/>
              <a:gd name="connsiteY5" fmla="*/ 0 h 6418970"/>
              <a:gd name="connsiteX6" fmla="*/ 3698865 w 6725209"/>
              <a:gd name="connsiteY6" fmla="*/ 0 h 6418970"/>
              <a:gd name="connsiteX7" fmla="*/ 4304134 w 6725209"/>
              <a:gd name="connsiteY7" fmla="*/ 0 h 6418970"/>
              <a:gd name="connsiteX8" fmla="*/ 5043907 w 6725209"/>
              <a:gd name="connsiteY8" fmla="*/ 0 h 6418970"/>
              <a:gd name="connsiteX9" fmla="*/ 5581923 w 6725209"/>
              <a:gd name="connsiteY9" fmla="*/ 0 h 6418970"/>
              <a:gd name="connsiteX10" fmla="*/ 6725209 w 6725209"/>
              <a:gd name="connsiteY10" fmla="*/ 0 h 6418970"/>
              <a:gd name="connsiteX11" fmla="*/ 6725209 w 6725209"/>
              <a:gd name="connsiteY11" fmla="*/ 770276 h 6418970"/>
              <a:gd name="connsiteX12" fmla="*/ 6725209 w 6725209"/>
              <a:gd name="connsiteY12" fmla="*/ 1219604 h 6418970"/>
              <a:gd name="connsiteX13" fmla="*/ 6725209 w 6725209"/>
              <a:gd name="connsiteY13" fmla="*/ 1861501 h 6418970"/>
              <a:gd name="connsiteX14" fmla="*/ 6725209 w 6725209"/>
              <a:gd name="connsiteY14" fmla="*/ 2310829 h 6418970"/>
              <a:gd name="connsiteX15" fmla="*/ 6725209 w 6725209"/>
              <a:gd name="connsiteY15" fmla="*/ 2888537 h 6418970"/>
              <a:gd name="connsiteX16" fmla="*/ 6725209 w 6725209"/>
              <a:gd name="connsiteY16" fmla="*/ 3594623 h 6418970"/>
              <a:gd name="connsiteX17" fmla="*/ 6725209 w 6725209"/>
              <a:gd name="connsiteY17" fmla="*/ 4108141 h 6418970"/>
              <a:gd name="connsiteX18" fmla="*/ 6725209 w 6725209"/>
              <a:gd name="connsiteY18" fmla="*/ 4621658 h 6418970"/>
              <a:gd name="connsiteX19" fmla="*/ 6725209 w 6725209"/>
              <a:gd name="connsiteY19" fmla="*/ 5199366 h 6418970"/>
              <a:gd name="connsiteX20" fmla="*/ 6725209 w 6725209"/>
              <a:gd name="connsiteY20" fmla="*/ 5777073 h 6418970"/>
              <a:gd name="connsiteX21" fmla="*/ 6725209 w 6725209"/>
              <a:gd name="connsiteY21" fmla="*/ 6418970 h 6418970"/>
              <a:gd name="connsiteX22" fmla="*/ 5985436 w 6725209"/>
              <a:gd name="connsiteY22" fmla="*/ 6418970 h 6418970"/>
              <a:gd name="connsiteX23" fmla="*/ 5245663 w 6725209"/>
              <a:gd name="connsiteY23" fmla="*/ 6418970 h 6418970"/>
              <a:gd name="connsiteX24" fmla="*/ 4438638 w 6725209"/>
              <a:gd name="connsiteY24" fmla="*/ 6418970 h 6418970"/>
              <a:gd name="connsiteX25" fmla="*/ 3967873 w 6725209"/>
              <a:gd name="connsiteY25" fmla="*/ 6418970 h 6418970"/>
              <a:gd name="connsiteX26" fmla="*/ 3362605 w 6725209"/>
              <a:gd name="connsiteY26" fmla="*/ 6418970 h 6418970"/>
              <a:gd name="connsiteX27" fmla="*/ 2824588 w 6725209"/>
              <a:gd name="connsiteY27" fmla="*/ 6418970 h 6418970"/>
              <a:gd name="connsiteX28" fmla="*/ 2152067 w 6725209"/>
              <a:gd name="connsiteY28" fmla="*/ 6418970 h 6418970"/>
              <a:gd name="connsiteX29" fmla="*/ 1479546 w 6725209"/>
              <a:gd name="connsiteY29" fmla="*/ 6418970 h 6418970"/>
              <a:gd name="connsiteX30" fmla="*/ 1008781 w 6725209"/>
              <a:gd name="connsiteY30" fmla="*/ 6418970 h 6418970"/>
              <a:gd name="connsiteX31" fmla="*/ 0 w 6725209"/>
              <a:gd name="connsiteY31" fmla="*/ 6418970 h 6418970"/>
              <a:gd name="connsiteX32" fmla="*/ 0 w 6725209"/>
              <a:gd name="connsiteY32" fmla="*/ 5648694 h 6418970"/>
              <a:gd name="connsiteX33" fmla="*/ 0 w 6725209"/>
              <a:gd name="connsiteY33" fmla="*/ 5070986 h 6418970"/>
              <a:gd name="connsiteX34" fmla="*/ 0 w 6725209"/>
              <a:gd name="connsiteY34" fmla="*/ 4300710 h 6418970"/>
              <a:gd name="connsiteX35" fmla="*/ 0 w 6725209"/>
              <a:gd name="connsiteY35" fmla="*/ 3787192 h 6418970"/>
              <a:gd name="connsiteX36" fmla="*/ 0 w 6725209"/>
              <a:gd name="connsiteY36" fmla="*/ 3337864 h 6418970"/>
              <a:gd name="connsiteX37" fmla="*/ 0 w 6725209"/>
              <a:gd name="connsiteY37" fmla="*/ 2760157 h 6418970"/>
              <a:gd name="connsiteX38" fmla="*/ 0 w 6725209"/>
              <a:gd name="connsiteY38" fmla="*/ 2182450 h 6418970"/>
              <a:gd name="connsiteX39" fmla="*/ 0 w 6725209"/>
              <a:gd name="connsiteY39" fmla="*/ 1540553 h 6418970"/>
              <a:gd name="connsiteX40" fmla="*/ 0 w 6725209"/>
              <a:gd name="connsiteY40" fmla="*/ 1027035 h 6418970"/>
              <a:gd name="connsiteX41" fmla="*/ 0 w 6725209"/>
              <a:gd name="connsiteY41" fmla="*/ 577707 h 6418970"/>
              <a:gd name="connsiteX42" fmla="*/ 0 w 6725209"/>
              <a:gd name="connsiteY42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725209" h="6418970" fill="none" extrusionOk="0">
                <a:moveTo>
                  <a:pt x="0" y="0"/>
                </a:moveTo>
                <a:cubicBezTo>
                  <a:pt x="333869" y="553"/>
                  <a:pt x="514414" y="2369"/>
                  <a:pt x="739773" y="0"/>
                </a:cubicBezTo>
                <a:cubicBezTo>
                  <a:pt x="965132" y="-2369"/>
                  <a:pt x="1076763" y="25689"/>
                  <a:pt x="1412294" y="0"/>
                </a:cubicBezTo>
                <a:cubicBezTo>
                  <a:pt x="1747825" y="-25689"/>
                  <a:pt x="1829447" y="10610"/>
                  <a:pt x="1950311" y="0"/>
                </a:cubicBezTo>
                <a:cubicBezTo>
                  <a:pt x="2071175" y="-10610"/>
                  <a:pt x="2356375" y="31099"/>
                  <a:pt x="2757336" y="0"/>
                </a:cubicBezTo>
                <a:cubicBezTo>
                  <a:pt x="3158298" y="-31099"/>
                  <a:pt x="3122647" y="11615"/>
                  <a:pt x="3228100" y="0"/>
                </a:cubicBezTo>
                <a:cubicBezTo>
                  <a:pt x="3333553" y="-11615"/>
                  <a:pt x="3569115" y="16971"/>
                  <a:pt x="3698865" y="0"/>
                </a:cubicBezTo>
                <a:cubicBezTo>
                  <a:pt x="3828615" y="-16971"/>
                  <a:pt x="4111500" y="25355"/>
                  <a:pt x="4304134" y="0"/>
                </a:cubicBezTo>
                <a:cubicBezTo>
                  <a:pt x="4496768" y="-25355"/>
                  <a:pt x="4722822" y="-2355"/>
                  <a:pt x="5043907" y="0"/>
                </a:cubicBezTo>
                <a:cubicBezTo>
                  <a:pt x="5364992" y="2355"/>
                  <a:pt x="5363136" y="-14665"/>
                  <a:pt x="5581923" y="0"/>
                </a:cubicBezTo>
                <a:cubicBezTo>
                  <a:pt x="5800710" y="14665"/>
                  <a:pt x="6432668" y="4530"/>
                  <a:pt x="6725209" y="0"/>
                </a:cubicBezTo>
                <a:cubicBezTo>
                  <a:pt x="6689184" y="248202"/>
                  <a:pt x="6753447" y="558725"/>
                  <a:pt x="6725209" y="770276"/>
                </a:cubicBezTo>
                <a:cubicBezTo>
                  <a:pt x="6696971" y="981827"/>
                  <a:pt x="6732821" y="1007165"/>
                  <a:pt x="6725209" y="1219604"/>
                </a:cubicBezTo>
                <a:cubicBezTo>
                  <a:pt x="6717597" y="1432043"/>
                  <a:pt x="6695524" y="1577237"/>
                  <a:pt x="6725209" y="1861501"/>
                </a:cubicBezTo>
                <a:cubicBezTo>
                  <a:pt x="6754894" y="2145765"/>
                  <a:pt x="6738266" y="2161827"/>
                  <a:pt x="6725209" y="2310829"/>
                </a:cubicBezTo>
                <a:cubicBezTo>
                  <a:pt x="6712152" y="2459831"/>
                  <a:pt x="6711556" y="2721517"/>
                  <a:pt x="6725209" y="2888537"/>
                </a:cubicBezTo>
                <a:cubicBezTo>
                  <a:pt x="6738862" y="3055557"/>
                  <a:pt x="6715028" y="3415990"/>
                  <a:pt x="6725209" y="3594623"/>
                </a:cubicBezTo>
                <a:cubicBezTo>
                  <a:pt x="6735390" y="3773256"/>
                  <a:pt x="6739490" y="3973716"/>
                  <a:pt x="6725209" y="4108141"/>
                </a:cubicBezTo>
                <a:cubicBezTo>
                  <a:pt x="6710928" y="4242566"/>
                  <a:pt x="6732623" y="4405838"/>
                  <a:pt x="6725209" y="4621658"/>
                </a:cubicBezTo>
                <a:cubicBezTo>
                  <a:pt x="6717795" y="4837478"/>
                  <a:pt x="6702421" y="4999143"/>
                  <a:pt x="6725209" y="5199366"/>
                </a:cubicBezTo>
                <a:cubicBezTo>
                  <a:pt x="6747997" y="5399589"/>
                  <a:pt x="6703680" y="5537412"/>
                  <a:pt x="6725209" y="5777073"/>
                </a:cubicBezTo>
                <a:cubicBezTo>
                  <a:pt x="6746738" y="6016734"/>
                  <a:pt x="6753925" y="6193521"/>
                  <a:pt x="6725209" y="6418970"/>
                </a:cubicBezTo>
                <a:cubicBezTo>
                  <a:pt x="6416162" y="6435762"/>
                  <a:pt x="6326575" y="6423899"/>
                  <a:pt x="5985436" y="6418970"/>
                </a:cubicBezTo>
                <a:cubicBezTo>
                  <a:pt x="5644297" y="6414041"/>
                  <a:pt x="5483901" y="6386244"/>
                  <a:pt x="5245663" y="6418970"/>
                </a:cubicBezTo>
                <a:cubicBezTo>
                  <a:pt x="5007425" y="6451696"/>
                  <a:pt x="4814679" y="6425069"/>
                  <a:pt x="4438638" y="6418970"/>
                </a:cubicBezTo>
                <a:cubicBezTo>
                  <a:pt x="4062597" y="6412871"/>
                  <a:pt x="4162704" y="6409321"/>
                  <a:pt x="3967873" y="6418970"/>
                </a:cubicBezTo>
                <a:cubicBezTo>
                  <a:pt x="3773043" y="6428619"/>
                  <a:pt x="3523982" y="6425521"/>
                  <a:pt x="3362605" y="6418970"/>
                </a:cubicBezTo>
                <a:cubicBezTo>
                  <a:pt x="3201228" y="6412419"/>
                  <a:pt x="3051757" y="6408378"/>
                  <a:pt x="2824588" y="6418970"/>
                </a:cubicBezTo>
                <a:cubicBezTo>
                  <a:pt x="2597419" y="6429562"/>
                  <a:pt x="2394694" y="6425657"/>
                  <a:pt x="2152067" y="6418970"/>
                </a:cubicBezTo>
                <a:cubicBezTo>
                  <a:pt x="1909440" y="6412283"/>
                  <a:pt x="1781660" y="6413586"/>
                  <a:pt x="1479546" y="6418970"/>
                </a:cubicBezTo>
                <a:cubicBezTo>
                  <a:pt x="1177432" y="6424354"/>
                  <a:pt x="1133952" y="6431305"/>
                  <a:pt x="1008781" y="6418970"/>
                </a:cubicBezTo>
                <a:cubicBezTo>
                  <a:pt x="883610" y="6406635"/>
                  <a:pt x="258335" y="6377320"/>
                  <a:pt x="0" y="6418970"/>
                </a:cubicBezTo>
                <a:cubicBezTo>
                  <a:pt x="1355" y="6070686"/>
                  <a:pt x="-29897" y="5983333"/>
                  <a:pt x="0" y="5648694"/>
                </a:cubicBezTo>
                <a:cubicBezTo>
                  <a:pt x="29897" y="5314055"/>
                  <a:pt x="12588" y="5199064"/>
                  <a:pt x="0" y="5070986"/>
                </a:cubicBezTo>
                <a:cubicBezTo>
                  <a:pt x="-12588" y="4942908"/>
                  <a:pt x="1261" y="4606828"/>
                  <a:pt x="0" y="4300710"/>
                </a:cubicBezTo>
                <a:cubicBezTo>
                  <a:pt x="-1261" y="3994592"/>
                  <a:pt x="9709" y="3946168"/>
                  <a:pt x="0" y="3787192"/>
                </a:cubicBezTo>
                <a:cubicBezTo>
                  <a:pt x="-9709" y="3628216"/>
                  <a:pt x="4394" y="3495444"/>
                  <a:pt x="0" y="3337864"/>
                </a:cubicBezTo>
                <a:cubicBezTo>
                  <a:pt x="-4394" y="3180284"/>
                  <a:pt x="-10350" y="2898096"/>
                  <a:pt x="0" y="2760157"/>
                </a:cubicBezTo>
                <a:cubicBezTo>
                  <a:pt x="10350" y="2622218"/>
                  <a:pt x="-2908" y="2406265"/>
                  <a:pt x="0" y="2182450"/>
                </a:cubicBezTo>
                <a:cubicBezTo>
                  <a:pt x="2908" y="1958635"/>
                  <a:pt x="-23599" y="1715914"/>
                  <a:pt x="0" y="1540553"/>
                </a:cubicBezTo>
                <a:cubicBezTo>
                  <a:pt x="23599" y="1365192"/>
                  <a:pt x="-15887" y="1242161"/>
                  <a:pt x="0" y="1027035"/>
                </a:cubicBezTo>
                <a:cubicBezTo>
                  <a:pt x="15887" y="811909"/>
                  <a:pt x="-8065" y="690694"/>
                  <a:pt x="0" y="577707"/>
                </a:cubicBezTo>
                <a:cubicBezTo>
                  <a:pt x="8065" y="464720"/>
                  <a:pt x="-6721" y="158504"/>
                  <a:pt x="0" y="0"/>
                </a:cubicBezTo>
                <a:close/>
              </a:path>
              <a:path w="6725209" h="6418970" stroke="0" extrusionOk="0">
                <a:moveTo>
                  <a:pt x="0" y="0"/>
                </a:moveTo>
                <a:cubicBezTo>
                  <a:pt x="307032" y="14456"/>
                  <a:pt x="520327" y="-31055"/>
                  <a:pt x="672521" y="0"/>
                </a:cubicBezTo>
                <a:cubicBezTo>
                  <a:pt x="824715" y="31055"/>
                  <a:pt x="1001709" y="5822"/>
                  <a:pt x="1277790" y="0"/>
                </a:cubicBezTo>
                <a:cubicBezTo>
                  <a:pt x="1553871" y="-5822"/>
                  <a:pt x="1704201" y="-1897"/>
                  <a:pt x="1883059" y="0"/>
                </a:cubicBezTo>
                <a:cubicBezTo>
                  <a:pt x="2061917" y="1897"/>
                  <a:pt x="2400656" y="33284"/>
                  <a:pt x="2622832" y="0"/>
                </a:cubicBezTo>
                <a:cubicBezTo>
                  <a:pt x="2845008" y="-33284"/>
                  <a:pt x="3258218" y="28589"/>
                  <a:pt x="3429857" y="0"/>
                </a:cubicBezTo>
                <a:cubicBezTo>
                  <a:pt x="3601496" y="-28589"/>
                  <a:pt x="4068581" y="27033"/>
                  <a:pt x="4236882" y="0"/>
                </a:cubicBezTo>
                <a:cubicBezTo>
                  <a:pt x="4405184" y="-27033"/>
                  <a:pt x="4708644" y="27045"/>
                  <a:pt x="4842150" y="0"/>
                </a:cubicBezTo>
                <a:cubicBezTo>
                  <a:pt x="4975656" y="-27045"/>
                  <a:pt x="5123848" y="-13754"/>
                  <a:pt x="5380167" y="0"/>
                </a:cubicBezTo>
                <a:cubicBezTo>
                  <a:pt x="5636486" y="13754"/>
                  <a:pt x="5856663" y="27310"/>
                  <a:pt x="6119940" y="0"/>
                </a:cubicBezTo>
                <a:cubicBezTo>
                  <a:pt x="6383217" y="-27310"/>
                  <a:pt x="6476301" y="18694"/>
                  <a:pt x="6725209" y="0"/>
                </a:cubicBezTo>
                <a:cubicBezTo>
                  <a:pt x="6743728" y="274991"/>
                  <a:pt x="6708989" y="401471"/>
                  <a:pt x="6725209" y="577707"/>
                </a:cubicBezTo>
                <a:cubicBezTo>
                  <a:pt x="6741429" y="753943"/>
                  <a:pt x="6698012" y="1157943"/>
                  <a:pt x="6725209" y="1347984"/>
                </a:cubicBezTo>
                <a:cubicBezTo>
                  <a:pt x="6752406" y="1538025"/>
                  <a:pt x="6708565" y="1652875"/>
                  <a:pt x="6725209" y="1925691"/>
                </a:cubicBezTo>
                <a:cubicBezTo>
                  <a:pt x="6741853" y="2198507"/>
                  <a:pt x="6710927" y="2229641"/>
                  <a:pt x="6725209" y="2375019"/>
                </a:cubicBezTo>
                <a:cubicBezTo>
                  <a:pt x="6739491" y="2520397"/>
                  <a:pt x="6737857" y="2819939"/>
                  <a:pt x="6725209" y="3016916"/>
                </a:cubicBezTo>
                <a:cubicBezTo>
                  <a:pt x="6712561" y="3213893"/>
                  <a:pt x="6694633" y="3483410"/>
                  <a:pt x="6725209" y="3723003"/>
                </a:cubicBezTo>
                <a:cubicBezTo>
                  <a:pt x="6755785" y="3962596"/>
                  <a:pt x="6724413" y="4151862"/>
                  <a:pt x="6725209" y="4300710"/>
                </a:cubicBezTo>
                <a:cubicBezTo>
                  <a:pt x="6726005" y="4449558"/>
                  <a:pt x="6740487" y="4594974"/>
                  <a:pt x="6725209" y="4750038"/>
                </a:cubicBezTo>
                <a:cubicBezTo>
                  <a:pt x="6709931" y="4905102"/>
                  <a:pt x="6727261" y="5178998"/>
                  <a:pt x="6725209" y="5391935"/>
                </a:cubicBezTo>
                <a:cubicBezTo>
                  <a:pt x="6723157" y="5604872"/>
                  <a:pt x="6728277" y="5909935"/>
                  <a:pt x="6725209" y="6418970"/>
                </a:cubicBezTo>
                <a:cubicBezTo>
                  <a:pt x="6475534" y="6453938"/>
                  <a:pt x="6200105" y="6415963"/>
                  <a:pt x="5985436" y="6418970"/>
                </a:cubicBezTo>
                <a:cubicBezTo>
                  <a:pt x="5770767" y="6421977"/>
                  <a:pt x="5442080" y="6429096"/>
                  <a:pt x="5245663" y="6418970"/>
                </a:cubicBezTo>
                <a:cubicBezTo>
                  <a:pt x="5049246" y="6408844"/>
                  <a:pt x="4734271" y="6437183"/>
                  <a:pt x="4438638" y="6418970"/>
                </a:cubicBezTo>
                <a:cubicBezTo>
                  <a:pt x="4143006" y="6400757"/>
                  <a:pt x="3886443" y="6424512"/>
                  <a:pt x="3631613" y="6418970"/>
                </a:cubicBezTo>
                <a:cubicBezTo>
                  <a:pt x="3376783" y="6413428"/>
                  <a:pt x="3136704" y="6406575"/>
                  <a:pt x="2891840" y="6418970"/>
                </a:cubicBezTo>
                <a:cubicBezTo>
                  <a:pt x="2646976" y="6431365"/>
                  <a:pt x="2515363" y="6421478"/>
                  <a:pt x="2421075" y="6418970"/>
                </a:cubicBezTo>
                <a:cubicBezTo>
                  <a:pt x="2326788" y="6416462"/>
                  <a:pt x="2039584" y="6401715"/>
                  <a:pt x="1815806" y="6418970"/>
                </a:cubicBezTo>
                <a:cubicBezTo>
                  <a:pt x="1592028" y="6436225"/>
                  <a:pt x="1435341" y="6451187"/>
                  <a:pt x="1076033" y="6418970"/>
                </a:cubicBezTo>
                <a:cubicBezTo>
                  <a:pt x="716725" y="6386753"/>
                  <a:pt x="526881" y="6445435"/>
                  <a:pt x="0" y="6418970"/>
                </a:cubicBezTo>
                <a:cubicBezTo>
                  <a:pt x="19390" y="6139903"/>
                  <a:pt x="14468" y="6052891"/>
                  <a:pt x="0" y="5712883"/>
                </a:cubicBezTo>
                <a:cubicBezTo>
                  <a:pt x="-14468" y="5372875"/>
                  <a:pt x="-16454" y="5317800"/>
                  <a:pt x="0" y="5135176"/>
                </a:cubicBezTo>
                <a:cubicBezTo>
                  <a:pt x="16454" y="4952552"/>
                  <a:pt x="21412" y="4772222"/>
                  <a:pt x="0" y="4493279"/>
                </a:cubicBezTo>
                <a:cubicBezTo>
                  <a:pt x="-21412" y="4214336"/>
                  <a:pt x="-7327" y="4132766"/>
                  <a:pt x="0" y="3979761"/>
                </a:cubicBezTo>
                <a:cubicBezTo>
                  <a:pt x="7327" y="3826756"/>
                  <a:pt x="24953" y="3518431"/>
                  <a:pt x="0" y="3337864"/>
                </a:cubicBezTo>
                <a:cubicBezTo>
                  <a:pt x="-24953" y="3157297"/>
                  <a:pt x="-21886" y="2940862"/>
                  <a:pt x="0" y="2695967"/>
                </a:cubicBezTo>
                <a:cubicBezTo>
                  <a:pt x="21886" y="2451072"/>
                  <a:pt x="-14408" y="2321719"/>
                  <a:pt x="0" y="1989881"/>
                </a:cubicBezTo>
                <a:cubicBezTo>
                  <a:pt x="14408" y="1658043"/>
                  <a:pt x="-17450" y="1669681"/>
                  <a:pt x="0" y="1412173"/>
                </a:cubicBezTo>
                <a:cubicBezTo>
                  <a:pt x="17450" y="1154665"/>
                  <a:pt x="-6030" y="996042"/>
                  <a:pt x="0" y="770276"/>
                </a:cubicBezTo>
                <a:cubicBezTo>
                  <a:pt x="6030" y="544510"/>
                  <a:pt x="-14440" y="367885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114467" y="1806796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449655" y="2016870"/>
              <a:ext cx="33329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 hồng lam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9FF1F-B407-4781-869A-2817FD9C03EA}"/>
              </a:ext>
            </a:extLst>
          </p:cNvPr>
          <p:cNvGrpSpPr/>
          <p:nvPr/>
        </p:nvGrpSpPr>
        <p:grpSpPr>
          <a:xfrm>
            <a:off x="8114467" y="3387110"/>
            <a:ext cx="3551555" cy="1322070"/>
            <a:chOff x="340360" y="167900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3D55C864-0AFE-4160-929A-797D88682411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D37879-2181-43E4-9970-9E7DEA8C7B12}"/>
                </a:ext>
              </a:extLst>
            </p:cNvPr>
            <p:cNvSpPr txBox="1"/>
            <p:nvPr/>
          </p:nvSpPr>
          <p:spPr>
            <a:xfrm>
              <a:off x="831170" y="2016870"/>
              <a:ext cx="256993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thoa son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063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/>
          <a:stretch/>
        </p:blipFill>
        <p:spPr>
          <a:xfrm>
            <a:off x="548640" y="219515"/>
            <a:ext cx="7360920" cy="6418970"/>
          </a:xfrm>
          <a:custGeom>
            <a:avLst/>
            <a:gdLst>
              <a:gd name="connsiteX0" fmla="*/ 0 w 7360920"/>
              <a:gd name="connsiteY0" fmla="*/ 0 h 6418970"/>
              <a:gd name="connsiteX1" fmla="*/ 448347 w 7360920"/>
              <a:gd name="connsiteY1" fmla="*/ 0 h 6418970"/>
              <a:gd name="connsiteX2" fmla="*/ 896694 w 7360920"/>
              <a:gd name="connsiteY2" fmla="*/ 0 h 6418970"/>
              <a:gd name="connsiteX3" fmla="*/ 1345041 w 7360920"/>
              <a:gd name="connsiteY3" fmla="*/ 0 h 6418970"/>
              <a:gd name="connsiteX4" fmla="*/ 1940606 w 7360920"/>
              <a:gd name="connsiteY4" fmla="*/ 0 h 6418970"/>
              <a:gd name="connsiteX5" fmla="*/ 2683390 w 7360920"/>
              <a:gd name="connsiteY5" fmla="*/ 0 h 6418970"/>
              <a:gd name="connsiteX6" fmla="*/ 3205346 w 7360920"/>
              <a:gd name="connsiteY6" fmla="*/ 0 h 6418970"/>
              <a:gd name="connsiteX7" fmla="*/ 3948130 w 7360920"/>
              <a:gd name="connsiteY7" fmla="*/ 0 h 6418970"/>
              <a:gd name="connsiteX8" fmla="*/ 4764523 w 7360920"/>
              <a:gd name="connsiteY8" fmla="*/ 0 h 6418970"/>
              <a:gd name="connsiteX9" fmla="*/ 5507307 w 7360920"/>
              <a:gd name="connsiteY9" fmla="*/ 0 h 6418970"/>
              <a:gd name="connsiteX10" fmla="*/ 6029263 w 7360920"/>
              <a:gd name="connsiteY10" fmla="*/ 0 h 6418970"/>
              <a:gd name="connsiteX11" fmla="*/ 6772046 w 7360920"/>
              <a:gd name="connsiteY11" fmla="*/ 0 h 6418970"/>
              <a:gd name="connsiteX12" fmla="*/ 7360920 w 7360920"/>
              <a:gd name="connsiteY12" fmla="*/ 0 h 6418970"/>
              <a:gd name="connsiteX13" fmla="*/ 7360920 w 7360920"/>
              <a:gd name="connsiteY13" fmla="*/ 513518 h 6418970"/>
              <a:gd name="connsiteX14" fmla="*/ 7360920 w 7360920"/>
              <a:gd name="connsiteY14" fmla="*/ 1027035 h 6418970"/>
              <a:gd name="connsiteX15" fmla="*/ 7360920 w 7360920"/>
              <a:gd name="connsiteY15" fmla="*/ 1540553 h 6418970"/>
              <a:gd name="connsiteX16" fmla="*/ 7360920 w 7360920"/>
              <a:gd name="connsiteY16" fmla="*/ 2118260 h 6418970"/>
              <a:gd name="connsiteX17" fmla="*/ 7360920 w 7360920"/>
              <a:gd name="connsiteY17" fmla="*/ 2695967 h 6418970"/>
              <a:gd name="connsiteX18" fmla="*/ 7360920 w 7360920"/>
              <a:gd name="connsiteY18" fmla="*/ 3209485 h 6418970"/>
              <a:gd name="connsiteX19" fmla="*/ 7360920 w 7360920"/>
              <a:gd name="connsiteY19" fmla="*/ 3915572 h 6418970"/>
              <a:gd name="connsiteX20" fmla="*/ 7360920 w 7360920"/>
              <a:gd name="connsiteY20" fmla="*/ 4621658 h 6418970"/>
              <a:gd name="connsiteX21" fmla="*/ 7360920 w 7360920"/>
              <a:gd name="connsiteY21" fmla="*/ 5327745 h 6418970"/>
              <a:gd name="connsiteX22" fmla="*/ 7360920 w 7360920"/>
              <a:gd name="connsiteY22" fmla="*/ 5777073 h 6418970"/>
              <a:gd name="connsiteX23" fmla="*/ 7360920 w 7360920"/>
              <a:gd name="connsiteY23" fmla="*/ 6418970 h 6418970"/>
              <a:gd name="connsiteX24" fmla="*/ 6765355 w 7360920"/>
              <a:gd name="connsiteY24" fmla="*/ 6418970 h 6418970"/>
              <a:gd name="connsiteX25" fmla="*/ 6096180 w 7360920"/>
              <a:gd name="connsiteY25" fmla="*/ 6418970 h 6418970"/>
              <a:gd name="connsiteX26" fmla="*/ 5427006 w 7360920"/>
              <a:gd name="connsiteY26" fmla="*/ 6418970 h 6418970"/>
              <a:gd name="connsiteX27" fmla="*/ 4978659 w 7360920"/>
              <a:gd name="connsiteY27" fmla="*/ 6418970 h 6418970"/>
              <a:gd name="connsiteX28" fmla="*/ 4530312 w 7360920"/>
              <a:gd name="connsiteY28" fmla="*/ 6418970 h 6418970"/>
              <a:gd name="connsiteX29" fmla="*/ 3713919 w 7360920"/>
              <a:gd name="connsiteY29" fmla="*/ 6418970 h 6418970"/>
              <a:gd name="connsiteX30" fmla="*/ 3044744 w 7360920"/>
              <a:gd name="connsiteY30" fmla="*/ 6418970 h 6418970"/>
              <a:gd name="connsiteX31" fmla="*/ 2449179 w 7360920"/>
              <a:gd name="connsiteY31" fmla="*/ 6418970 h 6418970"/>
              <a:gd name="connsiteX32" fmla="*/ 2000832 w 7360920"/>
              <a:gd name="connsiteY32" fmla="*/ 6418970 h 6418970"/>
              <a:gd name="connsiteX33" fmla="*/ 1478876 w 7360920"/>
              <a:gd name="connsiteY33" fmla="*/ 6418970 h 6418970"/>
              <a:gd name="connsiteX34" fmla="*/ 736092 w 7360920"/>
              <a:gd name="connsiteY34" fmla="*/ 6418970 h 6418970"/>
              <a:gd name="connsiteX35" fmla="*/ 0 w 7360920"/>
              <a:gd name="connsiteY35" fmla="*/ 6418970 h 6418970"/>
              <a:gd name="connsiteX36" fmla="*/ 0 w 7360920"/>
              <a:gd name="connsiteY36" fmla="*/ 5905452 h 6418970"/>
              <a:gd name="connsiteX37" fmla="*/ 0 w 7360920"/>
              <a:gd name="connsiteY37" fmla="*/ 5391935 h 6418970"/>
              <a:gd name="connsiteX38" fmla="*/ 0 w 7360920"/>
              <a:gd name="connsiteY38" fmla="*/ 4942607 h 6418970"/>
              <a:gd name="connsiteX39" fmla="*/ 0 w 7360920"/>
              <a:gd name="connsiteY39" fmla="*/ 4493279 h 6418970"/>
              <a:gd name="connsiteX40" fmla="*/ 0 w 7360920"/>
              <a:gd name="connsiteY40" fmla="*/ 4043951 h 6418970"/>
              <a:gd name="connsiteX41" fmla="*/ 0 w 7360920"/>
              <a:gd name="connsiteY41" fmla="*/ 3594623 h 6418970"/>
              <a:gd name="connsiteX42" fmla="*/ 0 w 7360920"/>
              <a:gd name="connsiteY42" fmla="*/ 3016916 h 6418970"/>
              <a:gd name="connsiteX43" fmla="*/ 0 w 7360920"/>
              <a:gd name="connsiteY43" fmla="*/ 2310829 h 6418970"/>
              <a:gd name="connsiteX44" fmla="*/ 0 w 7360920"/>
              <a:gd name="connsiteY44" fmla="*/ 1861501 h 6418970"/>
              <a:gd name="connsiteX45" fmla="*/ 0 w 7360920"/>
              <a:gd name="connsiteY45" fmla="*/ 1155415 h 6418970"/>
              <a:gd name="connsiteX46" fmla="*/ 0 w 7360920"/>
              <a:gd name="connsiteY46" fmla="*/ 706087 h 6418970"/>
              <a:gd name="connsiteX47" fmla="*/ 0 w 7360920"/>
              <a:gd name="connsiteY47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60920" h="6418970" fill="none" extrusionOk="0">
                <a:moveTo>
                  <a:pt x="0" y="0"/>
                </a:moveTo>
                <a:cubicBezTo>
                  <a:pt x="171759" y="-1501"/>
                  <a:pt x="273286" y="-22126"/>
                  <a:pt x="448347" y="0"/>
                </a:cubicBezTo>
                <a:cubicBezTo>
                  <a:pt x="623408" y="22126"/>
                  <a:pt x="774061" y="-7333"/>
                  <a:pt x="896694" y="0"/>
                </a:cubicBezTo>
                <a:cubicBezTo>
                  <a:pt x="1019327" y="7333"/>
                  <a:pt x="1209465" y="8174"/>
                  <a:pt x="1345041" y="0"/>
                </a:cubicBezTo>
                <a:cubicBezTo>
                  <a:pt x="1480617" y="-8174"/>
                  <a:pt x="1816767" y="7506"/>
                  <a:pt x="1940606" y="0"/>
                </a:cubicBezTo>
                <a:cubicBezTo>
                  <a:pt x="2064446" y="-7506"/>
                  <a:pt x="2378549" y="-25555"/>
                  <a:pt x="2683390" y="0"/>
                </a:cubicBezTo>
                <a:cubicBezTo>
                  <a:pt x="2988231" y="25555"/>
                  <a:pt x="3010839" y="-9443"/>
                  <a:pt x="3205346" y="0"/>
                </a:cubicBezTo>
                <a:cubicBezTo>
                  <a:pt x="3399853" y="9443"/>
                  <a:pt x="3721726" y="36712"/>
                  <a:pt x="3948130" y="0"/>
                </a:cubicBezTo>
                <a:cubicBezTo>
                  <a:pt x="4174534" y="-36712"/>
                  <a:pt x="4391257" y="-14023"/>
                  <a:pt x="4764523" y="0"/>
                </a:cubicBezTo>
                <a:cubicBezTo>
                  <a:pt x="5137789" y="14023"/>
                  <a:pt x="5175667" y="33403"/>
                  <a:pt x="5507307" y="0"/>
                </a:cubicBezTo>
                <a:cubicBezTo>
                  <a:pt x="5838947" y="-33403"/>
                  <a:pt x="5889126" y="23863"/>
                  <a:pt x="6029263" y="0"/>
                </a:cubicBezTo>
                <a:cubicBezTo>
                  <a:pt x="6169400" y="-23863"/>
                  <a:pt x="6479292" y="-33080"/>
                  <a:pt x="6772046" y="0"/>
                </a:cubicBezTo>
                <a:cubicBezTo>
                  <a:pt x="7064800" y="33080"/>
                  <a:pt x="7077679" y="19050"/>
                  <a:pt x="7360920" y="0"/>
                </a:cubicBezTo>
                <a:cubicBezTo>
                  <a:pt x="7380811" y="109671"/>
                  <a:pt x="7366683" y="326219"/>
                  <a:pt x="7360920" y="513518"/>
                </a:cubicBezTo>
                <a:cubicBezTo>
                  <a:pt x="7355157" y="700817"/>
                  <a:pt x="7369974" y="894879"/>
                  <a:pt x="7360920" y="1027035"/>
                </a:cubicBezTo>
                <a:cubicBezTo>
                  <a:pt x="7351866" y="1159191"/>
                  <a:pt x="7368395" y="1318424"/>
                  <a:pt x="7360920" y="1540553"/>
                </a:cubicBezTo>
                <a:cubicBezTo>
                  <a:pt x="7353445" y="1762682"/>
                  <a:pt x="7333032" y="1921691"/>
                  <a:pt x="7360920" y="2118260"/>
                </a:cubicBezTo>
                <a:cubicBezTo>
                  <a:pt x="7388808" y="2314829"/>
                  <a:pt x="7339391" y="2456306"/>
                  <a:pt x="7360920" y="2695967"/>
                </a:cubicBezTo>
                <a:cubicBezTo>
                  <a:pt x="7382449" y="2935628"/>
                  <a:pt x="7346008" y="3009190"/>
                  <a:pt x="7360920" y="3209485"/>
                </a:cubicBezTo>
                <a:cubicBezTo>
                  <a:pt x="7375832" y="3409780"/>
                  <a:pt x="7361397" y="3686966"/>
                  <a:pt x="7360920" y="3915572"/>
                </a:cubicBezTo>
                <a:cubicBezTo>
                  <a:pt x="7360443" y="4144178"/>
                  <a:pt x="7327601" y="4269001"/>
                  <a:pt x="7360920" y="4621658"/>
                </a:cubicBezTo>
                <a:cubicBezTo>
                  <a:pt x="7394239" y="4974315"/>
                  <a:pt x="7358036" y="5003370"/>
                  <a:pt x="7360920" y="5327745"/>
                </a:cubicBezTo>
                <a:cubicBezTo>
                  <a:pt x="7363804" y="5652120"/>
                  <a:pt x="7348236" y="5623328"/>
                  <a:pt x="7360920" y="5777073"/>
                </a:cubicBezTo>
                <a:cubicBezTo>
                  <a:pt x="7373604" y="5930818"/>
                  <a:pt x="7386040" y="6222168"/>
                  <a:pt x="7360920" y="6418970"/>
                </a:cubicBezTo>
                <a:cubicBezTo>
                  <a:pt x="7139338" y="6422087"/>
                  <a:pt x="6916229" y="6441434"/>
                  <a:pt x="6765355" y="6418970"/>
                </a:cubicBezTo>
                <a:cubicBezTo>
                  <a:pt x="6614481" y="6396506"/>
                  <a:pt x="6390911" y="6410955"/>
                  <a:pt x="6096180" y="6418970"/>
                </a:cubicBezTo>
                <a:cubicBezTo>
                  <a:pt x="5801450" y="6426985"/>
                  <a:pt x="5702346" y="6426488"/>
                  <a:pt x="5427006" y="6418970"/>
                </a:cubicBezTo>
                <a:cubicBezTo>
                  <a:pt x="5151666" y="6411452"/>
                  <a:pt x="5098131" y="6410695"/>
                  <a:pt x="4978659" y="6418970"/>
                </a:cubicBezTo>
                <a:cubicBezTo>
                  <a:pt x="4859187" y="6427245"/>
                  <a:pt x="4750381" y="6438952"/>
                  <a:pt x="4530312" y="6418970"/>
                </a:cubicBezTo>
                <a:cubicBezTo>
                  <a:pt x="4310243" y="6398988"/>
                  <a:pt x="4029213" y="6426157"/>
                  <a:pt x="3713919" y="6418970"/>
                </a:cubicBezTo>
                <a:cubicBezTo>
                  <a:pt x="3398625" y="6411783"/>
                  <a:pt x="3342944" y="6424311"/>
                  <a:pt x="3044744" y="6418970"/>
                </a:cubicBezTo>
                <a:cubicBezTo>
                  <a:pt x="2746544" y="6413629"/>
                  <a:pt x="2719335" y="6408069"/>
                  <a:pt x="2449179" y="6418970"/>
                </a:cubicBezTo>
                <a:cubicBezTo>
                  <a:pt x="2179024" y="6429871"/>
                  <a:pt x="2106822" y="6428165"/>
                  <a:pt x="2000832" y="6418970"/>
                </a:cubicBezTo>
                <a:cubicBezTo>
                  <a:pt x="1894842" y="6409775"/>
                  <a:pt x="1674668" y="6431360"/>
                  <a:pt x="1478876" y="6418970"/>
                </a:cubicBezTo>
                <a:cubicBezTo>
                  <a:pt x="1283084" y="6406580"/>
                  <a:pt x="919156" y="6385618"/>
                  <a:pt x="736092" y="6418970"/>
                </a:cubicBezTo>
                <a:cubicBezTo>
                  <a:pt x="553028" y="6452322"/>
                  <a:pt x="152692" y="6436703"/>
                  <a:pt x="0" y="6418970"/>
                </a:cubicBezTo>
                <a:cubicBezTo>
                  <a:pt x="-21756" y="6187370"/>
                  <a:pt x="20190" y="6055726"/>
                  <a:pt x="0" y="5905452"/>
                </a:cubicBezTo>
                <a:cubicBezTo>
                  <a:pt x="-20190" y="5755178"/>
                  <a:pt x="-10464" y="5606619"/>
                  <a:pt x="0" y="5391935"/>
                </a:cubicBezTo>
                <a:cubicBezTo>
                  <a:pt x="10464" y="5177251"/>
                  <a:pt x="-8065" y="5055594"/>
                  <a:pt x="0" y="4942607"/>
                </a:cubicBezTo>
                <a:cubicBezTo>
                  <a:pt x="8065" y="4829620"/>
                  <a:pt x="-2506" y="4616674"/>
                  <a:pt x="0" y="4493279"/>
                </a:cubicBezTo>
                <a:cubicBezTo>
                  <a:pt x="2506" y="4369884"/>
                  <a:pt x="4527" y="4221949"/>
                  <a:pt x="0" y="4043951"/>
                </a:cubicBezTo>
                <a:cubicBezTo>
                  <a:pt x="-4527" y="3865953"/>
                  <a:pt x="-7772" y="3807915"/>
                  <a:pt x="0" y="3594623"/>
                </a:cubicBezTo>
                <a:cubicBezTo>
                  <a:pt x="7772" y="3381331"/>
                  <a:pt x="-8587" y="3233118"/>
                  <a:pt x="0" y="3016916"/>
                </a:cubicBezTo>
                <a:cubicBezTo>
                  <a:pt x="8587" y="2800714"/>
                  <a:pt x="26680" y="2556952"/>
                  <a:pt x="0" y="2310829"/>
                </a:cubicBezTo>
                <a:cubicBezTo>
                  <a:pt x="-26680" y="2064706"/>
                  <a:pt x="14976" y="2026072"/>
                  <a:pt x="0" y="1861501"/>
                </a:cubicBezTo>
                <a:cubicBezTo>
                  <a:pt x="-14976" y="1696930"/>
                  <a:pt x="-7339" y="1383063"/>
                  <a:pt x="0" y="1155415"/>
                </a:cubicBezTo>
                <a:cubicBezTo>
                  <a:pt x="7339" y="927767"/>
                  <a:pt x="7941" y="800847"/>
                  <a:pt x="0" y="706087"/>
                </a:cubicBezTo>
                <a:cubicBezTo>
                  <a:pt x="-7941" y="611327"/>
                  <a:pt x="13643" y="194143"/>
                  <a:pt x="0" y="0"/>
                </a:cubicBezTo>
                <a:close/>
              </a:path>
              <a:path w="7360920" h="6418970" stroke="0" extrusionOk="0">
                <a:moveTo>
                  <a:pt x="0" y="0"/>
                </a:moveTo>
                <a:cubicBezTo>
                  <a:pt x="214637" y="-1006"/>
                  <a:pt x="500709" y="-27833"/>
                  <a:pt x="669175" y="0"/>
                </a:cubicBezTo>
                <a:cubicBezTo>
                  <a:pt x="837641" y="27833"/>
                  <a:pt x="1027990" y="-1103"/>
                  <a:pt x="1264740" y="0"/>
                </a:cubicBezTo>
                <a:cubicBezTo>
                  <a:pt x="1501490" y="1103"/>
                  <a:pt x="1642073" y="-29753"/>
                  <a:pt x="1860305" y="0"/>
                </a:cubicBezTo>
                <a:cubicBezTo>
                  <a:pt x="2078537" y="29753"/>
                  <a:pt x="2358024" y="-2706"/>
                  <a:pt x="2603089" y="0"/>
                </a:cubicBezTo>
                <a:cubicBezTo>
                  <a:pt x="2848154" y="2706"/>
                  <a:pt x="3195471" y="32875"/>
                  <a:pt x="3419482" y="0"/>
                </a:cubicBezTo>
                <a:cubicBezTo>
                  <a:pt x="3643493" y="-32875"/>
                  <a:pt x="3908522" y="-5229"/>
                  <a:pt x="4235875" y="0"/>
                </a:cubicBezTo>
                <a:cubicBezTo>
                  <a:pt x="4563228" y="5229"/>
                  <a:pt x="4545273" y="-21626"/>
                  <a:pt x="4831440" y="0"/>
                </a:cubicBezTo>
                <a:cubicBezTo>
                  <a:pt x="5117608" y="21626"/>
                  <a:pt x="5220099" y="-9442"/>
                  <a:pt x="5353396" y="0"/>
                </a:cubicBezTo>
                <a:cubicBezTo>
                  <a:pt x="5486693" y="9442"/>
                  <a:pt x="5748110" y="-32687"/>
                  <a:pt x="6096180" y="0"/>
                </a:cubicBezTo>
                <a:cubicBezTo>
                  <a:pt x="6444250" y="32687"/>
                  <a:pt x="6536506" y="8290"/>
                  <a:pt x="6765355" y="0"/>
                </a:cubicBezTo>
                <a:cubicBezTo>
                  <a:pt x="6994205" y="-8290"/>
                  <a:pt x="7099822" y="19420"/>
                  <a:pt x="7360920" y="0"/>
                </a:cubicBezTo>
                <a:cubicBezTo>
                  <a:pt x="7367843" y="244930"/>
                  <a:pt x="7364644" y="438704"/>
                  <a:pt x="7360920" y="641897"/>
                </a:cubicBezTo>
                <a:cubicBezTo>
                  <a:pt x="7357196" y="845090"/>
                  <a:pt x="7344276" y="946788"/>
                  <a:pt x="7360920" y="1219604"/>
                </a:cubicBezTo>
                <a:cubicBezTo>
                  <a:pt x="7377564" y="1492420"/>
                  <a:pt x="7346638" y="1523554"/>
                  <a:pt x="7360920" y="1668932"/>
                </a:cubicBezTo>
                <a:cubicBezTo>
                  <a:pt x="7375202" y="1814310"/>
                  <a:pt x="7373568" y="2113852"/>
                  <a:pt x="7360920" y="2310829"/>
                </a:cubicBezTo>
                <a:cubicBezTo>
                  <a:pt x="7348272" y="2507806"/>
                  <a:pt x="7330344" y="2777323"/>
                  <a:pt x="7360920" y="3016916"/>
                </a:cubicBezTo>
                <a:cubicBezTo>
                  <a:pt x="7391496" y="3256509"/>
                  <a:pt x="7360124" y="3445775"/>
                  <a:pt x="7360920" y="3594623"/>
                </a:cubicBezTo>
                <a:cubicBezTo>
                  <a:pt x="7361716" y="3743471"/>
                  <a:pt x="7376198" y="3888887"/>
                  <a:pt x="7360920" y="4043951"/>
                </a:cubicBezTo>
                <a:cubicBezTo>
                  <a:pt x="7345642" y="4199015"/>
                  <a:pt x="7362972" y="4472911"/>
                  <a:pt x="7360920" y="4685848"/>
                </a:cubicBezTo>
                <a:cubicBezTo>
                  <a:pt x="7358868" y="4898785"/>
                  <a:pt x="7350284" y="5074978"/>
                  <a:pt x="7360920" y="5456124"/>
                </a:cubicBezTo>
                <a:cubicBezTo>
                  <a:pt x="7371556" y="5837270"/>
                  <a:pt x="7364222" y="6154859"/>
                  <a:pt x="7360920" y="6418970"/>
                </a:cubicBezTo>
                <a:cubicBezTo>
                  <a:pt x="6991438" y="6437328"/>
                  <a:pt x="6923976" y="6401304"/>
                  <a:pt x="6618136" y="6418970"/>
                </a:cubicBezTo>
                <a:cubicBezTo>
                  <a:pt x="6312296" y="6436636"/>
                  <a:pt x="6066005" y="6401272"/>
                  <a:pt x="5801743" y="6418970"/>
                </a:cubicBezTo>
                <a:cubicBezTo>
                  <a:pt x="5537481" y="6436668"/>
                  <a:pt x="5256410" y="6397695"/>
                  <a:pt x="4985350" y="6418970"/>
                </a:cubicBezTo>
                <a:cubicBezTo>
                  <a:pt x="4714290" y="6440245"/>
                  <a:pt x="4397439" y="6405111"/>
                  <a:pt x="4242567" y="6418970"/>
                </a:cubicBezTo>
                <a:cubicBezTo>
                  <a:pt x="4087695" y="6432829"/>
                  <a:pt x="3995003" y="6440203"/>
                  <a:pt x="3794220" y="6418970"/>
                </a:cubicBezTo>
                <a:cubicBezTo>
                  <a:pt x="3593437" y="6397737"/>
                  <a:pt x="3403370" y="6431525"/>
                  <a:pt x="3198654" y="6418970"/>
                </a:cubicBezTo>
                <a:cubicBezTo>
                  <a:pt x="2993938" y="6406415"/>
                  <a:pt x="2686601" y="6453932"/>
                  <a:pt x="2455871" y="6418970"/>
                </a:cubicBezTo>
                <a:cubicBezTo>
                  <a:pt x="2225141" y="6384008"/>
                  <a:pt x="2194146" y="6405538"/>
                  <a:pt x="1933914" y="6418970"/>
                </a:cubicBezTo>
                <a:cubicBezTo>
                  <a:pt x="1673682" y="6432402"/>
                  <a:pt x="1393014" y="6436031"/>
                  <a:pt x="1191131" y="6418970"/>
                </a:cubicBezTo>
                <a:cubicBezTo>
                  <a:pt x="989248" y="6401909"/>
                  <a:pt x="843221" y="6420205"/>
                  <a:pt x="742784" y="6418970"/>
                </a:cubicBezTo>
                <a:cubicBezTo>
                  <a:pt x="642347" y="6417735"/>
                  <a:pt x="287046" y="6414062"/>
                  <a:pt x="0" y="6418970"/>
                </a:cubicBezTo>
                <a:cubicBezTo>
                  <a:pt x="18435" y="6226229"/>
                  <a:pt x="-2378" y="6168283"/>
                  <a:pt x="0" y="5969642"/>
                </a:cubicBezTo>
                <a:cubicBezTo>
                  <a:pt x="2378" y="5771001"/>
                  <a:pt x="24953" y="5508312"/>
                  <a:pt x="0" y="5327745"/>
                </a:cubicBezTo>
                <a:cubicBezTo>
                  <a:pt x="-24953" y="5147178"/>
                  <a:pt x="-21886" y="4930743"/>
                  <a:pt x="0" y="4685848"/>
                </a:cubicBezTo>
                <a:cubicBezTo>
                  <a:pt x="21886" y="4440953"/>
                  <a:pt x="-18401" y="4316437"/>
                  <a:pt x="0" y="3979761"/>
                </a:cubicBezTo>
                <a:cubicBezTo>
                  <a:pt x="18401" y="3643085"/>
                  <a:pt x="-14133" y="3659206"/>
                  <a:pt x="0" y="3402054"/>
                </a:cubicBezTo>
                <a:cubicBezTo>
                  <a:pt x="14133" y="3144902"/>
                  <a:pt x="-6030" y="2985923"/>
                  <a:pt x="0" y="2760157"/>
                </a:cubicBezTo>
                <a:cubicBezTo>
                  <a:pt x="6030" y="2534391"/>
                  <a:pt x="25578" y="2491065"/>
                  <a:pt x="0" y="2246640"/>
                </a:cubicBezTo>
                <a:cubicBezTo>
                  <a:pt x="-25578" y="2002215"/>
                  <a:pt x="-17014" y="1712367"/>
                  <a:pt x="0" y="1540553"/>
                </a:cubicBezTo>
                <a:cubicBezTo>
                  <a:pt x="17014" y="1368739"/>
                  <a:pt x="-26017" y="967538"/>
                  <a:pt x="0" y="770276"/>
                </a:cubicBezTo>
                <a:cubicBezTo>
                  <a:pt x="26017" y="573014"/>
                  <a:pt x="-17906" y="207199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091805" y="2767965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1042766" y="2016870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2797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21F376AD-791D-4898-A1D8-BB07B207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8"/>
          <a:stretch/>
        </p:blipFill>
        <p:spPr>
          <a:xfrm>
            <a:off x="-56518" y="-533806"/>
            <a:ext cx="12191998" cy="6858000"/>
          </a:xfrm>
          <a:prstGeom prst="rect">
            <a:avLst/>
          </a:prstGeom>
        </p:spPr>
      </p:pic>
      <p:pic>
        <p:nvPicPr>
          <p:cNvPr id="14" name="图片 105">
            <a:extLst>
              <a:ext uri="{FF2B5EF4-FFF2-40B4-BE49-F238E27FC236}">
                <a16:creationId xmlns:a16="http://schemas.microsoft.com/office/drawing/2014/main" id="{7283FF0C-E362-4F1D-A377-58DC95FF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719326" y="5939342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  <p:grpSp>
        <p:nvGrpSpPr>
          <p:cNvPr id="15" name="组合 7">
            <a:extLst>
              <a:ext uri="{FF2B5EF4-FFF2-40B4-BE49-F238E27FC236}">
                <a16:creationId xmlns:a16="http://schemas.microsoft.com/office/drawing/2014/main" id="{1A71259D-1D9A-4749-8DB5-F81F847A2C1D}"/>
              </a:ext>
            </a:extLst>
          </p:cNvPr>
          <p:cNvGrpSpPr/>
          <p:nvPr/>
        </p:nvGrpSpPr>
        <p:grpSpPr>
          <a:xfrm>
            <a:off x="-65879" y="4768050"/>
            <a:ext cx="12229619" cy="2440866"/>
            <a:chOff x="0" y="4304593"/>
            <a:chExt cx="12248518" cy="2732525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973A7CF6-9C35-4BCA-91EE-3FEFD184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86512AD9-678E-44E8-B1F0-8A640718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91" y="533806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741201" y="0"/>
            <a:ext cx="2686659" cy="6858000"/>
            <a:chOff x="741201" y="0"/>
            <a:chExt cx="2686659" cy="68580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</a:t>
              </a:r>
              <a:r>
                <a:rPr lang="en-US" sz="9600" b="1" dirty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T</a:t>
              </a:r>
              <a:r>
                <a:rPr lang="en-US" sz="9600" b="1" dirty="0" err="1" smtClean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ết</a:t>
              </a:r>
              <a:endParaRPr lang="en-US" sz="96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endParaRP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3409376D-E713-4902-8EBD-9A90EDCC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14BB7C7F-7571-4651-BB8F-DA72B66C1C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56518" y="-232342"/>
            <a:ext cx="1224851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41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48A4F79-ED12-42F9-B469-CF67F5E3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2" y="1223959"/>
            <a:ext cx="1086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960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Tìm hiểu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93F1-6E84-4BBE-B1CC-2AD3828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6886" y="2607939"/>
            <a:ext cx="5798227" cy="33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008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5">
            <a:extLst>
              <a:ext uri="{FF2B5EF4-FFF2-40B4-BE49-F238E27FC236}">
                <a16:creationId xmlns:a16="http://schemas.microsoft.com/office/drawing/2014/main" id="{DAA302D7-5E82-4B8E-B957-FDF3E4F6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55455" b="7532"/>
          <a:stretch/>
        </p:blipFill>
        <p:spPr>
          <a:xfrm>
            <a:off x="6021314" y="1656448"/>
            <a:ext cx="9290070" cy="5201552"/>
          </a:xfrm>
          <a:prstGeom prst="rect">
            <a:avLst/>
          </a:prstGeom>
        </p:spPr>
      </p:pic>
      <p:grpSp>
        <p:nvGrpSpPr>
          <p:cNvPr id="23" name="组合 7">
            <a:extLst>
              <a:ext uri="{FF2B5EF4-FFF2-40B4-BE49-F238E27FC236}">
                <a16:creationId xmlns:a16="http://schemas.microsoft.com/office/drawing/2014/main" id="{5691662A-B615-4AB7-99AA-1463F015CF44}"/>
              </a:ext>
            </a:extLst>
          </p:cNvPr>
          <p:cNvGrpSpPr/>
          <p:nvPr/>
        </p:nvGrpSpPr>
        <p:grpSpPr>
          <a:xfrm>
            <a:off x="-18899" y="480678"/>
            <a:ext cx="12248518" cy="6554752"/>
            <a:chOff x="0" y="482366"/>
            <a:chExt cx="12248518" cy="6554752"/>
          </a:xfrm>
        </p:grpSpPr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701919AE-CF2A-48CA-B836-B894D0068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25" name="图片 9">
              <a:extLst>
                <a:ext uri="{FF2B5EF4-FFF2-40B4-BE49-F238E27FC236}">
                  <a16:creationId xmlns:a16="http://schemas.microsoft.com/office/drawing/2014/main" id="{987770F4-85FE-4C4C-ADFB-7B41C2D8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2366"/>
              <a:ext cx="12192000" cy="5893269"/>
            </a:xfrm>
            <a:prstGeom prst="rect">
              <a:avLst/>
            </a:prstGeom>
          </p:spPr>
        </p:pic>
        <p:pic>
          <p:nvPicPr>
            <p:cNvPr id="29" name="图片 13">
              <a:extLst>
                <a:ext uri="{FF2B5EF4-FFF2-40B4-BE49-F238E27FC236}">
                  <a16:creationId xmlns:a16="http://schemas.microsoft.com/office/drawing/2014/main" id="{7CE4EF20-5282-4CFE-9D31-ED873F94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5" name="กลุ่ม 13">
            <a:extLst>
              <a:ext uri="{FF2B5EF4-FFF2-40B4-BE49-F238E27FC236}">
                <a16:creationId xmlns:a16="http://schemas.microsoft.com/office/drawing/2014/main" id="{0DB17638-2DF0-4552-8445-59E4A7B28A4C}"/>
              </a:ext>
            </a:extLst>
          </p:cNvPr>
          <p:cNvGrpSpPr/>
          <p:nvPr/>
        </p:nvGrpSpPr>
        <p:grpSpPr>
          <a:xfrm>
            <a:off x="2400300" y="245488"/>
            <a:ext cx="7391400" cy="2116712"/>
            <a:chOff x="1187624" y="1131590"/>
            <a:chExt cx="3311293" cy="3240360"/>
          </a:xfrm>
        </p:grpSpPr>
        <p:sp>
          <p:nvSpPr>
            <p:cNvPr id="6" name="สี่เหลี่ยมผืนผ้ามุมมน 14">
              <a:extLst>
                <a:ext uri="{FF2B5EF4-FFF2-40B4-BE49-F238E27FC236}">
                  <a16:creationId xmlns:a16="http://schemas.microsoft.com/office/drawing/2014/main" id="{BDE7BDFA-30A2-4CAC-89F4-F6AAEA960B78}"/>
                </a:ext>
              </a:extLst>
            </p:cNvPr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>
              <a:solidFill>
                <a:srgbClr val="F48C9B"/>
              </a:solidFill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มุมมน 15">
              <a:extLst>
                <a:ext uri="{FF2B5EF4-FFF2-40B4-BE49-F238E27FC236}">
                  <a16:creationId xmlns:a16="http://schemas.microsoft.com/office/drawing/2014/main" id="{5BF3FB2C-6CB7-4934-ACF2-46AFADF17782}"/>
                </a:ext>
              </a:extLst>
            </p:cNvPr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>
              <a:solidFill>
                <a:srgbClr val="F48C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EB2AC"/>
                </a:solidFill>
              </a:endParaRPr>
            </a:p>
          </p:txBody>
        </p:sp>
        <p:grpSp>
          <p:nvGrpSpPr>
            <p:cNvPr id="8" name="กลุ่ม 16">
              <a:extLst>
                <a:ext uri="{FF2B5EF4-FFF2-40B4-BE49-F238E27FC236}">
                  <a16:creationId xmlns:a16="http://schemas.microsoft.com/office/drawing/2014/main" id="{FD09ABDD-03DC-4EE2-92FA-3867B136473A}"/>
                </a:ext>
              </a:extLst>
            </p:cNvPr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12" name="สี่เหลี่ยมผืนผ้ามุมมน 20">
                <a:extLst>
                  <a:ext uri="{FF2B5EF4-FFF2-40B4-BE49-F238E27FC236}">
                    <a16:creationId xmlns:a16="http://schemas.microsoft.com/office/drawing/2014/main" id="{89A1C8D9-FA51-48F6-9409-68AF48A21E61}"/>
                  </a:ext>
                </a:extLst>
              </p:cNvPr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ี่เหลี่ยมผืนผ้ามุมมน 21">
                <a:extLst>
                  <a:ext uri="{FF2B5EF4-FFF2-40B4-BE49-F238E27FC236}">
                    <a16:creationId xmlns:a16="http://schemas.microsoft.com/office/drawing/2014/main" id="{37CCBB67-326A-4CDE-99BD-B2862FB2BF85}"/>
                  </a:ext>
                </a:extLst>
              </p:cNvPr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กลุ่ม 17">
              <a:extLst>
                <a:ext uri="{FF2B5EF4-FFF2-40B4-BE49-F238E27FC236}">
                  <a16:creationId xmlns:a16="http://schemas.microsoft.com/office/drawing/2014/main" id="{91C36B34-7138-4988-8D98-047EE548D022}"/>
                </a:ext>
              </a:extLst>
            </p:cNvPr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10" name="สี่เหลี่ยมผืนผ้ามุมมน 18">
                <a:extLst>
                  <a:ext uri="{FF2B5EF4-FFF2-40B4-BE49-F238E27FC236}">
                    <a16:creationId xmlns:a16="http://schemas.microsoft.com/office/drawing/2014/main" id="{D6D32F52-E5B7-4680-9B73-8094367E3F45}"/>
                  </a:ext>
                </a:extLst>
              </p:cNvPr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สี่เหลี่ยมผืนผ้ามุมมน 19">
                <a:extLst>
                  <a:ext uri="{FF2B5EF4-FFF2-40B4-BE49-F238E27FC236}">
                    <a16:creationId xmlns:a16="http://schemas.microsoft.com/office/drawing/2014/main" id="{B3DFC848-5E70-41EE-A747-0C5E6F3DD615}"/>
                  </a:ext>
                </a:extLst>
              </p:cNvPr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D1C22A8-DDE8-4683-A957-AC51D639D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761931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b="1" dirty="0" smtClean="0">
                <a:latin typeface="+mj-lt"/>
              </a:rPr>
              <a:t>Người </a:t>
            </a:r>
            <a:r>
              <a:rPr lang="vi-VN" altLang="en-US" sz="4000" b="1" dirty="0">
                <a:latin typeface="+mj-lt"/>
              </a:rPr>
              <a:t>các ấp đi chợ Tết trong khung cảnh đẹp như thế nào?</a:t>
            </a:r>
            <a:endParaRPr lang="en-US" altLang="en-US" sz="40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1D63A-53A5-41C1-8104-18260977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20" y="2453115"/>
            <a:ext cx="9290070" cy="3539430"/>
          </a:xfrm>
          <a:custGeom>
            <a:avLst/>
            <a:gdLst>
              <a:gd name="connsiteX0" fmla="*/ 0 w 9290070"/>
              <a:gd name="connsiteY0" fmla="*/ 0 h 3539430"/>
              <a:gd name="connsiteX1" fmla="*/ 849378 w 9290070"/>
              <a:gd name="connsiteY1" fmla="*/ 0 h 3539430"/>
              <a:gd name="connsiteX2" fmla="*/ 1512954 w 9290070"/>
              <a:gd name="connsiteY2" fmla="*/ 0 h 3539430"/>
              <a:gd name="connsiteX3" fmla="*/ 2083630 w 9290070"/>
              <a:gd name="connsiteY3" fmla="*/ 0 h 3539430"/>
              <a:gd name="connsiteX4" fmla="*/ 2561405 w 9290070"/>
              <a:gd name="connsiteY4" fmla="*/ 0 h 3539430"/>
              <a:gd name="connsiteX5" fmla="*/ 2946279 w 9290070"/>
              <a:gd name="connsiteY5" fmla="*/ 0 h 3539430"/>
              <a:gd name="connsiteX6" fmla="*/ 3609856 w 9290070"/>
              <a:gd name="connsiteY6" fmla="*/ 0 h 3539430"/>
              <a:gd name="connsiteX7" fmla="*/ 4087631 w 9290070"/>
              <a:gd name="connsiteY7" fmla="*/ 0 h 3539430"/>
              <a:gd name="connsiteX8" fmla="*/ 4472505 w 9290070"/>
              <a:gd name="connsiteY8" fmla="*/ 0 h 3539430"/>
              <a:gd name="connsiteX9" fmla="*/ 5228982 w 9290070"/>
              <a:gd name="connsiteY9" fmla="*/ 0 h 3539430"/>
              <a:gd name="connsiteX10" fmla="*/ 6078360 w 9290070"/>
              <a:gd name="connsiteY10" fmla="*/ 0 h 3539430"/>
              <a:gd name="connsiteX11" fmla="*/ 6834837 w 9290070"/>
              <a:gd name="connsiteY11" fmla="*/ 0 h 3539430"/>
              <a:gd name="connsiteX12" fmla="*/ 7405513 w 9290070"/>
              <a:gd name="connsiteY12" fmla="*/ 0 h 3539430"/>
              <a:gd name="connsiteX13" fmla="*/ 7883288 w 9290070"/>
              <a:gd name="connsiteY13" fmla="*/ 0 h 3539430"/>
              <a:gd name="connsiteX14" fmla="*/ 8453964 w 9290070"/>
              <a:gd name="connsiteY14" fmla="*/ 0 h 3539430"/>
              <a:gd name="connsiteX15" fmla="*/ 9290070 w 9290070"/>
              <a:gd name="connsiteY15" fmla="*/ 0 h 3539430"/>
              <a:gd name="connsiteX16" fmla="*/ 9290070 w 9290070"/>
              <a:gd name="connsiteY16" fmla="*/ 483722 h 3539430"/>
              <a:gd name="connsiteX17" fmla="*/ 9290070 w 9290070"/>
              <a:gd name="connsiteY17" fmla="*/ 967444 h 3539430"/>
              <a:gd name="connsiteX18" fmla="*/ 9290070 w 9290070"/>
              <a:gd name="connsiteY18" fmla="*/ 1592743 h 3539430"/>
              <a:gd name="connsiteX19" fmla="*/ 9290070 w 9290070"/>
              <a:gd name="connsiteY19" fmla="*/ 2111860 h 3539430"/>
              <a:gd name="connsiteX20" fmla="*/ 9290070 w 9290070"/>
              <a:gd name="connsiteY20" fmla="*/ 2737159 h 3539430"/>
              <a:gd name="connsiteX21" fmla="*/ 9290070 w 9290070"/>
              <a:gd name="connsiteY21" fmla="*/ 3539430 h 3539430"/>
              <a:gd name="connsiteX22" fmla="*/ 8812295 w 9290070"/>
              <a:gd name="connsiteY22" fmla="*/ 3539430 h 3539430"/>
              <a:gd name="connsiteX23" fmla="*/ 8334520 w 9290070"/>
              <a:gd name="connsiteY23" fmla="*/ 3539430 h 3539430"/>
              <a:gd name="connsiteX24" fmla="*/ 7856745 w 9290070"/>
              <a:gd name="connsiteY24" fmla="*/ 3539430 h 3539430"/>
              <a:gd name="connsiteX25" fmla="*/ 7471871 w 9290070"/>
              <a:gd name="connsiteY25" fmla="*/ 3539430 h 3539430"/>
              <a:gd name="connsiteX26" fmla="*/ 6622493 w 9290070"/>
              <a:gd name="connsiteY26" fmla="*/ 3539430 h 3539430"/>
              <a:gd name="connsiteX27" fmla="*/ 5773115 w 9290070"/>
              <a:gd name="connsiteY27" fmla="*/ 3539430 h 3539430"/>
              <a:gd name="connsiteX28" fmla="*/ 5295340 w 9290070"/>
              <a:gd name="connsiteY28" fmla="*/ 3539430 h 3539430"/>
              <a:gd name="connsiteX29" fmla="*/ 4538863 w 9290070"/>
              <a:gd name="connsiteY29" fmla="*/ 3539430 h 3539430"/>
              <a:gd name="connsiteX30" fmla="*/ 3689485 w 9290070"/>
              <a:gd name="connsiteY30" fmla="*/ 3539430 h 3539430"/>
              <a:gd name="connsiteX31" fmla="*/ 2840107 w 9290070"/>
              <a:gd name="connsiteY31" fmla="*/ 3539430 h 3539430"/>
              <a:gd name="connsiteX32" fmla="*/ 1990729 w 9290070"/>
              <a:gd name="connsiteY32" fmla="*/ 3539430 h 3539430"/>
              <a:gd name="connsiteX33" fmla="*/ 1327153 w 9290070"/>
              <a:gd name="connsiteY33" fmla="*/ 3539430 h 3539430"/>
              <a:gd name="connsiteX34" fmla="*/ 942279 w 9290070"/>
              <a:gd name="connsiteY34" fmla="*/ 3539430 h 3539430"/>
              <a:gd name="connsiteX35" fmla="*/ 0 w 9290070"/>
              <a:gd name="connsiteY35" fmla="*/ 3539430 h 3539430"/>
              <a:gd name="connsiteX36" fmla="*/ 0 w 9290070"/>
              <a:gd name="connsiteY36" fmla="*/ 3020314 h 3539430"/>
              <a:gd name="connsiteX37" fmla="*/ 0 w 9290070"/>
              <a:gd name="connsiteY37" fmla="*/ 2359620 h 3539430"/>
              <a:gd name="connsiteX38" fmla="*/ 0 w 9290070"/>
              <a:gd name="connsiteY38" fmla="*/ 1698926 h 3539430"/>
              <a:gd name="connsiteX39" fmla="*/ 0 w 9290070"/>
              <a:gd name="connsiteY39" fmla="*/ 1109021 h 3539430"/>
              <a:gd name="connsiteX40" fmla="*/ 0 w 9290070"/>
              <a:gd name="connsiteY40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90070" h="3539430" fill="none" extrusionOk="0">
                <a:moveTo>
                  <a:pt x="0" y="0"/>
                </a:moveTo>
                <a:cubicBezTo>
                  <a:pt x="329074" y="40864"/>
                  <a:pt x="612387" y="-3699"/>
                  <a:pt x="849378" y="0"/>
                </a:cubicBezTo>
                <a:cubicBezTo>
                  <a:pt x="1086369" y="3699"/>
                  <a:pt x="1231086" y="31915"/>
                  <a:pt x="1512954" y="0"/>
                </a:cubicBezTo>
                <a:cubicBezTo>
                  <a:pt x="1794822" y="-31915"/>
                  <a:pt x="1941964" y="-7051"/>
                  <a:pt x="2083630" y="0"/>
                </a:cubicBezTo>
                <a:cubicBezTo>
                  <a:pt x="2225296" y="7051"/>
                  <a:pt x="2389006" y="19236"/>
                  <a:pt x="2561405" y="0"/>
                </a:cubicBezTo>
                <a:cubicBezTo>
                  <a:pt x="2733804" y="-19236"/>
                  <a:pt x="2853038" y="13129"/>
                  <a:pt x="2946279" y="0"/>
                </a:cubicBezTo>
                <a:cubicBezTo>
                  <a:pt x="3039520" y="-13129"/>
                  <a:pt x="3286619" y="-21499"/>
                  <a:pt x="3609856" y="0"/>
                </a:cubicBezTo>
                <a:cubicBezTo>
                  <a:pt x="3933093" y="21499"/>
                  <a:pt x="3963839" y="14055"/>
                  <a:pt x="4087631" y="0"/>
                </a:cubicBezTo>
                <a:cubicBezTo>
                  <a:pt x="4211424" y="-14055"/>
                  <a:pt x="4322277" y="591"/>
                  <a:pt x="4472505" y="0"/>
                </a:cubicBezTo>
                <a:cubicBezTo>
                  <a:pt x="4622733" y="-591"/>
                  <a:pt x="4896357" y="-28027"/>
                  <a:pt x="5228982" y="0"/>
                </a:cubicBezTo>
                <a:cubicBezTo>
                  <a:pt x="5561607" y="28027"/>
                  <a:pt x="5735207" y="-21515"/>
                  <a:pt x="6078360" y="0"/>
                </a:cubicBezTo>
                <a:cubicBezTo>
                  <a:pt x="6421513" y="21515"/>
                  <a:pt x="6485097" y="-3167"/>
                  <a:pt x="6834837" y="0"/>
                </a:cubicBezTo>
                <a:cubicBezTo>
                  <a:pt x="7184577" y="3167"/>
                  <a:pt x="7195547" y="-1486"/>
                  <a:pt x="7405513" y="0"/>
                </a:cubicBezTo>
                <a:cubicBezTo>
                  <a:pt x="7615479" y="1486"/>
                  <a:pt x="7745646" y="246"/>
                  <a:pt x="7883288" y="0"/>
                </a:cubicBezTo>
                <a:cubicBezTo>
                  <a:pt x="8020931" y="-246"/>
                  <a:pt x="8241528" y="-18034"/>
                  <a:pt x="8453964" y="0"/>
                </a:cubicBezTo>
                <a:cubicBezTo>
                  <a:pt x="8666400" y="18034"/>
                  <a:pt x="8987114" y="-33992"/>
                  <a:pt x="9290070" y="0"/>
                </a:cubicBezTo>
                <a:cubicBezTo>
                  <a:pt x="9280995" y="188704"/>
                  <a:pt x="9312143" y="359995"/>
                  <a:pt x="9290070" y="483722"/>
                </a:cubicBezTo>
                <a:cubicBezTo>
                  <a:pt x="9267997" y="607449"/>
                  <a:pt x="9280793" y="849920"/>
                  <a:pt x="9290070" y="967444"/>
                </a:cubicBezTo>
                <a:cubicBezTo>
                  <a:pt x="9299347" y="1084968"/>
                  <a:pt x="9275306" y="1328452"/>
                  <a:pt x="9290070" y="1592743"/>
                </a:cubicBezTo>
                <a:cubicBezTo>
                  <a:pt x="9304834" y="1857034"/>
                  <a:pt x="9282644" y="1874191"/>
                  <a:pt x="9290070" y="2111860"/>
                </a:cubicBezTo>
                <a:cubicBezTo>
                  <a:pt x="9297496" y="2349529"/>
                  <a:pt x="9267673" y="2525509"/>
                  <a:pt x="9290070" y="2737159"/>
                </a:cubicBezTo>
                <a:cubicBezTo>
                  <a:pt x="9312467" y="2948809"/>
                  <a:pt x="9251955" y="3256756"/>
                  <a:pt x="9290070" y="3539430"/>
                </a:cubicBezTo>
                <a:cubicBezTo>
                  <a:pt x="9181067" y="3562501"/>
                  <a:pt x="9015986" y="3531358"/>
                  <a:pt x="8812295" y="3539430"/>
                </a:cubicBezTo>
                <a:cubicBezTo>
                  <a:pt x="8608604" y="3547502"/>
                  <a:pt x="8464184" y="3537859"/>
                  <a:pt x="8334520" y="3539430"/>
                </a:cubicBezTo>
                <a:cubicBezTo>
                  <a:pt x="8204856" y="3541001"/>
                  <a:pt x="7953770" y="3535979"/>
                  <a:pt x="7856745" y="3539430"/>
                </a:cubicBezTo>
                <a:cubicBezTo>
                  <a:pt x="7759720" y="3542881"/>
                  <a:pt x="7620714" y="3531356"/>
                  <a:pt x="7471871" y="3539430"/>
                </a:cubicBezTo>
                <a:cubicBezTo>
                  <a:pt x="7323028" y="3547504"/>
                  <a:pt x="6846595" y="3502719"/>
                  <a:pt x="6622493" y="3539430"/>
                </a:cubicBezTo>
                <a:cubicBezTo>
                  <a:pt x="6398391" y="3576141"/>
                  <a:pt x="6111355" y="3532300"/>
                  <a:pt x="5773115" y="3539430"/>
                </a:cubicBezTo>
                <a:cubicBezTo>
                  <a:pt x="5434875" y="3546560"/>
                  <a:pt x="5434366" y="3553858"/>
                  <a:pt x="5295340" y="3539430"/>
                </a:cubicBezTo>
                <a:cubicBezTo>
                  <a:pt x="5156314" y="3525002"/>
                  <a:pt x="4901273" y="3559272"/>
                  <a:pt x="4538863" y="3539430"/>
                </a:cubicBezTo>
                <a:cubicBezTo>
                  <a:pt x="4176453" y="3519588"/>
                  <a:pt x="3979034" y="3507109"/>
                  <a:pt x="3689485" y="3539430"/>
                </a:cubicBezTo>
                <a:cubicBezTo>
                  <a:pt x="3399936" y="3571751"/>
                  <a:pt x="3118830" y="3536745"/>
                  <a:pt x="2840107" y="3539430"/>
                </a:cubicBezTo>
                <a:cubicBezTo>
                  <a:pt x="2561384" y="3542115"/>
                  <a:pt x="2315471" y="3525533"/>
                  <a:pt x="1990729" y="3539430"/>
                </a:cubicBezTo>
                <a:cubicBezTo>
                  <a:pt x="1665987" y="3553327"/>
                  <a:pt x="1609919" y="3560567"/>
                  <a:pt x="1327153" y="3539430"/>
                </a:cubicBezTo>
                <a:cubicBezTo>
                  <a:pt x="1044387" y="3518293"/>
                  <a:pt x="1075130" y="3535107"/>
                  <a:pt x="942279" y="3539430"/>
                </a:cubicBezTo>
                <a:cubicBezTo>
                  <a:pt x="809428" y="3543753"/>
                  <a:pt x="396518" y="3563943"/>
                  <a:pt x="0" y="3539430"/>
                </a:cubicBezTo>
                <a:cubicBezTo>
                  <a:pt x="24998" y="3302737"/>
                  <a:pt x="-2433" y="3182665"/>
                  <a:pt x="0" y="3020314"/>
                </a:cubicBezTo>
                <a:cubicBezTo>
                  <a:pt x="2433" y="2857963"/>
                  <a:pt x="-600" y="2626208"/>
                  <a:pt x="0" y="2359620"/>
                </a:cubicBezTo>
                <a:cubicBezTo>
                  <a:pt x="600" y="2093032"/>
                  <a:pt x="-30752" y="1964308"/>
                  <a:pt x="0" y="1698926"/>
                </a:cubicBezTo>
                <a:cubicBezTo>
                  <a:pt x="30752" y="1433544"/>
                  <a:pt x="-14238" y="1244637"/>
                  <a:pt x="0" y="1109021"/>
                </a:cubicBezTo>
                <a:cubicBezTo>
                  <a:pt x="14238" y="973405"/>
                  <a:pt x="-50663" y="365735"/>
                  <a:pt x="0" y="0"/>
                </a:cubicBezTo>
                <a:close/>
              </a:path>
              <a:path w="9290070" h="3539430" stroke="0" extrusionOk="0">
                <a:moveTo>
                  <a:pt x="0" y="0"/>
                </a:moveTo>
                <a:cubicBezTo>
                  <a:pt x="209087" y="-33263"/>
                  <a:pt x="521689" y="22577"/>
                  <a:pt x="849378" y="0"/>
                </a:cubicBezTo>
                <a:cubicBezTo>
                  <a:pt x="1177067" y="-22577"/>
                  <a:pt x="1270009" y="26236"/>
                  <a:pt x="1512954" y="0"/>
                </a:cubicBezTo>
                <a:cubicBezTo>
                  <a:pt x="1755899" y="-26236"/>
                  <a:pt x="1711931" y="-9693"/>
                  <a:pt x="1897829" y="0"/>
                </a:cubicBezTo>
                <a:cubicBezTo>
                  <a:pt x="2083727" y="9693"/>
                  <a:pt x="2432152" y="11240"/>
                  <a:pt x="2747206" y="0"/>
                </a:cubicBezTo>
                <a:cubicBezTo>
                  <a:pt x="3062260" y="-11240"/>
                  <a:pt x="3207555" y="25965"/>
                  <a:pt x="3503684" y="0"/>
                </a:cubicBezTo>
                <a:cubicBezTo>
                  <a:pt x="3799813" y="-25965"/>
                  <a:pt x="3714946" y="15712"/>
                  <a:pt x="3888558" y="0"/>
                </a:cubicBezTo>
                <a:cubicBezTo>
                  <a:pt x="4062170" y="-15712"/>
                  <a:pt x="4533069" y="36504"/>
                  <a:pt x="4737936" y="0"/>
                </a:cubicBezTo>
                <a:cubicBezTo>
                  <a:pt x="4942803" y="-36504"/>
                  <a:pt x="5004209" y="-15437"/>
                  <a:pt x="5122810" y="0"/>
                </a:cubicBezTo>
                <a:cubicBezTo>
                  <a:pt x="5241411" y="15437"/>
                  <a:pt x="5387971" y="2966"/>
                  <a:pt x="5507684" y="0"/>
                </a:cubicBezTo>
                <a:cubicBezTo>
                  <a:pt x="5627397" y="-2966"/>
                  <a:pt x="6063720" y="11314"/>
                  <a:pt x="6264161" y="0"/>
                </a:cubicBezTo>
                <a:cubicBezTo>
                  <a:pt x="6464602" y="-11314"/>
                  <a:pt x="6548934" y="-3048"/>
                  <a:pt x="6649036" y="0"/>
                </a:cubicBezTo>
                <a:cubicBezTo>
                  <a:pt x="6749139" y="3048"/>
                  <a:pt x="7283075" y="3653"/>
                  <a:pt x="7498414" y="0"/>
                </a:cubicBezTo>
                <a:cubicBezTo>
                  <a:pt x="7713753" y="-3653"/>
                  <a:pt x="8075554" y="-5674"/>
                  <a:pt x="8347791" y="0"/>
                </a:cubicBezTo>
                <a:cubicBezTo>
                  <a:pt x="8620028" y="5674"/>
                  <a:pt x="8908349" y="-4974"/>
                  <a:pt x="9290070" y="0"/>
                </a:cubicBezTo>
                <a:cubicBezTo>
                  <a:pt x="9291765" y="138679"/>
                  <a:pt x="9309749" y="391739"/>
                  <a:pt x="9290070" y="554511"/>
                </a:cubicBezTo>
                <a:cubicBezTo>
                  <a:pt x="9270391" y="717283"/>
                  <a:pt x="9267789" y="917595"/>
                  <a:pt x="9290070" y="1144416"/>
                </a:cubicBezTo>
                <a:cubicBezTo>
                  <a:pt x="9312351" y="1371238"/>
                  <a:pt x="9286148" y="1463446"/>
                  <a:pt x="9290070" y="1769715"/>
                </a:cubicBezTo>
                <a:cubicBezTo>
                  <a:pt x="9293992" y="2075984"/>
                  <a:pt x="9280297" y="2082302"/>
                  <a:pt x="9290070" y="2253437"/>
                </a:cubicBezTo>
                <a:cubicBezTo>
                  <a:pt x="9299843" y="2424572"/>
                  <a:pt x="9276099" y="2603484"/>
                  <a:pt x="9290070" y="2737159"/>
                </a:cubicBezTo>
                <a:cubicBezTo>
                  <a:pt x="9304041" y="2870834"/>
                  <a:pt x="9319744" y="3141273"/>
                  <a:pt x="9290070" y="3539430"/>
                </a:cubicBezTo>
                <a:cubicBezTo>
                  <a:pt x="9153050" y="3545873"/>
                  <a:pt x="8975573" y="3522586"/>
                  <a:pt x="8812295" y="3539430"/>
                </a:cubicBezTo>
                <a:cubicBezTo>
                  <a:pt x="8649018" y="3556274"/>
                  <a:pt x="8348965" y="3530928"/>
                  <a:pt x="8055818" y="3539430"/>
                </a:cubicBezTo>
                <a:cubicBezTo>
                  <a:pt x="7762671" y="3547932"/>
                  <a:pt x="7575756" y="3551695"/>
                  <a:pt x="7299341" y="3539430"/>
                </a:cubicBezTo>
                <a:cubicBezTo>
                  <a:pt x="7022926" y="3527165"/>
                  <a:pt x="6846473" y="3544742"/>
                  <a:pt x="6542864" y="3539430"/>
                </a:cubicBezTo>
                <a:cubicBezTo>
                  <a:pt x="6239255" y="3534118"/>
                  <a:pt x="6094011" y="3541940"/>
                  <a:pt x="5879287" y="3539430"/>
                </a:cubicBezTo>
                <a:cubicBezTo>
                  <a:pt x="5664563" y="3536920"/>
                  <a:pt x="5466328" y="3520603"/>
                  <a:pt x="5122810" y="3539430"/>
                </a:cubicBezTo>
                <a:cubicBezTo>
                  <a:pt x="4779292" y="3558257"/>
                  <a:pt x="4698612" y="3514247"/>
                  <a:pt x="4366333" y="3539430"/>
                </a:cubicBezTo>
                <a:cubicBezTo>
                  <a:pt x="4034054" y="3564613"/>
                  <a:pt x="4104402" y="3540868"/>
                  <a:pt x="3981459" y="3539430"/>
                </a:cubicBezTo>
                <a:cubicBezTo>
                  <a:pt x="3858516" y="3537992"/>
                  <a:pt x="3774902" y="3536670"/>
                  <a:pt x="3596584" y="3539430"/>
                </a:cubicBezTo>
                <a:cubicBezTo>
                  <a:pt x="3418266" y="3542190"/>
                  <a:pt x="3302341" y="3541064"/>
                  <a:pt x="3211710" y="3539430"/>
                </a:cubicBezTo>
                <a:cubicBezTo>
                  <a:pt x="3121079" y="3537796"/>
                  <a:pt x="2654425" y="3523894"/>
                  <a:pt x="2455233" y="3539430"/>
                </a:cubicBezTo>
                <a:cubicBezTo>
                  <a:pt x="2256041" y="3554966"/>
                  <a:pt x="2230978" y="3551485"/>
                  <a:pt x="2070358" y="3539430"/>
                </a:cubicBezTo>
                <a:cubicBezTo>
                  <a:pt x="1909738" y="3527375"/>
                  <a:pt x="1800829" y="3532097"/>
                  <a:pt x="1685484" y="3539430"/>
                </a:cubicBezTo>
                <a:cubicBezTo>
                  <a:pt x="1570139" y="3546763"/>
                  <a:pt x="1141177" y="3547662"/>
                  <a:pt x="929007" y="3539430"/>
                </a:cubicBezTo>
                <a:cubicBezTo>
                  <a:pt x="716837" y="3531198"/>
                  <a:pt x="305053" y="3545149"/>
                  <a:pt x="0" y="3539430"/>
                </a:cubicBezTo>
                <a:cubicBezTo>
                  <a:pt x="11801" y="3386498"/>
                  <a:pt x="-15907" y="3152193"/>
                  <a:pt x="0" y="3020314"/>
                </a:cubicBezTo>
                <a:cubicBezTo>
                  <a:pt x="15907" y="2888435"/>
                  <a:pt x="7052" y="2531224"/>
                  <a:pt x="0" y="2359620"/>
                </a:cubicBezTo>
                <a:cubicBezTo>
                  <a:pt x="-7052" y="2188016"/>
                  <a:pt x="5634" y="2084617"/>
                  <a:pt x="0" y="1840504"/>
                </a:cubicBezTo>
                <a:cubicBezTo>
                  <a:pt x="-5634" y="1596391"/>
                  <a:pt x="7012" y="1412935"/>
                  <a:pt x="0" y="1215204"/>
                </a:cubicBezTo>
                <a:cubicBezTo>
                  <a:pt x="-7012" y="1017473"/>
                  <a:pt x="-22620" y="905216"/>
                  <a:pt x="0" y="625299"/>
                </a:cubicBezTo>
                <a:cubicBezTo>
                  <a:pt x="22620" y="345382"/>
                  <a:pt x="25980" y="216326"/>
                  <a:pt x="0" y="0"/>
                </a:cubicBezTo>
                <a:close/>
              </a:path>
            </a:pathLst>
          </a:custGeom>
          <a:solidFill>
            <a:schemeClr val="lt1">
              <a:alpha val="67000"/>
            </a:schemeClr>
          </a:solidFill>
          <a:ln>
            <a:solidFill>
              <a:srgbClr val="FA4462"/>
            </a:solidFill>
            <a:extLst>
              <a:ext uri="{C807C97D-BFC1-408E-A445-0C87EB9F89A2}">
                <ask:lineSketchStyleProps xmlns="" xmlns:ask="http://schemas.microsoft.com/office/drawing/2018/sketchyshapes" sd="35413076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Người các ấp đi chợ Tết trong một khung cảnh thiên nhiên tuyệt đẹp.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Mặt trời lên làm đỏ dần những dải mây trắng và những làn sương sớm.</a:t>
            </a:r>
          </a:p>
          <a:p>
            <a:pPr indent="457200"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Những rặng núi xanh tươi, những ngọn đồi lấp lánh dưới ánh hồng của bình minh. Những tia nắng lấp lánh trong ruộng lúa.</a:t>
            </a:r>
          </a:p>
        </p:txBody>
      </p:sp>
      <p:grpSp>
        <p:nvGrpSpPr>
          <p:cNvPr id="14" name="组合 5">
            <a:extLst>
              <a:ext uri="{FF2B5EF4-FFF2-40B4-BE49-F238E27FC236}">
                <a16:creationId xmlns:a16="http://schemas.microsoft.com/office/drawing/2014/main" id="{E983FDA4-3084-4D9E-B724-60EAF8129ECA}"/>
              </a:ext>
            </a:extLst>
          </p:cNvPr>
          <p:cNvGrpSpPr/>
          <p:nvPr/>
        </p:nvGrpSpPr>
        <p:grpSpPr>
          <a:xfrm>
            <a:off x="30327" y="51781"/>
            <a:ext cx="3490677" cy="3264905"/>
            <a:chOff x="249555" y="-80550"/>
            <a:chExt cx="3579495" cy="381322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1F0CFF8F-2E96-424A-8F20-9C10D8ABA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555" y="-80550"/>
              <a:ext cx="3579495" cy="3813220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D07A9341-CA7B-4DC2-A779-187DEA321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753" y="993283"/>
              <a:ext cx="1006291" cy="1532705"/>
            </a:xfrm>
            <a:prstGeom prst="rect">
              <a:avLst/>
            </a:prstGeom>
          </p:spPr>
        </p:pic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9684B26C-DD8A-41E2-93D9-A7E49F96B60A}"/>
              </a:ext>
            </a:extLst>
          </p:cNvPr>
          <p:cNvGrpSpPr/>
          <p:nvPr/>
        </p:nvGrpSpPr>
        <p:grpSpPr>
          <a:xfrm>
            <a:off x="8701322" y="0"/>
            <a:ext cx="3490677" cy="3264905"/>
            <a:chOff x="8362950" y="26720"/>
            <a:chExt cx="3579495" cy="3813220"/>
          </a:xfrm>
        </p:grpSpPr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136492A1-0762-4B18-B645-A186B3126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362950" y="26720"/>
              <a:ext cx="3579495" cy="3813220"/>
            </a:xfrm>
            <a:prstGeom prst="rect">
              <a:avLst/>
            </a:prstGeom>
          </p:spPr>
        </p:pic>
        <p:pic>
          <p:nvPicPr>
            <p:cNvPr id="19" name="图片 20">
              <a:extLst>
                <a:ext uri="{FF2B5EF4-FFF2-40B4-BE49-F238E27FC236}">
                  <a16:creationId xmlns:a16="http://schemas.microsoft.com/office/drawing/2014/main" id="{5B56A852-A44C-43E0-8FD3-EA9F378E4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01" y="1125093"/>
              <a:ext cx="1027615" cy="15651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102E8F-1BA7-4F86-BC34-962DF8348B9C}"/>
              </a:ext>
            </a:extLst>
          </p:cNvPr>
          <p:cNvSpPr txBox="1"/>
          <p:nvPr/>
        </p:nvSpPr>
        <p:spPr>
          <a:xfrm>
            <a:off x="2121039" y="6135107"/>
            <a:ext cx="8543349" cy="584775"/>
          </a:xfrm>
          <a:custGeom>
            <a:avLst/>
            <a:gdLst>
              <a:gd name="connsiteX0" fmla="*/ 0 w 8543349"/>
              <a:gd name="connsiteY0" fmla="*/ 0 h 584775"/>
              <a:gd name="connsiteX1" fmla="*/ 828048 w 8543349"/>
              <a:gd name="connsiteY1" fmla="*/ 0 h 584775"/>
              <a:gd name="connsiteX2" fmla="*/ 1399795 w 8543349"/>
              <a:gd name="connsiteY2" fmla="*/ 0 h 584775"/>
              <a:gd name="connsiteX3" fmla="*/ 2227843 w 8543349"/>
              <a:gd name="connsiteY3" fmla="*/ 0 h 584775"/>
              <a:gd name="connsiteX4" fmla="*/ 2885023 w 8543349"/>
              <a:gd name="connsiteY4" fmla="*/ 0 h 584775"/>
              <a:gd name="connsiteX5" fmla="*/ 3542204 w 8543349"/>
              <a:gd name="connsiteY5" fmla="*/ 0 h 584775"/>
              <a:gd name="connsiteX6" fmla="*/ 4028518 w 8543349"/>
              <a:gd name="connsiteY6" fmla="*/ 0 h 584775"/>
              <a:gd name="connsiteX7" fmla="*/ 4600265 w 8543349"/>
              <a:gd name="connsiteY7" fmla="*/ 0 h 584775"/>
              <a:gd name="connsiteX8" fmla="*/ 5428313 w 8543349"/>
              <a:gd name="connsiteY8" fmla="*/ 0 h 584775"/>
              <a:gd name="connsiteX9" fmla="*/ 6085493 w 8543349"/>
              <a:gd name="connsiteY9" fmla="*/ 0 h 584775"/>
              <a:gd name="connsiteX10" fmla="*/ 6913541 w 8543349"/>
              <a:gd name="connsiteY10" fmla="*/ 0 h 584775"/>
              <a:gd name="connsiteX11" fmla="*/ 7485288 w 8543349"/>
              <a:gd name="connsiteY11" fmla="*/ 0 h 584775"/>
              <a:gd name="connsiteX12" fmla="*/ 8543349 w 8543349"/>
              <a:gd name="connsiteY12" fmla="*/ 0 h 584775"/>
              <a:gd name="connsiteX13" fmla="*/ 8543349 w 8543349"/>
              <a:gd name="connsiteY13" fmla="*/ 584775 h 584775"/>
              <a:gd name="connsiteX14" fmla="*/ 7886168 w 8543349"/>
              <a:gd name="connsiteY14" fmla="*/ 584775 h 584775"/>
              <a:gd name="connsiteX15" fmla="*/ 7228988 w 8543349"/>
              <a:gd name="connsiteY15" fmla="*/ 584775 h 584775"/>
              <a:gd name="connsiteX16" fmla="*/ 6400940 w 8543349"/>
              <a:gd name="connsiteY16" fmla="*/ 584775 h 584775"/>
              <a:gd name="connsiteX17" fmla="*/ 5829193 w 8543349"/>
              <a:gd name="connsiteY17" fmla="*/ 584775 h 584775"/>
              <a:gd name="connsiteX18" fmla="*/ 5086579 w 8543349"/>
              <a:gd name="connsiteY18" fmla="*/ 584775 h 584775"/>
              <a:gd name="connsiteX19" fmla="*/ 4429398 w 8543349"/>
              <a:gd name="connsiteY19" fmla="*/ 584775 h 584775"/>
              <a:gd name="connsiteX20" fmla="*/ 3686784 w 8543349"/>
              <a:gd name="connsiteY20" fmla="*/ 584775 h 584775"/>
              <a:gd name="connsiteX21" fmla="*/ 3115036 w 8543349"/>
              <a:gd name="connsiteY21" fmla="*/ 584775 h 584775"/>
              <a:gd name="connsiteX22" fmla="*/ 2628723 w 8543349"/>
              <a:gd name="connsiteY22" fmla="*/ 584775 h 584775"/>
              <a:gd name="connsiteX23" fmla="*/ 1886109 w 8543349"/>
              <a:gd name="connsiteY23" fmla="*/ 584775 h 584775"/>
              <a:gd name="connsiteX24" fmla="*/ 1485228 w 8543349"/>
              <a:gd name="connsiteY24" fmla="*/ 584775 h 584775"/>
              <a:gd name="connsiteX25" fmla="*/ 913481 w 8543349"/>
              <a:gd name="connsiteY25" fmla="*/ 584775 h 584775"/>
              <a:gd name="connsiteX26" fmla="*/ 0 w 8543349"/>
              <a:gd name="connsiteY26" fmla="*/ 584775 h 584775"/>
              <a:gd name="connsiteX27" fmla="*/ 0 w 854334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43349" h="584775" fill="none" extrusionOk="0">
                <a:moveTo>
                  <a:pt x="0" y="0"/>
                </a:moveTo>
                <a:cubicBezTo>
                  <a:pt x="216936" y="-30344"/>
                  <a:pt x="563735" y="-3572"/>
                  <a:pt x="828048" y="0"/>
                </a:cubicBezTo>
                <a:cubicBezTo>
                  <a:pt x="1092361" y="3572"/>
                  <a:pt x="1239622" y="-21800"/>
                  <a:pt x="1399795" y="0"/>
                </a:cubicBezTo>
                <a:cubicBezTo>
                  <a:pt x="1559968" y="21800"/>
                  <a:pt x="1909322" y="38911"/>
                  <a:pt x="2227843" y="0"/>
                </a:cubicBezTo>
                <a:cubicBezTo>
                  <a:pt x="2546364" y="-38911"/>
                  <a:pt x="2691472" y="-1915"/>
                  <a:pt x="2885023" y="0"/>
                </a:cubicBezTo>
                <a:cubicBezTo>
                  <a:pt x="3078574" y="1915"/>
                  <a:pt x="3397092" y="-28961"/>
                  <a:pt x="3542204" y="0"/>
                </a:cubicBezTo>
                <a:cubicBezTo>
                  <a:pt x="3687316" y="28961"/>
                  <a:pt x="3896146" y="21336"/>
                  <a:pt x="4028518" y="0"/>
                </a:cubicBezTo>
                <a:cubicBezTo>
                  <a:pt x="4160890" y="-21336"/>
                  <a:pt x="4349067" y="-3540"/>
                  <a:pt x="4600265" y="0"/>
                </a:cubicBezTo>
                <a:cubicBezTo>
                  <a:pt x="4851463" y="3540"/>
                  <a:pt x="5016389" y="-4730"/>
                  <a:pt x="5428313" y="0"/>
                </a:cubicBezTo>
                <a:cubicBezTo>
                  <a:pt x="5840237" y="4730"/>
                  <a:pt x="5940792" y="26123"/>
                  <a:pt x="6085493" y="0"/>
                </a:cubicBezTo>
                <a:cubicBezTo>
                  <a:pt x="6230194" y="-26123"/>
                  <a:pt x="6674362" y="20614"/>
                  <a:pt x="6913541" y="0"/>
                </a:cubicBezTo>
                <a:cubicBezTo>
                  <a:pt x="7152720" y="-20614"/>
                  <a:pt x="7332888" y="3812"/>
                  <a:pt x="7485288" y="0"/>
                </a:cubicBezTo>
                <a:cubicBezTo>
                  <a:pt x="7637688" y="-3812"/>
                  <a:pt x="8054143" y="48142"/>
                  <a:pt x="8543349" y="0"/>
                </a:cubicBezTo>
                <a:cubicBezTo>
                  <a:pt x="8559696" y="287183"/>
                  <a:pt x="8553272" y="382586"/>
                  <a:pt x="8543349" y="584775"/>
                </a:cubicBezTo>
                <a:cubicBezTo>
                  <a:pt x="8388987" y="577291"/>
                  <a:pt x="8155002" y="588300"/>
                  <a:pt x="7886168" y="584775"/>
                </a:cubicBezTo>
                <a:cubicBezTo>
                  <a:pt x="7617334" y="581250"/>
                  <a:pt x="7519623" y="613395"/>
                  <a:pt x="7228988" y="584775"/>
                </a:cubicBezTo>
                <a:cubicBezTo>
                  <a:pt x="6938353" y="556155"/>
                  <a:pt x="6773198" y="618294"/>
                  <a:pt x="6400940" y="584775"/>
                </a:cubicBezTo>
                <a:cubicBezTo>
                  <a:pt x="6028682" y="551256"/>
                  <a:pt x="6101165" y="560825"/>
                  <a:pt x="5829193" y="584775"/>
                </a:cubicBezTo>
                <a:cubicBezTo>
                  <a:pt x="5557221" y="608725"/>
                  <a:pt x="5454033" y="594739"/>
                  <a:pt x="5086579" y="584775"/>
                </a:cubicBezTo>
                <a:cubicBezTo>
                  <a:pt x="4719125" y="574811"/>
                  <a:pt x="4655885" y="612901"/>
                  <a:pt x="4429398" y="584775"/>
                </a:cubicBezTo>
                <a:cubicBezTo>
                  <a:pt x="4202911" y="556649"/>
                  <a:pt x="3955952" y="593385"/>
                  <a:pt x="3686784" y="584775"/>
                </a:cubicBezTo>
                <a:cubicBezTo>
                  <a:pt x="3417616" y="576165"/>
                  <a:pt x="3312017" y="592989"/>
                  <a:pt x="3115036" y="584775"/>
                </a:cubicBezTo>
                <a:cubicBezTo>
                  <a:pt x="2918055" y="576561"/>
                  <a:pt x="2861391" y="570344"/>
                  <a:pt x="2628723" y="584775"/>
                </a:cubicBezTo>
                <a:cubicBezTo>
                  <a:pt x="2396055" y="599206"/>
                  <a:pt x="2104147" y="610632"/>
                  <a:pt x="1886109" y="584775"/>
                </a:cubicBezTo>
                <a:cubicBezTo>
                  <a:pt x="1668071" y="558918"/>
                  <a:pt x="1641908" y="600975"/>
                  <a:pt x="1485228" y="584775"/>
                </a:cubicBezTo>
                <a:cubicBezTo>
                  <a:pt x="1328548" y="568575"/>
                  <a:pt x="1184942" y="575843"/>
                  <a:pt x="913481" y="584775"/>
                </a:cubicBezTo>
                <a:cubicBezTo>
                  <a:pt x="642020" y="593707"/>
                  <a:pt x="344391" y="626479"/>
                  <a:pt x="0" y="584775"/>
                </a:cubicBezTo>
                <a:cubicBezTo>
                  <a:pt x="-27384" y="348908"/>
                  <a:pt x="-16994" y="144113"/>
                  <a:pt x="0" y="0"/>
                </a:cubicBezTo>
                <a:close/>
              </a:path>
              <a:path w="8543349" h="584775" stroke="0" extrusionOk="0">
                <a:moveTo>
                  <a:pt x="0" y="0"/>
                </a:moveTo>
                <a:cubicBezTo>
                  <a:pt x="161327" y="-14569"/>
                  <a:pt x="394647" y="-14639"/>
                  <a:pt x="657181" y="0"/>
                </a:cubicBezTo>
                <a:cubicBezTo>
                  <a:pt x="919715" y="14639"/>
                  <a:pt x="908984" y="-9229"/>
                  <a:pt x="1143494" y="0"/>
                </a:cubicBezTo>
                <a:cubicBezTo>
                  <a:pt x="1378004" y="9229"/>
                  <a:pt x="1407071" y="-1715"/>
                  <a:pt x="1544375" y="0"/>
                </a:cubicBezTo>
                <a:cubicBezTo>
                  <a:pt x="1681679" y="1715"/>
                  <a:pt x="1859177" y="11329"/>
                  <a:pt x="2116122" y="0"/>
                </a:cubicBezTo>
                <a:cubicBezTo>
                  <a:pt x="2373067" y="-11329"/>
                  <a:pt x="2354897" y="-12465"/>
                  <a:pt x="2517002" y="0"/>
                </a:cubicBezTo>
                <a:cubicBezTo>
                  <a:pt x="2679107" y="12465"/>
                  <a:pt x="2800803" y="-16095"/>
                  <a:pt x="3003316" y="0"/>
                </a:cubicBezTo>
                <a:cubicBezTo>
                  <a:pt x="3205829" y="16095"/>
                  <a:pt x="3578357" y="26314"/>
                  <a:pt x="3831363" y="0"/>
                </a:cubicBezTo>
                <a:cubicBezTo>
                  <a:pt x="4084369" y="-26314"/>
                  <a:pt x="4127226" y="8109"/>
                  <a:pt x="4232244" y="0"/>
                </a:cubicBezTo>
                <a:cubicBezTo>
                  <a:pt x="4337262" y="-8109"/>
                  <a:pt x="4824690" y="16808"/>
                  <a:pt x="5060291" y="0"/>
                </a:cubicBezTo>
                <a:cubicBezTo>
                  <a:pt x="5295892" y="-16808"/>
                  <a:pt x="5612124" y="-3119"/>
                  <a:pt x="5888339" y="0"/>
                </a:cubicBezTo>
                <a:cubicBezTo>
                  <a:pt x="6164554" y="3119"/>
                  <a:pt x="6276296" y="10045"/>
                  <a:pt x="6374653" y="0"/>
                </a:cubicBezTo>
                <a:cubicBezTo>
                  <a:pt x="6473010" y="-10045"/>
                  <a:pt x="6883625" y="7113"/>
                  <a:pt x="7031833" y="0"/>
                </a:cubicBezTo>
                <a:cubicBezTo>
                  <a:pt x="7180041" y="-7113"/>
                  <a:pt x="7396203" y="-31919"/>
                  <a:pt x="7689014" y="0"/>
                </a:cubicBezTo>
                <a:cubicBezTo>
                  <a:pt x="7981825" y="31919"/>
                  <a:pt x="8220694" y="-5666"/>
                  <a:pt x="8543349" y="0"/>
                </a:cubicBezTo>
                <a:cubicBezTo>
                  <a:pt x="8517522" y="147299"/>
                  <a:pt x="8534979" y="458932"/>
                  <a:pt x="8543349" y="584775"/>
                </a:cubicBezTo>
                <a:cubicBezTo>
                  <a:pt x="8420192" y="566607"/>
                  <a:pt x="8186017" y="581307"/>
                  <a:pt x="8057035" y="584775"/>
                </a:cubicBezTo>
                <a:cubicBezTo>
                  <a:pt x="7928053" y="588243"/>
                  <a:pt x="7714770" y="593260"/>
                  <a:pt x="7570722" y="584775"/>
                </a:cubicBezTo>
                <a:cubicBezTo>
                  <a:pt x="7426674" y="576290"/>
                  <a:pt x="7232037" y="587030"/>
                  <a:pt x="6913541" y="584775"/>
                </a:cubicBezTo>
                <a:cubicBezTo>
                  <a:pt x="6595045" y="582520"/>
                  <a:pt x="6591454" y="578857"/>
                  <a:pt x="6427227" y="584775"/>
                </a:cubicBezTo>
                <a:cubicBezTo>
                  <a:pt x="6263000" y="590693"/>
                  <a:pt x="6068009" y="563775"/>
                  <a:pt x="5855480" y="584775"/>
                </a:cubicBezTo>
                <a:cubicBezTo>
                  <a:pt x="5642951" y="605775"/>
                  <a:pt x="5512505" y="567427"/>
                  <a:pt x="5198299" y="584775"/>
                </a:cubicBezTo>
                <a:cubicBezTo>
                  <a:pt x="4884093" y="602123"/>
                  <a:pt x="4768351" y="563736"/>
                  <a:pt x="4626552" y="584775"/>
                </a:cubicBezTo>
                <a:cubicBezTo>
                  <a:pt x="4484753" y="605814"/>
                  <a:pt x="4357727" y="584095"/>
                  <a:pt x="4225672" y="584775"/>
                </a:cubicBezTo>
                <a:cubicBezTo>
                  <a:pt x="4093617" y="585455"/>
                  <a:pt x="3806386" y="564174"/>
                  <a:pt x="3653925" y="584775"/>
                </a:cubicBezTo>
                <a:cubicBezTo>
                  <a:pt x="3501464" y="605376"/>
                  <a:pt x="3399343" y="573236"/>
                  <a:pt x="3167611" y="584775"/>
                </a:cubicBezTo>
                <a:cubicBezTo>
                  <a:pt x="2935879" y="596314"/>
                  <a:pt x="2754580" y="580422"/>
                  <a:pt x="2595864" y="584775"/>
                </a:cubicBezTo>
                <a:cubicBezTo>
                  <a:pt x="2437148" y="589128"/>
                  <a:pt x="2145252" y="569295"/>
                  <a:pt x="2024117" y="584775"/>
                </a:cubicBezTo>
                <a:cubicBezTo>
                  <a:pt x="1902982" y="600255"/>
                  <a:pt x="1586780" y="597138"/>
                  <a:pt x="1196069" y="584775"/>
                </a:cubicBezTo>
                <a:cubicBezTo>
                  <a:pt x="805358" y="572412"/>
                  <a:pt x="253143" y="606095"/>
                  <a:pt x="0" y="584775"/>
                </a:cubicBezTo>
                <a:cubicBezTo>
                  <a:pt x="-28340" y="365427"/>
                  <a:pt x="-10352" y="141563"/>
                  <a:pt x="0" y="0"/>
                </a:cubicBezTo>
                <a:close/>
              </a:path>
            </a:pathLst>
          </a:custGeom>
          <a:ln w="19050">
            <a:solidFill>
              <a:srgbClr val="FA4462"/>
            </a:solidFill>
            <a:extLst>
              <a:ext uri="{C807C97D-BFC1-408E-A445-0C87EB9F89A2}">
                <ask:lineSketchStyleProps xmlns="" xmlns:ask="http://schemas.microsoft.com/office/drawing/2018/sketchyshapes" sd="6265064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+mj-lt"/>
              </a:rPr>
              <a:t>Đó là cảnh bình minh đang lên ở vùng trung du.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C9402-ECCD-4B86-B6B6-C9841B87DC65}"/>
              </a:ext>
            </a:extLst>
          </p:cNvPr>
          <p:cNvGrpSpPr/>
          <p:nvPr/>
        </p:nvGrpSpPr>
        <p:grpSpPr>
          <a:xfrm>
            <a:off x="1143000" y="389590"/>
            <a:ext cx="10730828" cy="1678155"/>
            <a:chOff x="4145783" y="3257550"/>
            <a:chExt cx="4694839" cy="167815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46C8FB78-5D84-46A8-8063-47B1A060CDAF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7B5CB0A-2631-438D-AF1E-B51159008608}"/>
                </a:ext>
              </a:extLst>
            </p:cNvPr>
            <p:cNvSpPr/>
            <p:nvPr/>
          </p:nvSpPr>
          <p:spPr>
            <a:xfrm>
              <a:off x="4260085" y="3400080"/>
              <a:ext cx="4481125" cy="1414745"/>
            </a:xfrm>
            <a:custGeom>
              <a:avLst/>
              <a:gdLst>
                <a:gd name="connsiteX0" fmla="*/ 0 w 4481125"/>
                <a:gd name="connsiteY0" fmla="*/ 235796 h 1414745"/>
                <a:gd name="connsiteX1" fmla="*/ 235796 w 4481125"/>
                <a:gd name="connsiteY1" fmla="*/ 0 h 1414745"/>
                <a:gd name="connsiteX2" fmla="*/ 808586 w 4481125"/>
                <a:gd name="connsiteY2" fmla="*/ 0 h 1414745"/>
                <a:gd name="connsiteX3" fmla="*/ 1421472 w 4481125"/>
                <a:gd name="connsiteY3" fmla="*/ 0 h 1414745"/>
                <a:gd name="connsiteX4" fmla="*/ 1954167 w 4481125"/>
                <a:gd name="connsiteY4" fmla="*/ 0 h 1414745"/>
                <a:gd name="connsiteX5" fmla="*/ 2526958 w 4481125"/>
                <a:gd name="connsiteY5" fmla="*/ 0 h 1414745"/>
                <a:gd name="connsiteX6" fmla="*/ 3059653 w 4481125"/>
                <a:gd name="connsiteY6" fmla="*/ 0 h 1414745"/>
                <a:gd name="connsiteX7" fmla="*/ 3672539 w 4481125"/>
                <a:gd name="connsiteY7" fmla="*/ 0 h 1414745"/>
                <a:gd name="connsiteX8" fmla="*/ 4245329 w 4481125"/>
                <a:gd name="connsiteY8" fmla="*/ 0 h 1414745"/>
                <a:gd name="connsiteX9" fmla="*/ 4481125 w 4481125"/>
                <a:gd name="connsiteY9" fmla="*/ 235796 h 1414745"/>
                <a:gd name="connsiteX10" fmla="*/ 4481125 w 4481125"/>
                <a:gd name="connsiteY10" fmla="*/ 697941 h 1414745"/>
                <a:gd name="connsiteX11" fmla="*/ 4481125 w 4481125"/>
                <a:gd name="connsiteY11" fmla="*/ 1178949 h 1414745"/>
                <a:gd name="connsiteX12" fmla="*/ 4245329 w 4481125"/>
                <a:gd name="connsiteY12" fmla="*/ 1414745 h 1414745"/>
                <a:gd name="connsiteX13" fmla="*/ 3712634 w 4481125"/>
                <a:gd name="connsiteY13" fmla="*/ 1414745 h 1414745"/>
                <a:gd name="connsiteX14" fmla="*/ 3059653 w 4481125"/>
                <a:gd name="connsiteY14" fmla="*/ 1414745 h 1414745"/>
                <a:gd name="connsiteX15" fmla="*/ 2486862 w 4481125"/>
                <a:gd name="connsiteY15" fmla="*/ 1414745 h 1414745"/>
                <a:gd name="connsiteX16" fmla="*/ 1833881 w 4481125"/>
                <a:gd name="connsiteY16" fmla="*/ 1414745 h 1414745"/>
                <a:gd name="connsiteX17" fmla="*/ 1220996 w 4481125"/>
                <a:gd name="connsiteY17" fmla="*/ 1414745 h 1414745"/>
                <a:gd name="connsiteX18" fmla="*/ 235796 w 4481125"/>
                <a:gd name="connsiteY18" fmla="*/ 1414745 h 1414745"/>
                <a:gd name="connsiteX19" fmla="*/ 0 w 4481125"/>
                <a:gd name="connsiteY19" fmla="*/ 1178949 h 1414745"/>
                <a:gd name="connsiteX20" fmla="*/ 0 w 4481125"/>
                <a:gd name="connsiteY20" fmla="*/ 707373 h 1414745"/>
                <a:gd name="connsiteX21" fmla="*/ 0 w 4481125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81125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13319" y="-18126"/>
                    <a:pt x="589547" y="27733"/>
                    <a:pt x="808586" y="0"/>
                  </a:cubicBezTo>
                  <a:cubicBezTo>
                    <a:pt x="1027625" y="-27733"/>
                    <a:pt x="1130719" y="55975"/>
                    <a:pt x="1421472" y="0"/>
                  </a:cubicBezTo>
                  <a:cubicBezTo>
                    <a:pt x="1712225" y="-55975"/>
                    <a:pt x="1807340" y="51027"/>
                    <a:pt x="1954167" y="0"/>
                  </a:cubicBezTo>
                  <a:cubicBezTo>
                    <a:pt x="2100995" y="-51027"/>
                    <a:pt x="2399765" y="33210"/>
                    <a:pt x="2526958" y="0"/>
                  </a:cubicBezTo>
                  <a:cubicBezTo>
                    <a:pt x="2654151" y="-33210"/>
                    <a:pt x="2823302" y="47114"/>
                    <a:pt x="3059653" y="0"/>
                  </a:cubicBezTo>
                  <a:cubicBezTo>
                    <a:pt x="3296004" y="-47114"/>
                    <a:pt x="3404707" y="31573"/>
                    <a:pt x="3672539" y="0"/>
                  </a:cubicBezTo>
                  <a:cubicBezTo>
                    <a:pt x="3940371" y="-31573"/>
                    <a:pt x="4095608" y="45542"/>
                    <a:pt x="4245329" y="0"/>
                  </a:cubicBezTo>
                  <a:cubicBezTo>
                    <a:pt x="4399597" y="-20226"/>
                    <a:pt x="4454577" y="80646"/>
                    <a:pt x="4481125" y="235796"/>
                  </a:cubicBezTo>
                  <a:cubicBezTo>
                    <a:pt x="4529339" y="370709"/>
                    <a:pt x="4466073" y="581040"/>
                    <a:pt x="4481125" y="697941"/>
                  </a:cubicBezTo>
                  <a:cubicBezTo>
                    <a:pt x="4496177" y="814843"/>
                    <a:pt x="4436024" y="1064999"/>
                    <a:pt x="4481125" y="1178949"/>
                  </a:cubicBezTo>
                  <a:cubicBezTo>
                    <a:pt x="4482175" y="1296962"/>
                    <a:pt x="4369395" y="1413641"/>
                    <a:pt x="4245329" y="1414745"/>
                  </a:cubicBezTo>
                  <a:cubicBezTo>
                    <a:pt x="4067416" y="1461912"/>
                    <a:pt x="3872089" y="1382819"/>
                    <a:pt x="3712634" y="1414745"/>
                  </a:cubicBezTo>
                  <a:cubicBezTo>
                    <a:pt x="3553179" y="1446671"/>
                    <a:pt x="3314265" y="1351593"/>
                    <a:pt x="3059653" y="1414745"/>
                  </a:cubicBezTo>
                  <a:cubicBezTo>
                    <a:pt x="2805041" y="1477897"/>
                    <a:pt x="2663052" y="1398508"/>
                    <a:pt x="2486862" y="1414745"/>
                  </a:cubicBezTo>
                  <a:cubicBezTo>
                    <a:pt x="2310672" y="1430982"/>
                    <a:pt x="1965748" y="1339955"/>
                    <a:pt x="1833881" y="1414745"/>
                  </a:cubicBezTo>
                  <a:cubicBezTo>
                    <a:pt x="1702014" y="1489535"/>
                    <a:pt x="1435727" y="1383256"/>
                    <a:pt x="1220996" y="1414745"/>
                  </a:cubicBezTo>
                  <a:cubicBezTo>
                    <a:pt x="1006266" y="1446234"/>
                    <a:pt x="593053" y="1412503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81125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534373" y="-33158"/>
                    <a:pt x="656193" y="34760"/>
                    <a:pt x="888777" y="0"/>
                  </a:cubicBezTo>
                  <a:cubicBezTo>
                    <a:pt x="1121361" y="-34760"/>
                    <a:pt x="1281926" y="34110"/>
                    <a:pt x="1501663" y="0"/>
                  </a:cubicBezTo>
                  <a:cubicBezTo>
                    <a:pt x="1721400" y="-34110"/>
                    <a:pt x="1840507" y="38632"/>
                    <a:pt x="2034358" y="0"/>
                  </a:cubicBezTo>
                  <a:cubicBezTo>
                    <a:pt x="2228210" y="-38632"/>
                    <a:pt x="2488637" y="31736"/>
                    <a:pt x="2687339" y="0"/>
                  </a:cubicBezTo>
                  <a:cubicBezTo>
                    <a:pt x="2886041" y="-31736"/>
                    <a:pt x="2946419" y="33706"/>
                    <a:pt x="3139843" y="0"/>
                  </a:cubicBezTo>
                  <a:cubicBezTo>
                    <a:pt x="3333267" y="-33706"/>
                    <a:pt x="3418156" y="12016"/>
                    <a:pt x="3632443" y="0"/>
                  </a:cubicBezTo>
                  <a:cubicBezTo>
                    <a:pt x="3846730" y="-12016"/>
                    <a:pt x="3977219" y="26"/>
                    <a:pt x="4245329" y="0"/>
                  </a:cubicBezTo>
                  <a:cubicBezTo>
                    <a:pt x="4375536" y="-4928"/>
                    <a:pt x="4467291" y="99669"/>
                    <a:pt x="4481125" y="235796"/>
                  </a:cubicBezTo>
                  <a:cubicBezTo>
                    <a:pt x="4501599" y="454285"/>
                    <a:pt x="4447158" y="562656"/>
                    <a:pt x="4481125" y="679078"/>
                  </a:cubicBezTo>
                  <a:cubicBezTo>
                    <a:pt x="4515092" y="795500"/>
                    <a:pt x="4449781" y="983037"/>
                    <a:pt x="4481125" y="1178949"/>
                  </a:cubicBezTo>
                  <a:cubicBezTo>
                    <a:pt x="4465722" y="1329085"/>
                    <a:pt x="4361468" y="1426716"/>
                    <a:pt x="4245329" y="1414745"/>
                  </a:cubicBezTo>
                  <a:cubicBezTo>
                    <a:pt x="4041144" y="1469109"/>
                    <a:pt x="3808502" y="1389008"/>
                    <a:pt x="3672539" y="1414745"/>
                  </a:cubicBezTo>
                  <a:cubicBezTo>
                    <a:pt x="3536576" y="1440482"/>
                    <a:pt x="3301653" y="1387242"/>
                    <a:pt x="3179939" y="1414745"/>
                  </a:cubicBezTo>
                  <a:cubicBezTo>
                    <a:pt x="3058225" y="1442248"/>
                    <a:pt x="2863301" y="1401209"/>
                    <a:pt x="2687339" y="1414745"/>
                  </a:cubicBezTo>
                  <a:cubicBezTo>
                    <a:pt x="2511377" y="1428281"/>
                    <a:pt x="2228409" y="1401303"/>
                    <a:pt x="2074453" y="1414745"/>
                  </a:cubicBezTo>
                  <a:cubicBezTo>
                    <a:pt x="1920497" y="1428187"/>
                    <a:pt x="1657421" y="1394969"/>
                    <a:pt x="1541758" y="1414745"/>
                  </a:cubicBezTo>
                  <a:cubicBezTo>
                    <a:pt x="1426096" y="1434521"/>
                    <a:pt x="1272877" y="1356625"/>
                    <a:pt x="1009063" y="1414745"/>
                  </a:cubicBezTo>
                  <a:cubicBezTo>
                    <a:pt x="745249" y="1472865"/>
                    <a:pt x="540604" y="1384658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4C72B-C930-4195-B606-12A9C42689E9}"/>
                </a:ext>
              </a:extLst>
            </p:cNvPr>
            <p:cNvSpPr txBox="1"/>
            <p:nvPr/>
          </p:nvSpPr>
          <p:spPr>
            <a:xfrm>
              <a:off x="4324380" y="3384177"/>
              <a:ext cx="42784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người đến chợ </a:t>
              </a:r>
              <a:r>
                <a:rPr lang="nl-NL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 với những </a:t>
              </a:r>
              <a:r>
                <a:rPr lang="nl-NL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 vẻ riêng ra sao?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B77BF-A28E-4F28-BAB2-3808114C06EC}"/>
              </a:ext>
            </a:extLst>
          </p:cNvPr>
          <p:cNvGrpSpPr/>
          <p:nvPr/>
        </p:nvGrpSpPr>
        <p:grpSpPr>
          <a:xfrm>
            <a:off x="647700" y="2369127"/>
            <a:ext cx="10553700" cy="3792187"/>
            <a:chOff x="-1864083" y="-1571502"/>
            <a:chExt cx="10553700" cy="37921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A89D0D-C7F2-4B36-AB5E-4E871DDC13BF}"/>
                </a:ext>
              </a:extLst>
            </p:cNvPr>
            <p:cNvGrpSpPr/>
            <p:nvPr/>
          </p:nvGrpSpPr>
          <p:grpSpPr>
            <a:xfrm>
              <a:off x="-1864083" y="-1571502"/>
              <a:ext cx="10553700" cy="3792187"/>
              <a:chOff x="-1635484" y="247526"/>
              <a:chExt cx="10553700" cy="3792187"/>
            </a:xfrm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389A2743-4A59-40D3-87F3-BE156084B950}"/>
                  </a:ext>
                </a:extLst>
              </p:cNvPr>
              <p:cNvSpPr/>
              <p:nvPr/>
            </p:nvSpPr>
            <p:spPr>
              <a:xfrm>
                <a:off x="-1140184" y="247526"/>
                <a:ext cx="10058400" cy="3792187"/>
              </a:xfrm>
              <a:custGeom>
                <a:avLst/>
                <a:gdLst>
                  <a:gd name="connsiteX0" fmla="*/ 0 w 10058400"/>
                  <a:gd name="connsiteY0" fmla="*/ 518896 h 3113314"/>
                  <a:gd name="connsiteX1" fmla="*/ 518896 w 10058400"/>
                  <a:gd name="connsiteY1" fmla="*/ 0 h 3113314"/>
                  <a:gd name="connsiteX2" fmla="*/ 9539504 w 10058400"/>
                  <a:gd name="connsiteY2" fmla="*/ 0 h 3113314"/>
                  <a:gd name="connsiteX3" fmla="*/ 10058400 w 10058400"/>
                  <a:gd name="connsiteY3" fmla="*/ 518896 h 3113314"/>
                  <a:gd name="connsiteX4" fmla="*/ 10058400 w 10058400"/>
                  <a:gd name="connsiteY4" fmla="*/ 2594418 h 3113314"/>
                  <a:gd name="connsiteX5" fmla="*/ 9539504 w 10058400"/>
                  <a:gd name="connsiteY5" fmla="*/ 3113314 h 3113314"/>
                  <a:gd name="connsiteX6" fmla="*/ 518896 w 10058400"/>
                  <a:gd name="connsiteY6" fmla="*/ 3113314 h 3113314"/>
                  <a:gd name="connsiteX7" fmla="*/ 0 w 10058400"/>
                  <a:gd name="connsiteY7" fmla="*/ 2594418 h 3113314"/>
                  <a:gd name="connsiteX8" fmla="*/ 0 w 10058400"/>
                  <a:gd name="connsiteY8" fmla="*/ 518896 h 311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00" h="3113314" fill="none" extrusionOk="0">
                    <a:moveTo>
                      <a:pt x="0" y="518896"/>
                    </a:moveTo>
                    <a:cubicBezTo>
                      <a:pt x="-36078" y="204500"/>
                      <a:pt x="248989" y="15921"/>
                      <a:pt x="518896" y="0"/>
                    </a:cubicBezTo>
                    <a:cubicBezTo>
                      <a:pt x="2587181" y="-40904"/>
                      <a:pt x="7149718" y="31410"/>
                      <a:pt x="9539504" y="0"/>
                    </a:cubicBezTo>
                    <a:cubicBezTo>
                      <a:pt x="9795663" y="-32434"/>
                      <a:pt x="10051484" y="207045"/>
                      <a:pt x="10058400" y="518896"/>
                    </a:cubicBezTo>
                    <a:cubicBezTo>
                      <a:pt x="9922570" y="1367383"/>
                      <a:pt x="9962497" y="1871348"/>
                      <a:pt x="10058400" y="2594418"/>
                    </a:cubicBezTo>
                    <a:cubicBezTo>
                      <a:pt x="10066600" y="2840206"/>
                      <a:pt x="9793704" y="3107381"/>
                      <a:pt x="9539504" y="3113314"/>
                    </a:cubicBezTo>
                    <a:cubicBezTo>
                      <a:pt x="7815546" y="3065388"/>
                      <a:pt x="2097386" y="3178679"/>
                      <a:pt x="518896" y="3113314"/>
                    </a:cubicBezTo>
                    <a:cubicBezTo>
                      <a:pt x="277160" y="3094867"/>
                      <a:pt x="-32681" y="2873143"/>
                      <a:pt x="0" y="2594418"/>
                    </a:cubicBezTo>
                    <a:cubicBezTo>
                      <a:pt x="72507" y="1835271"/>
                      <a:pt x="19456" y="1296198"/>
                      <a:pt x="0" y="518896"/>
                    </a:cubicBezTo>
                    <a:close/>
                  </a:path>
                  <a:path w="10058400" h="3113314" stroke="0" extrusionOk="0">
                    <a:moveTo>
                      <a:pt x="0" y="518896"/>
                    </a:moveTo>
                    <a:cubicBezTo>
                      <a:pt x="13742" y="234756"/>
                      <a:pt x="244252" y="-7585"/>
                      <a:pt x="518896" y="0"/>
                    </a:cubicBezTo>
                    <a:cubicBezTo>
                      <a:pt x="2975474" y="-36356"/>
                      <a:pt x="5337196" y="160614"/>
                      <a:pt x="9539504" y="0"/>
                    </a:cubicBezTo>
                    <a:cubicBezTo>
                      <a:pt x="9850828" y="-20547"/>
                      <a:pt x="10053063" y="222856"/>
                      <a:pt x="10058400" y="518896"/>
                    </a:cubicBezTo>
                    <a:cubicBezTo>
                      <a:pt x="9934022" y="787584"/>
                      <a:pt x="9945502" y="2186618"/>
                      <a:pt x="10058400" y="2594418"/>
                    </a:cubicBezTo>
                    <a:cubicBezTo>
                      <a:pt x="10029825" y="2837799"/>
                      <a:pt x="9792834" y="3105426"/>
                      <a:pt x="9539504" y="3113314"/>
                    </a:cubicBezTo>
                    <a:cubicBezTo>
                      <a:pt x="6773312" y="3144927"/>
                      <a:pt x="3583990" y="3208927"/>
                      <a:pt x="518896" y="3113314"/>
                    </a:cubicBezTo>
                    <a:cubicBezTo>
                      <a:pt x="260822" y="3073985"/>
                      <a:pt x="3742" y="2874796"/>
                      <a:pt x="0" y="2594418"/>
                    </a:cubicBezTo>
                    <a:cubicBezTo>
                      <a:pt x="-165432" y="1712163"/>
                      <a:pt x="-105205" y="728865"/>
                      <a:pt x="0" y="5188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=""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07D958E-65DF-42B4-A2FA-F342DAEF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35484" y="1942896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68AD2-71B4-46FD-A2DE-EA4AF8ED6E86}"/>
                </a:ext>
              </a:extLst>
            </p:cNvPr>
            <p:cNvSpPr txBox="1"/>
            <p:nvPr/>
          </p:nvSpPr>
          <p:spPr>
            <a:xfrm>
              <a:off x="-960570" y="-1236441"/>
              <a:ext cx="924197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dáng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vẻ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thằng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cu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đỏ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lon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ton.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già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gậy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lom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khom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gái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lặng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lẽ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che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cười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nép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yếm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Hai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thôn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gánh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lợn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+ Con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vàng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ngộ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nghĩnh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đuổi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656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C9402-ECCD-4B86-B6B6-C9841B87DC65}"/>
              </a:ext>
            </a:extLst>
          </p:cNvPr>
          <p:cNvGrpSpPr/>
          <p:nvPr/>
        </p:nvGrpSpPr>
        <p:grpSpPr>
          <a:xfrm>
            <a:off x="1143000" y="389590"/>
            <a:ext cx="10730828" cy="1678155"/>
            <a:chOff x="4145783" y="3257550"/>
            <a:chExt cx="4694839" cy="167815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46C8FB78-5D84-46A8-8063-47B1A060CDAF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7B5CB0A-2631-438D-AF1E-B51159008608}"/>
                </a:ext>
              </a:extLst>
            </p:cNvPr>
            <p:cNvSpPr/>
            <p:nvPr/>
          </p:nvSpPr>
          <p:spPr>
            <a:xfrm>
              <a:off x="4260085" y="3400080"/>
              <a:ext cx="4481125" cy="1414745"/>
            </a:xfrm>
            <a:custGeom>
              <a:avLst/>
              <a:gdLst>
                <a:gd name="connsiteX0" fmla="*/ 0 w 4481125"/>
                <a:gd name="connsiteY0" fmla="*/ 235796 h 1414745"/>
                <a:gd name="connsiteX1" fmla="*/ 235796 w 4481125"/>
                <a:gd name="connsiteY1" fmla="*/ 0 h 1414745"/>
                <a:gd name="connsiteX2" fmla="*/ 808586 w 4481125"/>
                <a:gd name="connsiteY2" fmla="*/ 0 h 1414745"/>
                <a:gd name="connsiteX3" fmla="*/ 1421472 w 4481125"/>
                <a:gd name="connsiteY3" fmla="*/ 0 h 1414745"/>
                <a:gd name="connsiteX4" fmla="*/ 1954167 w 4481125"/>
                <a:gd name="connsiteY4" fmla="*/ 0 h 1414745"/>
                <a:gd name="connsiteX5" fmla="*/ 2526958 w 4481125"/>
                <a:gd name="connsiteY5" fmla="*/ 0 h 1414745"/>
                <a:gd name="connsiteX6" fmla="*/ 3059653 w 4481125"/>
                <a:gd name="connsiteY6" fmla="*/ 0 h 1414745"/>
                <a:gd name="connsiteX7" fmla="*/ 3672539 w 4481125"/>
                <a:gd name="connsiteY7" fmla="*/ 0 h 1414745"/>
                <a:gd name="connsiteX8" fmla="*/ 4245329 w 4481125"/>
                <a:gd name="connsiteY8" fmla="*/ 0 h 1414745"/>
                <a:gd name="connsiteX9" fmla="*/ 4481125 w 4481125"/>
                <a:gd name="connsiteY9" fmla="*/ 235796 h 1414745"/>
                <a:gd name="connsiteX10" fmla="*/ 4481125 w 4481125"/>
                <a:gd name="connsiteY10" fmla="*/ 697941 h 1414745"/>
                <a:gd name="connsiteX11" fmla="*/ 4481125 w 4481125"/>
                <a:gd name="connsiteY11" fmla="*/ 1178949 h 1414745"/>
                <a:gd name="connsiteX12" fmla="*/ 4245329 w 4481125"/>
                <a:gd name="connsiteY12" fmla="*/ 1414745 h 1414745"/>
                <a:gd name="connsiteX13" fmla="*/ 3712634 w 4481125"/>
                <a:gd name="connsiteY13" fmla="*/ 1414745 h 1414745"/>
                <a:gd name="connsiteX14" fmla="*/ 3059653 w 4481125"/>
                <a:gd name="connsiteY14" fmla="*/ 1414745 h 1414745"/>
                <a:gd name="connsiteX15" fmla="*/ 2486862 w 4481125"/>
                <a:gd name="connsiteY15" fmla="*/ 1414745 h 1414745"/>
                <a:gd name="connsiteX16" fmla="*/ 1833881 w 4481125"/>
                <a:gd name="connsiteY16" fmla="*/ 1414745 h 1414745"/>
                <a:gd name="connsiteX17" fmla="*/ 1220996 w 4481125"/>
                <a:gd name="connsiteY17" fmla="*/ 1414745 h 1414745"/>
                <a:gd name="connsiteX18" fmla="*/ 235796 w 4481125"/>
                <a:gd name="connsiteY18" fmla="*/ 1414745 h 1414745"/>
                <a:gd name="connsiteX19" fmla="*/ 0 w 4481125"/>
                <a:gd name="connsiteY19" fmla="*/ 1178949 h 1414745"/>
                <a:gd name="connsiteX20" fmla="*/ 0 w 4481125"/>
                <a:gd name="connsiteY20" fmla="*/ 707373 h 1414745"/>
                <a:gd name="connsiteX21" fmla="*/ 0 w 4481125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81125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13319" y="-18126"/>
                    <a:pt x="589547" y="27733"/>
                    <a:pt x="808586" y="0"/>
                  </a:cubicBezTo>
                  <a:cubicBezTo>
                    <a:pt x="1027625" y="-27733"/>
                    <a:pt x="1130719" y="55975"/>
                    <a:pt x="1421472" y="0"/>
                  </a:cubicBezTo>
                  <a:cubicBezTo>
                    <a:pt x="1712225" y="-55975"/>
                    <a:pt x="1807340" y="51027"/>
                    <a:pt x="1954167" y="0"/>
                  </a:cubicBezTo>
                  <a:cubicBezTo>
                    <a:pt x="2100995" y="-51027"/>
                    <a:pt x="2399765" y="33210"/>
                    <a:pt x="2526958" y="0"/>
                  </a:cubicBezTo>
                  <a:cubicBezTo>
                    <a:pt x="2654151" y="-33210"/>
                    <a:pt x="2823302" y="47114"/>
                    <a:pt x="3059653" y="0"/>
                  </a:cubicBezTo>
                  <a:cubicBezTo>
                    <a:pt x="3296004" y="-47114"/>
                    <a:pt x="3404707" y="31573"/>
                    <a:pt x="3672539" y="0"/>
                  </a:cubicBezTo>
                  <a:cubicBezTo>
                    <a:pt x="3940371" y="-31573"/>
                    <a:pt x="4095608" y="45542"/>
                    <a:pt x="4245329" y="0"/>
                  </a:cubicBezTo>
                  <a:cubicBezTo>
                    <a:pt x="4399597" y="-20226"/>
                    <a:pt x="4454577" y="80646"/>
                    <a:pt x="4481125" y="235796"/>
                  </a:cubicBezTo>
                  <a:cubicBezTo>
                    <a:pt x="4529339" y="370709"/>
                    <a:pt x="4466073" y="581040"/>
                    <a:pt x="4481125" y="697941"/>
                  </a:cubicBezTo>
                  <a:cubicBezTo>
                    <a:pt x="4496177" y="814843"/>
                    <a:pt x="4436024" y="1064999"/>
                    <a:pt x="4481125" y="1178949"/>
                  </a:cubicBezTo>
                  <a:cubicBezTo>
                    <a:pt x="4482175" y="1296962"/>
                    <a:pt x="4369395" y="1413641"/>
                    <a:pt x="4245329" y="1414745"/>
                  </a:cubicBezTo>
                  <a:cubicBezTo>
                    <a:pt x="4067416" y="1461912"/>
                    <a:pt x="3872089" y="1382819"/>
                    <a:pt x="3712634" y="1414745"/>
                  </a:cubicBezTo>
                  <a:cubicBezTo>
                    <a:pt x="3553179" y="1446671"/>
                    <a:pt x="3314265" y="1351593"/>
                    <a:pt x="3059653" y="1414745"/>
                  </a:cubicBezTo>
                  <a:cubicBezTo>
                    <a:pt x="2805041" y="1477897"/>
                    <a:pt x="2663052" y="1398508"/>
                    <a:pt x="2486862" y="1414745"/>
                  </a:cubicBezTo>
                  <a:cubicBezTo>
                    <a:pt x="2310672" y="1430982"/>
                    <a:pt x="1965748" y="1339955"/>
                    <a:pt x="1833881" y="1414745"/>
                  </a:cubicBezTo>
                  <a:cubicBezTo>
                    <a:pt x="1702014" y="1489535"/>
                    <a:pt x="1435727" y="1383256"/>
                    <a:pt x="1220996" y="1414745"/>
                  </a:cubicBezTo>
                  <a:cubicBezTo>
                    <a:pt x="1006266" y="1446234"/>
                    <a:pt x="593053" y="1412503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81125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534373" y="-33158"/>
                    <a:pt x="656193" y="34760"/>
                    <a:pt x="888777" y="0"/>
                  </a:cubicBezTo>
                  <a:cubicBezTo>
                    <a:pt x="1121361" y="-34760"/>
                    <a:pt x="1281926" y="34110"/>
                    <a:pt x="1501663" y="0"/>
                  </a:cubicBezTo>
                  <a:cubicBezTo>
                    <a:pt x="1721400" y="-34110"/>
                    <a:pt x="1840507" y="38632"/>
                    <a:pt x="2034358" y="0"/>
                  </a:cubicBezTo>
                  <a:cubicBezTo>
                    <a:pt x="2228210" y="-38632"/>
                    <a:pt x="2488637" y="31736"/>
                    <a:pt x="2687339" y="0"/>
                  </a:cubicBezTo>
                  <a:cubicBezTo>
                    <a:pt x="2886041" y="-31736"/>
                    <a:pt x="2946419" y="33706"/>
                    <a:pt x="3139843" y="0"/>
                  </a:cubicBezTo>
                  <a:cubicBezTo>
                    <a:pt x="3333267" y="-33706"/>
                    <a:pt x="3418156" y="12016"/>
                    <a:pt x="3632443" y="0"/>
                  </a:cubicBezTo>
                  <a:cubicBezTo>
                    <a:pt x="3846730" y="-12016"/>
                    <a:pt x="3977219" y="26"/>
                    <a:pt x="4245329" y="0"/>
                  </a:cubicBezTo>
                  <a:cubicBezTo>
                    <a:pt x="4375536" y="-4928"/>
                    <a:pt x="4467291" y="99669"/>
                    <a:pt x="4481125" y="235796"/>
                  </a:cubicBezTo>
                  <a:cubicBezTo>
                    <a:pt x="4501599" y="454285"/>
                    <a:pt x="4447158" y="562656"/>
                    <a:pt x="4481125" y="679078"/>
                  </a:cubicBezTo>
                  <a:cubicBezTo>
                    <a:pt x="4515092" y="795500"/>
                    <a:pt x="4449781" y="983037"/>
                    <a:pt x="4481125" y="1178949"/>
                  </a:cubicBezTo>
                  <a:cubicBezTo>
                    <a:pt x="4465722" y="1329085"/>
                    <a:pt x="4361468" y="1426716"/>
                    <a:pt x="4245329" y="1414745"/>
                  </a:cubicBezTo>
                  <a:cubicBezTo>
                    <a:pt x="4041144" y="1469109"/>
                    <a:pt x="3808502" y="1389008"/>
                    <a:pt x="3672539" y="1414745"/>
                  </a:cubicBezTo>
                  <a:cubicBezTo>
                    <a:pt x="3536576" y="1440482"/>
                    <a:pt x="3301653" y="1387242"/>
                    <a:pt x="3179939" y="1414745"/>
                  </a:cubicBezTo>
                  <a:cubicBezTo>
                    <a:pt x="3058225" y="1442248"/>
                    <a:pt x="2863301" y="1401209"/>
                    <a:pt x="2687339" y="1414745"/>
                  </a:cubicBezTo>
                  <a:cubicBezTo>
                    <a:pt x="2511377" y="1428281"/>
                    <a:pt x="2228409" y="1401303"/>
                    <a:pt x="2074453" y="1414745"/>
                  </a:cubicBezTo>
                  <a:cubicBezTo>
                    <a:pt x="1920497" y="1428187"/>
                    <a:pt x="1657421" y="1394969"/>
                    <a:pt x="1541758" y="1414745"/>
                  </a:cubicBezTo>
                  <a:cubicBezTo>
                    <a:pt x="1426096" y="1434521"/>
                    <a:pt x="1272877" y="1356625"/>
                    <a:pt x="1009063" y="1414745"/>
                  </a:cubicBezTo>
                  <a:cubicBezTo>
                    <a:pt x="745249" y="1472865"/>
                    <a:pt x="540604" y="1384658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4C72B-C930-4195-B606-12A9C42689E9}"/>
                </a:ext>
              </a:extLst>
            </p:cNvPr>
            <p:cNvSpPr txBox="1"/>
            <p:nvPr/>
          </p:nvSpPr>
          <p:spPr>
            <a:xfrm>
              <a:off x="4541079" y="3384177"/>
              <a:ext cx="406172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4400" b="1">
                  <a:latin typeface="+mj-lt"/>
                </a:rPr>
                <a:t>Bên cạnh dáng vẻ riêng, những người đi chợ Tết có điểm gì chung?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B77BF-A28E-4F28-BAB2-3808114C06EC}"/>
              </a:ext>
            </a:extLst>
          </p:cNvPr>
          <p:cNvGrpSpPr/>
          <p:nvPr/>
        </p:nvGrpSpPr>
        <p:grpSpPr>
          <a:xfrm>
            <a:off x="536863" y="3034146"/>
            <a:ext cx="10998905" cy="3113314"/>
            <a:chOff x="-1864083" y="-892629"/>
            <a:chExt cx="10553700" cy="31133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A89D0D-C7F2-4B36-AB5E-4E871DDC13BF}"/>
                </a:ext>
              </a:extLst>
            </p:cNvPr>
            <p:cNvGrpSpPr/>
            <p:nvPr/>
          </p:nvGrpSpPr>
          <p:grpSpPr>
            <a:xfrm>
              <a:off x="-1864083" y="-892629"/>
              <a:ext cx="10553700" cy="3113314"/>
              <a:chOff x="-1635484" y="926399"/>
              <a:chExt cx="10553700" cy="3113314"/>
            </a:xfrm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389A2743-4A59-40D3-87F3-BE156084B950}"/>
                  </a:ext>
                </a:extLst>
              </p:cNvPr>
              <p:cNvSpPr/>
              <p:nvPr/>
            </p:nvSpPr>
            <p:spPr>
              <a:xfrm>
                <a:off x="-1140184" y="926399"/>
                <a:ext cx="10058400" cy="3113314"/>
              </a:xfrm>
              <a:custGeom>
                <a:avLst/>
                <a:gdLst>
                  <a:gd name="connsiteX0" fmla="*/ 0 w 10058400"/>
                  <a:gd name="connsiteY0" fmla="*/ 518896 h 3113314"/>
                  <a:gd name="connsiteX1" fmla="*/ 518896 w 10058400"/>
                  <a:gd name="connsiteY1" fmla="*/ 0 h 3113314"/>
                  <a:gd name="connsiteX2" fmla="*/ 9539504 w 10058400"/>
                  <a:gd name="connsiteY2" fmla="*/ 0 h 3113314"/>
                  <a:gd name="connsiteX3" fmla="*/ 10058400 w 10058400"/>
                  <a:gd name="connsiteY3" fmla="*/ 518896 h 3113314"/>
                  <a:gd name="connsiteX4" fmla="*/ 10058400 w 10058400"/>
                  <a:gd name="connsiteY4" fmla="*/ 2594418 h 3113314"/>
                  <a:gd name="connsiteX5" fmla="*/ 9539504 w 10058400"/>
                  <a:gd name="connsiteY5" fmla="*/ 3113314 h 3113314"/>
                  <a:gd name="connsiteX6" fmla="*/ 518896 w 10058400"/>
                  <a:gd name="connsiteY6" fmla="*/ 3113314 h 3113314"/>
                  <a:gd name="connsiteX7" fmla="*/ 0 w 10058400"/>
                  <a:gd name="connsiteY7" fmla="*/ 2594418 h 3113314"/>
                  <a:gd name="connsiteX8" fmla="*/ 0 w 10058400"/>
                  <a:gd name="connsiteY8" fmla="*/ 518896 h 311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00" h="3113314" fill="none" extrusionOk="0">
                    <a:moveTo>
                      <a:pt x="0" y="518896"/>
                    </a:moveTo>
                    <a:cubicBezTo>
                      <a:pt x="-36078" y="204500"/>
                      <a:pt x="248989" y="15921"/>
                      <a:pt x="518896" y="0"/>
                    </a:cubicBezTo>
                    <a:cubicBezTo>
                      <a:pt x="2587181" y="-40904"/>
                      <a:pt x="7149718" y="31410"/>
                      <a:pt x="9539504" y="0"/>
                    </a:cubicBezTo>
                    <a:cubicBezTo>
                      <a:pt x="9795663" y="-32434"/>
                      <a:pt x="10051484" y="207045"/>
                      <a:pt x="10058400" y="518896"/>
                    </a:cubicBezTo>
                    <a:cubicBezTo>
                      <a:pt x="9922570" y="1367383"/>
                      <a:pt x="9962497" y="1871348"/>
                      <a:pt x="10058400" y="2594418"/>
                    </a:cubicBezTo>
                    <a:cubicBezTo>
                      <a:pt x="10066600" y="2840206"/>
                      <a:pt x="9793704" y="3107381"/>
                      <a:pt x="9539504" y="3113314"/>
                    </a:cubicBezTo>
                    <a:cubicBezTo>
                      <a:pt x="7815546" y="3065388"/>
                      <a:pt x="2097386" y="3178679"/>
                      <a:pt x="518896" y="3113314"/>
                    </a:cubicBezTo>
                    <a:cubicBezTo>
                      <a:pt x="277160" y="3094867"/>
                      <a:pt x="-32681" y="2873143"/>
                      <a:pt x="0" y="2594418"/>
                    </a:cubicBezTo>
                    <a:cubicBezTo>
                      <a:pt x="72507" y="1835271"/>
                      <a:pt x="19456" y="1296198"/>
                      <a:pt x="0" y="518896"/>
                    </a:cubicBezTo>
                    <a:close/>
                  </a:path>
                  <a:path w="10058400" h="3113314" stroke="0" extrusionOk="0">
                    <a:moveTo>
                      <a:pt x="0" y="518896"/>
                    </a:moveTo>
                    <a:cubicBezTo>
                      <a:pt x="13742" y="234756"/>
                      <a:pt x="244252" y="-7585"/>
                      <a:pt x="518896" y="0"/>
                    </a:cubicBezTo>
                    <a:cubicBezTo>
                      <a:pt x="2975474" y="-36356"/>
                      <a:pt x="5337196" y="160614"/>
                      <a:pt x="9539504" y="0"/>
                    </a:cubicBezTo>
                    <a:cubicBezTo>
                      <a:pt x="9850828" y="-20547"/>
                      <a:pt x="10053063" y="222856"/>
                      <a:pt x="10058400" y="518896"/>
                    </a:cubicBezTo>
                    <a:cubicBezTo>
                      <a:pt x="9934022" y="787584"/>
                      <a:pt x="9945502" y="2186618"/>
                      <a:pt x="10058400" y="2594418"/>
                    </a:cubicBezTo>
                    <a:cubicBezTo>
                      <a:pt x="10029825" y="2837799"/>
                      <a:pt x="9792834" y="3105426"/>
                      <a:pt x="9539504" y="3113314"/>
                    </a:cubicBezTo>
                    <a:cubicBezTo>
                      <a:pt x="6773312" y="3144927"/>
                      <a:pt x="3583990" y="3208927"/>
                      <a:pt x="518896" y="3113314"/>
                    </a:cubicBezTo>
                    <a:cubicBezTo>
                      <a:pt x="260822" y="3073985"/>
                      <a:pt x="3742" y="2874796"/>
                      <a:pt x="0" y="2594418"/>
                    </a:cubicBezTo>
                    <a:cubicBezTo>
                      <a:pt x="-165432" y="1712163"/>
                      <a:pt x="-105205" y="728865"/>
                      <a:pt x="0" y="5188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=""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07D958E-65DF-42B4-A2FA-F342DAEF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35484" y="1942896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68AD2-71B4-46FD-A2DE-EA4AF8ED6E86}"/>
                </a:ext>
              </a:extLst>
            </p:cNvPr>
            <p:cNvSpPr txBox="1"/>
            <p:nvPr/>
          </p:nvSpPr>
          <p:spPr>
            <a:xfrm>
              <a:off x="-873483" y="-524660"/>
              <a:ext cx="9241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alt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chung của mọi người đi chợ Tết là họ đều vui vẻ hòa mình vào cái vẻ tưng bừng của chợ Tết.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724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A71357-C14F-479B-AD71-2D3F51A855C8}"/>
              </a:ext>
            </a:extLst>
          </p:cNvPr>
          <p:cNvGrpSpPr/>
          <p:nvPr/>
        </p:nvGrpSpPr>
        <p:grpSpPr>
          <a:xfrm>
            <a:off x="-1053513" y="3116036"/>
            <a:ext cx="6312570" cy="3832632"/>
            <a:chOff x="3583802" y="-19050"/>
            <a:chExt cx="6312570" cy="3832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F9156-6632-435D-ADD4-E17B96BD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56870-98C4-431C-A5FE-B786ABDA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2BD9DA-AF9C-45E8-83DD-316D921E1449}"/>
              </a:ext>
            </a:extLst>
          </p:cNvPr>
          <p:cNvGrpSpPr/>
          <p:nvPr/>
        </p:nvGrpSpPr>
        <p:grpSpPr>
          <a:xfrm>
            <a:off x="730586" y="184851"/>
            <a:ext cx="10730828" cy="2495124"/>
            <a:chOff x="4145783" y="3257550"/>
            <a:chExt cx="4694839" cy="231006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C73F7EF-DE8E-4440-B18C-60C234CB3B60}"/>
                </a:ext>
              </a:extLst>
            </p:cNvPr>
            <p:cNvSpPr/>
            <p:nvPr/>
          </p:nvSpPr>
          <p:spPr>
            <a:xfrm>
              <a:off x="4145783" y="3257550"/>
              <a:ext cx="4694839" cy="2310067"/>
            </a:xfrm>
            <a:custGeom>
              <a:avLst/>
              <a:gdLst>
                <a:gd name="connsiteX0" fmla="*/ 0 w 4694839"/>
                <a:gd name="connsiteY0" fmla="*/ 385019 h 2310067"/>
                <a:gd name="connsiteX1" fmla="*/ 385019 w 4694839"/>
                <a:gd name="connsiteY1" fmla="*/ 0 h 2310067"/>
                <a:gd name="connsiteX2" fmla="*/ 984953 w 4694839"/>
                <a:gd name="connsiteY2" fmla="*/ 0 h 2310067"/>
                <a:gd name="connsiteX3" fmla="*/ 1545639 w 4694839"/>
                <a:gd name="connsiteY3" fmla="*/ 0 h 2310067"/>
                <a:gd name="connsiteX4" fmla="*/ 2027829 w 4694839"/>
                <a:gd name="connsiteY4" fmla="*/ 0 h 2310067"/>
                <a:gd name="connsiteX5" fmla="*/ 2510018 w 4694839"/>
                <a:gd name="connsiteY5" fmla="*/ 0 h 2310067"/>
                <a:gd name="connsiteX6" fmla="*/ 3070704 w 4694839"/>
                <a:gd name="connsiteY6" fmla="*/ 0 h 2310067"/>
                <a:gd name="connsiteX7" fmla="*/ 3513646 w 4694839"/>
                <a:gd name="connsiteY7" fmla="*/ 0 h 2310067"/>
                <a:gd name="connsiteX8" fmla="*/ 4309820 w 4694839"/>
                <a:gd name="connsiteY8" fmla="*/ 0 h 2310067"/>
                <a:gd name="connsiteX9" fmla="*/ 4694839 w 4694839"/>
                <a:gd name="connsiteY9" fmla="*/ 385019 h 2310067"/>
                <a:gd name="connsiteX10" fmla="*/ 4694839 w 4694839"/>
                <a:gd name="connsiteY10" fmla="*/ 898362 h 2310067"/>
                <a:gd name="connsiteX11" fmla="*/ 4694839 w 4694839"/>
                <a:gd name="connsiteY11" fmla="*/ 1411705 h 2310067"/>
                <a:gd name="connsiteX12" fmla="*/ 4694839 w 4694839"/>
                <a:gd name="connsiteY12" fmla="*/ 1925048 h 2310067"/>
                <a:gd name="connsiteX13" fmla="*/ 4309820 w 4694839"/>
                <a:gd name="connsiteY13" fmla="*/ 2310067 h 2310067"/>
                <a:gd name="connsiteX14" fmla="*/ 3788382 w 4694839"/>
                <a:gd name="connsiteY14" fmla="*/ 2310067 h 2310067"/>
                <a:gd name="connsiteX15" fmla="*/ 3306192 w 4694839"/>
                <a:gd name="connsiteY15" fmla="*/ 2310067 h 2310067"/>
                <a:gd name="connsiteX16" fmla="*/ 2745506 w 4694839"/>
                <a:gd name="connsiteY16" fmla="*/ 2310067 h 2310067"/>
                <a:gd name="connsiteX17" fmla="*/ 2302565 w 4694839"/>
                <a:gd name="connsiteY17" fmla="*/ 2310067 h 2310067"/>
                <a:gd name="connsiteX18" fmla="*/ 1820375 w 4694839"/>
                <a:gd name="connsiteY18" fmla="*/ 2310067 h 2310067"/>
                <a:gd name="connsiteX19" fmla="*/ 1181193 w 4694839"/>
                <a:gd name="connsiteY19" fmla="*/ 2310067 h 2310067"/>
                <a:gd name="connsiteX20" fmla="*/ 385019 w 4694839"/>
                <a:gd name="connsiteY20" fmla="*/ 2310067 h 2310067"/>
                <a:gd name="connsiteX21" fmla="*/ 0 w 4694839"/>
                <a:gd name="connsiteY21" fmla="*/ 1925048 h 2310067"/>
                <a:gd name="connsiteX22" fmla="*/ 0 w 4694839"/>
                <a:gd name="connsiteY22" fmla="*/ 1427105 h 2310067"/>
                <a:gd name="connsiteX23" fmla="*/ 0 w 4694839"/>
                <a:gd name="connsiteY23" fmla="*/ 959963 h 2310067"/>
                <a:gd name="connsiteX24" fmla="*/ 0 w 4694839"/>
                <a:gd name="connsiteY24" fmla="*/ 385019 h 23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94839" h="2310067" fill="none" extrusionOk="0">
                  <a:moveTo>
                    <a:pt x="0" y="385019"/>
                  </a:moveTo>
                  <a:cubicBezTo>
                    <a:pt x="27708" y="222503"/>
                    <a:pt x="156156" y="-40636"/>
                    <a:pt x="385019" y="0"/>
                  </a:cubicBezTo>
                  <a:cubicBezTo>
                    <a:pt x="663625" y="-11360"/>
                    <a:pt x="736200" y="32670"/>
                    <a:pt x="984953" y="0"/>
                  </a:cubicBezTo>
                  <a:cubicBezTo>
                    <a:pt x="1233706" y="-32670"/>
                    <a:pt x="1274886" y="63440"/>
                    <a:pt x="1545639" y="0"/>
                  </a:cubicBezTo>
                  <a:cubicBezTo>
                    <a:pt x="1816392" y="-63440"/>
                    <a:pt x="1833261" y="20782"/>
                    <a:pt x="2027829" y="0"/>
                  </a:cubicBezTo>
                  <a:cubicBezTo>
                    <a:pt x="2222397" y="-20782"/>
                    <a:pt x="2347335" y="45761"/>
                    <a:pt x="2510018" y="0"/>
                  </a:cubicBezTo>
                  <a:cubicBezTo>
                    <a:pt x="2672701" y="-45761"/>
                    <a:pt x="2819895" y="13215"/>
                    <a:pt x="3070704" y="0"/>
                  </a:cubicBezTo>
                  <a:cubicBezTo>
                    <a:pt x="3321513" y="-13215"/>
                    <a:pt x="3308313" y="33092"/>
                    <a:pt x="3513646" y="0"/>
                  </a:cubicBezTo>
                  <a:cubicBezTo>
                    <a:pt x="3718979" y="-33092"/>
                    <a:pt x="3938183" y="40254"/>
                    <a:pt x="4309820" y="0"/>
                  </a:cubicBezTo>
                  <a:cubicBezTo>
                    <a:pt x="4544481" y="13351"/>
                    <a:pt x="4727035" y="206884"/>
                    <a:pt x="4694839" y="385019"/>
                  </a:cubicBezTo>
                  <a:cubicBezTo>
                    <a:pt x="4748992" y="569066"/>
                    <a:pt x="4665988" y="698304"/>
                    <a:pt x="4694839" y="898362"/>
                  </a:cubicBezTo>
                  <a:cubicBezTo>
                    <a:pt x="4723690" y="1098420"/>
                    <a:pt x="4642918" y="1299994"/>
                    <a:pt x="4694839" y="1411705"/>
                  </a:cubicBezTo>
                  <a:cubicBezTo>
                    <a:pt x="4746760" y="1523416"/>
                    <a:pt x="4692806" y="1694463"/>
                    <a:pt x="4694839" y="1925048"/>
                  </a:cubicBezTo>
                  <a:cubicBezTo>
                    <a:pt x="4680370" y="2091238"/>
                    <a:pt x="4516451" y="2308377"/>
                    <a:pt x="4309820" y="2310067"/>
                  </a:cubicBezTo>
                  <a:cubicBezTo>
                    <a:pt x="4066990" y="2370940"/>
                    <a:pt x="4015749" y="2277833"/>
                    <a:pt x="3788382" y="2310067"/>
                  </a:cubicBezTo>
                  <a:cubicBezTo>
                    <a:pt x="3561015" y="2342301"/>
                    <a:pt x="3532604" y="2297073"/>
                    <a:pt x="3306192" y="2310067"/>
                  </a:cubicBezTo>
                  <a:cubicBezTo>
                    <a:pt x="3079780" y="2323061"/>
                    <a:pt x="3004163" y="2282704"/>
                    <a:pt x="2745506" y="2310067"/>
                  </a:cubicBezTo>
                  <a:cubicBezTo>
                    <a:pt x="2486849" y="2337430"/>
                    <a:pt x="2462123" y="2303813"/>
                    <a:pt x="2302565" y="2310067"/>
                  </a:cubicBezTo>
                  <a:cubicBezTo>
                    <a:pt x="2143007" y="2316321"/>
                    <a:pt x="1962075" y="2305422"/>
                    <a:pt x="1820375" y="2310067"/>
                  </a:cubicBezTo>
                  <a:cubicBezTo>
                    <a:pt x="1678675" y="2314712"/>
                    <a:pt x="1432660" y="2305201"/>
                    <a:pt x="1181193" y="2310067"/>
                  </a:cubicBezTo>
                  <a:cubicBezTo>
                    <a:pt x="929726" y="2314933"/>
                    <a:pt x="557180" y="2231519"/>
                    <a:pt x="385019" y="2310067"/>
                  </a:cubicBezTo>
                  <a:cubicBezTo>
                    <a:pt x="163968" y="2270986"/>
                    <a:pt x="10711" y="2127627"/>
                    <a:pt x="0" y="1925048"/>
                  </a:cubicBezTo>
                  <a:cubicBezTo>
                    <a:pt x="-4874" y="1744373"/>
                    <a:pt x="24224" y="1531550"/>
                    <a:pt x="0" y="1427105"/>
                  </a:cubicBezTo>
                  <a:cubicBezTo>
                    <a:pt x="-24224" y="1322660"/>
                    <a:pt x="17337" y="1056274"/>
                    <a:pt x="0" y="959963"/>
                  </a:cubicBezTo>
                  <a:cubicBezTo>
                    <a:pt x="-17337" y="863652"/>
                    <a:pt x="33411" y="593587"/>
                    <a:pt x="0" y="385019"/>
                  </a:cubicBezTo>
                  <a:close/>
                </a:path>
                <a:path w="4694839" h="2310067" stroke="0" extrusionOk="0">
                  <a:moveTo>
                    <a:pt x="0" y="385019"/>
                  </a:moveTo>
                  <a:cubicBezTo>
                    <a:pt x="-47587" y="212203"/>
                    <a:pt x="178057" y="-14666"/>
                    <a:pt x="385019" y="0"/>
                  </a:cubicBezTo>
                  <a:cubicBezTo>
                    <a:pt x="476093" y="-4909"/>
                    <a:pt x="683108" y="35860"/>
                    <a:pt x="827961" y="0"/>
                  </a:cubicBezTo>
                  <a:cubicBezTo>
                    <a:pt x="972814" y="-35860"/>
                    <a:pt x="1144277" y="11384"/>
                    <a:pt x="1310151" y="0"/>
                  </a:cubicBezTo>
                  <a:cubicBezTo>
                    <a:pt x="1476025" y="-11384"/>
                    <a:pt x="1753103" y="36088"/>
                    <a:pt x="1910085" y="0"/>
                  </a:cubicBezTo>
                  <a:cubicBezTo>
                    <a:pt x="2067067" y="-36088"/>
                    <a:pt x="2234489" y="17482"/>
                    <a:pt x="2470770" y="0"/>
                  </a:cubicBezTo>
                  <a:cubicBezTo>
                    <a:pt x="2707051" y="-17482"/>
                    <a:pt x="2793754" y="33223"/>
                    <a:pt x="2913712" y="0"/>
                  </a:cubicBezTo>
                  <a:cubicBezTo>
                    <a:pt x="3033670" y="-33223"/>
                    <a:pt x="3313548" y="12499"/>
                    <a:pt x="3435150" y="0"/>
                  </a:cubicBezTo>
                  <a:cubicBezTo>
                    <a:pt x="3556752" y="-12499"/>
                    <a:pt x="3918159" y="40154"/>
                    <a:pt x="4309820" y="0"/>
                  </a:cubicBezTo>
                  <a:cubicBezTo>
                    <a:pt x="4561011" y="-11115"/>
                    <a:pt x="4645440" y="173025"/>
                    <a:pt x="4694839" y="385019"/>
                  </a:cubicBezTo>
                  <a:cubicBezTo>
                    <a:pt x="4695548" y="624376"/>
                    <a:pt x="4673611" y="667191"/>
                    <a:pt x="4694839" y="913762"/>
                  </a:cubicBezTo>
                  <a:cubicBezTo>
                    <a:pt x="4716067" y="1160333"/>
                    <a:pt x="4648285" y="1314121"/>
                    <a:pt x="4694839" y="1442506"/>
                  </a:cubicBezTo>
                  <a:cubicBezTo>
                    <a:pt x="4741393" y="1570891"/>
                    <a:pt x="4682246" y="1733532"/>
                    <a:pt x="4694839" y="1925048"/>
                  </a:cubicBezTo>
                  <a:cubicBezTo>
                    <a:pt x="4664178" y="2142943"/>
                    <a:pt x="4567517" y="2280107"/>
                    <a:pt x="4309820" y="2310067"/>
                  </a:cubicBezTo>
                  <a:cubicBezTo>
                    <a:pt x="4085252" y="2360483"/>
                    <a:pt x="4061667" y="2270256"/>
                    <a:pt x="3827630" y="2310067"/>
                  </a:cubicBezTo>
                  <a:cubicBezTo>
                    <a:pt x="3593593" y="2349878"/>
                    <a:pt x="3537069" y="2296527"/>
                    <a:pt x="3306192" y="2310067"/>
                  </a:cubicBezTo>
                  <a:cubicBezTo>
                    <a:pt x="3075315" y="2323607"/>
                    <a:pt x="3019776" y="2286527"/>
                    <a:pt x="2863250" y="2310067"/>
                  </a:cubicBezTo>
                  <a:cubicBezTo>
                    <a:pt x="2706724" y="2333607"/>
                    <a:pt x="2550594" y="2304580"/>
                    <a:pt x="2341813" y="2310067"/>
                  </a:cubicBezTo>
                  <a:cubicBezTo>
                    <a:pt x="2133032" y="2315554"/>
                    <a:pt x="2085017" y="2302363"/>
                    <a:pt x="1898871" y="2310067"/>
                  </a:cubicBezTo>
                  <a:cubicBezTo>
                    <a:pt x="1712725" y="2317771"/>
                    <a:pt x="1518733" y="2240957"/>
                    <a:pt x="1298937" y="2310067"/>
                  </a:cubicBezTo>
                  <a:cubicBezTo>
                    <a:pt x="1079141" y="2379177"/>
                    <a:pt x="780445" y="2281841"/>
                    <a:pt x="385019" y="2310067"/>
                  </a:cubicBezTo>
                  <a:cubicBezTo>
                    <a:pt x="155728" y="2306520"/>
                    <a:pt x="1026" y="2143643"/>
                    <a:pt x="0" y="1925048"/>
                  </a:cubicBezTo>
                  <a:cubicBezTo>
                    <a:pt x="-43269" y="1816514"/>
                    <a:pt x="46120" y="1582951"/>
                    <a:pt x="0" y="1442506"/>
                  </a:cubicBezTo>
                  <a:cubicBezTo>
                    <a:pt x="-46120" y="1302061"/>
                    <a:pt x="20907" y="1041836"/>
                    <a:pt x="0" y="929163"/>
                  </a:cubicBezTo>
                  <a:cubicBezTo>
                    <a:pt x="-20907" y="816490"/>
                    <a:pt x="56371" y="635609"/>
                    <a:pt x="0" y="385019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8C7460AB-549A-4AF8-B7DC-190DFEE2504E}"/>
                </a:ext>
              </a:extLst>
            </p:cNvPr>
            <p:cNvSpPr/>
            <p:nvPr/>
          </p:nvSpPr>
          <p:spPr>
            <a:xfrm>
              <a:off x="4260085" y="3400080"/>
              <a:ext cx="4481125" cy="1947470"/>
            </a:xfrm>
            <a:custGeom>
              <a:avLst/>
              <a:gdLst>
                <a:gd name="connsiteX0" fmla="*/ 0 w 4481125"/>
                <a:gd name="connsiteY0" fmla="*/ 324585 h 1947470"/>
                <a:gd name="connsiteX1" fmla="*/ 324585 w 4481125"/>
                <a:gd name="connsiteY1" fmla="*/ 0 h 1947470"/>
                <a:gd name="connsiteX2" fmla="*/ 833688 w 4481125"/>
                <a:gd name="connsiteY2" fmla="*/ 0 h 1947470"/>
                <a:gd name="connsiteX3" fmla="*/ 1381110 w 4481125"/>
                <a:gd name="connsiteY3" fmla="*/ 0 h 1947470"/>
                <a:gd name="connsiteX4" fmla="*/ 1890212 w 4481125"/>
                <a:gd name="connsiteY4" fmla="*/ 0 h 1947470"/>
                <a:gd name="connsiteX5" fmla="*/ 2475954 w 4481125"/>
                <a:gd name="connsiteY5" fmla="*/ 0 h 1947470"/>
                <a:gd name="connsiteX6" fmla="*/ 3061696 w 4481125"/>
                <a:gd name="connsiteY6" fmla="*/ 0 h 1947470"/>
                <a:gd name="connsiteX7" fmla="*/ 3647437 w 4481125"/>
                <a:gd name="connsiteY7" fmla="*/ 0 h 1947470"/>
                <a:gd name="connsiteX8" fmla="*/ 4156540 w 4481125"/>
                <a:gd name="connsiteY8" fmla="*/ 0 h 1947470"/>
                <a:gd name="connsiteX9" fmla="*/ 4481125 w 4481125"/>
                <a:gd name="connsiteY9" fmla="*/ 324585 h 1947470"/>
                <a:gd name="connsiteX10" fmla="*/ 4481125 w 4481125"/>
                <a:gd name="connsiteY10" fmla="*/ 757352 h 1947470"/>
                <a:gd name="connsiteX11" fmla="*/ 4481125 w 4481125"/>
                <a:gd name="connsiteY11" fmla="*/ 1190118 h 1947470"/>
                <a:gd name="connsiteX12" fmla="*/ 4481125 w 4481125"/>
                <a:gd name="connsiteY12" fmla="*/ 1622885 h 1947470"/>
                <a:gd name="connsiteX13" fmla="*/ 4156540 w 4481125"/>
                <a:gd name="connsiteY13" fmla="*/ 1947470 h 1947470"/>
                <a:gd name="connsiteX14" fmla="*/ 3724077 w 4481125"/>
                <a:gd name="connsiteY14" fmla="*/ 1947470 h 1947470"/>
                <a:gd name="connsiteX15" fmla="*/ 3138335 w 4481125"/>
                <a:gd name="connsiteY15" fmla="*/ 1947470 h 1947470"/>
                <a:gd name="connsiteX16" fmla="*/ 2514274 w 4481125"/>
                <a:gd name="connsiteY16" fmla="*/ 1947470 h 1947470"/>
                <a:gd name="connsiteX17" fmla="*/ 2043491 w 4481125"/>
                <a:gd name="connsiteY17" fmla="*/ 1947470 h 1947470"/>
                <a:gd name="connsiteX18" fmla="*/ 1534388 w 4481125"/>
                <a:gd name="connsiteY18" fmla="*/ 1947470 h 1947470"/>
                <a:gd name="connsiteX19" fmla="*/ 948646 w 4481125"/>
                <a:gd name="connsiteY19" fmla="*/ 1947470 h 1947470"/>
                <a:gd name="connsiteX20" fmla="*/ 324585 w 4481125"/>
                <a:gd name="connsiteY20" fmla="*/ 1947470 h 1947470"/>
                <a:gd name="connsiteX21" fmla="*/ 0 w 4481125"/>
                <a:gd name="connsiteY21" fmla="*/ 1622885 h 1947470"/>
                <a:gd name="connsiteX22" fmla="*/ 0 w 4481125"/>
                <a:gd name="connsiteY22" fmla="*/ 1177135 h 1947470"/>
                <a:gd name="connsiteX23" fmla="*/ 0 w 4481125"/>
                <a:gd name="connsiteY23" fmla="*/ 770335 h 1947470"/>
                <a:gd name="connsiteX24" fmla="*/ 0 w 4481125"/>
                <a:gd name="connsiteY24" fmla="*/ 324585 h 194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81125" h="1947470" fill="none" extrusionOk="0">
                  <a:moveTo>
                    <a:pt x="0" y="324585"/>
                  </a:moveTo>
                  <a:cubicBezTo>
                    <a:pt x="-43714" y="164834"/>
                    <a:pt x="154435" y="-15812"/>
                    <a:pt x="324585" y="0"/>
                  </a:cubicBezTo>
                  <a:cubicBezTo>
                    <a:pt x="565044" y="-60446"/>
                    <a:pt x="707944" y="29027"/>
                    <a:pt x="833688" y="0"/>
                  </a:cubicBezTo>
                  <a:cubicBezTo>
                    <a:pt x="959432" y="-29027"/>
                    <a:pt x="1205958" y="29518"/>
                    <a:pt x="1381110" y="0"/>
                  </a:cubicBezTo>
                  <a:cubicBezTo>
                    <a:pt x="1556262" y="-29518"/>
                    <a:pt x="1705303" y="23030"/>
                    <a:pt x="1890212" y="0"/>
                  </a:cubicBezTo>
                  <a:cubicBezTo>
                    <a:pt x="2075121" y="-23030"/>
                    <a:pt x="2195138" y="18662"/>
                    <a:pt x="2475954" y="0"/>
                  </a:cubicBezTo>
                  <a:cubicBezTo>
                    <a:pt x="2756770" y="-18662"/>
                    <a:pt x="2871307" y="53787"/>
                    <a:pt x="3061696" y="0"/>
                  </a:cubicBezTo>
                  <a:cubicBezTo>
                    <a:pt x="3252085" y="-53787"/>
                    <a:pt x="3356111" y="30903"/>
                    <a:pt x="3647437" y="0"/>
                  </a:cubicBezTo>
                  <a:cubicBezTo>
                    <a:pt x="3938763" y="-30903"/>
                    <a:pt x="3969595" y="21352"/>
                    <a:pt x="4156540" y="0"/>
                  </a:cubicBezTo>
                  <a:cubicBezTo>
                    <a:pt x="4334162" y="6481"/>
                    <a:pt x="4495104" y="118271"/>
                    <a:pt x="4481125" y="324585"/>
                  </a:cubicBezTo>
                  <a:cubicBezTo>
                    <a:pt x="4486197" y="536431"/>
                    <a:pt x="4438601" y="558717"/>
                    <a:pt x="4481125" y="757352"/>
                  </a:cubicBezTo>
                  <a:cubicBezTo>
                    <a:pt x="4523649" y="955987"/>
                    <a:pt x="4458473" y="1095999"/>
                    <a:pt x="4481125" y="1190118"/>
                  </a:cubicBezTo>
                  <a:cubicBezTo>
                    <a:pt x="4503777" y="1284237"/>
                    <a:pt x="4445424" y="1518460"/>
                    <a:pt x="4481125" y="1622885"/>
                  </a:cubicBezTo>
                  <a:cubicBezTo>
                    <a:pt x="4512181" y="1838306"/>
                    <a:pt x="4356299" y="1994001"/>
                    <a:pt x="4156540" y="1947470"/>
                  </a:cubicBezTo>
                  <a:cubicBezTo>
                    <a:pt x="4033650" y="1948315"/>
                    <a:pt x="3829908" y="1901665"/>
                    <a:pt x="3724077" y="1947470"/>
                  </a:cubicBezTo>
                  <a:cubicBezTo>
                    <a:pt x="3618246" y="1993275"/>
                    <a:pt x="3325722" y="1909059"/>
                    <a:pt x="3138335" y="1947470"/>
                  </a:cubicBezTo>
                  <a:cubicBezTo>
                    <a:pt x="2950948" y="1985881"/>
                    <a:pt x="2800806" y="1888414"/>
                    <a:pt x="2514274" y="1947470"/>
                  </a:cubicBezTo>
                  <a:cubicBezTo>
                    <a:pt x="2227742" y="2006526"/>
                    <a:pt x="2204591" y="1940740"/>
                    <a:pt x="2043491" y="1947470"/>
                  </a:cubicBezTo>
                  <a:cubicBezTo>
                    <a:pt x="1882391" y="1954200"/>
                    <a:pt x="1733901" y="1902226"/>
                    <a:pt x="1534388" y="1947470"/>
                  </a:cubicBezTo>
                  <a:cubicBezTo>
                    <a:pt x="1334875" y="1992714"/>
                    <a:pt x="1112731" y="1938674"/>
                    <a:pt x="948646" y="1947470"/>
                  </a:cubicBezTo>
                  <a:cubicBezTo>
                    <a:pt x="784561" y="1956266"/>
                    <a:pt x="561579" y="1887827"/>
                    <a:pt x="324585" y="1947470"/>
                  </a:cubicBezTo>
                  <a:cubicBezTo>
                    <a:pt x="149220" y="1952299"/>
                    <a:pt x="14079" y="1781070"/>
                    <a:pt x="0" y="1622885"/>
                  </a:cubicBezTo>
                  <a:cubicBezTo>
                    <a:pt x="-32230" y="1503713"/>
                    <a:pt x="13763" y="1376924"/>
                    <a:pt x="0" y="1177135"/>
                  </a:cubicBezTo>
                  <a:cubicBezTo>
                    <a:pt x="-13763" y="977346"/>
                    <a:pt x="32394" y="929280"/>
                    <a:pt x="0" y="770335"/>
                  </a:cubicBezTo>
                  <a:cubicBezTo>
                    <a:pt x="-32394" y="611390"/>
                    <a:pt x="16137" y="425136"/>
                    <a:pt x="0" y="324585"/>
                  </a:cubicBezTo>
                  <a:close/>
                </a:path>
                <a:path w="4481125" h="1947470" stroke="0" extrusionOk="0">
                  <a:moveTo>
                    <a:pt x="0" y="324585"/>
                  </a:moveTo>
                  <a:cubicBezTo>
                    <a:pt x="26898" y="147850"/>
                    <a:pt x="136663" y="-2179"/>
                    <a:pt x="324585" y="0"/>
                  </a:cubicBezTo>
                  <a:cubicBezTo>
                    <a:pt x="588401" y="-22146"/>
                    <a:pt x="667860" y="6482"/>
                    <a:pt x="948646" y="0"/>
                  </a:cubicBezTo>
                  <a:cubicBezTo>
                    <a:pt x="1229432" y="-6482"/>
                    <a:pt x="1318681" y="30797"/>
                    <a:pt x="1534388" y="0"/>
                  </a:cubicBezTo>
                  <a:cubicBezTo>
                    <a:pt x="1750095" y="-30797"/>
                    <a:pt x="1886320" y="54068"/>
                    <a:pt x="2043491" y="0"/>
                  </a:cubicBezTo>
                  <a:cubicBezTo>
                    <a:pt x="2200662" y="-54068"/>
                    <a:pt x="2489212" y="8545"/>
                    <a:pt x="2667552" y="0"/>
                  </a:cubicBezTo>
                  <a:cubicBezTo>
                    <a:pt x="2845892" y="-8545"/>
                    <a:pt x="2916123" y="15335"/>
                    <a:pt x="3100015" y="0"/>
                  </a:cubicBezTo>
                  <a:cubicBezTo>
                    <a:pt x="3283907" y="-15335"/>
                    <a:pt x="3337243" y="21007"/>
                    <a:pt x="3570798" y="0"/>
                  </a:cubicBezTo>
                  <a:cubicBezTo>
                    <a:pt x="3804353" y="-21007"/>
                    <a:pt x="3927300" y="58121"/>
                    <a:pt x="4156540" y="0"/>
                  </a:cubicBezTo>
                  <a:cubicBezTo>
                    <a:pt x="4335606" y="-48963"/>
                    <a:pt x="4457642" y="135307"/>
                    <a:pt x="4481125" y="324585"/>
                  </a:cubicBezTo>
                  <a:cubicBezTo>
                    <a:pt x="4496919" y="443194"/>
                    <a:pt x="4474054" y="574819"/>
                    <a:pt x="4481125" y="718403"/>
                  </a:cubicBezTo>
                  <a:cubicBezTo>
                    <a:pt x="4488196" y="861987"/>
                    <a:pt x="4433995" y="967759"/>
                    <a:pt x="4481125" y="1125203"/>
                  </a:cubicBezTo>
                  <a:cubicBezTo>
                    <a:pt x="4528255" y="1282647"/>
                    <a:pt x="4447238" y="1480963"/>
                    <a:pt x="4481125" y="1622885"/>
                  </a:cubicBezTo>
                  <a:cubicBezTo>
                    <a:pt x="4487402" y="1768107"/>
                    <a:pt x="4360312" y="1935167"/>
                    <a:pt x="4156540" y="1947470"/>
                  </a:cubicBezTo>
                  <a:cubicBezTo>
                    <a:pt x="3953789" y="1991192"/>
                    <a:pt x="3900399" y="1901355"/>
                    <a:pt x="3724077" y="1947470"/>
                  </a:cubicBezTo>
                  <a:cubicBezTo>
                    <a:pt x="3547755" y="1993585"/>
                    <a:pt x="3434876" y="1899544"/>
                    <a:pt x="3253293" y="1947470"/>
                  </a:cubicBezTo>
                  <a:cubicBezTo>
                    <a:pt x="3071710" y="1995396"/>
                    <a:pt x="2895357" y="1910527"/>
                    <a:pt x="2667552" y="1947470"/>
                  </a:cubicBezTo>
                  <a:cubicBezTo>
                    <a:pt x="2439747" y="1984413"/>
                    <a:pt x="2278092" y="1899672"/>
                    <a:pt x="2158449" y="1947470"/>
                  </a:cubicBezTo>
                  <a:cubicBezTo>
                    <a:pt x="2038806" y="1995268"/>
                    <a:pt x="1877253" y="1902043"/>
                    <a:pt x="1649347" y="1947470"/>
                  </a:cubicBezTo>
                  <a:cubicBezTo>
                    <a:pt x="1421441" y="1992897"/>
                    <a:pt x="1163373" y="1884428"/>
                    <a:pt x="1025285" y="1947470"/>
                  </a:cubicBezTo>
                  <a:cubicBezTo>
                    <a:pt x="887197" y="2010512"/>
                    <a:pt x="638490" y="1865226"/>
                    <a:pt x="324585" y="1947470"/>
                  </a:cubicBezTo>
                  <a:cubicBezTo>
                    <a:pt x="141776" y="1954042"/>
                    <a:pt x="-33348" y="1765915"/>
                    <a:pt x="0" y="1622885"/>
                  </a:cubicBezTo>
                  <a:cubicBezTo>
                    <a:pt x="-12441" y="1503831"/>
                    <a:pt x="40774" y="1341628"/>
                    <a:pt x="0" y="1216084"/>
                  </a:cubicBezTo>
                  <a:cubicBezTo>
                    <a:pt x="-40774" y="1090540"/>
                    <a:pt x="27578" y="986069"/>
                    <a:pt x="0" y="783318"/>
                  </a:cubicBezTo>
                  <a:cubicBezTo>
                    <a:pt x="-27578" y="580567"/>
                    <a:pt x="42460" y="459674"/>
                    <a:pt x="0" y="32458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11A5E-D2E8-40AF-8A6E-601CE05516EE}"/>
                </a:ext>
              </a:extLst>
            </p:cNvPr>
            <p:cNvSpPr txBox="1"/>
            <p:nvPr/>
          </p:nvSpPr>
          <p:spPr>
            <a:xfrm>
              <a:off x="4423419" y="3398938"/>
              <a:ext cx="4154457" cy="196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b="1">
                  <a:latin typeface="+mj-lt"/>
                </a:rPr>
                <a:t>	</a:t>
              </a:r>
              <a:r>
                <a:rPr lang="vi-VN" altLang="en-US" sz="4400" b="1">
                  <a:latin typeface="+mj-lt"/>
                </a:rPr>
                <a:t>Bài thơ là một bức tranh giàu </a:t>
              </a:r>
              <a:r>
                <a:rPr lang="vi-VN" altLang="en-US" sz="4400" b="1">
                  <a:solidFill>
                    <a:srgbClr val="FA4462"/>
                  </a:solidFill>
                  <a:latin typeface="+mj-lt"/>
                </a:rPr>
                <a:t>màu sắc về chợ Tết</a:t>
              </a:r>
              <a:r>
                <a:rPr lang="vi-VN" altLang="en-US" sz="4400" b="1">
                  <a:latin typeface="+mj-lt"/>
                </a:rPr>
                <a:t>. Em hãy tìm các từ ngữ đã tạo nên màu sắc bức tranh ấy.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26C6F-FDA8-4516-BE0B-AF743A80FADD}"/>
              </a:ext>
            </a:extLst>
          </p:cNvPr>
          <p:cNvGrpSpPr/>
          <p:nvPr/>
        </p:nvGrpSpPr>
        <p:grpSpPr>
          <a:xfrm>
            <a:off x="4259910" y="3559628"/>
            <a:ext cx="7747033" cy="2612571"/>
            <a:chOff x="-1918784" y="-701367"/>
            <a:chExt cx="10608401" cy="25501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8E4C31-B945-4EAB-8E04-6D15F7CA619F}"/>
                </a:ext>
              </a:extLst>
            </p:cNvPr>
            <p:cNvGrpSpPr/>
            <p:nvPr/>
          </p:nvGrpSpPr>
          <p:grpSpPr>
            <a:xfrm>
              <a:off x="-1918784" y="-701367"/>
              <a:ext cx="10608401" cy="2550154"/>
              <a:chOff x="-1690185" y="1117661"/>
              <a:chExt cx="10608401" cy="2550154"/>
            </a:xfrm>
          </p:grpSpPr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01987C33-F271-42C6-8314-D9FC432FF44D}"/>
                  </a:ext>
                </a:extLst>
              </p:cNvPr>
              <p:cNvSpPr/>
              <p:nvPr/>
            </p:nvSpPr>
            <p:spPr>
              <a:xfrm>
                <a:off x="-1009417" y="1117661"/>
                <a:ext cx="9927633" cy="2550154"/>
              </a:xfrm>
              <a:custGeom>
                <a:avLst/>
                <a:gdLst>
                  <a:gd name="connsiteX0" fmla="*/ 0 w 9927633"/>
                  <a:gd name="connsiteY0" fmla="*/ 425034 h 2550154"/>
                  <a:gd name="connsiteX1" fmla="*/ 425034 w 9927633"/>
                  <a:gd name="connsiteY1" fmla="*/ 0 h 2550154"/>
                  <a:gd name="connsiteX2" fmla="*/ 9502599 w 9927633"/>
                  <a:gd name="connsiteY2" fmla="*/ 0 h 2550154"/>
                  <a:gd name="connsiteX3" fmla="*/ 9927633 w 9927633"/>
                  <a:gd name="connsiteY3" fmla="*/ 425034 h 2550154"/>
                  <a:gd name="connsiteX4" fmla="*/ 9927633 w 9927633"/>
                  <a:gd name="connsiteY4" fmla="*/ 2125120 h 2550154"/>
                  <a:gd name="connsiteX5" fmla="*/ 9502599 w 9927633"/>
                  <a:gd name="connsiteY5" fmla="*/ 2550154 h 2550154"/>
                  <a:gd name="connsiteX6" fmla="*/ 425034 w 9927633"/>
                  <a:gd name="connsiteY6" fmla="*/ 2550154 h 2550154"/>
                  <a:gd name="connsiteX7" fmla="*/ 0 w 9927633"/>
                  <a:gd name="connsiteY7" fmla="*/ 2125120 h 2550154"/>
                  <a:gd name="connsiteX8" fmla="*/ 0 w 9927633"/>
                  <a:gd name="connsiteY8" fmla="*/ 425034 h 255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27633" h="2550154" fill="none" extrusionOk="0">
                    <a:moveTo>
                      <a:pt x="0" y="425034"/>
                    </a:moveTo>
                    <a:cubicBezTo>
                      <a:pt x="-24902" y="171094"/>
                      <a:pt x="194599" y="4111"/>
                      <a:pt x="425034" y="0"/>
                    </a:cubicBezTo>
                    <a:cubicBezTo>
                      <a:pt x="4290441" y="-40904"/>
                      <a:pt x="6793964" y="31410"/>
                      <a:pt x="9502599" y="0"/>
                    </a:cubicBezTo>
                    <a:cubicBezTo>
                      <a:pt x="9728746" y="-9162"/>
                      <a:pt x="9916402" y="149253"/>
                      <a:pt x="9927633" y="425034"/>
                    </a:cubicBezTo>
                    <a:cubicBezTo>
                      <a:pt x="9925288" y="1068639"/>
                      <a:pt x="9978921" y="1921113"/>
                      <a:pt x="9927633" y="2125120"/>
                    </a:cubicBezTo>
                    <a:cubicBezTo>
                      <a:pt x="9930108" y="2347547"/>
                      <a:pt x="9694291" y="2542266"/>
                      <a:pt x="9502599" y="2550154"/>
                    </a:cubicBezTo>
                    <a:cubicBezTo>
                      <a:pt x="7163469" y="2502228"/>
                      <a:pt x="1715800" y="2615519"/>
                      <a:pt x="425034" y="2550154"/>
                    </a:cubicBezTo>
                    <a:cubicBezTo>
                      <a:pt x="224741" y="2535983"/>
                      <a:pt x="-35832" y="2351249"/>
                      <a:pt x="0" y="2125120"/>
                    </a:cubicBezTo>
                    <a:cubicBezTo>
                      <a:pt x="-86603" y="1415249"/>
                      <a:pt x="-142036" y="796616"/>
                      <a:pt x="0" y="425034"/>
                    </a:cubicBezTo>
                    <a:close/>
                  </a:path>
                  <a:path w="9927633" h="2550154" stroke="0" extrusionOk="0">
                    <a:moveTo>
                      <a:pt x="0" y="425034"/>
                    </a:moveTo>
                    <a:cubicBezTo>
                      <a:pt x="9368" y="191956"/>
                      <a:pt x="219104" y="-18310"/>
                      <a:pt x="425034" y="0"/>
                    </a:cubicBezTo>
                    <a:cubicBezTo>
                      <a:pt x="2648162" y="-36356"/>
                      <a:pt x="7034650" y="160614"/>
                      <a:pt x="9502599" y="0"/>
                    </a:cubicBezTo>
                    <a:cubicBezTo>
                      <a:pt x="9744303" y="-5782"/>
                      <a:pt x="9905750" y="151499"/>
                      <a:pt x="9927633" y="425034"/>
                    </a:cubicBezTo>
                    <a:cubicBezTo>
                      <a:pt x="9934966" y="780546"/>
                      <a:pt x="9828596" y="1700666"/>
                      <a:pt x="9927633" y="2125120"/>
                    </a:cubicBezTo>
                    <a:cubicBezTo>
                      <a:pt x="9919447" y="2347485"/>
                      <a:pt x="9724891" y="2547201"/>
                      <a:pt x="9502599" y="2550154"/>
                    </a:cubicBezTo>
                    <a:cubicBezTo>
                      <a:pt x="6670779" y="2581767"/>
                      <a:pt x="1835436" y="2645767"/>
                      <a:pt x="425034" y="2550154"/>
                    </a:cubicBezTo>
                    <a:cubicBezTo>
                      <a:pt x="208652" y="2524825"/>
                      <a:pt x="16572" y="2332401"/>
                      <a:pt x="0" y="2125120"/>
                    </a:cubicBezTo>
                    <a:cubicBezTo>
                      <a:pt x="-51749" y="1626353"/>
                      <a:pt x="33889" y="671446"/>
                      <a:pt x="0" y="425034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=""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84292D08-4FAF-4101-841F-4880F61CA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0185" y="1874072"/>
                <a:ext cx="1393071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AAEC5-3614-4DE9-B434-1C9457CF792E}"/>
                </a:ext>
              </a:extLst>
            </p:cNvPr>
            <p:cNvSpPr txBox="1"/>
            <p:nvPr/>
          </p:nvSpPr>
          <p:spPr>
            <a:xfrm>
              <a:off x="-456105" y="-549215"/>
              <a:ext cx="8644119" cy="225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từ ngữ đã tạo nên bức tranh giàu màu sắc về chợ Tết: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trắng, đỏ, hồng lam, xanh biếc, thắm, vàng, tía, xanh, son.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214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3912304" y="2401967"/>
            <a:ext cx="4831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24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305777" y="0"/>
            <a:ext cx="2686659" cy="6520914"/>
            <a:chOff x="741201" y="0"/>
            <a:chExt cx="2686659" cy="6520914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520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</a:t>
              </a:r>
              <a:r>
                <a:rPr lang="en-US" sz="8800" b="1" dirty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T</a:t>
              </a:r>
              <a:r>
                <a:rPr lang="en-US" sz="8800" b="1" dirty="0" err="1" smtClean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ết</a:t>
              </a:r>
              <a:endParaRPr lang="en-US" sz="88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2201DF-6693-4172-ACC7-D0D0661DE871}"/>
              </a:ext>
            </a:extLst>
          </p:cNvPr>
          <p:cNvGrpSpPr/>
          <p:nvPr/>
        </p:nvGrpSpPr>
        <p:grpSpPr>
          <a:xfrm flipH="1">
            <a:off x="9830709" y="3381453"/>
            <a:ext cx="2672281" cy="3731065"/>
            <a:chOff x="-216522" y="3137089"/>
            <a:chExt cx="2741550" cy="3832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648C2E-B643-43A0-B8DF-D2F9EFA5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76FCE7-E015-45B1-8E7C-D0EB340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191098" y="705923"/>
            <a:ext cx="91560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Nội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dung</a:t>
            </a:r>
            <a:endParaRPr lang="en-US" sz="7200" b="1" dirty="0">
              <a:solidFill>
                <a:srgbClr val="C00000"/>
              </a:solidFill>
              <a:effectLst>
                <a:outerShdw blurRad="12700" dist="38100" dir="2700000" algn="tl">
                  <a:srgbClr val="FE9A86"/>
                </a:outerShdw>
              </a:effectLst>
              <a:latin typeface="UTM Aquarelle" panose="020406030505060202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EEE4FF2-F476-4214-86DF-050F0792B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50" y="407945"/>
            <a:ext cx="508905" cy="1851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61C5D8-6633-48F2-9C42-2A7EBF66189E}"/>
              </a:ext>
            </a:extLst>
          </p:cNvPr>
          <p:cNvSpPr/>
          <p:nvPr/>
        </p:nvSpPr>
        <p:spPr>
          <a:xfrm>
            <a:off x="3100073" y="2084923"/>
            <a:ext cx="73381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latin typeface="+mj-lt"/>
              </a:rPr>
              <a:t>	</a:t>
            </a:r>
            <a:r>
              <a:rPr lang="vi-VN" sz="4400" b="1">
                <a:latin typeface="+mj-lt"/>
              </a:rPr>
              <a:t>Bức </a:t>
            </a:r>
            <a:r>
              <a:rPr lang="vi-VN" sz="4400" b="1" dirty="0">
                <a:latin typeface="+mj-lt"/>
              </a:rPr>
              <a:t>tranh chợ Tết miền trung du giàu màu sắc và vô cùng sinh động đã nói về cuộc sống vui vẻ, hạnh phúc của những người dân </a:t>
            </a:r>
            <a:r>
              <a:rPr lang="vi-VN" sz="4400" b="1">
                <a:latin typeface="+mj-lt"/>
              </a:rPr>
              <a:t>quê.</a:t>
            </a:r>
            <a:endParaRPr lang="en-US" sz="44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919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CF2D0236-77D1-4605-A791-F714F431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2" y="1719943"/>
            <a:ext cx="76091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Họ vui vẻ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kéo hàng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Những thằng cu áo đỏ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chạy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lon xon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Vài cụ già chống gậy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bước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Cô yếm thắm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che môi cười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lặng lẽ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Thằng em bé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nép đầu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Con bò vàng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ngộ nghĩnh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đuổi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0CDE5052-BFF7-4B34-B4B4-52270543B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28" y="1130929"/>
            <a:ext cx="3550886" cy="3782743"/>
          </a:xfrm>
          <a:prstGeom prst="rect">
            <a:avLst/>
          </a:prstGeom>
        </p:spPr>
      </p:pic>
      <p:pic>
        <p:nvPicPr>
          <p:cNvPr id="15" name="图片 35">
            <a:extLst>
              <a:ext uri="{FF2B5EF4-FFF2-40B4-BE49-F238E27FC236}">
                <a16:creationId xmlns:a16="http://schemas.microsoft.com/office/drawing/2014/main" id="{FEB77C1D-30C7-4AC0-B018-FF6D4B708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37" y="6157563"/>
            <a:ext cx="830258" cy="700437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05C0E1A2-86A6-485B-90C8-B6C201C9B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496" y="5941253"/>
            <a:ext cx="830258" cy="700437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E98FFAB-9F86-46DD-AFE8-D41EF7E36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5557" y="4981167"/>
            <a:ext cx="830258" cy="700437"/>
          </a:xfrm>
          <a:prstGeom prst="rect">
            <a:avLst/>
          </a:prstGeom>
        </p:spPr>
      </p:pic>
      <p:pic>
        <p:nvPicPr>
          <p:cNvPr id="18" name="图片 43">
            <a:extLst>
              <a:ext uri="{FF2B5EF4-FFF2-40B4-BE49-F238E27FC236}">
                <a16:creationId xmlns:a16="http://schemas.microsoft.com/office/drawing/2014/main" id="{5F743D00-6DB1-4E40-9B17-11F2EE51D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50" y="4980027"/>
            <a:ext cx="830258" cy="700437"/>
          </a:xfrm>
          <a:prstGeom prst="rect">
            <a:avLst/>
          </a:prstGeom>
        </p:spPr>
      </p:pic>
      <p:pic>
        <p:nvPicPr>
          <p:cNvPr id="19" name="图片 45">
            <a:extLst>
              <a:ext uri="{FF2B5EF4-FFF2-40B4-BE49-F238E27FC236}">
                <a16:creationId xmlns:a16="http://schemas.microsoft.com/office/drawing/2014/main" id="{8D910817-07FF-4878-980C-89D9C6C98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1908" y="5894039"/>
            <a:ext cx="830258" cy="700437"/>
          </a:xfrm>
          <a:prstGeom prst="rect">
            <a:avLst/>
          </a:prstGeom>
        </p:spPr>
      </p:pic>
      <p:pic>
        <p:nvPicPr>
          <p:cNvPr id="20" name="图片 46">
            <a:extLst>
              <a:ext uri="{FF2B5EF4-FFF2-40B4-BE49-F238E27FC236}">
                <a16:creationId xmlns:a16="http://schemas.microsoft.com/office/drawing/2014/main" id="{3E6EBBE6-8C42-4DDE-9B55-350AEC9E6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42" y="4177358"/>
            <a:ext cx="830258" cy="700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1097314" y="216310"/>
            <a:ext cx="9131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Luyện</a:t>
            </a:r>
            <a:r>
              <a:rPr lang="en-US" sz="8000" b="1" dirty="0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đọc</a:t>
            </a:r>
            <a:r>
              <a:rPr lang="en-US" sz="8000" b="1" dirty="0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diễn</a:t>
            </a:r>
            <a:r>
              <a:rPr lang="en-US" sz="8000" b="1" dirty="0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cảm</a:t>
            </a:r>
            <a:endParaRPr lang="en-US" sz="8000" b="1" dirty="0">
              <a:ln w="6600">
                <a:solidFill>
                  <a:srgbClr val="FFDFC3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FFDFC3"/>
                </a:outerShdw>
              </a:effectLst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04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902328" y="3789176"/>
            <a:ext cx="1992360" cy="2937248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141" y="3683515"/>
            <a:ext cx="2397846" cy="18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903512"/>
            <a:ext cx="5136685" cy="3026946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2949947" y="1056707"/>
            <a:ext cx="629210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9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149879" y="2983526"/>
            <a:ext cx="2672281" cy="3731065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0B2F93FE-C106-433A-B90A-2C9A7D6B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36" y="1170593"/>
            <a:ext cx="6548590" cy="255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348" y="3429000"/>
            <a:ext cx="3698784" cy="28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097826"/>
            <a:ext cx="6312570" cy="3832632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5013525" y="815741"/>
            <a:ext cx="2183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15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79709"/>
            <a:ext cx="11480800" cy="645329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9883415" y="5007978"/>
            <a:ext cx="1844396" cy="14183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-4861008" y="-603253"/>
            <a:ext cx="7278283" cy="7693274"/>
          </a:xfrm>
          <a:prstGeom prst="rect">
            <a:avLst/>
          </a:prstGeom>
        </p:spPr>
      </p:pic>
      <p:sp>
        <p:nvSpPr>
          <p:cNvPr id="2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359150" y="1292694"/>
            <a:ext cx="57404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Yêu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cầu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cần</a:t>
            </a:r>
            <a:r>
              <a:rPr lang="en-US" altLang="zh-CN" sz="6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 </a:t>
            </a:r>
            <a:r>
              <a:rPr lang="en-US" altLang="zh-CN" sz="6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đạt</a:t>
            </a:r>
            <a:endParaRPr lang="zh-CN" altLang="en-US" sz="64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D2E96EAC-4EF5-4456-97D7-F6B2E4AEC8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6"/>
          <a:stretch/>
        </p:blipFill>
        <p:spPr>
          <a:xfrm>
            <a:off x="8718634" y="4069590"/>
            <a:ext cx="3740066" cy="2931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7276" y="2706709"/>
            <a:ext cx="845392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Hiểu từ khó trong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lưu loát toàn bài, phát âm đúng từ khó, ngắt nghỉ hơi đúng nhịp thơ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17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F69AA-FB76-46AE-9002-F9EFBA93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95" y="1672164"/>
            <a:ext cx="9705977" cy="478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49A6D27-0AB0-426F-BA8C-658FB718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26" y="380599"/>
            <a:ext cx="3695513" cy="144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628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48A4F79-ED12-42F9-B469-CF67F5E3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2" y="1223959"/>
            <a:ext cx="1086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9600" dirty="0" err="1" smtClean="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Luyện</a:t>
            </a:r>
            <a:r>
              <a:rPr lang="en-US" altLang="en-US" sz="9600" dirty="0" smtClean="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9600" dirty="0" err="1" smtClean="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altLang="en-US" sz="9600" dirty="0">
              <a:solidFill>
                <a:srgbClr val="C10004"/>
              </a:solidFill>
              <a:effectLst>
                <a:outerShdw blurRad="12700" dist="38100" dir="2700000" algn="tl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93F1-6E84-4BBE-B1CC-2AD3828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6886" y="2607939"/>
            <a:ext cx="5798227" cy="33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6757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21F376AD-791D-4898-A1D8-BB07B207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8"/>
          <a:stretch/>
        </p:blipFill>
        <p:spPr>
          <a:xfrm>
            <a:off x="-56518" y="-533806"/>
            <a:ext cx="12191998" cy="6858000"/>
          </a:xfrm>
          <a:prstGeom prst="rect">
            <a:avLst/>
          </a:prstGeom>
        </p:spPr>
      </p:pic>
      <p:pic>
        <p:nvPicPr>
          <p:cNvPr id="14" name="图片 105">
            <a:extLst>
              <a:ext uri="{FF2B5EF4-FFF2-40B4-BE49-F238E27FC236}">
                <a16:creationId xmlns:a16="http://schemas.microsoft.com/office/drawing/2014/main" id="{7283FF0C-E362-4F1D-A377-58DC95FF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719326" y="5939342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  <p:grpSp>
        <p:nvGrpSpPr>
          <p:cNvPr id="15" name="组合 7">
            <a:extLst>
              <a:ext uri="{FF2B5EF4-FFF2-40B4-BE49-F238E27FC236}">
                <a16:creationId xmlns:a16="http://schemas.microsoft.com/office/drawing/2014/main" id="{1A71259D-1D9A-4749-8DB5-F81F847A2C1D}"/>
              </a:ext>
            </a:extLst>
          </p:cNvPr>
          <p:cNvGrpSpPr/>
          <p:nvPr/>
        </p:nvGrpSpPr>
        <p:grpSpPr>
          <a:xfrm>
            <a:off x="-65879" y="4768050"/>
            <a:ext cx="12229619" cy="2440866"/>
            <a:chOff x="0" y="4304593"/>
            <a:chExt cx="12248518" cy="2732525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973A7CF6-9C35-4BCA-91EE-3FEFD184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86512AD9-678E-44E8-B1F0-8A640718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91" y="533806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000000"/>
                </a:solidFill>
                <a:latin typeface="+mj-lt"/>
              </a:rPr>
              <a:t>Người mua bán ra vào đầy cổng chợ.</a:t>
            </a:r>
            <a:endParaRPr lang="en-US" altLang="en-US" sz="22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741201" y="0"/>
            <a:ext cx="2686659" cy="6858000"/>
            <a:chOff x="741201" y="0"/>
            <a:chExt cx="2686659" cy="68580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</a:t>
              </a:r>
              <a:r>
                <a:rPr lang="en-US" sz="9600" b="1" dirty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T</a:t>
              </a:r>
              <a:r>
                <a:rPr lang="en-US" sz="9600" b="1" dirty="0" err="1" smtClean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ết</a:t>
              </a:r>
              <a:endParaRPr lang="en-US" sz="96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endParaRP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3409376D-E713-4902-8EBD-9A90EDCC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14BB7C7F-7571-4651-BB8F-DA72B66C1C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56518" y="-232342"/>
            <a:ext cx="1224851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37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3012569" y="336592"/>
            <a:ext cx="616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Chia đoạn</a:t>
            </a: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EB030-4963-404E-9252-48642A1B2C74}"/>
              </a:ext>
            </a:extLst>
          </p:cNvPr>
          <p:cNvSpPr txBox="1"/>
          <p:nvPr/>
        </p:nvSpPr>
        <p:spPr>
          <a:xfrm>
            <a:off x="1811011" y="2007075"/>
            <a:ext cx="8569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1</a:t>
            </a:r>
            <a:r>
              <a:rPr lang="en-US" sz="4400" b="1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chợ Tết.</a:t>
            </a:r>
            <a:endParaRPr lang="en-US" sz="4000" b="1" dirty="0">
              <a:solidFill>
                <a:srgbClr val="2A34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597F-1976-4102-B51E-77E8F2FC815B}"/>
              </a:ext>
            </a:extLst>
          </p:cNvPr>
          <p:cNvSpPr txBox="1"/>
          <p:nvPr/>
        </p:nvSpPr>
        <p:spPr>
          <a:xfrm>
            <a:off x="1811011" y="2940743"/>
            <a:ext cx="789190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2: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 </a:t>
            </a:r>
            <a:r>
              <a:rPr lang="en-US" sz="4000" b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89BF-D381-49C0-A772-5D782618A321}"/>
              </a:ext>
            </a:extLst>
          </p:cNvPr>
          <p:cNvSpPr txBox="1"/>
          <p:nvPr/>
        </p:nvSpPr>
        <p:spPr>
          <a:xfrm>
            <a:off x="1839252" y="3874411"/>
            <a:ext cx="887614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3</a:t>
            </a:r>
            <a:r>
              <a:rPr lang="en-US" sz="4400" b="1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…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sữa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40D2B-7199-448A-A77A-1FAB296B30EA}"/>
              </a:ext>
            </a:extLst>
          </p:cNvPr>
          <p:cNvSpPr txBox="1"/>
          <p:nvPr/>
        </p:nvSpPr>
        <p:spPr>
          <a:xfrm>
            <a:off x="1839252" y="4813463"/>
            <a:ext cx="527900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4: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480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0">
            <a:extLst>
              <a:ext uri="{FF2B5EF4-FFF2-40B4-BE49-F238E27FC236}">
                <a16:creationId xmlns:a16="http://schemas.microsoft.com/office/drawing/2014/main" id="{3BF5E559-AD08-4868-8425-BE356FA4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3716"/>
          <a:stretch/>
        </p:blipFill>
        <p:spPr>
          <a:xfrm>
            <a:off x="-572566" y="-459868"/>
            <a:ext cx="12709065" cy="1596140"/>
          </a:xfrm>
          <a:prstGeom prst="rect">
            <a:avLst/>
          </a:prstGeom>
        </p:spPr>
      </p:pic>
      <p:pic>
        <p:nvPicPr>
          <p:cNvPr id="27" name="图片 105">
            <a:extLst>
              <a:ext uri="{FF2B5EF4-FFF2-40B4-BE49-F238E27FC236}">
                <a16:creationId xmlns:a16="http://schemas.microsoft.com/office/drawing/2014/main" id="{9C54DA7F-4444-474E-BD5D-3C1601CA3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grpSp>
        <p:nvGrpSpPr>
          <p:cNvPr id="29" name="组合 7">
            <a:extLst>
              <a:ext uri="{FF2B5EF4-FFF2-40B4-BE49-F238E27FC236}">
                <a16:creationId xmlns:a16="http://schemas.microsoft.com/office/drawing/2014/main" id="{9D518DC8-DD5B-43FE-A70A-F2F4F1C036E8}"/>
              </a:ext>
            </a:extLst>
          </p:cNvPr>
          <p:cNvGrpSpPr/>
          <p:nvPr/>
        </p:nvGrpSpPr>
        <p:grpSpPr>
          <a:xfrm>
            <a:off x="-65879" y="4716147"/>
            <a:ext cx="12229619" cy="2440866"/>
            <a:chOff x="0" y="4304593"/>
            <a:chExt cx="12248518" cy="2732525"/>
          </a:xfrm>
        </p:grpSpPr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A78454C2-B11C-4E8F-B74B-D5B76F5AB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31" name="图片 13">
              <a:extLst>
                <a:ext uri="{FF2B5EF4-FFF2-40B4-BE49-F238E27FC236}">
                  <a16:creationId xmlns:a16="http://schemas.microsoft.com/office/drawing/2014/main" id="{7FA65EB8-D15A-48D4-9A58-D75F2640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EEAF3D-8B3A-4AFE-A1E1-04F5EAE1DAFA}"/>
              </a:ext>
            </a:extLst>
          </p:cNvPr>
          <p:cNvGrpSpPr/>
          <p:nvPr/>
        </p:nvGrpSpPr>
        <p:grpSpPr>
          <a:xfrm>
            <a:off x="1072792" y="-49006"/>
            <a:ext cx="2686659" cy="6858000"/>
            <a:chOff x="741201" y="0"/>
            <a:chExt cx="2686659" cy="6858000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669DB48D-BB9F-47D4-BF39-4582A762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DECA29-5B7E-4C38-AB67-81D0EE6A99F9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</a:t>
              </a:r>
              <a:r>
                <a:rPr lang="en-US" sz="9600" b="1" dirty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T</a:t>
              </a:r>
              <a:r>
                <a:rPr lang="en-US" sz="9600" b="1" dirty="0" err="1" smtClean="0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ết</a:t>
              </a:r>
              <a:endParaRPr lang="en-US" sz="9600" b="1" dirty="0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endParaRPr>
            </a:p>
          </p:txBody>
        </p:sp>
      </p:grpSp>
      <p:pic>
        <p:nvPicPr>
          <p:cNvPr id="36" name="图片 12">
            <a:extLst>
              <a:ext uri="{FF2B5EF4-FFF2-40B4-BE49-F238E27FC236}">
                <a16:creationId xmlns:a16="http://schemas.microsoft.com/office/drawing/2014/main" id="{1424CAA3-F0C0-498F-8806-71008392E8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37" name="图片 11">
            <a:extLst>
              <a:ext uri="{FF2B5EF4-FFF2-40B4-BE49-F238E27FC236}">
                <a16:creationId xmlns:a16="http://schemas.microsoft.com/office/drawing/2014/main" id="{C1EBD513-2ACD-4491-9553-FE06E5D647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142483" y="-37094"/>
            <a:ext cx="12248518" cy="3946358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143" y="535857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615358" y="5953617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D00"/>
                </a:solidFill>
                <a:effectLst>
                  <a:outerShdw blurRad="12700" dist="38100" dir="2700000" algn="tl">
                    <a:srgbClr val="78CB28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</p:spTree>
    <p:extLst>
      <p:ext uri="{BB962C8B-B14F-4D97-AF65-F5344CB8AC3E}">
        <p14:creationId xmlns:p14="http://schemas.microsoft.com/office/powerpoint/2010/main" val="3670081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885</Words>
  <Application>Microsoft Office PowerPoint</Application>
  <PresentationFormat>Widescreen</PresentationFormat>
  <Paragraphs>131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Times New Roman</vt:lpstr>
      <vt:lpstr>UTM Kabel KT</vt:lpstr>
      <vt:lpstr>Cordia New</vt:lpstr>
      <vt:lpstr>Calibri</vt:lpstr>
      <vt:lpstr>等线</vt:lpstr>
      <vt:lpstr>Arial</vt:lpstr>
      <vt:lpstr>UTM Showcard</vt:lpstr>
      <vt:lpstr>思源黑体 CN Medium</vt:lpstr>
      <vt:lpstr>UVN Ly Do</vt:lpstr>
      <vt:lpstr>等线 Light</vt:lpstr>
      <vt:lpstr>UTM Aquarelle</vt:lpstr>
      <vt:lpstr>UTM Gradoo</vt:lpstr>
      <vt:lpstr>UTM Loko</vt:lpstr>
      <vt:lpstr>inpin heiti</vt:lpstr>
      <vt:lpstr>思源黑体 CN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Tet</dc:title>
  <dc:subject>Tap doc 4</dc:subject>
  <dc:creator>KTUTS</dc:creator>
  <cp:keywords>YenVu</cp:keywords>
  <cp:lastModifiedBy>Admin</cp:lastModifiedBy>
  <cp:revision>19</cp:revision>
  <dcterms:created xsi:type="dcterms:W3CDTF">2022-01-20T15:40:06Z</dcterms:created>
  <dcterms:modified xsi:type="dcterms:W3CDTF">2023-02-08T14:43:49Z</dcterms:modified>
  <cp:version>U19</cp:version>
</cp:coreProperties>
</file>