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"/>
  </p:notesMasterIdLst>
  <p:sldIdLst>
    <p:sldId id="299" r:id="rId2"/>
    <p:sldId id="300" r:id="rId3"/>
    <p:sldId id="292" r:id="rId4"/>
    <p:sldId id="294" r:id="rId5"/>
  </p:sldIdLst>
  <p:sldSz cx="12192000" cy="6858000"/>
  <p:notesSz cx="6858000" cy="9144000"/>
  <p:embeddedFontLst>
    <p:embeddedFont>
      <p:font typeface="等线" panose="02010600030101010101" pitchFamily="2" charset="-122"/>
      <p:regular r:id="rId7"/>
      <p:bold r:id="rId8"/>
    </p:embeddedFont>
    <p:embeddedFont>
      <p:font typeface="杨任东竹石体-Semibold" panose="020B0604020202020204" charset="-122"/>
      <p:bold r:id="rId9"/>
    </p:embeddedFont>
    <p:embeddedFont>
      <p:font typeface="#9Slide06 SVNClementine" panose="020B0604020202020204" charset="0"/>
      <p:regular r:id="rId10"/>
    </p:embeddedFont>
    <p:embeddedFont>
      <p:font typeface="#9Slide07 SVNKG Ten Thousand Re" panose="02040603050506020204" charset="0"/>
      <p:regular r:id="rId11"/>
    </p:embeddedFont>
  </p:embeddedFontLst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8B01"/>
    <a:srgbClr val="A45B01"/>
    <a:srgbClr val="003192"/>
    <a:srgbClr val="DEFFBD"/>
    <a:srgbClr val="CCFF99"/>
    <a:srgbClr val="FF9933"/>
    <a:srgbClr val="FFAF2E"/>
    <a:srgbClr val="CC3300"/>
    <a:srgbClr val="FF7C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96" y="72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507EF4-F832-48E0-903E-8FFC6FDBAC67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F83F-A98F-423C-8E73-F483958664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2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D4439D5-5DA1-47CB-9062-851D8B402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93DE931-7C35-40C3-8F8B-F4167D28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1"/>
            <a:ext cx="10698480" cy="2754344"/>
          </a:xfrm>
          <a:prstGeom prst="rect">
            <a:avLst/>
          </a:prstGeom>
        </p:spPr>
      </p:pic>
      <p:pic>
        <p:nvPicPr>
          <p:cNvPr id="27" name="图片 26" descr="图片包含 鲜花, 植物&#10;&#10;描述已自动生成">
            <a:extLst>
              <a:ext uri="{FF2B5EF4-FFF2-40B4-BE49-F238E27FC236}">
                <a16:creationId xmlns:a16="http://schemas.microsoft.com/office/drawing/2014/main" id="{D65CE2B7-698B-4304-8C86-72857F2B74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2" b="96832" l="66956" r="99492">
                        <a14:foregroundMark x1="68036" y1="60141" x2="68925" y2="89925"/>
                        <a14:foregroundMark x1="68925" y1="89925" x2="78472" y2="91509"/>
                        <a14:foregroundMark x1="78472" y1="91509" x2="85817" y2="87681"/>
                        <a14:foregroundMark x1="85817" y1="87681" x2="88887" y2="77299"/>
                        <a14:foregroundMark x1="88887" y1="77299" x2="94179" y2="26969"/>
                        <a14:foregroundMark x1="80991" y1="5587" x2="85944" y2="4883"/>
                        <a14:foregroundMark x1="85944" y1="4883" x2="96528" y2="19446"/>
                        <a14:foregroundMark x1="96528" y1="19446" x2="99344" y2="44127"/>
                        <a14:foregroundMark x1="99344" y1="44127" x2="95449" y2="82226"/>
                        <a14:foregroundMark x1="95449" y1="82226" x2="89479" y2="91289"/>
                        <a14:foregroundMark x1="89479" y1="91289" x2="78133" y2="95249"/>
                        <a14:foregroundMark x1="78133" y1="95249" x2="73074" y2="93885"/>
                        <a14:foregroundMark x1="73074" y1="93885" x2="73878" y2="73031"/>
                        <a14:foregroundMark x1="73878" y1="73031" x2="73031" y2="60801"/>
                        <a14:foregroundMark x1="73031" y1="60801" x2="77138" y2="47866"/>
                        <a14:foregroundMark x1="80144" y1="4004" x2="99492" y2="4883"/>
                        <a14:foregroundMark x1="99492" y1="4883" x2="96867" y2="61681"/>
                        <a14:foregroundMark x1="80038" y1="1804" x2="90051" y2="176"/>
                        <a14:foregroundMark x1="90051" y1="176" x2="95174" y2="1232"/>
                        <a14:foregroundMark x1="95174" y1="1232" x2="94094" y2="19138"/>
                        <a14:foregroundMark x1="94094" y1="19138" x2="86791" y2="62121"/>
                        <a14:foregroundMark x1="78112" y1="41883" x2="78556" y2="73867"/>
                        <a14:foregroundMark x1="78556" y1="73867" x2="80610" y2="83502"/>
                        <a14:foregroundMark x1="80610" y1="83502" x2="89987" y2="91729"/>
                        <a14:foregroundMark x1="89987" y1="91729" x2="96888" y2="92433"/>
                        <a14:foregroundMark x1="96888" y1="92433" x2="98793" y2="75935"/>
                        <a14:foregroundMark x1="98688" y1="83722" x2="98095" y2="93973"/>
                        <a14:foregroundMark x1="98095" y1="93973" x2="86367" y2="96876"/>
                        <a14:foregroundMark x1="86367" y1="96876" x2="84102" y2="96436"/>
                        <a14:foregroundMark x1="74365" y1="38539" x2="66956" y2="6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29"/>
          <a:stretch/>
        </p:blipFill>
        <p:spPr>
          <a:xfrm>
            <a:off x="8013470" y="-323"/>
            <a:ext cx="4178530" cy="5866626"/>
          </a:xfrm>
          <a:prstGeom prst="rect">
            <a:avLst/>
          </a:prstGeom>
        </p:spPr>
      </p:pic>
      <p:pic>
        <p:nvPicPr>
          <p:cNvPr id="10" name="图片 9" descr="图片包含 鲜花, 植物&#10;&#10;描述已自动生成">
            <a:extLst>
              <a:ext uri="{FF2B5EF4-FFF2-40B4-BE49-F238E27FC236}">
                <a16:creationId xmlns:a16="http://schemas.microsoft.com/office/drawing/2014/main" id="{48F15909-1423-4FD3-8A49-6779516D36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 r="65729"/>
          <a:stretch/>
        </p:blipFill>
        <p:spPr>
          <a:xfrm>
            <a:off x="0" y="1714500"/>
            <a:ext cx="3441412" cy="41518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26E043-F673-4D04-93D1-EA0ECDD712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38"/>
          <a:stretch/>
        </p:blipFill>
        <p:spPr>
          <a:xfrm flipH="1">
            <a:off x="314325" y="5047497"/>
            <a:ext cx="3981450" cy="18101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C7237EE-78D7-4395-9BD5-71A1BD392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7"/>
          <a:stretch/>
        </p:blipFill>
        <p:spPr>
          <a:xfrm>
            <a:off x="0" y="4057763"/>
            <a:ext cx="12192000" cy="28002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BCE0BF1-DF65-4C99-B71B-98D8CEE39A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624"/>
            <a:ext cx="12192000" cy="17730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3F866C-DB05-40DD-BBEF-E1E8F26C91F2}"/>
              </a:ext>
            </a:extLst>
          </p:cNvPr>
          <p:cNvSpPr txBox="1"/>
          <p:nvPr userDrawn="1"/>
        </p:nvSpPr>
        <p:spPr>
          <a:xfrm>
            <a:off x="0" y="0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accent2">
                    <a:lumMod val="75000"/>
                  </a:schemeClr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7468AE-BB9E-4E01-A818-171B55D37F57}"/>
              </a:ext>
            </a:extLst>
          </p:cNvPr>
          <p:cNvSpPr txBox="1"/>
          <p:nvPr userDrawn="1"/>
        </p:nvSpPr>
        <p:spPr>
          <a:xfrm>
            <a:off x="11239500" y="6380946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D8B01"/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0060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4" name="图片 13" descr="图片包含 鲜花, 植物&#10;&#10;描述已自动生成">
            <a:extLst>
              <a:ext uri="{FF2B5EF4-FFF2-40B4-BE49-F238E27FC236}">
                <a16:creationId xmlns:a16="http://schemas.microsoft.com/office/drawing/2014/main" id="{F1BD4161-0E58-4E74-A5F6-5EFCB3FC9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38"/>
          <a:stretch/>
        </p:blipFill>
        <p:spPr>
          <a:xfrm>
            <a:off x="0" y="1024031"/>
            <a:ext cx="4238171" cy="586630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DABA5-810C-473C-A62A-9C947C79D1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BCBFDE-7936-476D-A173-6327CF8AD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3AB3F4-FC4F-48D8-BB62-EC5FDA8A8EB4}"/>
              </a:ext>
            </a:extLst>
          </p:cNvPr>
          <p:cNvSpPr txBox="1"/>
          <p:nvPr userDrawn="1"/>
        </p:nvSpPr>
        <p:spPr>
          <a:xfrm>
            <a:off x="0" y="0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accent2">
                    <a:lumMod val="75000"/>
                  </a:schemeClr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4EB16-FD18-4FB7-A0CE-22414DFE0053}"/>
              </a:ext>
            </a:extLst>
          </p:cNvPr>
          <p:cNvSpPr txBox="1"/>
          <p:nvPr userDrawn="1"/>
        </p:nvSpPr>
        <p:spPr>
          <a:xfrm>
            <a:off x="11239500" y="6380946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D8B01"/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937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10EB42-F507-4A89-B9F2-57ED34E652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BB24D24-855E-49E7-B218-2A57BD3825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14285" y="0"/>
            <a:ext cx="10377715" cy="2671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611EE2-23E0-4D3F-A187-E2C87B6F5870}"/>
              </a:ext>
            </a:extLst>
          </p:cNvPr>
          <p:cNvSpPr txBox="1"/>
          <p:nvPr userDrawn="1"/>
        </p:nvSpPr>
        <p:spPr>
          <a:xfrm>
            <a:off x="0" y="0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accent2">
                    <a:lumMod val="75000"/>
                  </a:schemeClr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D2231-9CA6-4217-B2B0-A25B6F260BF0}"/>
              </a:ext>
            </a:extLst>
          </p:cNvPr>
          <p:cNvSpPr txBox="1"/>
          <p:nvPr userDrawn="1"/>
        </p:nvSpPr>
        <p:spPr>
          <a:xfrm>
            <a:off x="11239500" y="6380946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accent6">
                    <a:lumMod val="50000"/>
                  </a:schemeClr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70521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AAD0B5-D35D-42E9-A4A8-AA7D440AD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3">
            <a:extLst>
              <a:ext uri="{FF2B5EF4-FFF2-40B4-BE49-F238E27FC236}">
                <a16:creationId xmlns:a16="http://schemas.microsoft.com/office/drawing/2014/main" id="{83FF90B7-02E2-4E7F-BF8E-968ACC32B7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B0368C-72D3-4C7F-A5FD-1B68841CFE12}"/>
              </a:ext>
            </a:extLst>
          </p:cNvPr>
          <p:cNvSpPr txBox="1"/>
          <p:nvPr userDrawn="1"/>
        </p:nvSpPr>
        <p:spPr>
          <a:xfrm>
            <a:off x="0" y="0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accent2">
                    <a:lumMod val="75000"/>
                  </a:schemeClr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C3F422-AB08-4E5F-B3AB-9D3133BC0252}"/>
              </a:ext>
            </a:extLst>
          </p:cNvPr>
          <p:cNvSpPr txBox="1"/>
          <p:nvPr userDrawn="1"/>
        </p:nvSpPr>
        <p:spPr>
          <a:xfrm>
            <a:off x="11239500" y="6380946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D8B01"/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8164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AAD0B5-D35D-42E9-A4A8-AA7D440ADA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3197ED-B747-4AF3-9FCB-5B76E8D615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8CC7BC4-BC4B-4FE0-9CB3-F22EEAF65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3FF90B7-02E2-4E7F-BF8E-968ACC32B7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90D2E3-B622-4A22-BFA5-05DE3CC1D37B}"/>
              </a:ext>
            </a:extLst>
          </p:cNvPr>
          <p:cNvSpPr txBox="1"/>
          <p:nvPr userDrawn="1"/>
        </p:nvSpPr>
        <p:spPr>
          <a:xfrm>
            <a:off x="0" y="0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accent2">
                    <a:lumMod val="75000"/>
                  </a:schemeClr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8D3C98-A649-4841-AAFA-B57B8C5353FD}"/>
              </a:ext>
            </a:extLst>
          </p:cNvPr>
          <p:cNvSpPr txBox="1"/>
          <p:nvPr userDrawn="1"/>
        </p:nvSpPr>
        <p:spPr>
          <a:xfrm>
            <a:off x="11239500" y="6380946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D8B01"/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0218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5C9CF662-C14F-4404-B6E2-A8A3EBE20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323"/>
            <a:ext cx="12192001" cy="68576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41CC0C-B2F8-4EFE-AE08-55A518F77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2"/>
          <a:stretch/>
        </p:blipFill>
        <p:spPr>
          <a:xfrm>
            <a:off x="0" y="-1"/>
            <a:ext cx="10979586" cy="3023599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798A77A0-F626-451A-810D-3789EAB40C5C}"/>
              </a:ext>
            </a:extLst>
          </p:cNvPr>
          <p:cNvSpPr/>
          <p:nvPr userDrawn="1"/>
        </p:nvSpPr>
        <p:spPr>
          <a:xfrm>
            <a:off x="185738" y="721446"/>
            <a:ext cx="11820525" cy="6136231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D5B29C-2ADC-4CAB-A4D3-BFD0F6000E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2FB861-AF5B-4889-9E99-7FFB53EA0809}"/>
              </a:ext>
            </a:extLst>
          </p:cNvPr>
          <p:cNvSpPr txBox="1"/>
          <p:nvPr userDrawn="1"/>
        </p:nvSpPr>
        <p:spPr>
          <a:xfrm>
            <a:off x="0" y="0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accent2">
                    <a:lumMod val="75000"/>
                  </a:schemeClr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0B5ABA-EA65-4848-A221-03A46AAEB7A3}"/>
              </a:ext>
            </a:extLst>
          </p:cNvPr>
          <p:cNvSpPr txBox="1"/>
          <p:nvPr userDrawn="1"/>
        </p:nvSpPr>
        <p:spPr>
          <a:xfrm>
            <a:off x="11239500" y="6380946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D8B01"/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42553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1">
            <a:extLst>
              <a:ext uri="{FF2B5EF4-FFF2-40B4-BE49-F238E27FC236}">
                <a16:creationId xmlns:a16="http://schemas.microsoft.com/office/drawing/2014/main" id="{190DDED9-3807-47B4-B3A6-CC28C8B1A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ADCBF6-BE4C-4084-8CEA-EBB6AF6E6623}"/>
              </a:ext>
            </a:extLst>
          </p:cNvPr>
          <p:cNvSpPr txBox="1"/>
          <p:nvPr userDrawn="1"/>
        </p:nvSpPr>
        <p:spPr>
          <a:xfrm>
            <a:off x="0" y="0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chemeClr val="accent2">
                    <a:lumMod val="75000"/>
                  </a:schemeClr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22735B-B173-4FB7-B758-36CB5560722C}"/>
              </a:ext>
            </a:extLst>
          </p:cNvPr>
          <p:cNvSpPr txBox="1"/>
          <p:nvPr userDrawn="1"/>
        </p:nvSpPr>
        <p:spPr>
          <a:xfrm>
            <a:off x="11239500" y="6380946"/>
            <a:ext cx="9525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i="1" dirty="0">
                <a:solidFill>
                  <a:srgbClr val="FD8B01"/>
                </a:solidFill>
                <a:latin typeface="#9Slide07 SVNKG Ten Thousand R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8214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2717D61-6DD6-47CE-B115-ACD9510FADF5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CA02959-CEF9-4F31-973F-30DFE60F7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20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hyperlink" Target="https://www.facebook.com/teamKTUTS" TargetMode="Externa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C552BC-0874-4955-898C-1F3554E7F4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925E18-FD33-47D5-A974-C1901B2BA52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9949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415AEE-6BF3-458F-9CFF-A76AA7274E4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CA2AB9-33CE-4B20-9882-0C9FAB82652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049891-7421-41AB-B894-82CC90339950}"/>
              </a:ext>
            </a:extLst>
          </p:cNvPr>
          <p:cNvSpPr txBox="1"/>
          <p:nvPr userDrawn="1"/>
        </p:nvSpPr>
        <p:spPr>
          <a:xfrm>
            <a:off x="2880780" y="1045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0CEEB6-D765-4F7E-AE87-0B02960A97D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1" r:id="rId2"/>
    <p:sldLayoutId id="2147483665" r:id="rId3"/>
    <p:sldLayoutId id="2147483654" r:id="rId4"/>
    <p:sldLayoutId id="2147483666" r:id="rId5"/>
    <p:sldLayoutId id="2147483662" r:id="rId6"/>
    <p:sldLayoutId id="2147483663" r:id="rId7"/>
    <p:sldLayoutId id="214748366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685A880-01AA-43B3-9549-0FAC8665EEB4}"/>
              </a:ext>
            </a:extLst>
          </p:cNvPr>
          <p:cNvSpPr txBox="1"/>
          <p:nvPr/>
        </p:nvSpPr>
        <p:spPr>
          <a:xfrm>
            <a:off x="2162265" y="2036422"/>
            <a:ext cx="8409256" cy="12517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3500" b="1" dirty="0">
                <a:solidFill>
                  <a:srgbClr val="FFFFFF"/>
                </a:solidFill>
                <a:latin typeface="#9Slide06 SVNClementine" panose="020F0502020204030203" pitchFamily="34" charset="0"/>
              </a:rPr>
              <a:t>C n </a:t>
            </a:r>
            <a:r>
              <a:rPr lang="en-US" sz="13500" b="1" dirty="0" err="1">
                <a:solidFill>
                  <a:srgbClr val="FFFFFF"/>
                </a:solidFill>
                <a:latin typeface="#9Slide06 SVNClementine" panose="020F0502020204030203" pitchFamily="34" charset="0"/>
              </a:rPr>
              <a:t>vịt</a:t>
            </a:r>
            <a:r>
              <a:rPr lang="en-US" sz="13500" b="1" dirty="0">
                <a:solidFill>
                  <a:srgbClr val="FFFFFF"/>
                </a:solidFill>
                <a:latin typeface="#9Slide06 SVNClementine" panose="020F0502020204030203" pitchFamily="34" charset="0"/>
              </a:rPr>
              <a:t> </a:t>
            </a:r>
            <a:r>
              <a:rPr lang="en-US" sz="13500" b="1" dirty="0" err="1">
                <a:solidFill>
                  <a:srgbClr val="FFFFFF"/>
                </a:solidFill>
                <a:latin typeface="#9Slide06 SVNClementine" panose="020F0502020204030203" pitchFamily="34" charset="0"/>
              </a:rPr>
              <a:t>xấu</a:t>
            </a:r>
            <a:r>
              <a:rPr lang="en-US" sz="13500" b="1" dirty="0">
                <a:solidFill>
                  <a:srgbClr val="FFFFFF"/>
                </a:solidFill>
                <a:latin typeface="#9Slide06 SVNClementine" panose="020F0502020204030203" pitchFamily="34" charset="0"/>
              </a:rPr>
              <a:t> </a:t>
            </a:r>
            <a:r>
              <a:rPr lang="en-US" sz="13500" b="1" dirty="0" err="1">
                <a:solidFill>
                  <a:srgbClr val="FFFFFF"/>
                </a:solidFill>
                <a:latin typeface="#9Slide06 SVNClementine" panose="020F0502020204030203" pitchFamily="34" charset="0"/>
              </a:rPr>
              <a:t>xí</a:t>
            </a:r>
            <a:endParaRPr lang="en-US" sz="13500" b="1" dirty="0">
              <a:solidFill>
                <a:srgbClr val="FFFFFF"/>
              </a:solidFill>
              <a:latin typeface="#9Slide06 SVNClementine" panose="020F050202020403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BDEB58-8BAA-4F13-93A3-6E381BF27F6A}"/>
              </a:ext>
            </a:extLst>
          </p:cNvPr>
          <p:cNvSpPr txBox="1"/>
          <p:nvPr/>
        </p:nvSpPr>
        <p:spPr>
          <a:xfrm>
            <a:off x="2086065" y="2036422"/>
            <a:ext cx="8409256" cy="12517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3500" b="1" dirty="0">
                <a:solidFill>
                  <a:srgbClr val="002060"/>
                </a:solidFill>
                <a:latin typeface="#9Slide06 SVNClementine" panose="020F0502020204030203" pitchFamily="34" charset="0"/>
              </a:rPr>
              <a:t>C n </a:t>
            </a:r>
            <a:r>
              <a:rPr lang="en-US" sz="13500" b="1" dirty="0" err="1">
                <a:solidFill>
                  <a:srgbClr val="002060"/>
                </a:solidFill>
                <a:latin typeface="#9Slide06 SVNClementine" panose="020F0502020204030203" pitchFamily="34" charset="0"/>
              </a:rPr>
              <a:t>vịt</a:t>
            </a:r>
            <a:r>
              <a:rPr lang="en-US" sz="13500" b="1" dirty="0">
                <a:solidFill>
                  <a:srgbClr val="002060"/>
                </a:solidFill>
                <a:latin typeface="#9Slide06 SVNClementine" panose="020F0502020204030203" pitchFamily="34" charset="0"/>
              </a:rPr>
              <a:t> </a:t>
            </a:r>
            <a:r>
              <a:rPr lang="en-US" sz="13500" b="1" dirty="0" err="1">
                <a:solidFill>
                  <a:srgbClr val="002060"/>
                </a:solidFill>
                <a:latin typeface="#9Slide06 SVNClementine" panose="020F0502020204030203" pitchFamily="34" charset="0"/>
              </a:rPr>
              <a:t>xấu</a:t>
            </a:r>
            <a:r>
              <a:rPr lang="en-US" sz="13500" b="1" dirty="0">
                <a:solidFill>
                  <a:srgbClr val="002060"/>
                </a:solidFill>
                <a:latin typeface="#9Slide06 SVNClementine" panose="020F0502020204030203" pitchFamily="34" charset="0"/>
              </a:rPr>
              <a:t> </a:t>
            </a:r>
            <a:r>
              <a:rPr lang="en-US" sz="13500" b="1" dirty="0" err="1">
                <a:solidFill>
                  <a:srgbClr val="002060"/>
                </a:solidFill>
                <a:latin typeface="#9Slide06 SVNClementine" panose="020F0502020204030203" pitchFamily="34" charset="0"/>
              </a:rPr>
              <a:t>xí</a:t>
            </a:r>
            <a:endParaRPr lang="en-US" sz="13500" b="1" dirty="0">
              <a:solidFill>
                <a:srgbClr val="002060"/>
              </a:solidFill>
              <a:latin typeface="#9Slide06 SVNClementine" panose="020F0502020204030203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61021B-4998-4D8B-BCCC-C930231762FC}"/>
              </a:ext>
            </a:extLst>
          </p:cNvPr>
          <p:cNvSpPr txBox="1"/>
          <p:nvPr/>
        </p:nvSpPr>
        <p:spPr>
          <a:xfrm>
            <a:off x="2009865" y="2055472"/>
            <a:ext cx="8409256" cy="12517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3500" b="1" dirty="0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C n </a:t>
            </a:r>
            <a:r>
              <a:rPr lang="en-US" sz="13500" b="1" dirty="0" err="1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vịt</a:t>
            </a:r>
            <a:r>
              <a:rPr lang="en-US" sz="13500" b="1" dirty="0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 </a:t>
            </a:r>
            <a:r>
              <a:rPr lang="en-US" sz="13500" b="1" dirty="0" err="1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xấu</a:t>
            </a:r>
            <a:r>
              <a:rPr lang="en-US" sz="13500" b="1" dirty="0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 </a:t>
            </a:r>
            <a:r>
              <a:rPr lang="en-US" sz="13500" b="1" dirty="0" err="1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rPr>
              <a:t>xí</a:t>
            </a:r>
            <a:endParaRPr lang="en-US" sz="13500" b="1" dirty="0">
              <a:solidFill>
                <a:schemeClr val="accent5">
                  <a:lumMod val="75000"/>
                </a:schemeClr>
              </a:solidFill>
              <a:latin typeface="#9Slide06 SVNClementine" panose="020F050202020403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D15E371-E59D-422E-BD12-54853EE74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8597">
            <a:off x="2158120" y="1356833"/>
            <a:ext cx="1347359" cy="134735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AF2949-1EC9-4AB6-91A4-8A6730C2803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860" flipH="1">
            <a:off x="-1657970" y="2229452"/>
            <a:ext cx="1276356" cy="127635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1C8DEF-B0CF-4DA9-89B5-A44095E5EF4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860" flipH="1">
            <a:off x="-1427833" y="1222424"/>
            <a:ext cx="711651" cy="711651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394D673-6175-443C-884C-1C0ECC00B8C4}"/>
              </a:ext>
            </a:extLst>
          </p:cNvPr>
          <p:cNvSpPr txBox="1"/>
          <p:nvPr/>
        </p:nvSpPr>
        <p:spPr>
          <a:xfrm>
            <a:off x="8967019" y="2861188"/>
            <a:ext cx="32249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KG Ten Thousand Re" panose="02040603050506020204" pitchFamily="18" charset="0"/>
              </a:rPr>
              <a:t>An-</a:t>
            </a: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KG Ten Thousand Re" panose="02040603050506020204" pitchFamily="18" charset="0"/>
              </a:rPr>
              <a:t>đéc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#9Slide07 SVNKG Ten Thousand Re" panose="02040603050506020204" pitchFamily="18" charset="0"/>
              </a:rPr>
              <a:t>-xen</a:t>
            </a:r>
          </a:p>
        </p:txBody>
      </p:sp>
    </p:spTree>
    <p:extLst>
      <p:ext uri="{BB962C8B-B14F-4D97-AF65-F5344CB8AC3E}">
        <p14:creationId xmlns:p14="http://schemas.microsoft.com/office/powerpoint/2010/main" val="5756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417E-18 3.7037E-6 L -5.20417E-18 0.00046 C 0.01029 -0.00857 0.0207 -0.0169 0.03086 -0.02593 C 0.03672 -0.03149 0.04219 -0.03936 0.04792 -0.04329 C 0.05807 -0.05093 0.06862 -0.05371 0.07878 -0.06065 C 0.08581 -0.06528 0.09258 -0.07176 0.09935 -0.07778 C 0.10508 -0.08334 0.11029 -0.0919 0.11628 -0.09514 C 0.12513 -0.10047 0.13438 -0.10232 0.14362 -0.10371 C 0.18568 -0.11111 0.27031 -0.12107 0.27031 -0.12084 C 0.30339 -0.11829 0.33646 -0.11713 0.36953 -0.1125 C 0.38125 -0.11111 0.39844 -0.10139 0.41042 -0.09514 C 0.43268 -0.06736 0.41927 -0.08102 0.45156 -0.06065 L 0.46536 -0.05186 C 0.46979 -0.04908 0.47435 -0.04399 0.47904 -0.04329 L 0.54063 -0.03473 L 0.70143 -0.05186 C 0.7151 -0.05371 0.72878 -0.05672 0.74258 -0.06065 C 0.74714 -0.06227 0.75156 -0.06667 0.75625 -0.06922 C 0.76172 -0.07246 0.76745 -0.07639 0.77331 -0.07778 C 0.78685 -0.08218 0.80065 -0.08357 0.81432 -0.08658 C 0.8487 -0.10857 0.79974 -0.07894 0.85885 -0.10371 C 0.86224 -0.10556 0.86563 -0.11019 0.86914 -0.1125 C 0.87474 -0.11598 0.8806 -0.11829 0.8862 -0.12107 C 0.8974 -0.14028 0.89232 -0.13843 0.89987 -0.13843 L 0.89987 -0.13797 " pathEditMode="relative" rAng="0" ptsTypes="AAAAAAAAAAAAAAAAAAAAAAA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0" y="-692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0.00763 L -0.00352 0.00763 C 0.00052 -0.00255 0.00481 -0.01227 0.00859 -0.02269 C 0.01119 -0.02963 0.01276 -0.03774 0.01588 -0.04399 C 0.01862 -0.04954 0.02239 -0.05255 0.02552 -0.05695 C 0.03151 -0.06551 0.05377 -0.10325 0.06666 -0.11297 C 0.1052 -0.14144 0.12382 -0.1507 0.16575 -0.16459 C 0.1914 -0.17292 0.24323 -0.18612 0.24323 -0.18612 C 0.26172 -0.1845 0.2806 -0.18727 0.29882 -0.18172 C 0.31875 -0.1757 0.33724 -0.1595 0.3569 -0.15162 C 0.36419 -0.14885 0.37148 -0.1463 0.37864 -0.14306 C 0.38437 -0.14051 0.38984 -0.13658 0.39557 -0.1345 C 0.41406 -0.12778 0.43242 -0.11899 0.4513 -0.11713 C 0.51015 -0.11204 0.48359 -0.11505 0.53112 -0.10857 C 0.5707 -0.11158 0.61015 -0.11227 0.64974 -0.11713 C 0.65703 -0.11806 0.66406 -0.12385 0.67148 -0.1257 C 0.80729 -0.16042 0.59283 -0.09815 0.72955 -0.13866 C 0.73593 -0.14306 0.74231 -0.14792 0.74882 -0.15162 C 0.76458 -0.16042 0.76953 -0.16065 0.78515 -0.16459 C 0.78997 -0.16737 0.79492 -0.16991 0.79974 -0.17315 C 0.80781 -0.17848 0.81549 -0.18612 0.82382 -0.19028 C 0.82955 -0.19329 0.83528 -0.19561 0.84075 -0.19885 C 0.84492 -0.20139 0.84869 -0.20533 0.85286 -0.20764 C 0.90039 -0.23357 0.85078 -0.20417 0.88437 -0.22037 C 0.89557 -0.22593 0.90416 -0.23403 0.91575 -0.23774 C 0.92382 -0.24005 0.9319 -0.24028 0.93997 -0.2419 C 0.94778 -0.24352 0.96093 -0.247 0.96901 -0.25047 C 0.97148 -0.25162 0.97382 -0.25394 0.9763 -0.25487 C 0.98112 -0.25672 0.99088 -0.25903 0.99088 -0.25903 L 0.99088 -0.25903 " pathEditMode="relative" ptsTypes="AAAAAAAAAAAAAAAAAAAAAAAAAAAAAA">
                                      <p:cBhvr>
                                        <p:cTn id="4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  <p:bldP spid="32" grpId="0"/>
      <p:bldP spid="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4439" y="1645477"/>
            <a:ext cx="10086975" cy="2529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YÊU CẦU CẦN ĐẠT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vi-VN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Hiểu được nội dung ý nghĩa của truyện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Dựa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vào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tranh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 </a:t>
            </a:r>
            <a:r>
              <a:rPr lang="vi-VN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biết kể lại được từng đoạn và toàn bộ nội dung câu chuyện.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ea typeface="Arial" panose="020B0604020202020204" pitchFamily="34" charset="0"/>
              <a:cs typeface="Angsana New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- Biết kết hợp cử chỉ điệu bộ trong khi kể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  <a:cs typeface="Angsana Ne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819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DBA6E-68DD-4A3C-A356-202FC34DA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653" r="1989" b="2099"/>
          <a:stretch/>
        </p:blipFill>
        <p:spPr bwMode="auto">
          <a:xfrm>
            <a:off x="5886450" y="1671301"/>
            <a:ext cx="3252693" cy="199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EC3D2-7144-4592-A40B-5F523520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557" y="1673418"/>
            <a:ext cx="3252693" cy="199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C9719-0B80-402E-9DC5-A06B376BD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/>
          <a:stretch/>
        </p:blipFill>
        <p:spPr bwMode="auto">
          <a:xfrm>
            <a:off x="2544855" y="3717172"/>
            <a:ext cx="3252693" cy="199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EF35EA-1D2D-495A-AB65-5482CEB8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07" y="3748922"/>
            <a:ext cx="3252693" cy="199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975622-7A93-43E4-B2DC-E5170C99BAA3}"/>
              </a:ext>
            </a:extLst>
          </p:cNvPr>
          <p:cNvGrpSpPr/>
          <p:nvPr/>
        </p:nvGrpSpPr>
        <p:grpSpPr>
          <a:xfrm>
            <a:off x="647700" y="228600"/>
            <a:ext cx="10934700" cy="1276350"/>
            <a:chOff x="647700" y="304800"/>
            <a:chExt cx="10934700" cy="12763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4F62B0-B953-4A48-9401-AA91E995C095}"/>
                </a:ext>
              </a:extLst>
            </p:cNvPr>
            <p:cNvGrpSpPr/>
            <p:nvPr/>
          </p:nvGrpSpPr>
          <p:grpSpPr>
            <a:xfrm>
              <a:off x="647700" y="304800"/>
              <a:ext cx="10934700" cy="1276350"/>
              <a:chOff x="647700" y="304800"/>
              <a:chExt cx="10934700" cy="1276350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DD04DE72-DDCC-45B3-8CE7-5C8ECC54E132}"/>
                  </a:ext>
                </a:extLst>
              </p:cNvPr>
              <p:cNvSpPr/>
              <p:nvPr/>
            </p:nvSpPr>
            <p:spPr>
              <a:xfrm>
                <a:off x="781050" y="438150"/>
                <a:ext cx="10801350" cy="1143000"/>
              </a:xfrm>
              <a:prstGeom prst="round2DiagRect">
                <a:avLst/>
              </a:prstGeom>
              <a:solidFill>
                <a:srgbClr val="FFAF2E">
                  <a:alpha val="59000"/>
                </a:srgbClr>
              </a:solidFill>
              <a:ln w="38100">
                <a:solidFill>
                  <a:srgbClr val="FFAF2E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A4BF8AA1-3902-4959-A15A-7BBAA451C86B}"/>
                  </a:ext>
                </a:extLst>
              </p:cNvPr>
              <p:cNvSpPr/>
              <p:nvPr/>
            </p:nvSpPr>
            <p:spPr>
              <a:xfrm>
                <a:off x="647700" y="304800"/>
                <a:ext cx="10801350" cy="1143000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FFAF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AF9544-2F6C-483B-93A2-DA523F2707C8}"/>
                </a:ext>
              </a:extLst>
            </p:cNvPr>
            <p:cNvSpPr/>
            <p:nvPr/>
          </p:nvSpPr>
          <p:spPr>
            <a:xfrm>
              <a:off x="716721" y="414187"/>
              <a:ext cx="1065612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1.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Dựa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vào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các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tranh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đã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sắp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xếp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lại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kể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lại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từng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đoạn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chuyện</a:t>
              </a:r>
              <a:endParaRPr lang="vi-VN" sz="3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235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3DBA6E-68DD-4A3C-A356-202FC34DA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1653" r="1989" b="2099"/>
          <a:stretch/>
        </p:blipFill>
        <p:spPr bwMode="auto">
          <a:xfrm>
            <a:off x="7867650" y="1214101"/>
            <a:ext cx="3252693" cy="199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EC3D2-7144-4592-A40B-5F523520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7" y="1197168"/>
            <a:ext cx="3252693" cy="199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BC9719-0B80-402E-9DC5-A06B376BD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/>
          <a:stretch/>
        </p:blipFill>
        <p:spPr bwMode="auto">
          <a:xfrm>
            <a:off x="1992405" y="4152900"/>
            <a:ext cx="3287625" cy="202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EF35EA-1D2D-495A-AB65-5482CEB83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07" y="4148972"/>
            <a:ext cx="3252693" cy="199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975622-7A93-43E4-B2DC-E5170C99BAA3}"/>
              </a:ext>
            </a:extLst>
          </p:cNvPr>
          <p:cNvGrpSpPr/>
          <p:nvPr/>
        </p:nvGrpSpPr>
        <p:grpSpPr>
          <a:xfrm>
            <a:off x="1771650" y="228600"/>
            <a:ext cx="8271217" cy="896815"/>
            <a:chOff x="647700" y="304800"/>
            <a:chExt cx="8271217" cy="8968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34F62B0-B953-4A48-9401-AA91E995C095}"/>
                </a:ext>
              </a:extLst>
            </p:cNvPr>
            <p:cNvGrpSpPr/>
            <p:nvPr/>
          </p:nvGrpSpPr>
          <p:grpSpPr>
            <a:xfrm>
              <a:off x="647700" y="304800"/>
              <a:ext cx="8271217" cy="896815"/>
              <a:chOff x="647700" y="304800"/>
              <a:chExt cx="8271217" cy="896815"/>
            </a:xfrm>
          </p:grpSpPr>
          <p:sp>
            <p:nvSpPr>
              <p:cNvPr id="8" name="Rectangle: Diagonal Corners Rounded 7">
                <a:extLst>
                  <a:ext uri="{FF2B5EF4-FFF2-40B4-BE49-F238E27FC236}">
                    <a16:creationId xmlns:a16="http://schemas.microsoft.com/office/drawing/2014/main" id="{DD04DE72-DDCC-45B3-8CE7-5C8ECC54E132}"/>
                  </a:ext>
                </a:extLst>
              </p:cNvPr>
              <p:cNvSpPr/>
              <p:nvPr/>
            </p:nvSpPr>
            <p:spPr>
              <a:xfrm>
                <a:off x="781050" y="410014"/>
                <a:ext cx="8137867" cy="791601"/>
              </a:xfrm>
              <a:prstGeom prst="round2DiagRect">
                <a:avLst/>
              </a:prstGeom>
              <a:solidFill>
                <a:srgbClr val="FFAF2E">
                  <a:alpha val="59000"/>
                </a:srgbClr>
              </a:solidFill>
              <a:ln w="38100">
                <a:solidFill>
                  <a:srgbClr val="FFAF2E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A4BF8AA1-3902-4959-A15A-7BBAA451C86B}"/>
                  </a:ext>
                </a:extLst>
              </p:cNvPr>
              <p:cNvSpPr/>
              <p:nvPr/>
            </p:nvSpPr>
            <p:spPr>
              <a:xfrm>
                <a:off x="647700" y="304800"/>
                <a:ext cx="8172743" cy="770206"/>
              </a:xfrm>
              <a:prstGeom prst="round2DiagRect">
                <a:avLst/>
              </a:prstGeom>
              <a:solidFill>
                <a:schemeClr val="bg1"/>
              </a:solidFill>
              <a:ln w="38100">
                <a:solidFill>
                  <a:srgbClr val="FFAF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AF9544-2F6C-483B-93A2-DA523F2707C8}"/>
                </a:ext>
              </a:extLst>
            </p:cNvPr>
            <p:cNvSpPr/>
            <p:nvPr/>
          </p:nvSpPr>
          <p:spPr>
            <a:xfrm>
              <a:off x="716721" y="414187"/>
              <a:ext cx="817962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3000" b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Kể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lại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toàn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bộ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câu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chuyện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vịt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xấu</a:t>
              </a:r>
              <a:r>
                <a:rPr lang="en-US" sz="3000" b="1" dirty="0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b="1" dirty="0" err="1">
                  <a:solidFill>
                    <a:schemeClr val="bg2">
                      <a:lumMod val="10000"/>
                    </a:schemeClr>
                  </a:solidFill>
                  <a:latin typeface="Arial" pitchFamily="34" charset="0"/>
                  <a:cs typeface="Arial" pitchFamily="34" charset="0"/>
                </a:rPr>
                <a:t>xí</a:t>
              </a:r>
              <a:endParaRPr lang="en-US" sz="3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CFDF58-3DD7-49FC-A44B-43F0317F337A}"/>
              </a:ext>
            </a:extLst>
          </p:cNvPr>
          <p:cNvSpPr txBox="1"/>
          <p:nvPr/>
        </p:nvSpPr>
        <p:spPr>
          <a:xfrm>
            <a:off x="209550" y="3295650"/>
            <a:ext cx="3581400" cy="707886"/>
          </a:xfrm>
          <a:prstGeom prst="rect">
            <a:avLst/>
          </a:prstGeom>
          <a:solidFill>
            <a:srgbClr val="DEFF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Vợ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chồng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thiên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nga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vịt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trông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b="1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giúp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C8F27-DECA-4F7E-ABDC-CFCEF065A491}"/>
              </a:ext>
            </a:extLst>
          </p:cNvPr>
          <p:cNvSpPr txBox="1"/>
          <p:nvPr/>
        </p:nvSpPr>
        <p:spPr>
          <a:xfrm>
            <a:off x="7010400" y="3314700"/>
            <a:ext cx="5010150" cy="707886"/>
          </a:xfrm>
          <a:prstGeom prst="rect">
            <a:avLst/>
          </a:prstGeom>
          <a:solidFill>
            <a:srgbClr val="DEFF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Vịt mẹ dẫn đàn con ra ao. Thiên nga con đi cuối đàn, trông rất lẻ loi, cô đơn.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903203-46E5-4E8C-9361-D06B74418465}"/>
              </a:ext>
            </a:extLst>
          </p:cNvPr>
          <p:cNvSpPr txBox="1"/>
          <p:nvPr/>
        </p:nvSpPr>
        <p:spPr>
          <a:xfrm>
            <a:off x="1390650" y="6150114"/>
            <a:ext cx="4457700" cy="707886"/>
          </a:xfrm>
          <a:prstGeom prst="rect">
            <a:avLst/>
          </a:prstGeom>
          <a:solidFill>
            <a:srgbClr val="DEFF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Vợ chồng thiên nga nhận </a:t>
            </a:r>
            <a:r>
              <a:rPr lang="en-US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ại con và cảm ơn vịt mẹ cùng đàn vịt con.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B60F63-6C86-46FC-883C-964C07302E51}"/>
              </a:ext>
            </a:extLst>
          </p:cNvPr>
          <p:cNvSpPr txBox="1"/>
          <p:nvPr/>
        </p:nvSpPr>
        <p:spPr>
          <a:xfrm>
            <a:off x="6057900" y="6150114"/>
            <a:ext cx="4457700" cy="707886"/>
          </a:xfrm>
          <a:prstGeom prst="rect">
            <a:avLst/>
          </a:prstGeom>
          <a:solidFill>
            <a:srgbClr val="DEFF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0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Thiên nga con cùng bố mẹ bay đi. Đàn vịt nhìn theo, vẻ ngạc nhiên.</a:t>
            </a:r>
          </a:p>
        </p:txBody>
      </p:sp>
    </p:spTree>
    <p:extLst>
      <p:ext uri="{BB962C8B-B14F-4D97-AF65-F5344CB8AC3E}">
        <p14:creationId xmlns:p14="http://schemas.microsoft.com/office/powerpoint/2010/main" val="3575632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1" animBg="1"/>
      <p:bldP spid="1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自定义 62">
      <a:dk1>
        <a:srgbClr val="7F7F7F"/>
      </a:dk1>
      <a:lt1>
        <a:sysClr val="window" lastClr="FFFFFF"/>
      </a:lt1>
      <a:dk2>
        <a:srgbClr val="44546A"/>
      </a:dk2>
      <a:lt2>
        <a:srgbClr val="E7E6E6"/>
      </a:lt2>
      <a:accent1>
        <a:srgbClr val="A5CFFB"/>
      </a:accent1>
      <a:accent2>
        <a:srgbClr val="5B9BD5"/>
      </a:accent2>
      <a:accent3>
        <a:srgbClr val="5B9BD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杨任东竹石体-Semibold">
      <a:majorFont>
        <a:latin typeface="杨任东竹石体-Semibold"/>
        <a:ea typeface="杨任东竹石体-Semibold"/>
        <a:cs typeface=""/>
      </a:majorFont>
      <a:minorFont>
        <a:latin typeface="杨任东竹石体-Semibold"/>
        <a:ea typeface="杨任东竹石体-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1A3AF">
            <a:alpha val="59000"/>
          </a:srgbClr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159</Words>
  <Application>Microsoft Office PowerPoint</Application>
  <PresentationFormat>Widescreen</PresentationFormat>
  <Paragraphs>14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#9Slide07 SVNKG Ten Thousand Re</vt:lpstr>
      <vt:lpstr>Times New Roman</vt:lpstr>
      <vt:lpstr>杨任东竹石体-Semibold</vt:lpstr>
      <vt:lpstr>等线</vt:lpstr>
      <vt:lpstr>#9Slide06 SVNClementine</vt:lpstr>
      <vt:lpstr>Arial</vt:lpstr>
      <vt:lpstr>Office 主题​​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智超 高</dc:creator>
  <cp:lastModifiedBy>ADMIN</cp:lastModifiedBy>
  <cp:revision>69</cp:revision>
  <dcterms:created xsi:type="dcterms:W3CDTF">2019-03-13T05:38:41Z</dcterms:created>
  <dcterms:modified xsi:type="dcterms:W3CDTF">2023-02-13T03:35:52Z</dcterms:modified>
  <cp:version>U19</cp:version>
</cp:coreProperties>
</file>