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19" r:id="rId2"/>
    <p:sldId id="342" r:id="rId3"/>
    <p:sldId id="306" r:id="rId4"/>
    <p:sldId id="305" r:id="rId5"/>
    <p:sldId id="344" r:id="rId6"/>
    <p:sldId id="347" r:id="rId7"/>
    <p:sldId id="343" r:id="rId8"/>
    <p:sldId id="292" r:id="rId9"/>
    <p:sldId id="291" r:id="rId10"/>
    <p:sldId id="320" r:id="rId11"/>
    <p:sldId id="293" r:id="rId12"/>
    <p:sldId id="321" r:id="rId13"/>
    <p:sldId id="294" r:id="rId14"/>
    <p:sldId id="322" r:id="rId15"/>
    <p:sldId id="323" r:id="rId16"/>
    <p:sldId id="324" r:id="rId17"/>
    <p:sldId id="325" r:id="rId18"/>
    <p:sldId id="326" r:id="rId19"/>
    <p:sldId id="345" r:id="rId20"/>
    <p:sldId id="328" r:id="rId21"/>
    <p:sldId id="327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46" r:id="rId30"/>
    <p:sldId id="338" r:id="rId31"/>
    <p:sldId id="339" r:id="rId32"/>
    <p:sldId id="340" r:id="rId33"/>
  </p:sldIdLst>
  <p:sldSz cx="12192000" cy="6858000"/>
  <p:notesSz cx="6858000" cy="9144000"/>
  <p:embeddedFontLst>
    <p:embeddedFont>
      <p:font typeface="Tahoma" panose="020B0604030504040204" pitchFamily="34" charset="0"/>
      <p:regular r:id="rId35"/>
      <p:bold r:id="rId36"/>
    </p:embeddedFont>
    <p:embeddedFont>
      <p:font typeface="#9Slide03 AmpleSoft Bold" panose="020B0604020202020204" charset="0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al Black" panose="020B0A04020102020204" pitchFamily="34" charset="0"/>
      <p:bold r:id="rId44"/>
    </p:embeddedFont>
    <p:embeddedFont>
      <p:font typeface="宋体" panose="02010600030101010101" pitchFamily="2" charset="-122"/>
      <p:regular r:id="rId45"/>
    </p:embeddedFont>
    <p:embeddedFont>
      <p:font typeface=".VnTime" panose="020B7200000000000000" pitchFamily="34" charset="0"/>
      <p:regular r:id="rId46"/>
      <p:bold r:id="rId47"/>
      <p:italic r:id="rId48"/>
      <p:boldItalic r:id="rId4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C9A7A"/>
    <a:srgbClr val="79DBEF"/>
    <a:srgbClr val="EFF96F"/>
    <a:srgbClr val="71DAFF"/>
    <a:srgbClr val="EBF56B"/>
    <a:srgbClr val="E1236B"/>
    <a:srgbClr val="458E9F"/>
    <a:srgbClr val="053A05"/>
    <a:srgbClr val="85C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6314" autoAdjust="0"/>
  </p:normalViewPr>
  <p:slideViewPr>
    <p:cSldViewPr snapToGrid="0">
      <p:cViewPr varScale="1">
        <p:scale>
          <a:sx n="67" d="100"/>
          <a:sy n="67" d="100"/>
        </p:scale>
        <p:origin x="1032" y="6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87178-2AD1-46D3-9E5F-6C580F05509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AC5BC-527A-423C-B80F-56A8F69E2A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8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B8AF-6B7A-4FEC-B0D6-5ECB07C5016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58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AC5BC-527A-423C-B80F-56A8F69E2A1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34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B8AF-6B7A-4FEC-B0D6-5ECB07C5016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02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4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8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1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7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7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0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6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4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F340B-DD0B-433E-BC10-266275DA76BC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E940B-8D49-4385-B315-592A442682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7D90146D-78FD-45B2-9218-6C968A933798}"/>
              </a:ext>
            </a:extLst>
          </p:cNvPr>
          <p:cNvSpPr txBox="1">
            <a:spLocks/>
          </p:cNvSpPr>
          <p:nvPr userDrawn="1"/>
        </p:nvSpPr>
        <p:spPr>
          <a:xfrm>
            <a:off x="10425513" y="-487645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2">
                    <a:lumMod val="9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Mắng</a:t>
            </a:r>
            <a:r>
              <a:rPr lang="en-US" sz="2400" baseline="0" dirty="0" err="1">
                <a:solidFill>
                  <a:schemeClr val="bg2">
                    <a:lumMod val="9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Non</a:t>
            </a:r>
            <a:endParaRPr lang="vi-VN" sz="2400" dirty="0">
              <a:solidFill>
                <a:schemeClr val="bg2">
                  <a:lumMod val="90000"/>
                </a:schemeClr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7EFA23B-CD31-44D3-AC1D-44F7E7124636}"/>
              </a:ext>
            </a:extLst>
          </p:cNvPr>
          <p:cNvSpPr txBox="1">
            <a:spLocks/>
          </p:cNvSpPr>
          <p:nvPr userDrawn="1"/>
        </p:nvSpPr>
        <p:spPr>
          <a:xfrm>
            <a:off x="-316617" y="6890440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Măng</a:t>
            </a:r>
            <a:r>
              <a:rPr lang="en-US" sz="2400" baseline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Non</a:t>
            </a:r>
            <a:endParaRPr lang="vi-VN" sz="2400" dirty="0">
              <a:solidFill>
                <a:schemeClr val="accent1">
                  <a:lumMod val="20000"/>
                  <a:lumOff val="80000"/>
                </a:schemeClr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2C709BF-FC76-41CC-A24E-7E6FA53EEBD0}"/>
              </a:ext>
            </a:extLst>
          </p:cNvPr>
          <p:cNvSpPr txBox="1"/>
          <p:nvPr userDrawn="1"/>
        </p:nvSpPr>
        <p:spPr>
          <a:xfrm>
            <a:off x="1999842" y="6934677"/>
            <a:ext cx="8640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A40A16DB-C390-4EB9-97FA-BD8D21ECDB60}"/>
              </a:ext>
            </a:extLst>
          </p:cNvPr>
          <p:cNvSpPr/>
          <p:nvPr userDrawn="1"/>
        </p:nvSpPr>
        <p:spPr>
          <a:xfrm>
            <a:off x="12192000" y="841076"/>
            <a:ext cx="18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2800" b="1" dirty="0" err="1">
                <a:blipFill>
                  <a:blip r:embed="rId16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Măng</a:t>
            </a:r>
            <a:r>
              <a:rPr lang="en-US" altLang="zh-CN" sz="2800" b="1" baseline="0" dirty="0">
                <a:blipFill>
                  <a:blip r:embed="rId16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 Non</a:t>
            </a:r>
            <a:endParaRPr lang="zh-CN" altLang="en-US" sz="2800" b="1" dirty="0">
              <a:blipFill>
                <a:blip r:embed="rId16"/>
                <a:stretch>
                  <a:fillRect/>
                </a:stretch>
              </a:blipFill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E07766-8C79-48B0-B94A-67545C80E92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096" y="-1022707"/>
            <a:ext cx="1202818" cy="20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openxmlformats.org/officeDocument/2006/relationships/image" Target="../media/image15.emf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10" Type="http://schemas.microsoft.com/office/2007/relationships/hdphoto" Target="../media/hdphoto10.wdp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10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emf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F378E-53FF-4CF0-88A8-26B062E6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92" y="-1909672"/>
            <a:ext cx="3277433" cy="3298476"/>
          </a:xfrm>
          <a:prstGeom prst="rect">
            <a:avLst/>
          </a:prstGeom>
        </p:spPr>
      </p:pic>
      <p:pic>
        <p:nvPicPr>
          <p:cNvPr id="10" name="图片 26" descr="形状, 圆圈&#10;&#10;描述已自动生成">
            <a:extLst>
              <a:ext uri="{FF2B5EF4-FFF2-40B4-BE49-F238E27FC236}">
                <a16:creationId xmlns:a16="http://schemas.microsoft.com/office/drawing/2014/main" id="{0F09CA18-A325-4A64-B51F-F18D5F868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1153639" y="-182900"/>
            <a:ext cx="9884723" cy="6098613"/>
          </a:xfrm>
          <a:prstGeom prst="rect">
            <a:avLst/>
          </a:prstGeom>
        </p:spPr>
      </p:pic>
      <p:pic>
        <p:nvPicPr>
          <p:cNvPr id="11" name="图片 36" descr="卡通人物&#10;&#10;中度可信度描述已自动生成">
            <a:extLst>
              <a:ext uri="{FF2B5EF4-FFF2-40B4-BE49-F238E27FC236}">
                <a16:creationId xmlns:a16="http://schemas.microsoft.com/office/drawing/2014/main" id="{C1AA3C34-C6CE-48A5-A00A-1859F7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9" b="30012"/>
          <a:stretch/>
        </p:blipFill>
        <p:spPr>
          <a:xfrm>
            <a:off x="5852161" y="2709639"/>
            <a:ext cx="8175017" cy="5972279"/>
          </a:xfrm>
          <a:prstGeom prst="rect">
            <a:avLst/>
          </a:prstGeom>
        </p:spPr>
      </p:pic>
      <p:sp>
        <p:nvSpPr>
          <p:cNvPr id="8" name="iconfont-11673-5560680">
            <a:extLst>
              <a:ext uri="{FF2B5EF4-FFF2-40B4-BE49-F238E27FC236}">
                <a16:creationId xmlns:a16="http://schemas.microsoft.com/office/drawing/2014/main" id="{26395FB3-EE9A-4E9E-8516-5871A1138861}"/>
              </a:ext>
            </a:extLst>
          </p:cNvPr>
          <p:cNvSpPr/>
          <p:nvPr/>
        </p:nvSpPr>
        <p:spPr>
          <a:xfrm>
            <a:off x="9279562" y="1854037"/>
            <a:ext cx="1613647" cy="1229531"/>
          </a:xfrm>
          <a:custGeom>
            <a:avLst/>
            <a:gdLst>
              <a:gd name="connsiteX0" fmla="*/ 516976 w 609005"/>
              <a:gd name="connsiteY0" fmla="*/ 203342 h 464036"/>
              <a:gd name="connsiteX1" fmla="*/ 609005 w 609005"/>
              <a:gd name="connsiteY1" fmla="*/ 304523 h 464036"/>
              <a:gd name="connsiteX2" fmla="*/ 551011 w 609005"/>
              <a:gd name="connsiteY2" fmla="*/ 395300 h 464036"/>
              <a:gd name="connsiteX3" fmla="*/ 551011 w 609005"/>
              <a:gd name="connsiteY3" fmla="*/ 456784 h 464036"/>
              <a:gd name="connsiteX4" fmla="*/ 548329 w 609005"/>
              <a:gd name="connsiteY4" fmla="*/ 462404 h 464036"/>
              <a:gd name="connsiteX5" fmla="*/ 542312 w 609005"/>
              <a:gd name="connsiteY5" fmla="*/ 463890 h 464036"/>
              <a:gd name="connsiteX6" fmla="*/ 483231 w 609005"/>
              <a:gd name="connsiteY6" fmla="*/ 428507 h 464036"/>
              <a:gd name="connsiteX7" fmla="*/ 475547 w 609005"/>
              <a:gd name="connsiteY7" fmla="*/ 430501 h 464036"/>
              <a:gd name="connsiteX8" fmla="*/ 449522 w 609005"/>
              <a:gd name="connsiteY8" fmla="*/ 435033 h 464036"/>
              <a:gd name="connsiteX9" fmla="*/ 350969 w 609005"/>
              <a:gd name="connsiteY9" fmla="*/ 404617 h 464036"/>
              <a:gd name="connsiteX10" fmla="*/ 349446 w 609005"/>
              <a:gd name="connsiteY10" fmla="*/ 394466 h 464036"/>
              <a:gd name="connsiteX11" fmla="*/ 359559 w 609005"/>
              <a:gd name="connsiteY11" fmla="*/ 392944 h 464036"/>
              <a:gd name="connsiteX12" fmla="*/ 449522 w 609005"/>
              <a:gd name="connsiteY12" fmla="*/ 420532 h 464036"/>
              <a:gd name="connsiteX13" fmla="*/ 471777 w 609005"/>
              <a:gd name="connsiteY13" fmla="*/ 416472 h 464036"/>
              <a:gd name="connsiteX14" fmla="*/ 484391 w 609005"/>
              <a:gd name="connsiteY14" fmla="*/ 413426 h 464036"/>
              <a:gd name="connsiteX15" fmla="*/ 491205 w 609005"/>
              <a:gd name="connsiteY15" fmla="*/ 415710 h 464036"/>
              <a:gd name="connsiteX16" fmla="*/ 536513 w 609005"/>
              <a:gd name="connsiteY16" fmla="*/ 446960 h 464036"/>
              <a:gd name="connsiteX17" fmla="*/ 536513 w 609005"/>
              <a:gd name="connsiteY17" fmla="*/ 391530 h 464036"/>
              <a:gd name="connsiteX18" fmla="*/ 539666 w 609005"/>
              <a:gd name="connsiteY18" fmla="*/ 385548 h 464036"/>
              <a:gd name="connsiteX19" fmla="*/ 594507 w 609005"/>
              <a:gd name="connsiteY19" fmla="*/ 304523 h 464036"/>
              <a:gd name="connsiteX20" fmla="*/ 512590 w 609005"/>
              <a:gd name="connsiteY20" fmla="*/ 217155 h 464036"/>
              <a:gd name="connsiteX21" fmla="*/ 507878 w 609005"/>
              <a:gd name="connsiteY21" fmla="*/ 208055 h 464036"/>
              <a:gd name="connsiteX22" fmla="*/ 516976 w 609005"/>
              <a:gd name="connsiteY22" fmla="*/ 203342 h 464036"/>
              <a:gd name="connsiteX23" fmla="*/ 137742 w 609005"/>
              <a:gd name="connsiteY23" fmla="*/ 182622 h 464036"/>
              <a:gd name="connsiteX24" fmla="*/ 123856 w 609005"/>
              <a:gd name="connsiteY24" fmla="*/ 197134 h 464036"/>
              <a:gd name="connsiteX25" fmla="*/ 137742 w 609005"/>
              <a:gd name="connsiteY25" fmla="*/ 211647 h 464036"/>
              <a:gd name="connsiteX26" fmla="*/ 151628 w 609005"/>
              <a:gd name="connsiteY26" fmla="*/ 197134 h 464036"/>
              <a:gd name="connsiteX27" fmla="*/ 137742 w 609005"/>
              <a:gd name="connsiteY27" fmla="*/ 182622 h 464036"/>
              <a:gd name="connsiteX28" fmla="*/ 340777 w 609005"/>
              <a:gd name="connsiteY28" fmla="*/ 181243 h 464036"/>
              <a:gd name="connsiteX29" fmla="*/ 326891 w 609005"/>
              <a:gd name="connsiteY29" fmla="*/ 195756 h 464036"/>
              <a:gd name="connsiteX30" fmla="*/ 340777 w 609005"/>
              <a:gd name="connsiteY30" fmla="*/ 210268 h 464036"/>
              <a:gd name="connsiteX31" fmla="*/ 354663 w 609005"/>
              <a:gd name="connsiteY31" fmla="*/ 195756 h 464036"/>
              <a:gd name="connsiteX32" fmla="*/ 340777 w 609005"/>
              <a:gd name="connsiteY32" fmla="*/ 181243 h 464036"/>
              <a:gd name="connsiteX33" fmla="*/ 239260 w 609005"/>
              <a:gd name="connsiteY33" fmla="*/ 181243 h 464036"/>
              <a:gd name="connsiteX34" fmla="*/ 225373 w 609005"/>
              <a:gd name="connsiteY34" fmla="*/ 195756 h 464036"/>
              <a:gd name="connsiteX35" fmla="*/ 239260 w 609005"/>
              <a:gd name="connsiteY35" fmla="*/ 210268 h 464036"/>
              <a:gd name="connsiteX36" fmla="*/ 253146 w 609005"/>
              <a:gd name="connsiteY36" fmla="*/ 195756 h 464036"/>
              <a:gd name="connsiteX37" fmla="*/ 239260 w 609005"/>
              <a:gd name="connsiteY37" fmla="*/ 181243 h 464036"/>
              <a:gd name="connsiteX38" fmla="*/ 137742 w 609005"/>
              <a:gd name="connsiteY38" fmla="*/ 168110 h 464036"/>
              <a:gd name="connsiteX39" fmla="*/ 166747 w 609005"/>
              <a:gd name="connsiteY39" fmla="*/ 197134 h 464036"/>
              <a:gd name="connsiteX40" fmla="*/ 137742 w 609005"/>
              <a:gd name="connsiteY40" fmla="*/ 226159 h 464036"/>
              <a:gd name="connsiteX41" fmla="*/ 108737 w 609005"/>
              <a:gd name="connsiteY41" fmla="*/ 197134 h 464036"/>
              <a:gd name="connsiteX42" fmla="*/ 137742 w 609005"/>
              <a:gd name="connsiteY42" fmla="*/ 168110 h 464036"/>
              <a:gd name="connsiteX43" fmla="*/ 340777 w 609005"/>
              <a:gd name="connsiteY43" fmla="*/ 166731 h 464036"/>
              <a:gd name="connsiteX44" fmla="*/ 369782 w 609005"/>
              <a:gd name="connsiteY44" fmla="*/ 195756 h 464036"/>
              <a:gd name="connsiteX45" fmla="*/ 340777 w 609005"/>
              <a:gd name="connsiteY45" fmla="*/ 224780 h 464036"/>
              <a:gd name="connsiteX46" fmla="*/ 311772 w 609005"/>
              <a:gd name="connsiteY46" fmla="*/ 195756 h 464036"/>
              <a:gd name="connsiteX47" fmla="*/ 340777 w 609005"/>
              <a:gd name="connsiteY47" fmla="*/ 166731 h 464036"/>
              <a:gd name="connsiteX48" fmla="*/ 239260 w 609005"/>
              <a:gd name="connsiteY48" fmla="*/ 166731 h 464036"/>
              <a:gd name="connsiteX49" fmla="*/ 268265 w 609005"/>
              <a:gd name="connsiteY49" fmla="*/ 195756 h 464036"/>
              <a:gd name="connsiteX50" fmla="*/ 239260 w 609005"/>
              <a:gd name="connsiteY50" fmla="*/ 224780 h 464036"/>
              <a:gd name="connsiteX51" fmla="*/ 210255 w 609005"/>
              <a:gd name="connsiteY51" fmla="*/ 195756 h 464036"/>
              <a:gd name="connsiteX52" fmla="*/ 239260 w 609005"/>
              <a:gd name="connsiteY52" fmla="*/ 166731 h 464036"/>
              <a:gd name="connsiteX53" fmla="*/ 241834 w 609005"/>
              <a:gd name="connsiteY53" fmla="*/ 14501 h 464036"/>
              <a:gd name="connsiteX54" fmla="*/ 14501 w 609005"/>
              <a:gd name="connsiteY54" fmla="*/ 195797 h 464036"/>
              <a:gd name="connsiteX55" fmla="*/ 98350 w 609005"/>
              <a:gd name="connsiteY55" fmla="*/ 327537 h 464036"/>
              <a:gd name="connsiteX56" fmla="*/ 101504 w 609005"/>
              <a:gd name="connsiteY56" fmla="*/ 333519 h 464036"/>
              <a:gd name="connsiteX57" fmla="*/ 101504 w 609005"/>
              <a:gd name="connsiteY57" fmla="*/ 421720 h 464036"/>
              <a:gd name="connsiteX58" fmla="*/ 183070 w 609005"/>
              <a:gd name="connsiteY58" fmla="*/ 357699 h 464036"/>
              <a:gd name="connsiteX59" fmla="*/ 189885 w 609005"/>
              <a:gd name="connsiteY59" fmla="*/ 355415 h 464036"/>
              <a:gd name="connsiteX60" fmla="*/ 249084 w 609005"/>
              <a:gd name="connsiteY60" fmla="*/ 362593 h 464036"/>
              <a:gd name="connsiteX61" fmla="*/ 464019 w 609005"/>
              <a:gd name="connsiteY61" fmla="*/ 195761 h 464036"/>
              <a:gd name="connsiteX62" fmla="*/ 241834 w 609005"/>
              <a:gd name="connsiteY62" fmla="*/ 14501 h 464036"/>
              <a:gd name="connsiteX63" fmla="*/ 241834 w 609005"/>
              <a:gd name="connsiteY63" fmla="*/ 0 h 464036"/>
              <a:gd name="connsiteX64" fmla="*/ 478520 w 609005"/>
              <a:gd name="connsiteY64" fmla="*/ 195761 h 464036"/>
              <a:gd name="connsiteX65" fmla="*/ 249084 w 609005"/>
              <a:gd name="connsiteY65" fmla="*/ 377094 h 464036"/>
              <a:gd name="connsiteX66" fmla="*/ 191191 w 609005"/>
              <a:gd name="connsiteY66" fmla="*/ 370423 h 464036"/>
              <a:gd name="connsiteX67" fmla="*/ 97227 w 609005"/>
              <a:gd name="connsiteY67" fmla="*/ 440136 h 464036"/>
              <a:gd name="connsiteX68" fmla="*/ 87004 w 609005"/>
              <a:gd name="connsiteY68" fmla="*/ 433538 h 464036"/>
              <a:gd name="connsiteX69" fmla="*/ 87004 w 609005"/>
              <a:gd name="connsiteY69" fmla="*/ 337289 h 464036"/>
              <a:gd name="connsiteX70" fmla="*/ 0 w 609005"/>
              <a:gd name="connsiteY70" fmla="*/ 195797 h 464036"/>
              <a:gd name="connsiteX71" fmla="*/ 241834 w 609005"/>
              <a:gd name="connsiteY71" fmla="*/ 0 h 46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005" h="464036">
                <a:moveTo>
                  <a:pt x="516976" y="203342"/>
                </a:moveTo>
                <a:cubicBezTo>
                  <a:pt x="579754" y="223354"/>
                  <a:pt x="609005" y="255510"/>
                  <a:pt x="609005" y="304523"/>
                </a:cubicBezTo>
                <a:cubicBezTo>
                  <a:pt x="609005" y="336498"/>
                  <a:pt x="588453" y="368618"/>
                  <a:pt x="551011" y="395300"/>
                </a:cubicBezTo>
                <a:lnTo>
                  <a:pt x="551011" y="456784"/>
                </a:lnTo>
                <a:cubicBezTo>
                  <a:pt x="551011" y="458960"/>
                  <a:pt x="550033" y="461026"/>
                  <a:pt x="548329" y="462404"/>
                </a:cubicBezTo>
                <a:cubicBezTo>
                  <a:pt x="546662" y="463781"/>
                  <a:pt x="544451" y="464325"/>
                  <a:pt x="542312" y="463890"/>
                </a:cubicBezTo>
                <a:cubicBezTo>
                  <a:pt x="540971" y="463636"/>
                  <a:pt x="510343" y="457111"/>
                  <a:pt x="483231" y="428507"/>
                </a:cubicBezTo>
                <a:cubicBezTo>
                  <a:pt x="480694" y="429087"/>
                  <a:pt x="478120" y="429776"/>
                  <a:pt x="475547" y="430501"/>
                </a:cubicBezTo>
                <a:cubicBezTo>
                  <a:pt x="467246" y="432713"/>
                  <a:pt x="458656" y="435033"/>
                  <a:pt x="449522" y="435033"/>
                </a:cubicBezTo>
                <a:cubicBezTo>
                  <a:pt x="408926" y="435033"/>
                  <a:pt x="380364" y="426223"/>
                  <a:pt x="350969" y="404617"/>
                </a:cubicBezTo>
                <a:cubicBezTo>
                  <a:pt x="347743" y="402261"/>
                  <a:pt x="347054" y="397693"/>
                  <a:pt x="349446" y="394466"/>
                </a:cubicBezTo>
                <a:cubicBezTo>
                  <a:pt x="351802" y="391240"/>
                  <a:pt x="356333" y="390551"/>
                  <a:pt x="359559" y="392944"/>
                </a:cubicBezTo>
                <a:cubicBezTo>
                  <a:pt x="386236" y="412520"/>
                  <a:pt x="412297" y="420532"/>
                  <a:pt x="449522" y="420532"/>
                </a:cubicBezTo>
                <a:cubicBezTo>
                  <a:pt x="456771" y="420532"/>
                  <a:pt x="464383" y="418465"/>
                  <a:pt x="471777" y="416472"/>
                </a:cubicBezTo>
                <a:cubicBezTo>
                  <a:pt x="476054" y="415348"/>
                  <a:pt x="480259" y="414224"/>
                  <a:pt x="484391" y="413426"/>
                </a:cubicBezTo>
                <a:cubicBezTo>
                  <a:pt x="486928" y="412955"/>
                  <a:pt x="489501" y="413825"/>
                  <a:pt x="491205" y="415710"/>
                </a:cubicBezTo>
                <a:cubicBezTo>
                  <a:pt x="503565" y="429631"/>
                  <a:pt x="519115" y="440362"/>
                  <a:pt x="536513" y="446960"/>
                </a:cubicBezTo>
                <a:lnTo>
                  <a:pt x="536513" y="391530"/>
                </a:lnTo>
                <a:cubicBezTo>
                  <a:pt x="536513" y="389137"/>
                  <a:pt x="537673" y="386889"/>
                  <a:pt x="539666" y="385548"/>
                </a:cubicBezTo>
                <a:cubicBezTo>
                  <a:pt x="560145" y="371446"/>
                  <a:pt x="594507" y="342226"/>
                  <a:pt x="594507" y="304523"/>
                </a:cubicBezTo>
                <a:cubicBezTo>
                  <a:pt x="594507" y="262144"/>
                  <a:pt x="569243" y="235208"/>
                  <a:pt x="512590" y="217155"/>
                </a:cubicBezTo>
                <a:cubicBezTo>
                  <a:pt x="508748" y="215958"/>
                  <a:pt x="506646" y="211862"/>
                  <a:pt x="507878" y="208055"/>
                </a:cubicBezTo>
                <a:cubicBezTo>
                  <a:pt x="509074" y="204249"/>
                  <a:pt x="513170" y="202146"/>
                  <a:pt x="516976" y="203342"/>
                </a:cubicBezTo>
                <a:close/>
                <a:moveTo>
                  <a:pt x="137742" y="182622"/>
                </a:moveTo>
                <a:cubicBezTo>
                  <a:pt x="129983" y="182985"/>
                  <a:pt x="123856" y="189370"/>
                  <a:pt x="123856" y="197134"/>
                </a:cubicBezTo>
                <a:cubicBezTo>
                  <a:pt x="123856" y="204898"/>
                  <a:pt x="129983" y="211284"/>
                  <a:pt x="137742" y="211647"/>
                </a:cubicBezTo>
                <a:cubicBezTo>
                  <a:pt x="145501" y="211284"/>
                  <a:pt x="151628" y="204898"/>
                  <a:pt x="151628" y="197134"/>
                </a:cubicBezTo>
                <a:cubicBezTo>
                  <a:pt x="151628" y="189370"/>
                  <a:pt x="145501" y="182985"/>
                  <a:pt x="137742" y="182622"/>
                </a:cubicBezTo>
                <a:close/>
                <a:moveTo>
                  <a:pt x="340777" y="181243"/>
                </a:moveTo>
                <a:cubicBezTo>
                  <a:pt x="333018" y="181606"/>
                  <a:pt x="326891" y="187992"/>
                  <a:pt x="326891" y="195756"/>
                </a:cubicBezTo>
                <a:cubicBezTo>
                  <a:pt x="326891" y="203520"/>
                  <a:pt x="333018" y="209905"/>
                  <a:pt x="340777" y="210268"/>
                </a:cubicBezTo>
                <a:cubicBezTo>
                  <a:pt x="348536" y="209905"/>
                  <a:pt x="354663" y="203520"/>
                  <a:pt x="354663" y="195756"/>
                </a:cubicBezTo>
                <a:cubicBezTo>
                  <a:pt x="354663" y="187992"/>
                  <a:pt x="348536" y="181606"/>
                  <a:pt x="340777" y="181243"/>
                </a:cubicBezTo>
                <a:close/>
                <a:moveTo>
                  <a:pt x="239260" y="181243"/>
                </a:moveTo>
                <a:cubicBezTo>
                  <a:pt x="231501" y="181606"/>
                  <a:pt x="225373" y="187992"/>
                  <a:pt x="225373" y="195756"/>
                </a:cubicBezTo>
                <a:cubicBezTo>
                  <a:pt x="225373" y="203520"/>
                  <a:pt x="231501" y="209905"/>
                  <a:pt x="239260" y="210268"/>
                </a:cubicBezTo>
                <a:cubicBezTo>
                  <a:pt x="247018" y="209905"/>
                  <a:pt x="253146" y="203520"/>
                  <a:pt x="253146" y="195756"/>
                </a:cubicBezTo>
                <a:cubicBezTo>
                  <a:pt x="253146" y="187992"/>
                  <a:pt x="247018" y="181606"/>
                  <a:pt x="239260" y="181243"/>
                </a:cubicBezTo>
                <a:close/>
                <a:moveTo>
                  <a:pt x="137742" y="168110"/>
                </a:moveTo>
                <a:cubicBezTo>
                  <a:pt x="153731" y="168110"/>
                  <a:pt x="166747" y="181134"/>
                  <a:pt x="166747" y="197134"/>
                </a:cubicBezTo>
                <a:cubicBezTo>
                  <a:pt x="166747" y="213134"/>
                  <a:pt x="153731" y="226159"/>
                  <a:pt x="137742" y="226159"/>
                </a:cubicBezTo>
                <a:cubicBezTo>
                  <a:pt x="121753" y="226159"/>
                  <a:pt x="108737" y="213134"/>
                  <a:pt x="108737" y="197134"/>
                </a:cubicBezTo>
                <a:cubicBezTo>
                  <a:pt x="108737" y="181134"/>
                  <a:pt x="121753" y="168110"/>
                  <a:pt x="137742" y="168110"/>
                </a:cubicBezTo>
                <a:close/>
                <a:moveTo>
                  <a:pt x="340777" y="166731"/>
                </a:moveTo>
                <a:cubicBezTo>
                  <a:pt x="356766" y="166731"/>
                  <a:pt x="369782" y="179756"/>
                  <a:pt x="369782" y="195756"/>
                </a:cubicBezTo>
                <a:cubicBezTo>
                  <a:pt x="369782" y="211756"/>
                  <a:pt x="356766" y="224780"/>
                  <a:pt x="340777" y="224780"/>
                </a:cubicBezTo>
                <a:cubicBezTo>
                  <a:pt x="324788" y="224780"/>
                  <a:pt x="311772" y="211756"/>
                  <a:pt x="311772" y="195756"/>
                </a:cubicBezTo>
                <a:cubicBezTo>
                  <a:pt x="311772" y="179756"/>
                  <a:pt x="324788" y="166731"/>
                  <a:pt x="340777" y="166731"/>
                </a:cubicBezTo>
                <a:close/>
                <a:moveTo>
                  <a:pt x="239260" y="166731"/>
                </a:moveTo>
                <a:cubicBezTo>
                  <a:pt x="255249" y="166731"/>
                  <a:pt x="268265" y="179756"/>
                  <a:pt x="268265" y="195756"/>
                </a:cubicBezTo>
                <a:cubicBezTo>
                  <a:pt x="268265" y="211756"/>
                  <a:pt x="255249" y="224780"/>
                  <a:pt x="239260" y="224780"/>
                </a:cubicBezTo>
                <a:cubicBezTo>
                  <a:pt x="223271" y="224780"/>
                  <a:pt x="210255" y="211756"/>
                  <a:pt x="210255" y="195756"/>
                </a:cubicBezTo>
                <a:cubicBezTo>
                  <a:pt x="210255" y="179756"/>
                  <a:pt x="223271" y="166731"/>
                  <a:pt x="239260" y="166731"/>
                </a:cubicBezTo>
                <a:close/>
                <a:moveTo>
                  <a:pt x="241834" y="14501"/>
                </a:moveTo>
                <a:cubicBezTo>
                  <a:pt x="114337" y="14501"/>
                  <a:pt x="14501" y="94110"/>
                  <a:pt x="14501" y="195797"/>
                </a:cubicBezTo>
                <a:cubicBezTo>
                  <a:pt x="14501" y="257027"/>
                  <a:pt x="60105" y="301218"/>
                  <a:pt x="98350" y="327537"/>
                </a:cubicBezTo>
                <a:cubicBezTo>
                  <a:pt x="100344" y="328879"/>
                  <a:pt x="101504" y="331126"/>
                  <a:pt x="101504" y="333519"/>
                </a:cubicBezTo>
                <a:lnTo>
                  <a:pt x="101504" y="421720"/>
                </a:lnTo>
                <a:cubicBezTo>
                  <a:pt x="118434" y="412548"/>
                  <a:pt x="153344" y="391232"/>
                  <a:pt x="183070" y="357699"/>
                </a:cubicBezTo>
                <a:cubicBezTo>
                  <a:pt x="184810" y="355814"/>
                  <a:pt x="187348" y="354944"/>
                  <a:pt x="189885" y="355415"/>
                </a:cubicBezTo>
                <a:cubicBezTo>
                  <a:pt x="208482" y="358968"/>
                  <a:pt x="230088" y="362593"/>
                  <a:pt x="249084" y="362593"/>
                </a:cubicBezTo>
                <a:cubicBezTo>
                  <a:pt x="377632" y="362593"/>
                  <a:pt x="464019" y="295563"/>
                  <a:pt x="464019" y="195761"/>
                </a:cubicBezTo>
                <a:cubicBezTo>
                  <a:pt x="464019" y="92443"/>
                  <a:pt x="368497" y="14501"/>
                  <a:pt x="241834" y="14501"/>
                </a:cubicBezTo>
                <a:close/>
                <a:moveTo>
                  <a:pt x="241834" y="0"/>
                </a:moveTo>
                <a:cubicBezTo>
                  <a:pt x="376762" y="0"/>
                  <a:pt x="478520" y="84177"/>
                  <a:pt x="478520" y="195761"/>
                </a:cubicBezTo>
                <a:cubicBezTo>
                  <a:pt x="478520" y="304227"/>
                  <a:pt x="386296" y="377094"/>
                  <a:pt x="249084" y="377094"/>
                </a:cubicBezTo>
                <a:cubicBezTo>
                  <a:pt x="230270" y="377094"/>
                  <a:pt x="209534" y="373831"/>
                  <a:pt x="191191" y="370423"/>
                </a:cubicBezTo>
                <a:cubicBezTo>
                  <a:pt x="148849" y="416717"/>
                  <a:pt x="99329" y="439194"/>
                  <a:pt x="97227" y="440136"/>
                </a:cubicBezTo>
                <a:cubicBezTo>
                  <a:pt x="92441" y="442275"/>
                  <a:pt x="87040" y="438759"/>
                  <a:pt x="87004" y="433538"/>
                </a:cubicBezTo>
                <a:lnTo>
                  <a:pt x="87004" y="337289"/>
                </a:lnTo>
                <a:cubicBezTo>
                  <a:pt x="46547" y="308759"/>
                  <a:pt x="0" y="261595"/>
                  <a:pt x="0" y="195797"/>
                </a:cubicBezTo>
                <a:cubicBezTo>
                  <a:pt x="0" y="85990"/>
                  <a:pt x="106217" y="0"/>
                  <a:pt x="24183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F9284BBD-57AD-4078-ACE1-FF1A55367759}"/>
              </a:ext>
            </a:extLst>
          </p:cNvPr>
          <p:cNvSpPr txBox="1"/>
          <p:nvPr/>
        </p:nvSpPr>
        <p:spPr>
          <a:xfrm>
            <a:off x="2605747" y="883853"/>
            <a:ext cx="6735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600" noProof="1">
              <a:ln w="19050">
                <a:noFill/>
                <a:bevel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5C69013E-CF17-46AC-B2C0-D1C2A5398641}"/>
              </a:ext>
            </a:extLst>
          </p:cNvPr>
          <p:cNvSpPr txBox="1"/>
          <p:nvPr/>
        </p:nvSpPr>
        <p:spPr>
          <a:xfrm>
            <a:off x="2671907" y="883853"/>
            <a:ext cx="6735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6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A12B-7472-4CCB-82BE-21F5708F1FAF}"/>
              </a:ext>
            </a:extLst>
          </p:cNvPr>
          <p:cNvSpPr txBox="1"/>
          <p:nvPr/>
        </p:nvSpPr>
        <p:spPr>
          <a:xfrm>
            <a:off x="12622369" y="1737236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EE2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42698-C824-4D76-B2D3-B86ADBF03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50" y="2357616"/>
            <a:ext cx="1024460" cy="1742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4.07407E-6 L 5E-6 0.00046 C -0.00677 0.00254 -0.01367 0.00277 -0.01992 0.00671 C -0.02213 0.0081 -0.02434 0.00972 -0.02644 0.01088 C -0.02812 0.0118 -0.03007 0.01226 -0.03164 0.01296 C -0.03437 0.01435 -0.0371 0.01597 -0.03971 0.01736 C -0.0414 0.01944 -0.04283 0.02222 -0.04492 0.02361 C -0.04688 0.025 -0.04922 0.02476 -0.05143 0.02569 C -0.05416 0.02685 -0.05678 0.02847 -0.05937 0.02986 C -0.0621 0.0331 -0.06523 0.03657 -0.06849 0.03842 C -0.07071 0.03958 -0.07292 0.03981 -0.07526 0.04051 C -0.08855 0.05509 -0.06641 0.03171 -0.08555 0.04907 C -0.09662 0.05879 -0.08529 0.05301 -0.09609 0.0574 C -0.11862 0.08634 -0.08842 0.04907 -0.10925 0.07013 C -0.11081 0.07176 -0.11185 0.07453 -0.11329 0.07662 C -0.11615 0.08055 -0.11928 0.08379 -0.1224 0.08703 C -0.12527 0.09398 -0.12487 0.09421 -0.12917 0.09976 C -0.13112 0.10254 -0.1336 0.10486 -0.13555 0.1081 C -0.13764 0.1118 -0.13933 0.11643 -0.14089 0.12106 C -0.14571 0.13356 -0.14336 0.12801 -0.14753 0.13773 C -0.14792 0.13981 -0.14805 0.14213 -0.1487 0.14398 C -0.15027 0.14838 -0.15313 0.15208 -0.15391 0.15625 C -0.15573 0.16527 -0.15521 0.17476 -0.15678 0.18379 C -0.15704 0.1868 -0.1586 0.18935 -0.15925 0.19213 C -0.16459 0.21527 -0.15586 0.18564 -0.16316 0.20949 C -0.16511 0.22847 -0.16459 0.22013 -0.16589 0.24513 C -0.16615 0.25277 -0.16602 0.27129 -0.16849 0.28101 C -0.16915 0.28426 -0.17019 0.28703 -0.1711 0.28981 C -0.17201 0.29513 -0.17292 0.30115 -0.1737 0.30648 C -0.17422 0.31064 -0.17409 0.31551 -0.17514 0.31944 C -0.17605 0.32314 -0.17787 0.32615 -0.17904 0.33009 C -0.17956 0.33194 -0.1793 0.33472 -0.18034 0.33611 C -0.18165 0.33888 -0.18386 0.34027 -0.18555 0.34282 C -0.18633 0.3456 -0.18698 0.34861 -0.18816 0.35115 C -0.18933 0.35347 -0.19141 0.35463 -0.19206 0.35763 C -0.19662 0.37176 -0.18959 0.36597 -0.1974 0.3699 C -0.20183 0.37592 -0.20573 0.3824 -0.21068 0.38703 C -0.21368 0.39004 -0.21667 0.39282 -0.2198 0.3956 C -0.22136 0.39699 -0.22331 0.39791 -0.225 0.39953 C -0.23217 0.40717 -0.23373 0.41111 -0.24076 0.41666 C -0.24193 0.41782 -0.24349 0.41782 -0.24467 0.41898 C -0.25886 0.43009 -0.24258 0.42037 -0.26172 0.43796 C -0.2642 0.44004 -0.26706 0.44074 -0.26967 0.44213 C -0.28829 0.45231 -0.26889 0.44213 -0.28282 0.44861 C -0.28412 0.44907 -0.28529 0.45023 -0.28685 0.45069 C -0.28985 0.45162 -0.29297 0.45185 -0.29597 0.45277 C -0.29766 0.45324 -0.29935 0.45416 -0.30118 0.45486 C -0.31928 0.46134 -0.29935 0.45347 -0.31172 0.45879 C -0.31355 0.45972 -0.31524 0.45995 -0.31693 0.46111 C -0.31875 0.46226 -0.32045 0.46412 -0.32227 0.46551 C -0.32357 0.46643 -0.32487 0.46689 -0.32618 0.46759 C -0.33099 0.47939 -0.32579 0.4699 -0.33542 0.47592 C -0.34389 0.48148 -0.33959 0.48148 -0.34584 0.48657 C -0.34727 0.4875 -0.34857 0.48796 -0.34987 0.48865 C -0.35157 0.49166 -0.35326 0.49467 -0.35508 0.49722 C -0.36146 0.50625 -0.36185 0.50254 -0.36836 0.5162 C -0.37318 0.52685 -0.37097 0.52176 -0.37474 0.53101 C -0.37839 0.55347 -0.3737 0.52708 -0.37878 0.54583 C -0.37995 0.55 -0.3806 0.55439 -0.38139 0.55856 C -0.38295 0.56551 -0.38139 0.56504 -0.38386 0.56504 L -0.38269 0.56504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81347" y="113016"/>
            <a:ext cx="4030489" cy="6616558"/>
          </a:xfrm>
          <a:prstGeom prst="roundRect">
            <a:avLst>
              <a:gd name="adj" fmla="val 0"/>
            </a:avLst>
          </a:prstGeom>
          <a:solidFill>
            <a:srgbClr val="EBF56B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5" y="165051"/>
            <a:ext cx="2128232" cy="1437790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1979952" y="562760"/>
            <a:ext cx="2019527" cy="64633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36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36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68" y="1737675"/>
            <a:ext cx="400691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đây.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plant, outdoor, grass, calamus&#10;&#10;Description automatically generated">
            <a:extLst>
              <a:ext uri="{FF2B5EF4-FFF2-40B4-BE49-F238E27FC236}">
                <a16:creationId xmlns:a16="http://schemas.microsoft.com/office/drawing/2014/main" id="{15468D62-5EC4-4926-8E0A-875402334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8" y="3746548"/>
            <a:ext cx="3415294" cy="257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FA95B57A-1D06-4C61-A224-FCDC31B2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609" y="874943"/>
            <a:ext cx="7735114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Mới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trắng,bướm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rồi bay đi.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Mình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			 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4FD4395-A8E9-42E4-AD40-C3300FA6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91" y="237615"/>
            <a:ext cx="26047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alt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4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15689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02C8E7-FBED-4BAC-BE9A-2E1070AA19AD}"/>
              </a:ext>
            </a:extLst>
          </p:cNvPr>
          <p:cNvSpPr/>
          <p:nvPr/>
        </p:nvSpPr>
        <p:spPr>
          <a:xfrm>
            <a:off x="-45551" y="611312"/>
            <a:ext cx="9123029" cy="624668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18734" y="-69342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6391600" y="269176"/>
            <a:ext cx="166254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60AFA7AB-0FD3-4682-B0A9-4CE0CB40A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" y="696831"/>
            <a:ext cx="889018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Mới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sau,ngô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154A7838-9EE3-4077-AC22-58B86A6DE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1" y="2545468"/>
            <a:ext cx="855844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rồi bay đi.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Mình có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799810A3-55E1-4760-94FD-1EA2E6B5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7" y="5042118"/>
            <a:ext cx="89547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7" descr="corn_ngo">
            <a:extLst>
              <a:ext uri="{FF2B5EF4-FFF2-40B4-BE49-F238E27FC236}">
                <a16:creationId xmlns:a16="http://schemas.microsoft.com/office/drawing/2014/main" id="{4D88552D-E413-4D4F-AF99-5D7788AF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825" y="4996897"/>
            <a:ext cx="2841391" cy="168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Cay Ngo">
            <a:extLst>
              <a:ext uri="{FF2B5EF4-FFF2-40B4-BE49-F238E27FC236}">
                <a16:creationId xmlns:a16="http://schemas.microsoft.com/office/drawing/2014/main" id="{56741918-4E9D-4C55-95A9-207376D4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60" y="2755205"/>
            <a:ext cx="2744713" cy="176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Ngo11">
            <a:extLst>
              <a:ext uri="{FF2B5EF4-FFF2-40B4-BE49-F238E27FC236}">
                <a16:creationId xmlns:a16="http://schemas.microsoft.com/office/drawing/2014/main" id="{E6029E9C-56CA-4A84-8088-8D325D84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965" y="708973"/>
            <a:ext cx="2941707" cy="174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E38AE9-2078-4C0A-B862-00972FDBE7D2}"/>
              </a:ext>
            </a:extLst>
          </p:cNvPr>
          <p:cNvSpPr txBox="1"/>
          <p:nvPr/>
        </p:nvSpPr>
        <p:spPr>
          <a:xfrm>
            <a:off x="8054146" y="-39620"/>
            <a:ext cx="527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45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B63089-5216-4645-B788-1E9818D52A38}"/>
              </a:ext>
            </a:extLst>
          </p:cNvPr>
          <p:cNvSpPr/>
          <p:nvPr/>
        </p:nvSpPr>
        <p:spPr>
          <a:xfrm>
            <a:off x="156230" y="73190"/>
            <a:ext cx="11661276" cy="671162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6" name="Picture 17" descr="corn_ngo">
            <a:extLst>
              <a:ext uri="{FF2B5EF4-FFF2-40B4-BE49-F238E27FC236}">
                <a16:creationId xmlns:a16="http://schemas.microsoft.com/office/drawing/2014/main" id="{4D88552D-E413-4D4F-AF99-5D7788AF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334" y="4673451"/>
            <a:ext cx="3587297" cy="211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Cay Ngo">
            <a:extLst>
              <a:ext uri="{FF2B5EF4-FFF2-40B4-BE49-F238E27FC236}">
                <a16:creationId xmlns:a16="http://schemas.microsoft.com/office/drawing/2014/main" id="{56741918-4E9D-4C55-95A9-207376D4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4" y="3206294"/>
            <a:ext cx="3587296" cy="203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Ngo11">
            <a:extLst>
              <a:ext uri="{FF2B5EF4-FFF2-40B4-BE49-F238E27FC236}">
                <a16:creationId xmlns:a16="http://schemas.microsoft.com/office/drawing/2014/main" id="{E6029E9C-56CA-4A84-8088-8D325D84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35" y="899011"/>
            <a:ext cx="3549196" cy="20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id="{44A7666B-75CD-40EC-92A5-41689E08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40" y="749695"/>
            <a:ext cx="803415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131FB8A1-7B31-4807-841F-CF961336F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718" y="3354443"/>
            <a:ext cx="7661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9C93F460-6ACD-42DA-8AF0-D92E89F76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7" y="5305621"/>
            <a:ext cx="81696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có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2A99FC-D6EB-47EC-9822-C3076409BE5B}"/>
              </a:ext>
            </a:extLst>
          </p:cNvPr>
          <p:cNvSpPr txBox="1"/>
          <p:nvPr/>
        </p:nvSpPr>
        <p:spPr>
          <a:xfrm>
            <a:off x="6913202" y="73190"/>
            <a:ext cx="5278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77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06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8" y="114805"/>
            <a:ext cx="3419863" cy="2310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620" y="749393"/>
            <a:ext cx="305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ngô theo trình tự nào?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09F4BCF-5FF9-4BA3-8998-2D267B0A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438" y="749393"/>
            <a:ext cx="30687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6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doan 1 bai ngo non">
            <a:extLst>
              <a:ext uri="{FF2B5EF4-FFF2-40B4-BE49-F238E27FC236}">
                <a16:creationId xmlns:a16="http://schemas.microsoft.com/office/drawing/2014/main" id="{76F98880-D385-41B0-B39D-5CF07F10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532">
            <a:off x="654126" y="3429000"/>
            <a:ext cx="3246630" cy="288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458E9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4" descr="doan 2 bai ngo">
            <a:extLst>
              <a:ext uri="{FF2B5EF4-FFF2-40B4-BE49-F238E27FC236}">
                <a16:creationId xmlns:a16="http://schemas.microsoft.com/office/drawing/2014/main" id="{68380D69-868C-470A-B0EA-5B925737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4713">
            <a:off x="8144216" y="3741603"/>
            <a:ext cx="3493214" cy="2509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1" descr="ngo">
            <a:extLst>
              <a:ext uri="{FF2B5EF4-FFF2-40B4-BE49-F238E27FC236}">
                <a16:creationId xmlns:a16="http://schemas.microsoft.com/office/drawing/2014/main" id="{B1BBE876-B2A8-4ED5-B85C-69D67177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537">
            <a:off x="4077165" y="548253"/>
            <a:ext cx="3419863" cy="2509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72989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3" y="305656"/>
            <a:ext cx="11373492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9063566" y="613090"/>
            <a:ext cx="2352952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267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24" y="1377710"/>
            <a:ext cx="10870951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23).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3739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81347" y="113016"/>
            <a:ext cx="4111836" cy="6616558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5" y="165051"/>
            <a:ext cx="1748681" cy="1181373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1803362" y="560517"/>
            <a:ext cx="2019527" cy="64633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36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36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" y="1527568"/>
            <a:ext cx="424417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TV4,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23).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68D62-5EC4-4926-8E0A-875402334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3" r="7123"/>
          <a:stretch/>
        </p:blipFill>
        <p:spPr>
          <a:xfrm>
            <a:off x="188845" y="4144388"/>
            <a:ext cx="3779487" cy="23341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FA95B57A-1D06-4C61-A224-FCDC31B2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609" y="874943"/>
            <a:ext cx="7735114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Mai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VŨ TIỀM</a:t>
            </a:r>
            <a:endParaRPr lang="en-US" alt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4FD4395-A8E9-42E4-AD40-C3300FA6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887" y="228612"/>
            <a:ext cx="3418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altLang="vi-VN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31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C93722-81EF-4513-9334-24850120C08B}"/>
              </a:ext>
            </a:extLst>
          </p:cNvPr>
          <p:cNvSpPr/>
          <p:nvPr/>
        </p:nvSpPr>
        <p:spPr>
          <a:xfrm>
            <a:off x="101627" y="611312"/>
            <a:ext cx="8039471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9679" y="106914"/>
            <a:ext cx="14221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561863" y="445732"/>
            <a:ext cx="815812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9" name="Picture 10" descr="than mai">
            <a:extLst>
              <a:ext uri="{FF2B5EF4-FFF2-40B4-BE49-F238E27FC236}">
                <a16:creationId xmlns:a16="http://schemas.microsoft.com/office/drawing/2014/main" id="{4493EF20-9EC9-41B7-803E-B9918D00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495" y="650582"/>
            <a:ext cx="3710062" cy="184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215683CE-AF18-476D-8764-836648A42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74" y="651749"/>
            <a:ext cx="7535156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thanh,thân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tay,cành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EFE39E38-FB93-4027-84F2-000128873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804" y="2581806"/>
            <a:ext cx="751176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D54341D1-936F-4433-8FCA-421357236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71" y="4933447"/>
            <a:ext cx="7535156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8C4D6C-D2E4-4C21-AA9E-29D26CEE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11" y="2632146"/>
            <a:ext cx="3710062" cy="197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1B1F7-AEBD-4CD7-AABE-84EC14A9BE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98" y="4894608"/>
            <a:ext cx="3735520" cy="1909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102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8443" y="-72526"/>
            <a:ext cx="2165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40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88084" y="323165"/>
            <a:ext cx="8075143" cy="45764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9" name="Picture 10" descr="than mai">
            <a:extLst>
              <a:ext uri="{FF2B5EF4-FFF2-40B4-BE49-F238E27FC236}">
                <a16:creationId xmlns:a16="http://schemas.microsoft.com/office/drawing/2014/main" id="{4493EF20-9EC9-41B7-803E-B9918D00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28" y="807320"/>
            <a:ext cx="3961493" cy="233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8C4D6C-D2E4-4C21-AA9E-29D26CEE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66" y="3038588"/>
            <a:ext cx="4332775" cy="231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1B1F7-AEBD-4CD7-AABE-84EC14A9BE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87" y="4783475"/>
            <a:ext cx="3697038" cy="190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450AC74B-12F9-41BE-8291-E6D54B2E7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34" y="1003383"/>
            <a:ext cx="754802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4AEA752A-7A78-4302-9175-A316D6CDE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3317132"/>
            <a:ext cx="58410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E6C5EF4B-AD70-4C13-B41C-73237DE5C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57" y="5557676"/>
            <a:ext cx="716859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20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6" descr="形状, 圆圈&#10;&#10;描述已自动生成">
            <a:extLst>
              <a:ext uri="{FF2B5EF4-FFF2-40B4-BE49-F238E27FC236}">
                <a16:creationId xmlns:a16="http://schemas.microsoft.com/office/drawing/2014/main" id="{F3C22419-9DA7-49ED-AA37-39FD352CD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710">
            <a:off x="-503704" y="1643453"/>
            <a:ext cx="7734912" cy="5673123"/>
          </a:xfrm>
          <a:prstGeom prst="rect">
            <a:avLst/>
          </a:prstGeom>
        </p:spPr>
      </p:pic>
      <p:pic>
        <p:nvPicPr>
          <p:cNvPr id="16" name="图片 26" descr="形状, 圆圈&#10;&#10;描述已自动生成">
            <a:extLst>
              <a:ext uri="{FF2B5EF4-FFF2-40B4-BE49-F238E27FC236}">
                <a16:creationId xmlns:a16="http://schemas.microsoft.com/office/drawing/2014/main" id="{980CF54C-26E7-45F0-98FF-10D836F22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4930298" y="1648169"/>
            <a:ext cx="8326328" cy="5389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66264DF9-347A-44E9-9CAE-9281D5DCCE67}"/>
              </a:ext>
            </a:extLst>
          </p:cNvPr>
          <p:cNvSpPr/>
          <p:nvPr/>
        </p:nvSpPr>
        <p:spPr>
          <a:xfrm>
            <a:off x="412774" y="334854"/>
            <a:ext cx="11499826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Trình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miêu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tả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mai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tứ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so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ngô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31CE3D-490C-4E92-86DB-614C0011D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392" y="2641158"/>
            <a:ext cx="40491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ngô theo trình tự nào?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8AB6439F-E64D-4372-8F46-E34E9106C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647" y="2614830"/>
            <a:ext cx="35547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40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6A2A88-49F5-49FC-B7AA-C98B03D0B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8514" y="2810554"/>
            <a:ext cx="415105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trình tự nào?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0107CE7E-B296-43FD-9657-A0477644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080" y="2779450"/>
            <a:ext cx="375592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mai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endParaRPr lang="en-US" altLang="vi-VN" sz="44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44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54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5" grpId="0"/>
      <p:bldP spid="25" grpId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82A9AEE-239B-4944-9528-48FC6B10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2089298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oup 83">
            <a:extLst>
              <a:ext uri="{FF2B5EF4-FFF2-40B4-BE49-F238E27FC236}">
                <a16:creationId xmlns:a16="http://schemas.microsoft.com/office/drawing/2014/main" id="{E4AE418A-FFE9-43AD-AA37-9BD448CCE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945970"/>
              </p:ext>
            </p:extLst>
          </p:nvPr>
        </p:nvGraphicFramePr>
        <p:xfrm>
          <a:off x="124562" y="214692"/>
          <a:ext cx="11942875" cy="64286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94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2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5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086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kumimoji="0" lang="en-US" sz="3200" b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458E9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kumimoji="0" lang="en-US" sz="3200" b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458E9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cao,dáng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0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đơm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7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 Box 80">
            <a:extLst>
              <a:ext uri="{FF2B5EF4-FFF2-40B4-BE49-F238E27FC236}">
                <a16:creationId xmlns:a16="http://schemas.microsoft.com/office/drawing/2014/main" id="{706D36F4-E058-48E5-BA20-617A67E4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6911181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latin typeface="Times New Roman" panose="02020603050405020304" pitchFamily="18" charset="0"/>
              </a:rPr>
              <a:t>?   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Từ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cấu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hai</a:t>
            </a:r>
            <a:r>
              <a:rPr lang="en-US" altLang="vi-VN" b="1" i="1" dirty="0">
                <a:latin typeface="Times New Roman" panose="02020603050405020304" pitchFamily="18" charset="0"/>
              </a:rPr>
              <a:t> bài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văn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vi-VN" b="1" i="1" dirty="0">
                <a:latin typeface="Times New Roman" panose="02020603050405020304" pitchFamily="18" charset="0"/>
              </a:rPr>
              <a:t>,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rút</a:t>
            </a:r>
            <a:r>
              <a:rPr lang="en-US" altLang="vi-VN" b="1" i="1" dirty="0">
                <a:latin typeface="Times New Roman" panose="02020603050405020304" pitchFamily="18" charset="0"/>
              </a:rPr>
              <a:t> ra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xét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về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cấu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vi-VN" b="1" i="1" dirty="0">
                <a:latin typeface="Times New Roman" panose="02020603050405020304" pitchFamily="18" charset="0"/>
              </a:rPr>
              <a:t> bài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văn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miêu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tả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cây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cối</a:t>
            </a:r>
            <a:r>
              <a:rPr lang="en-US" altLang="vi-VN" b="1" i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0891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6C4EAF10-853E-46EA-867C-AA01A3E69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17D9A63-A5DD-4FE9-8F86-4FEF9BD60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4158" y="154380"/>
            <a:ext cx="7883683" cy="4748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6E336-1060-450B-9661-6499F7F95E36}"/>
              </a:ext>
            </a:extLst>
          </p:cNvPr>
          <p:cNvSpPr txBox="1"/>
          <p:nvPr/>
        </p:nvSpPr>
        <p:spPr>
          <a:xfrm>
            <a:off x="1499039" y="2134328"/>
            <a:ext cx="8978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800" dirty="0">
                <a:solidFill>
                  <a:srgbClr val="D08E42"/>
                </a:solidFill>
                <a:latin typeface="UTM Androgyne" panose="02040603050506020204" pitchFamily="18" charset="0"/>
              </a:rPr>
              <a:t>KHỞI ĐỘNG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7981CC4-6453-46DA-9463-C5F337CE7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5731" y="1765267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82A9AEE-239B-4944-9528-48FC6B10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2089298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66264DF9-347A-44E9-9CAE-9281D5DCCE67}"/>
              </a:ext>
            </a:extLst>
          </p:cNvPr>
          <p:cNvSpPr/>
          <p:nvPr/>
        </p:nvSpPr>
        <p:spPr>
          <a:xfrm>
            <a:off x="546100" y="119664"/>
            <a:ext cx="1094740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80">
            <a:extLst>
              <a:ext uri="{FF2B5EF4-FFF2-40B4-BE49-F238E27FC236}">
                <a16:creationId xmlns:a16="http://schemas.microsoft.com/office/drawing/2014/main" id="{706D36F4-E058-48E5-BA20-617A67E4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83" y="145769"/>
            <a:ext cx="108754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Group 83">
            <a:extLst>
              <a:ext uri="{FF2B5EF4-FFF2-40B4-BE49-F238E27FC236}">
                <a16:creationId xmlns:a16="http://schemas.microsoft.com/office/drawing/2014/main" id="{2689B16B-225A-4D1F-909C-B29EC1590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462071"/>
              </p:ext>
            </p:extLst>
          </p:nvPr>
        </p:nvGraphicFramePr>
        <p:xfrm>
          <a:off x="247403" y="1534728"/>
          <a:ext cx="11697194" cy="5177503"/>
        </p:xfrm>
        <a:graphic>
          <a:graphicData uri="http://schemas.openxmlformats.org/drawingml/2006/table">
            <a:tbl>
              <a:tblPr/>
              <a:tblGrid>
                <a:gridCol w="1953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2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0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4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37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Giới thiệu bao quát về cây mai (chiều cao,dáng, thân, tán, gốc, cành, nhánh).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0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9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55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26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58E9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81346" y="66352"/>
            <a:ext cx="2689811" cy="661655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5" y="0"/>
            <a:ext cx="2689811" cy="1817181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219948" y="2756920"/>
            <a:ext cx="2490682" cy="76944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400" b="1" spc="51" dirty="0" err="1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Ghi</a:t>
            </a:r>
            <a:r>
              <a:rPr lang="en-US" altLang="zh-CN" sz="4400" b="1" spc="51" dirty="0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 </a:t>
            </a:r>
            <a:r>
              <a:rPr lang="en-US" altLang="zh-CN" sz="4400" b="1" spc="51" dirty="0" err="1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nhớ</a:t>
            </a:r>
            <a:endParaRPr lang="zh-CN" altLang="en-US" sz="4400" b="1" spc="51" dirty="0">
              <a:ln w="11430"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latin typeface="UTM Avo" panose="02040603050506020204" pitchFamily="18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7F8E4-DC1E-4586-BC99-4FCC729A8EDC}"/>
              </a:ext>
            </a:extLst>
          </p:cNvPr>
          <p:cNvSpPr txBox="1"/>
          <p:nvPr/>
        </p:nvSpPr>
        <p:spPr>
          <a:xfrm>
            <a:off x="2909759" y="469765"/>
            <a:ext cx="9103680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Bài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miêu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cối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thường</a:t>
            </a:r>
            <a:r>
              <a:rPr lang="en-US" altLang="vi-VN" sz="3600" b="1" dirty="0">
                <a:latin typeface="Times New Roman" panose="02020603050405020304" pitchFamily="18" charset="0"/>
              </a:rPr>
              <a:t> có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phần</a:t>
            </a:r>
            <a:r>
              <a:rPr lang="en-US" altLang="vi-VN" sz="36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1.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Mở</a:t>
            </a:r>
            <a:r>
              <a:rPr lang="en-US" altLang="vi-VN" sz="3600" b="1" dirty="0">
                <a:latin typeface="Times New Roman" panose="02020603050405020304" pitchFamily="18" charset="0"/>
              </a:rPr>
              <a:t> bài: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3600" b="1" dirty="0">
                <a:latin typeface="Times New Roman" panose="02020603050405020304" pitchFamily="18" charset="0"/>
              </a:rPr>
              <a:t> bao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quát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Thân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bài:Tả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bộ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phận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thời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kì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phát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triển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Kết</a:t>
            </a:r>
            <a:r>
              <a:rPr lang="en-US" altLang="vi-VN" sz="3600" b="1" dirty="0">
                <a:latin typeface="Times New Roman" panose="02020603050405020304" pitchFamily="18" charset="0"/>
              </a:rPr>
              <a:t> bài: Có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thể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nêu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lợi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ích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ấn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tượng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tình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cảm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732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3145366" y="515012"/>
            <a:ext cx="6325321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20" y="1305341"/>
            <a:ext cx="1137349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6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7837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213756"/>
            <a:ext cx="11584824" cy="6454172"/>
          </a:xfrm>
          <a:prstGeom prst="roundRect">
            <a:avLst>
              <a:gd name="adj" fmla="val 8112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7194F7-B54F-4898-BBC8-15796705BF92}"/>
              </a:ext>
            </a:extLst>
          </p:cNvPr>
          <p:cNvSpPr/>
          <p:nvPr/>
        </p:nvSpPr>
        <p:spPr>
          <a:xfrm>
            <a:off x="81347" y="113016"/>
            <a:ext cx="3302131" cy="6616558"/>
          </a:xfrm>
          <a:prstGeom prst="roundRect">
            <a:avLst>
              <a:gd name="adj" fmla="val 0"/>
            </a:avLst>
          </a:prstGeom>
          <a:solidFill>
            <a:srgbClr val="85C280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556" y="827038"/>
            <a:ext cx="1500396" cy="1013637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713049" y="436181"/>
            <a:ext cx="2301720" cy="523220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28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28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45" y="1647345"/>
            <a:ext cx="317214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29B02CD7-A891-4EAE-AE9F-6E498CF5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331" y="760171"/>
            <a:ext cx="8592747" cy="628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có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mấy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đi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</a:t>
            </a:r>
            <a:r>
              <a:rPr lang="en-US" altLang="vi-VN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VŨ TÚ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1BA6D-3CD4-4016-B232-722BA2BB00D6}"/>
              </a:ext>
            </a:extLst>
          </p:cNvPr>
          <p:cNvSpPr txBox="1"/>
          <p:nvPr/>
        </p:nvSpPr>
        <p:spPr>
          <a:xfrm>
            <a:off x="3711385" y="113016"/>
            <a:ext cx="7445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altLang="vi-VN" sz="32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03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7 0.08426 L 0.20065 -0.084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ED8B8F-9D66-4046-A3FA-365AB462307C}"/>
              </a:ext>
            </a:extLst>
          </p:cNvPr>
          <p:cNvSpPr/>
          <p:nvPr/>
        </p:nvSpPr>
        <p:spPr>
          <a:xfrm>
            <a:off x="0" y="584774"/>
            <a:ext cx="12192000" cy="62732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15990" y="0"/>
            <a:ext cx="1973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05101" y="368929"/>
            <a:ext cx="815812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3" name="Picture 15" descr="hoagao5">
            <a:extLst>
              <a:ext uri="{FF2B5EF4-FFF2-40B4-BE49-F238E27FC236}">
                <a16:creationId xmlns:a16="http://schemas.microsoft.com/office/drawing/2014/main" id="{DFD9DB31-7D0A-4371-8C6E-6D366A1E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09" y="470503"/>
            <a:ext cx="3560256" cy="21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29A51-C881-492E-84D4-70C2316D4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57" y="2747831"/>
            <a:ext cx="3810000" cy="187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434986-F2BD-43CA-B21C-D50F180EB8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27" y="4624486"/>
            <a:ext cx="3821113" cy="201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7">
            <a:extLst>
              <a:ext uri="{FF2B5EF4-FFF2-40B4-BE49-F238E27FC236}">
                <a16:creationId xmlns:a16="http://schemas.microsoft.com/office/drawing/2014/main" id="{750CEC89-CC4F-4A1F-87F8-62728DC0F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23" y="688591"/>
            <a:ext cx="798786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có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mấy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2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ED4F40F6-CE84-4F0A-ABEA-1D7BB529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671" y="2865356"/>
            <a:ext cx="727332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  <a:endParaRPr lang="en-US" altLang="vi-VN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3B3A71D7-A93E-44A5-8C48-C39093F8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38" y="4696265"/>
            <a:ext cx="782787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đi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múp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míp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mới.</a:t>
            </a:r>
            <a:endParaRPr lang="en-US" altLang="vi-VN" sz="2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23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63721" y="0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600" b="1" dirty="0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3600" b="1" dirty="0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88084" y="323165"/>
            <a:ext cx="8075143" cy="45764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3" name="Picture 15" descr="hoagao5">
            <a:extLst>
              <a:ext uri="{FF2B5EF4-FFF2-40B4-BE49-F238E27FC236}">
                <a16:creationId xmlns:a16="http://schemas.microsoft.com/office/drawing/2014/main" id="{0652D6A8-92D9-45D7-B6F0-A9B67780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6" y="729942"/>
            <a:ext cx="3810000" cy="21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08E95C-30DF-49F9-AF9D-8555EF950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09" y="2830446"/>
            <a:ext cx="4121479" cy="217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598DB3-0C14-4C30-8538-595503843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14" y="4714805"/>
            <a:ext cx="3821113" cy="201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>
            <a:extLst>
              <a:ext uri="{FF2B5EF4-FFF2-40B4-BE49-F238E27FC236}">
                <a16:creationId xmlns:a16="http://schemas.microsoft.com/office/drawing/2014/main" id="{FA5A57DC-18BA-4678-999C-06632CE0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883" y="753160"/>
            <a:ext cx="70866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BB175086-03AC-4C59-8149-1AC78CE64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271" y="3078559"/>
            <a:ext cx="748039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267FF49-0452-4B50-A2B3-D0F3658F4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58" y="5114142"/>
            <a:ext cx="64305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011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" y="193330"/>
            <a:ext cx="3419863" cy="2310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55662"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620" y="596993"/>
            <a:ext cx="305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trình tự nào?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8F9DF84C-A9D6-4FBB-B58C-69463669D7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08" t="16713" b="14111"/>
          <a:stretch>
            <a:fillRect/>
          </a:stretch>
        </p:blipFill>
        <p:spPr>
          <a:xfrm>
            <a:off x="-72050" y="1214185"/>
            <a:ext cx="9633204" cy="5745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06C2A4-3E09-4E5C-86BC-E8F9BF8D12B3}"/>
              </a:ext>
            </a:extLst>
          </p:cNvPr>
          <p:cNvSpPr txBox="1"/>
          <p:nvPr/>
        </p:nvSpPr>
        <p:spPr>
          <a:xfrm>
            <a:off x="958543" y="2584567"/>
            <a:ext cx="75129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Bài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văn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mọng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mùa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vỏ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tách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ra,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lộ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múi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treo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rung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rinh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nồi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cơm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mới.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7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61616"/>
            <a:ext cx="11373492" cy="624668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3145366" y="541958"/>
            <a:ext cx="6325321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09" y="1589113"/>
            <a:ext cx="11373491" cy="429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vi-VN" sz="40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học: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lphaLcParenR"/>
            </a:pP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lphaLcParenR"/>
            </a:pP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810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501947" y="305656"/>
            <a:ext cx="11373492" cy="624668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1C9A7A"/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AutoShape 22">
            <a:extLst>
              <a:ext uri="{FF2B5EF4-FFF2-40B4-BE49-F238E27FC236}">
                <a16:creationId xmlns:a16="http://schemas.microsoft.com/office/drawing/2014/main" id="{31C93D49-A3C3-4628-9491-1303748D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71" y="827038"/>
            <a:ext cx="6828312" cy="4049762"/>
          </a:xfrm>
          <a:prstGeom prst="cloudCallout">
            <a:avLst>
              <a:gd name="adj1" fmla="val 45630"/>
              <a:gd name="adj2" fmla="val 68838"/>
            </a:avLst>
          </a:prstGeom>
          <a:solidFill>
            <a:srgbClr val="EBF56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2" descr="卡通人物&#10;&#10;描述已自动生成">
            <a:extLst>
              <a:ext uri="{FF2B5EF4-FFF2-40B4-BE49-F238E27FC236}">
                <a16:creationId xmlns:a16="http://schemas.microsoft.com/office/drawing/2014/main" id="{EBFCE9F7-9D91-493D-A219-134440BA4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47" y="2363388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3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9A2959E1-BF29-4549-9C46-BD060B850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unch of grapes from a tree&#10;&#10;Description automatically generated with low confidence">
            <a:extLst>
              <a:ext uri="{FF2B5EF4-FFF2-40B4-BE49-F238E27FC236}">
                <a16:creationId xmlns:a16="http://schemas.microsoft.com/office/drawing/2014/main" id="{2C4726D7-ECA3-4F15-93DD-1493418B9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" y="228600"/>
            <a:ext cx="5399992" cy="3976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25B7ECC-96C6-415E-8ECB-E30F291B4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6" y="4434046"/>
            <a:ext cx="2319666" cy="2323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unch of bananas from a tree&#10;&#10;Description automatically generated with medium confidence">
            <a:extLst>
              <a:ext uri="{FF2B5EF4-FFF2-40B4-BE49-F238E27FC236}">
                <a16:creationId xmlns:a16="http://schemas.microsoft.com/office/drawing/2014/main" id="{76C49882-E44A-4379-B86F-CB5C1719E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78" y="4361696"/>
            <a:ext cx="2917518" cy="2356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group of fruits on a tree&#10;&#10;Description automatically generated with medium confidence">
            <a:extLst>
              <a:ext uri="{FF2B5EF4-FFF2-40B4-BE49-F238E27FC236}">
                <a16:creationId xmlns:a16="http://schemas.microsoft.com/office/drawing/2014/main" id="{8E53C9B4-B64E-4DDA-B78F-371546DBB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03" y="273486"/>
            <a:ext cx="2319667" cy="2507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fruit growing on a tree&#10;&#10;Description automatically generated with low confidence">
            <a:extLst>
              <a:ext uri="{FF2B5EF4-FFF2-40B4-BE49-F238E27FC236}">
                <a16:creationId xmlns:a16="http://schemas.microsoft.com/office/drawing/2014/main" id="{BD094DEE-9522-4896-9D80-963A2171D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02" y="2933700"/>
            <a:ext cx="2319666" cy="365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alm tree with coconuts&#10;&#10;Description automatically generated with low confidence">
            <a:extLst>
              <a:ext uri="{FF2B5EF4-FFF2-40B4-BE49-F238E27FC236}">
                <a16:creationId xmlns:a16="http://schemas.microsoft.com/office/drawing/2014/main" id="{B3A3F6AE-7EA6-49CA-88EE-D47751270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76" y="382694"/>
            <a:ext cx="3875921" cy="3135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group of green fruits on a tree&#10;&#10;Description automatically generated with low confidence">
            <a:extLst>
              <a:ext uri="{FF2B5EF4-FFF2-40B4-BE49-F238E27FC236}">
                <a16:creationId xmlns:a16="http://schemas.microsoft.com/office/drawing/2014/main" id="{2F3F16F0-6B2F-465B-9E71-48F58739C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76" y="3657736"/>
            <a:ext cx="3875921" cy="291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75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A3F915DB-1ACC-407E-9AE5-0D50AD3B3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06" y="116765"/>
            <a:ext cx="10007600" cy="2766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8055" y="436156"/>
            <a:ext cx="8978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Em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hãy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nêu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cấu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tạo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</a:p>
          <a:p>
            <a:pPr algn="ctr"/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văn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miêu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tả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?</a:t>
            </a:r>
          </a:p>
        </p:txBody>
      </p:sp>
      <p:sp>
        <p:nvSpPr>
          <p:cNvPr id="9" name="Google Shape;117;p2"/>
          <p:cNvSpPr/>
          <p:nvPr/>
        </p:nvSpPr>
        <p:spPr>
          <a:xfrm>
            <a:off x="3639745" y="3264407"/>
            <a:ext cx="7831819" cy="2640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1C9A7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D08E4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30245" y="3413544"/>
            <a:ext cx="8229600" cy="58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Cấu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văn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miêu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tả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7487" y="3960090"/>
            <a:ext cx="3324225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Mở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endParaRPr lang="en-US" altLang="en-US" sz="4000" b="1" dirty="0">
              <a:solidFill>
                <a:srgbClr val="002060"/>
              </a:solidFill>
              <a:latin typeface="UTM Androgyne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276505" y="4544817"/>
            <a:ext cx="3159020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Thân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97487" y="5197510"/>
            <a:ext cx="3427413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endParaRPr lang="en-US" altLang="en-US" sz="4000" b="1" dirty="0">
              <a:solidFill>
                <a:srgbClr val="002060"/>
              </a:solidFill>
              <a:latin typeface="UTM Androgyne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图片 2" descr="卡通人物&#10;&#10;描述已自动生成">
            <a:extLst>
              <a:ext uri="{FF2B5EF4-FFF2-40B4-BE49-F238E27FC236}">
                <a16:creationId xmlns:a16="http://schemas.microsoft.com/office/drawing/2014/main" id="{572F7CB1-8FA1-48FB-9EFF-551D4F7EB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861" y="1924710"/>
            <a:ext cx="5116285" cy="51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9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213756"/>
            <a:ext cx="11584824" cy="6454172"/>
          </a:xfrm>
          <a:prstGeom prst="roundRect">
            <a:avLst>
              <a:gd name="adj" fmla="val 8112"/>
            </a:avLst>
          </a:prstGeom>
          <a:solidFill>
            <a:srgbClr val="79DBE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7194F7-B54F-4898-BBC8-15796705BF92}"/>
              </a:ext>
            </a:extLst>
          </p:cNvPr>
          <p:cNvSpPr/>
          <p:nvPr/>
        </p:nvSpPr>
        <p:spPr>
          <a:xfrm>
            <a:off x="81347" y="113016"/>
            <a:ext cx="3302131" cy="6616558"/>
          </a:xfrm>
          <a:prstGeom prst="roundRect">
            <a:avLst>
              <a:gd name="adj" fmla="val 0"/>
            </a:avLst>
          </a:prstGeom>
          <a:solidFill>
            <a:srgbClr val="71DAFF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556" y="827038"/>
            <a:ext cx="1500396" cy="1013637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698127" y="406261"/>
            <a:ext cx="2301720" cy="523220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28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28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6" y="1612900"/>
            <a:ext cx="330213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  <a:defRPr/>
            </a:pPr>
            <a:r>
              <a:rPr lang="en-US" altLang="vi-VN" sz="24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Dàn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miêu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chuối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từng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EA4A4449-EDA9-427E-AD71-4C34DEA6A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478" y="327776"/>
            <a:ext cx="871941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ts val="0"/>
              </a:spcBef>
              <a:buFontTx/>
              <a:buAutoNum type="alphaLcParenR"/>
              <a:defRPr/>
            </a:pP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to. 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làm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FE08342B-B087-43D1-B7CA-7E3B5BEE7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899" y="5214394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bài: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74A71BB3-934D-4086-8A17-6835B7DC2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77" y="5860176"/>
            <a:ext cx="8686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0" descr="5 công dụng làm đẹp tuyệt vời từ quả chuối không phải ai cũng biết ...">
            <a:extLst>
              <a:ext uri="{FF2B5EF4-FFF2-40B4-BE49-F238E27FC236}">
                <a16:creationId xmlns:a16="http://schemas.microsoft.com/office/drawing/2014/main" id="{46ACABBF-5FB9-4690-B002-046997DC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7" y="3872535"/>
            <a:ext cx="2651628" cy="26636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49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7 0.08426 L 0.20065 -0.084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D5DAC6-F917-4192-A57F-596A5022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9DB7138B-CA1B-4A58-A834-5C19195E3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68BC00F-CEFB-496C-989A-963563CDB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01600"/>
            <a:ext cx="109982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60F261-83E9-41CC-A40A-E278E3206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672" y="3733800"/>
            <a:ext cx="286332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47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F378E-53FF-4CF0-88A8-26B062E6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92" y="-1909672"/>
            <a:ext cx="3277433" cy="3298476"/>
          </a:xfrm>
          <a:prstGeom prst="rect">
            <a:avLst/>
          </a:prstGeom>
        </p:spPr>
      </p:pic>
      <p:pic>
        <p:nvPicPr>
          <p:cNvPr id="10" name="图片 26" descr="形状, 圆圈&#10;&#10;描述已自动生成">
            <a:extLst>
              <a:ext uri="{FF2B5EF4-FFF2-40B4-BE49-F238E27FC236}">
                <a16:creationId xmlns:a16="http://schemas.microsoft.com/office/drawing/2014/main" id="{0F09CA18-A325-4A64-B51F-F18D5F868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1153639" y="-182900"/>
            <a:ext cx="9884723" cy="6098613"/>
          </a:xfrm>
          <a:prstGeom prst="rect">
            <a:avLst/>
          </a:prstGeom>
        </p:spPr>
      </p:pic>
      <p:pic>
        <p:nvPicPr>
          <p:cNvPr id="11" name="图片 36" descr="卡通人物&#10;&#10;中度可信度描述已自动生成">
            <a:extLst>
              <a:ext uri="{FF2B5EF4-FFF2-40B4-BE49-F238E27FC236}">
                <a16:creationId xmlns:a16="http://schemas.microsoft.com/office/drawing/2014/main" id="{C1AA3C34-C6CE-48A5-A00A-1859F7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9" b="30012"/>
          <a:stretch/>
        </p:blipFill>
        <p:spPr>
          <a:xfrm>
            <a:off x="5852161" y="2709639"/>
            <a:ext cx="8175017" cy="5972279"/>
          </a:xfrm>
          <a:prstGeom prst="rect">
            <a:avLst/>
          </a:prstGeom>
        </p:spPr>
      </p:pic>
      <p:sp>
        <p:nvSpPr>
          <p:cNvPr id="8" name="iconfont-11673-5560680">
            <a:extLst>
              <a:ext uri="{FF2B5EF4-FFF2-40B4-BE49-F238E27FC236}">
                <a16:creationId xmlns:a16="http://schemas.microsoft.com/office/drawing/2014/main" id="{26395FB3-EE9A-4E9E-8516-5871A1138861}"/>
              </a:ext>
            </a:extLst>
          </p:cNvPr>
          <p:cNvSpPr/>
          <p:nvPr/>
        </p:nvSpPr>
        <p:spPr>
          <a:xfrm>
            <a:off x="9279562" y="1854037"/>
            <a:ext cx="1613647" cy="1229531"/>
          </a:xfrm>
          <a:custGeom>
            <a:avLst/>
            <a:gdLst>
              <a:gd name="connsiteX0" fmla="*/ 516976 w 609005"/>
              <a:gd name="connsiteY0" fmla="*/ 203342 h 464036"/>
              <a:gd name="connsiteX1" fmla="*/ 609005 w 609005"/>
              <a:gd name="connsiteY1" fmla="*/ 304523 h 464036"/>
              <a:gd name="connsiteX2" fmla="*/ 551011 w 609005"/>
              <a:gd name="connsiteY2" fmla="*/ 395300 h 464036"/>
              <a:gd name="connsiteX3" fmla="*/ 551011 w 609005"/>
              <a:gd name="connsiteY3" fmla="*/ 456784 h 464036"/>
              <a:gd name="connsiteX4" fmla="*/ 548329 w 609005"/>
              <a:gd name="connsiteY4" fmla="*/ 462404 h 464036"/>
              <a:gd name="connsiteX5" fmla="*/ 542312 w 609005"/>
              <a:gd name="connsiteY5" fmla="*/ 463890 h 464036"/>
              <a:gd name="connsiteX6" fmla="*/ 483231 w 609005"/>
              <a:gd name="connsiteY6" fmla="*/ 428507 h 464036"/>
              <a:gd name="connsiteX7" fmla="*/ 475547 w 609005"/>
              <a:gd name="connsiteY7" fmla="*/ 430501 h 464036"/>
              <a:gd name="connsiteX8" fmla="*/ 449522 w 609005"/>
              <a:gd name="connsiteY8" fmla="*/ 435033 h 464036"/>
              <a:gd name="connsiteX9" fmla="*/ 350969 w 609005"/>
              <a:gd name="connsiteY9" fmla="*/ 404617 h 464036"/>
              <a:gd name="connsiteX10" fmla="*/ 349446 w 609005"/>
              <a:gd name="connsiteY10" fmla="*/ 394466 h 464036"/>
              <a:gd name="connsiteX11" fmla="*/ 359559 w 609005"/>
              <a:gd name="connsiteY11" fmla="*/ 392944 h 464036"/>
              <a:gd name="connsiteX12" fmla="*/ 449522 w 609005"/>
              <a:gd name="connsiteY12" fmla="*/ 420532 h 464036"/>
              <a:gd name="connsiteX13" fmla="*/ 471777 w 609005"/>
              <a:gd name="connsiteY13" fmla="*/ 416472 h 464036"/>
              <a:gd name="connsiteX14" fmla="*/ 484391 w 609005"/>
              <a:gd name="connsiteY14" fmla="*/ 413426 h 464036"/>
              <a:gd name="connsiteX15" fmla="*/ 491205 w 609005"/>
              <a:gd name="connsiteY15" fmla="*/ 415710 h 464036"/>
              <a:gd name="connsiteX16" fmla="*/ 536513 w 609005"/>
              <a:gd name="connsiteY16" fmla="*/ 446960 h 464036"/>
              <a:gd name="connsiteX17" fmla="*/ 536513 w 609005"/>
              <a:gd name="connsiteY17" fmla="*/ 391530 h 464036"/>
              <a:gd name="connsiteX18" fmla="*/ 539666 w 609005"/>
              <a:gd name="connsiteY18" fmla="*/ 385548 h 464036"/>
              <a:gd name="connsiteX19" fmla="*/ 594507 w 609005"/>
              <a:gd name="connsiteY19" fmla="*/ 304523 h 464036"/>
              <a:gd name="connsiteX20" fmla="*/ 512590 w 609005"/>
              <a:gd name="connsiteY20" fmla="*/ 217155 h 464036"/>
              <a:gd name="connsiteX21" fmla="*/ 507878 w 609005"/>
              <a:gd name="connsiteY21" fmla="*/ 208055 h 464036"/>
              <a:gd name="connsiteX22" fmla="*/ 516976 w 609005"/>
              <a:gd name="connsiteY22" fmla="*/ 203342 h 464036"/>
              <a:gd name="connsiteX23" fmla="*/ 137742 w 609005"/>
              <a:gd name="connsiteY23" fmla="*/ 182622 h 464036"/>
              <a:gd name="connsiteX24" fmla="*/ 123856 w 609005"/>
              <a:gd name="connsiteY24" fmla="*/ 197134 h 464036"/>
              <a:gd name="connsiteX25" fmla="*/ 137742 w 609005"/>
              <a:gd name="connsiteY25" fmla="*/ 211647 h 464036"/>
              <a:gd name="connsiteX26" fmla="*/ 151628 w 609005"/>
              <a:gd name="connsiteY26" fmla="*/ 197134 h 464036"/>
              <a:gd name="connsiteX27" fmla="*/ 137742 w 609005"/>
              <a:gd name="connsiteY27" fmla="*/ 182622 h 464036"/>
              <a:gd name="connsiteX28" fmla="*/ 340777 w 609005"/>
              <a:gd name="connsiteY28" fmla="*/ 181243 h 464036"/>
              <a:gd name="connsiteX29" fmla="*/ 326891 w 609005"/>
              <a:gd name="connsiteY29" fmla="*/ 195756 h 464036"/>
              <a:gd name="connsiteX30" fmla="*/ 340777 w 609005"/>
              <a:gd name="connsiteY30" fmla="*/ 210268 h 464036"/>
              <a:gd name="connsiteX31" fmla="*/ 354663 w 609005"/>
              <a:gd name="connsiteY31" fmla="*/ 195756 h 464036"/>
              <a:gd name="connsiteX32" fmla="*/ 340777 w 609005"/>
              <a:gd name="connsiteY32" fmla="*/ 181243 h 464036"/>
              <a:gd name="connsiteX33" fmla="*/ 239260 w 609005"/>
              <a:gd name="connsiteY33" fmla="*/ 181243 h 464036"/>
              <a:gd name="connsiteX34" fmla="*/ 225373 w 609005"/>
              <a:gd name="connsiteY34" fmla="*/ 195756 h 464036"/>
              <a:gd name="connsiteX35" fmla="*/ 239260 w 609005"/>
              <a:gd name="connsiteY35" fmla="*/ 210268 h 464036"/>
              <a:gd name="connsiteX36" fmla="*/ 253146 w 609005"/>
              <a:gd name="connsiteY36" fmla="*/ 195756 h 464036"/>
              <a:gd name="connsiteX37" fmla="*/ 239260 w 609005"/>
              <a:gd name="connsiteY37" fmla="*/ 181243 h 464036"/>
              <a:gd name="connsiteX38" fmla="*/ 137742 w 609005"/>
              <a:gd name="connsiteY38" fmla="*/ 168110 h 464036"/>
              <a:gd name="connsiteX39" fmla="*/ 166747 w 609005"/>
              <a:gd name="connsiteY39" fmla="*/ 197134 h 464036"/>
              <a:gd name="connsiteX40" fmla="*/ 137742 w 609005"/>
              <a:gd name="connsiteY40" fmla="*/ 226159 h 464036"/>
              <a:gd name="connsiteX41" fmla="*/ 108737 w 609005"/>
              <a:gd name="connsiteY41" fmla="*/ 197134 h 464036"/>
              <a:gd name="connsiteX42" fmla="*/ 137742 w 609005"/>
              <a:gd name="connsiteY42" fmla="*/ 168110 h 464036"/>
              <a:gd name="connsiteX43" fmla="*/ 340777 w 609005"/>
              <a:gd name="connsiteY43" fmla="*/ 166731 h 464036"/>
              <a:gd name="connsiteX44" fmla="*/ 369782 w 609005"/>
              <a:gd name="connsiteY44" fmla="*/ 195756 h 464036"/>
              <a:gd name="connsiteX45" fmla="*/ 340777 w 609005"/>
              <a:gd name="connsiteY45" fmla="*/ 224780 h 464036"/>
              <a:gd name="connsiteX46" fmla="*/ 311772 w 609005"/>
              <a:gd name="connsiteY46" fmla="*/ 195756 h 464036"/>
              <a:gd name="connsiteX47" fmla="*/ 340777 w 609005"/>
              <a:gd name="connsiteY47" fmla="*/ 166731 h 464036"/>
              <a:gd name="connsiteX48" fmla="*/ 239260 w 609005"/>
              <a:gd name="connsiteY48" fmla="*/ 166731 h 464036"/>
              <a:gd name="connsiteX49" fmla="*/ 268265 w 609005"/>
              <a:gd name="connsiteY49" fmla="*/ 195756 h 464036"/>
              <a:gd name="connsiteX50" fmla="*/ 239260 w 609005"/>
              <a:gd name="connsiteY50" fmla="*/ 224780 h 464036"/>
              <a:gd name="connsiteX51" fmla="*/ 210255 w 609005"/>
              <a:gd name="connsiteY51" fmla="*/ 195756 h 464036"/>
              <a:gd name="connsiteX52" fmla="*/ 239260 w 609005"/>
              <a:gd name="connsiteY52" fmla="*/ 166731 h 464036"/>
              <a:gd name="connsiteX53" fmla="*/ 241834 w 609005"/>
              <a:gd name="connsiteY53" fmla="*/ 14501 h 464036"/>
              <a:gd name="connsiteX54" fmla="*/ 14501 w 609005"/>
              <a:gd name="connsiteY54" fmla="*/ 195797 h 464036"/>
              <a:gd name="connsiteX55" fmla="*/ 98350 w 609005"/>
              <a:gd name="connsiteY55" fmla="*/ 327537 h 464036"/>
              <a:gd name="connsiteX56" fmla="*/ 101504 w 609005"/>
              <a:gd name="connsiteY56" fmla="*/ 333519 h 464036"/>
              <a:gd name="connsiteX57" fmla="*/ 101504 w 609005"/>
              <a:gd name="connsiteY57" fmla="*/ 421720 h 464036"/>
              <a:gd name="connsiteX58" fmla="*/ 183070 w 609005"/>
              <a:gd name="connsiteY58" fmla="*/ 357699 h 464036"/>
              <a:gd name="connsiteX59" fmla="*/ 189885 w 609005"/>
              <a:gd name="connsiteY59" fmla="*/ 355415 h 464036"/>
              <a:gd name="connsiteX60" fmla="*/ 249084 w 609005"/>
              <a:gd name="connsiteY60" fmla="*/ 362593 h 464036"/>
              <a:gd name="connsiteX61" fmla="*/ 464019 w 609005"/>
              <a:gd name="connsiteY61" fmla="*/ 195761 h 464036"/>
              <a:gd name="connsiteX62" fmla="*/ 241834 w 609005"/>
              <a:gd name="connsiteY62" fmla="*/ 14501 h 464036"/>
              <a:gd name="connsiteX63" fmla="*/ 241834 w 609005"/>
              <a:gd name="connsiteY63" fmla="*/ 0 h 464036"/>
              <a:gd name="connsiteX64" fmla="*/ 478520 w 609005"/>
              <a:gd name="connsiteY64" fmla="*/ 195761 h 464036"/>
              <a:gd name="connsiteX65" fmla="*/ 249084 w 609005"/>
              <a:gd name="connsiteY65" fmla="*/ 377094 h 464036"/>
              <a:gd name="connsiteX66" fmla="*/ 191191 w 609005"/>
              <a:gd name="connsiteY66" fmla="*/ 370423 h 464036"/>
              <a:gd name="connsiteX67" fmla="*/ 97227 w 609005"/>
              <a:gd name="connsiteY67" fmla="*/ 440136 h 464036"/>
              <a:gd name="connsiteX68" fmla="*/ 87004 w 609005"/>
              <a:gd name="connsiteY68" fmla="*/ 433538 h 464036"/>
              <a:gd name="connsiteX69" fmla="*/ 87004 w 609005"/>
              <a:gd name="connsiteY69" fmla="*/ 337289 h 464036"/>
              <a:gd name="connsiteX70" fmla="*/ 0 w 609005"/>
              <a:gd name="connsiteY70" fmla="*/ 195797 h 464036"/>
              <a:gd name="connsiteX71" fmla="*/ 241834 w 609005"/>
              <a:gd name="connsiteY71" fmla="*/ 0 h 46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005" h="464036">
                <a:moveTo>
                  <a:pt x="516976" y="203342"/>
                </a:moveTo>
                <a:cubicBezTo>
                  <a:pt x="579754" y="223354"/>
                  <a:pt x="609005" y="255510"/>
                  <a:pt x="609005" y="304523"/>
                </a:cubicBezTo>
                <a:cubicBezTo>
                  <a:pt x="609005" y="336498"/>
                  <a:pt x="588453" y="368618"/>
                  <a:pt x="551011" y="395300"/>
                </a:cubicBezTo>
                <a:lnTo>
                  <a:pt x="551011" y="456784"/>
                </a:lnTo>
                <a:cubicBezTo>
                  <a:pt x="551011" y="458960"/>
                  <a:pt x="550033" y="461026"/>
                  <a:pt x="548329" y="462404"/>
                </a:cubicBezTo>
                <a:cubicBezTo>
                  <a:pt x="546662" y="463781"/>
                  <a:pt x="544451" y="464325"/>
                  <a:pt x="542312" y="463890"/>
                </a:cubicBezTo>
                <a:cubicBezTo>
                  <a:pt x="540971" y="463636"/>
                  <a:pt x="510343" y="457111"/>
                  <a:pt x="483231" y="428507"/>
                </a:cubicBezTo>
                <a:cubicBezTo>
                  <a:pt x="480694" y="429087"/>
                  <a:pt x="478120" y="429776"/>
                  <a:pt x="475547" y="430501"/>
                </a:cubicBezTo>
                <a:cubicBezTo>
                  <a:pt x="467246" y="432713"/>
                  <a:pt x="458656" y="435033"/>
                  <a:pt x="449522" y="435033"/>
                </a:cubicBezTo>
                <a:cubicBezTo>
                  <a:pt x="408926" y="435033"/>
                  <a:pt x="380364" y="426223"/>
                  <a:pt x="350969" y="404617"/>
                </a:cubicBezTo>
                <a:cubicBezTo>
                  <a:pt x="347743" y="402261"/>
                  <a:pt x="347054" y="397693"/>
                  <a:pt x="349446" y="394466"/>
                </a:cubicBezTo>
                <a:cubicBezTo>
                  <a:pt x="351802" y="391240"/>
                  <a:pt x="356333" y="390551"/>
                  <a:pt x="359559" y="392944"/>
                </a:cubicBezTo>
                <a:cubicBezTo>
                  <a:pt x="386236" y="412520"/>
                  <a:pt x="412297" y="420532"/>
                  <a:pt x="449522" y="420532"/>
                </a:cubicBezTo>
                <a:cubicBezTo>
                  <a:pt x="456771" y="420532"/>
                  <a:pt x="464383" y="418465"/>
                  <a:pt x="471777" y="416472"/>
                </a:cubicBezTo>
                <a:cubicBezTo>
                  <a:pt x="476054" y="415348"/>
                  <a:pt x="480259" y="414224"/>
                  <a:pt x="484391" y="413426"/>
                </a:cubicBezTo>
                <a:cubicBezTo>
                  <a:pt x="486928" y="412955"/>
                  <a:pt x="489501" y="413825"/>
                  <a:pt x="491205" y="415710"/>
                </a:cubicBezTo>
                <a:cubicBezTo>
                  <a:pt x="503565" y="429631"/>
                  <a:pt x="519115" y="440362"/>
                  <a:pt x="536513" y="446960"/>
                </a:cubicBezTo>
                <a:lnTo>
                  <a:pt x="536513" y="391530"/>
                </a:lnTo>
                <a:cubicBezTo>
                  <a:pt x="536513" y="389137"/>
                  <a:pt x="537673" y="386889"/>
                  <a:pt x="539666" y="385548"/>
                </a:cubicBezTo>
                <a:cubicBezTo>
                  <a:pt x="560145" y="371446"/>
                  <a:pt x="594507" y="342226"/>
                  <a:pt x="594507" y="304523"/>
                </a:cubicBezTo>
                <a:cubicBezTo>
                  <a:pt x="594507" y="262144"/>
                  <a:pt x="569243" y="235208"/>
                  <a:pt x="512590" y="217155"/>
                </a:cubicBezTo>
                <a:cubicBezTo>
                  <a:pt x="508748" y="215958"/>
                  <a:pt x="506646" y="211862"/>
                  <a:pt x="507878" y="208055"/>
                </a:cubicBezTo>
                <a:cubicBezTo>
                  <a:pt x="509074" y="204249"/>
                  <a:pt x="513170" y="202146"/>
                  <a:pt x="516976" y="203342"/>
                </a:cubicBezTo>
                <a:close/>
                <a:moveTo>
                  <a:pt x="137742" y="182622"/>
                </a:moveTo>
                <a:cubicBezTo>
                  <a:pt x="129983" y="182985"/>
                  <a:pt x="123856" y="189370"/>
                  <a:pt x="123856" y="197134"/>
                </a:cubicBezTo>
                <a:cubicBezTo>
                  <a:pt x="123856" y="204898"/>
                  <a:pt x="129983" y="211284"/>
                  <a:pt x="137742" y="211647"/>
                </a:cubicBezTo>
                <a:cubicBezTo>
                  <a:pt x="145501" y="211284"/>
                  <a:pt x="151628" y="204898"/>
                  <a:pt x="151628" y="197134"/>
                </a:cubicBezTo>
                <a:cubicBezTo>
                  <a:pt x="151628" y="189370"/>
                  <a:pt x="145501" y="182985"/>
                  <a:pt x="137742" y="182622"/>
                </a:cubicBezTo>
                <a:close/>
                <a:moveTo>
                  <a:pt x="340777" y="181243"/>
                </a:moveTo>
                <a:cubicBezTo>
                  <a:pt x="333018" y="181606"/>
                  <a:pt x="326891" y="187992"/>
                  <a:pt x="326891" y="195756"/>
                </a:cubicBezTo>
                <a:cubicBezTo>
                  <a:pt x="326891" y="203520"/>
                  <a:pt x="333018" y="209905"/>
                  <a:pt x="340777" y="210268"/>
                </a:cubicBezTo>
                <a:cubicBezTo>
                  <a:pt x="348536" y="209905"/>
                  <a:pt x="354663" y="203520"/>
                  <a:pt x="354663" y="195756"/>
                </a:cubicBezTo>
                <a:cubicBezTo>
                  <a:pt x="354663" y="187992"/>
                  <a:pt x="348536" y="181606"/>
                  <a:pt x="340777" y="181243"/>
                </a:cubicBezTo>
                <a:close/>
                <a:moveTo>
                  <a:pt x="239260" y="181243"/>
                </a:moveTo>
                <a:cubicBezTo>
                  <a:pt x="231501" y="181606"/>
                  <a:pt x="225373" y="187992"/>
                  <a:pt x="225373" y="195756"/>
                </a:cubicBezTo>
                <a:cubicBezTo>
                  <a:pt x="225373" y="203520"/>
                  <a:pt x="231501" y="209905"/>
                  <a:pt x="239260" y="210268"/>
                </a:cubicBezTo>
                <a:cubicBezTo>
                  <a:pt x="247018" y="209905"/>
                  <a:pt x="253146" y="203520"/>
                  <a:pt x="253146" y="195756"/>
                </a:cubicBezTo>
                <a:cubicBezTo>
                  <a:pt x="253146" y="187992"/>
                  <a:pt x="247018" y="181606"/>
                  <a:pt x="239260" y="181243"/>
                </a:cubicBezTo>
                <a:close/>
                <a:moveTo>
                  <a:pt x="137742" y="168110"/>
                </a:moveTo>
                <a:cubicBezTo>
                  <a:pt x="153731" y="168110"/>
                  <a:pt x="166747" y="181134"/>
                  <a:pt x="166747" y="197134"/>
                </a:cubicBezTo>
                <a:cubicBezTo>
                  <a:pt x="166747" y="213134"/>
                  <a:pt x="153731" y="226159"/>
                  <a:pt x="137742" y="226159"/>
                </a:cubicBezTo>
                <a:cubicBezTo>
                  <a:pt x="121753" y="226159"/>
                  <a:pt x="108737" y="213134"/>
                  <a:pt x="108737" y="197134"/>
                </a:cubicBezTo>
                <a:cubicBezTo>
                  <a:pt x="108737" y="181134"/>
                  <a:pt x="121753" y="168110"/>
                  <a:pt x="137742" y="168110"/>
                </a:cubicBezTo>
                <a:close/>
                <a:moveTo>
                  <a:pt x="340777" y="166731"/>
                </a:moveTo>
                <a:cubicBezTo>
                  <a:pt x="356766" y="166731"/>
                  <a:pt x="369782" y="179756"/>
                  <a:pt x="369782" y="195756"/>
                </a:cubicBezTo>
                <a:cubicBezTo>
                  <a:pt x="369782" y="211756"/>
                  <a:pt x="356766" y="224780"/>
                  <a:pt x="340777" y="224780"/>
                </a:cubicBezTo>
                <a:cubicBezTo>
                  <a:pt x="324788" y="224780"/>
                  <a:pt x="311772" y="211756"/>
                  <a:pt x="311772" y="195756"/>
                </a:cubicBezTo>
                <a:cubicBezTo>
                  <a:pt x="311772" y="179756"/>
                  <a:pt x="324788" y="166731"/>
                  <a:pt x="340777" y="166731"/>
                </a:cubicBezTo>
                <a:close/>
                <a:moveTo>
                  <a:pt x="239260" y="166731"/>
                </a:moveTo>
                <a:cubicBezTo>
                  <a:pt x="255249" y="166731"/>
                  <a:pt x="268265" y="179756"/>
                  <a:pt x="268265" y="195756"/>
                </a:cubicBezTo>
                <a:cubicBezTo>
                  <a:pt x="268265" y="211756"/>
                  <a:pt x="255249" y="224780"/>
                  <a:pt x="239260" y="224780"/>
                </a:cubicBezTo>
                <a:cubicBezTo>
                  <a:pt x="223271" y="224780"/>
                  <a:pt x="210255" y="211756"/>
                  <a:pt x="210255" y="195756"/>
                </a:cubicBezTo>
                <a:cubicBezTo>
                  <a:pt x="210255" y="179756"/>
                  <a:pt x="223271" y="166731"/>
                  <a:pt x="239260" y="166731"/>
                </a:cubicBezTo>
                <a:close/>
                <a:moveTo>
                  <a:pt x="241834" y="14501"/>
                </a:moveTo>
                <a:cubicBezTo>
                  <a:pt x="114337" y="14501"/>
                  <a:pt x="14501" y="94110"/>
                  <a:pt x="14501" y="195797"/>
                </a:cubicBezTo>
                <a:cubicBezTo>
                  <a:pt x="14501" y="257027"/>
                  <a:pt x="60105" y="301218"/>
                  <a:pt x="98350" y="327537"/>
                </a:cubicBezTo>
                <a:cubicBezTo>
                  <a:pt x="100344" y="328879"/>
                  <a:pt x="101504" y="331126"/>
                  <a:pt x="101504" y="333519"/>
                </a:cubicBezTo>
                <a:lnTo>
                  <a:pt x="101504" y="421720"/>
                </a:lnTo>
                <a:cubicBezTo>
                  <a:pt x="118434" y="412548"/>
                  <a:pt x="153344" y="391232"/>
                  <a:pt x="183070" y="357699"/>
                </a:cubicBezTo>
                <a:cubicBezTo>
                  <a:pt x="184810" y="355814"/>
                  <a:pt x="187348" y="354944"/>
                  <a:pt x="189885" y="355415"/>
                </a:cubicBezTo>
                <a:cubicBezTo>
                  <a:pt x="208482" y="358968"/>
                  <a:pt x="230088" y="362593"/>
                  <a:pt x="249084" y="362593"/>
                </a:cubicBezTo>
                <a:cubicBezTo>
                  <a:pt x="377632" y="362593"/>
                  <a:pt x="464019" y="295563"/>
                  <a:pt x="464019" y="195761"/>
                </a:cubicBezTo>
                <a:cubicBezTo>
                  <a:pt x="464019" y="92443"/>
                  <a:pt x="368497" y="14501"/>
                  <a:pt x="241834" y="14501"/>
                </a:cubicBezTo>
                <a:close/>
                <a:moveTo>
                  <a:pt x="241834" y="0"/>
                </a:moveTo>
                <a:cubicBezTo>
                  <a:pt x="376762" y="0"/>
                  <a:pt x="478520" y="84177"/>
                  <a:pt x="478520" y="195761"/>
                </a:cubicBezTo>
                <a:cubicBezTo>
                  <a:pt x="478520" y="304227"/>
                  <a:pt x="386296" y="377094"/>
                  <a:pt x="249084" y="377094"/>
                </a:cubicBezTo>
                <a:cubicBezTo>
                  <a:pt x="230270" y="377094"/>
                  <a:pt x="209534" y="373831"/>
                  <a:pt x="191191" y="370423"/>
                </a:cubicBezTo>
                <a:cubicBezTo>
                  <a:pt x="148849" y="416717"/>
                  <a:pt x="99329" y="439194"/>
                  <a:pt x="97227" y="440136"/>
                </a:cubicBezTo>
                <a:cubicBezTo>
                  <a:pt x="92441" y="442275"/>
                  <a:pt x="87040" y="438759"/>
                  <a:pt x="87004" y="433538"/>
                </a:cubicBezTo>
                <a:lnTo>
                  <a:pt x="87004" y="337289"/>
                </a:lnTo>
                <a:cubicBezTo>
                  <a:pt x="46547" y="308759"/>
                  <a:pt x="0" y="261595"/>
                  <a:pt x="0" y="195797"/>
                </a:cubicBezTo>
                <a:cubicBezTo>
                  <a:pt x="0" y="85990"/>
                  <a:pt x="106217" y="0"/>
                  <a:pt x="24183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F9284BBD-57AD-4078-ACE1-FF1A55367759}"/>
              </a:ext>
            </a:extLst>
          </p:cNvPr>
          <p:cNvSpPr txBox="1"/>
          <p:nvPr/>
        </p:nvSpPr>
        <p:spPr>
          <a:xfrm>
            <a:off x="2527841" y="1198627"/>
            <a:ext cx="6735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Chúc các em học tốt!</a:t>
            </a:r>
            <a:endParaRPr lang="zh-CN" altLang="en-US" sz="6600" noProof="1">
              <a:ln w="19050">
                <a:noFill/>
                <a:bevel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5C69013E-CF17-46AC-B2C0-D1C2A5398641}"/>
              </a:ext>
            </a:extLst>
          </p:cNvPr>
          <p:cNvSpPr txBox="1"/>
          <p:nvPr/>
        </p:nvSpPr>
        <p:spPr>
          <a:xfrm>
            <a:off x="2594001" y="1198627"/>
            <a:ext cx="6735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Chúc các em học tốt!</a:t>
            </a:r>
            <a:endParaRPr lang="zh-CN" altLang="en-US" sz="66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A12B-7472-4CCB-82BE-21F5708F1FAF}"/>
              </a:ext>
            </a:extLst>
          </p:cNvPr>
          <p:cNvSpPr txBox="1"/>
          <p:nvPr/>
        </p:nvSpPr>
        <p:spPr>
          <a:xfrm>
            <a:off x="12622369" y="1737236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EE2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42698-C824-4D76-B2D3-B86ADBF03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50" y="2357616"/>
            <a:ext cx="1024460" cy="17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1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4.07407E-6 L 5E-6 0.00046 C -0.00677 0.00254 -0.01367 0.00277 -0.01992 0.00671 C -0.02213 0.0081 -0.02434 0.00972 -0.02644 0.01088 C -0.02812 0.0118 -0.03007 0.01226 -0.03164 0.01296 C -0.03437 0.01435 -0.0371 0.01597 -0.03971 0.01736 C -0.0414 0.01944 -0.04283 0.02222 -0.04492 0.02361 C -0.04688 0.025 -0.04922 0.02476 -0.05143 0.02569 C -0.05416 0.02685 -0.05678 0.02847 -0.05937 0.02986 C -0.0621 0.0331 -0.06523 0.03657 -0.06849 0.03842 C -0.07071 0.03958 -0.07292 0.03981 -0.07526 0.04051 C -0.08855 0.05509 -0.06641 0.03171 -0.08555 0.04907 C -0.09662 0.05879 -0.08529 0.05301 -0.09609 0.0574 C -0.11862 0.08634 -0.08842 0.04907 -0.10925 0.07013 C -0.11081 0.07176 -0.11185 0.07453 -0.11329 0.07662 C -0.11615 0.08055 -0.11928 0.08379 -0.1224 0.08703 C -0.12527 0.09398 -0.12487 0.09421 -0.12917 0.09976 C -0.13112 0.10254 -0.1336 0.10486 -0.13555 0.1081 C -0.13764 0.1118 -0.13933 0.11643 -0.14089 0.12106 C -0.14571 0.13356 -0.14336 0.12801 -0.14753 0.13773 C -0.14792 0.13981 -0.14805 0.14213 -0.1487 0.14398 C -0.15027 0.14838 -0.15313 0.15208 -0.15391 0.15625 C -0.15573 0.16527 -0.15521 0.17476 -0.15678 0.18379 C -0.15704 0.1868 -0.1586 0.18935 -0.15925 0.19213 C -0.16459 0.21527 -0.15586 0.18564 -0.16316 0.20949 C -0.16511 0.22847 -0.16459 0.22013 -0.16589 0.24513 C -0.16615 0.25277 -0.16602 0.27129 -0.16849 0.28101 C -0.16915 0.28426 -0.17019 0.28703 -0.1711 0.28981 C -0.17201 0.29513 -0.17292 0.30115 -0.1737 0.30648 C -0.17422 0.31064 -0.17409 0.31551 -0.17514 0.31944 C -0.17605 0.32314 -0.17787 0.32615 -0.17904 0.33009 C -0.17956 0.33194 -0.1793 0.33472 -0.18034 0.33611 C -0.18165 0.33888 -0.18386 0.34027 -0.18555 0.34282 C -0.18633 0.3456 -0.18698 0.34861 -0.18816 0.35115 C -0.18933 0.35347 -0.19141 0.35463 -0.19206 0.35763 C -0.19662 0.37176 -0.18959 0.36597 -0.1974 0.3699 C -0.20183 0.37592 -0.20573 0.3824 -0.21068 0.38703 C -0.21368 0.39004 -0.21667 0.39282 -0.2198 0.3956 C -0.22136 0.39699 -0.22331 0.39791 -0.225 0.39953 C -0.23217 0.40717 -0.23373 0.41111 -0.24076 0.41666 C -0.24193 0.41782 -0.24349 0.41782 -0.24467 0.41898 C -0.25886 0.43009 -0.24258 0.42037 -0.26172 0.43796 C -0.2642 0.44004 -0.26706 0.44074 -0.26967 0.44213 C -0.28829 0.45231 -0.26889 0.44213 -0.28282 0.44861 C -0.28412 0.44907 -0.28529 0.45023 -0.28685 0.45069 C -0.28985 0.45162 -0.29297 0.45185 -0.29597 0.45277 C -0.29766 0.45324 -0.29935 0.45416 -0.30118 0.45486 C -0.31928 0.46134 -0.29935 0.45347 -0.31172 0.45879 C -0.31355 0.45972 -0.31524 0.45995 -0.31693 0.46111 C -0.31875 0.46226 -0.32045 0.46412 -0.32227 0.46551 C -0.32357 0.46643 -0.32487 0.46689 -0.32618 0.46759 C -0.33099 0.47939 -0.32579 0.4699 -0.33542 0.47592 C -0.34389 0.48148 -0.33959 0.48148 -0.34584 0.48657 C -0.34727 0.4875 -0.34857 0.48796 -0.34987 0.48865 C -0.35157 0.49166 -0.35326 0.49467 -0.35508 0.49722 C -0.36146 0.50625 -0.36185 0.50254 -0.36836 0.5162 C -0.37318 0.52685 -0.37097 0.52176 -0.37474 0.53101 C -0.37839 0.55347 -0.3737 0.52708 -0.37878 0.54583 C -0.37995 0.55 -0.3806 0.55439 -0.38139 0.55856 C -0.38295 0.56551 -0.38139 0.56504 -0.38386 0.56504 L -0.38269 0.56504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84C46E20-8377-412A-B84C-7ADE46C05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803" y="1154968"/>
            <a:ext cx="6416676" cy="354329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10091" y="1594522"/>
            <a:ext cx="5480544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2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65327" y="2502444"/>
            <a:ext cx="5770072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trực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tiếp</a:t>
            </a:r>
            <a:endParaRPr lang="en-US" altLang="en-US" sz="44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465831" y="3297623"/>
            <a:ext cx="5624803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gián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tiếp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.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AEBDB2C0-68E2-4C9D-A37E-F865435B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282">
            <a:off x="-27203" y="71768"/>
            <a:ext cx="5277125" cy="3321004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003AAEEE-804C-4909-9C1A-F6497B8AA8CF}"/>
              </a:ext>
            </a:extLst>
          </p:cNvPr>
          <p:cNvSpPr txBox="1">
            <a:spLocks noChangeArrowheads="1"/>
          </p:cNvSpPr>
          <p:nvPr/>
        </p:nvSpPr>
        <p:spPr bwMode="auto">
          <a:xfrm rot="20284758">
            <a:off x="250920" y="926955"/>
            <a:ext cx="4569856" cy="132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mấy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7" name="图片 2" descr="卡通人物&#10;&#10;描述已自动生成">
            <a:extLst>
              <a:ext uri="{FF2B5EF4-FFF2-40B4-BE49-F238E27FC236}">
                <a16:creationId xmlns:a16="http://schemas.microsoft.com/office/drawing/2014/main" id="{8AF6A00F-9594-4627-A349-7037039F4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6" y="2403444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31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84C46E20-8377-412A-B84C-7ADE46C05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985" y="1251683"/>
            <a:ext cx="6416676" cy="354329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55634" y="1831660"/>
            <a:ext cx="4769596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Có 2 </a:t>
            </a:r>
            <a:r>
              <a:rPr lang="en-US" altLang="en-US" sz="40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bài: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12587" y="2623553"/>
            <a:ext cx="4483638" cy="6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rộng</a:t>
            </a:r>
            <a:endParaRPr lang="en-US" altLang="en-US" sz="3600" b="1" dirty="0">
              <a:solidFill>
                <a:schemeClr val="accent5">
                  <a:lumMod val="60000"/>
                  <a:lumOff val="4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86573" y="3426507"/>
            <a:ext cx="5987254" cy="6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không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rộng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.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AEBDB2C0-68E2-4C9D-A37E-F865435B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282">
            <a:off x="259939" y="337180"/>
            <a:ext cx="4749504" cy="2988961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003AAEEE-804C-4909-9C1A-F6497B8AA8CF}"/>
              </a:ext>
            </a:extLst>
          </p:cNvPr>
          <p:cNvSpPr txBox="1">
            <a:spLocks noChangeArrowheads="1"/>
          </p:cNvSpPr>
          <p:nvPr/>
        </p:nvSpPr>
        <p:spPr bwMode="auto">
          <a:xfrm rot="20885836">
            <a:off x="-1051916" y="951390"/>
            <a:ext cx="7373216" cy="116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Có mấy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bài?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7" name="图片 2" descr="卡通人物&#10;&#10;描述已自动生成">
            <a:extLst>
              <a:ext uri="{FF2B5EF4-FFF2-40B4-BE49-F238E27FC236}">
                <a16:creationId xmlns:a16="http://schemas.microsoft.com/office/drawing/2014/main" id="{8AF6A00F-9594-4627-A349-7037039F4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6" y="2403444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8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6C4EAF10-853E-46EA-867C-AA01A3E69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17D9A63-A5DD-4FE9-8F86-4FEF9BD60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4158" y="154380"/>
            <a:ext cx="7883683" cy="4748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6E336-1060-450B-9661-6499F7F95E36}"/>
              </a:ext>
            </a:extLst>
          </p:cNvPr>
          <p:cNvSpPr txBox="1"/>
          <p:nvPr/>
        </p:nvSpPr>
        <p:spPr>
          <a:xfrm>
            <a:off x="1499039" y="2134328"/>
            <a:ext cx="8978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800" dirty="0" smtClean="0">
                <a:solidFill>
                  <a:srgbClr val="D08E42"/>
                </a:solidFill>
                <a:latin typeface="UTM Androgyne" panose="02040603050506020204" pitchFamily="18" charset="0"/>
              </a:rPr>
              <a:t>KHÁM PHÁ</a:t>
            </a:r>
            <a:endParaRPr lang="en-US" altLang="en-US" sz="8800" dirty="0">
              <a:solidFill>
                <a:srgbClr val="D08E42"/>
              </a:solidFill>
              <a:latin typeface="UTM Androgyne" panose="020406030505060202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7981CC4-6453-46DA-9463-C5F337CE7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5731" y="1765267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C6A86A-2C3D-4965-BB50-D13263B51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1" y="0"/>
            <a:ext cx="12151783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B4927-58B9-422F-8270-24D4A225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004" y="31750"/>
            <a:ext cx="12287003" cy="70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0F198-4971-418F-A30C-855B9F0E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134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3CD29-9096-4688-BF36-2021DF9AE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4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2336BD-1261-4905-BA5C-5C8AFC5BBABF}"/>
              </a:ext>
            </a:extLst>
          </p:cNvPr>
          <p:cNvSpPr/>
          <p:nvPr/>
        </p:nvSpPr>
        <p:spPr>
          <a:xfrm>
            <a:off x="361751" y="337406"/>
            <a:ext cx="11373492" cy="6246688"/>
          </a:xfrm>
          <a:prstGeom prst="roundRect">
            <a:avLst/>
          </a:prstGeom>
          <a:solidFill>
            <a:srgbClr val="B0BE8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C280"/>
              </a:solidFill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E3B889FE-7927-413E-8CCD-83850EFDACCF}"/>
              </a:ext>
            </a:extLst>
          </p:cNvPr>
          <p:cNvSpPr txBox="1"/>
          <p:nvPr/>
        </p:nvSpPr>
        <p:spPr>
          <a:xfrm>
            <a:off x="-1217171" y="519243"/>
            <a:ext cx="8324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5400" noProof="1">
                <a:ln w="0"/>
                <a:solidFill>
                  <a:srgbClr val="053A05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TẬP LÀM VĂN:</a:t>
            </a:r>
            <a:endParaRPr lang="zh-CN" altLang="en-US" sz="5400" noProof="1">
              <a:ln w="0"/>
              <a:solidFill>
                <a:srgbClr val="053A05"/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F4A55D3-B180-4B28-950C-A2A9037F05AF}"/>
              </a:ext>
            </a:extLst>
          </p:cNvPr>
          <p:cNvSpPr/>
          <p:nvPr/>
        </p:nvSpPr>
        <p:spPr>
          <a:xfrm>
            <a:off x="2226714" y="1748229"/>
            <a:ext cx="7386452" cy="4476998"/>
          </a:xfrm>
          <a:prstGeom prst="cloud">
            <a:avLst/>
          </a:prstGeom>
          <a:solidFill>
            <a:schemeClr val="bg1"/>
          </a:solidFill>
          <a:ln>
            <a:solidFill>
              <a:srgbClr val="1C9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36FBF1AD-9EAF-4096-BDE1-3C2D7B83FE78}"/>
              </a:ext>
            </a:extLst>
          </p:cNvPr>
          <p:cNvSpPr txBox="1"/>
          <p:nvPr/>
        </p:nvSpPr>
        <p:spPr>
          <a:xfrm>
            <a:off x="3015501" y="2443439"/>
            <a:ext cx="594957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0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0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13ABB4-F24A-41E3-B9C2-A3B19CC0ABEA}"/>
              </a:ext>
            </a:extLst>
          </p:cNvPr>
          <p:cNvSpPr txBox="1"/>
          <p:nvPr/>
        </p:nvSpPr>
        <p:spPr>
          <a:xfrm>
            <a:off x="-1165066" y="488441"/>
            <a:ext cx="8324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5400" noProof="1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TẬP LÀM VĂN:</a:t>
            </a:r>
            <a:endParaRPr lang="zh-CN" altLang="en-US" sz="5400" noProof="1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" y="0"/>
            <a:ext cx="1219200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6D8FD9-EE99-4B82-BC86-BD80E79D61F6}"/>
              </a:ext>
            </a:extLst>
          </p:cNvPr>
          <p:cNvSpPr/>
          <p:nvPr/>
        </p:nvSpPr>
        <p:spPr>
          <a:xfrm>
            <a:off x="31264" y="337405"/>
            <a:ext cx="12129472" cy="635949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C28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90"/>
            <a:ext cx="2907862" cy="19644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1797" y="1053595"/>
            <a:ext cx="5907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81797" y="1141074"/>
            <a:ext cx="6024929" cy="693034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57104A-2D0A-4D54-B110-33AA590C2078}"/>
              </a:ext>
            </a:extLst>
          </p:cNvPr>
          <p:cNvSpPr txBox="1"/>
          <p:nvPr/>
        </p:nvSpPr>
        <p:spPr>
          <a:xfrm>
            <a:off x="776601" y="1914146"/>
            <a:ext cx="111558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 dirty="0" smtClean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Nắm </a:t>
            </a:r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cấu tạo 3 phần (mở bài, thân bài, kết bài) của một bài văn miêu tả cây </a:t>
            </a:r>
            <a:r>
              <a:rPr lang="nl-NL" sz="3200" b="1" dirty="0" smtClean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cối.</a:t>
            </a:r>
            <a:endParaRPr lang="en-US" sz="32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6C04CF-8747-4ADA-B163-114114AF1348}"/>
              </a:ext>
            </a:extLst>
          </p:cNvPr>
          <p:cNvSpPr txBox="1"/>
          <p:nvPr/>
        </p:nvSpPr>
        <p:spPr>
          <a:xfrm>
            <a:off x="776601" y="3079554"/>
            <a:ext cx="113841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 dirty="0" smtClean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Nhận </a:t>
            </a:r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được trình tự miêu tả trong bài văn tả cây cối (BT1, mục III</a:t>
            </a:r>
            <a:r>
              <a:rPr lang="nl-NL" sz="3200" b="1" dirty="0" smtClean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nl-NL" sz="3200" b="1" dirty="0" smtClean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200" b="1" dirty="0" smtClean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200" b="1" dirty="0" smtClean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 dàn ý tả một cây ăn quả quen thuộc theo một trong hai cách đã học (BT2).</a:t>
            </a:r>
            <a:endParaRPr lang="en-US" sz="32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2280589" y="538931"/>
            <a:ext cx="4464107" cy="707886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000" b="1" u="sng" spc="51" dirty="0" err="1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Nhận</a:t>
            </a:r>
            <a:r>
              <a:rPr lang="en-US" altLang="zh-CN" sz="4000" b="1" u="sng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 </a:t>
            </a:r>
            <a:r>
              <a:rPr lang="en-US" altLang="zh-CN" sz="4000" b="1" u="sng" spc="51" dirty="0" err="1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xét</a:t>
            </a:r>
            <a:endParaRPr lang="zh-CN" altLang="en-US" sz="4000" b="1" u="sng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28" y="1420925"/>
            <a:ext cx="1111134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000" b="1" u="sng" dirty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</a:t>
            </a:r>
            <a:r>
              <a:rPr lang="en-US" altLang="vi-VN" sz="6000" b="1" dirty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bài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đây.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vi-VN" sz="6000" b="1" u="sng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45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70012"/>
      </a:accent1>
      <a:accent2>
        <a:srgbClr val="000000"/>
      </a:accent2>
      <a:accent3>
        <a:srgbClr val="E50014"/>
      </a:accent3>
      <a:accent4>
        <a:srgbClr val="000000"/>
      </a:accent4>
      <a:accent5>
        <a:srgbClr val="E70013"/>
      </a:accent5>
      <a:accent6>
        <a:srgbClr val="BA1318"/>
      </a:accent6>
      <a:hlink>
        <a:srgbClr val="F83529"/>
      </a:hlink>
      <a:folHlink>
        <a:srgbClr val="BFBFBF"/>
      </a:folHlink>
    </a:clrScheme>
    <a:fontScheme name="yuwux1b5">
      <a:majorFont>
        <a:latin typeface="Arial" panose="020F0302020204030204"/>
        <a:ea typeface="方正准圆简体"/>
        <a:cs typeface=""/>
      </a:majorFont>
      <a:minorFont>
        <a:latin typeface="Arial" panose="020F0502020204030204"/>
        <a:ea typeface="方正准圆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2592</Words>
  <Application>Microsoft Office PowerPoint</Application>
  <PresentationFormat>Widescreen</PresentationFormat>
  <Paragraphs>164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方正准圆简体</vt:lpstr>
      <vt:lpstr>汉仪雪君体简</vt:lpstr>
      <vt:lpstr>SVN-Newton</vt:lpstr>
      <vt:lpstr>Tahoma</vt:lpstr>
      <vt:lpstr>#9Slide03 AmpleSoft Bold</vt:lpstr>
      <vt:lpstr>UTM Avo</vt:lpstr>
      <vt:lpstr>UVN Minh Map</vt:lpstr>
      <vt:lpstr>微软雅黑</vt:lpstr>
      <vt:lpstr>Calibri</vt:lpstr>
      <vt:lpstr>汉仪字研卡通W</vt:lpstr>
      <vt:lpstr>UTM Androgyne</vt:lpstr>
      <vt:lpstr>#9Slide03 Arima Madurai Black</vt:lpstr>
      <vt:lpstr>UTM Showcard</vt:lpstr>
      <vt:lpstr>Times New Roman</vt:lpstr>
      <vt:lpstr>UTM Colossalis</vt:lpstr>
      <vt:lpstr>Arial Black</vt:lpstr>
      <vt:lpstr>宋体</vt:lpstr>
      <vt:lpstr>Arial</vt:lpstr>
      <vt:lpstr>.VnTime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Teams</dc:creator>
  <cp:keywords>Măng Non Teams</cp:keywords>
  <dc:description>http://www.ypppt.com/</dc:description>
  <cp:lastModifiedBy>Windows User</cp:lastModifiedBy>
  <cp:revision>112</cp:revision>
  <dcterms:created xsi:type="dcterms:W3CDTF">2017-10-08T01:57:43Z</dcterms:created>
  <dcterms:modified xsi:type="dcterms:W3CDTF">2023-01-31T02:31:23Z</dcterms:modified>
</cp:coreProperties>
</file>