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81" r:id="rId3"/>
    <p:sldId id="258" r:id="rId4"/>
    <p:sldId id="306" r:id="rId5"/>
    <p:sldId id="307" r:id="rId6"/>
    <p:sldId id="309" r:id="rId7"/>
    <p:sldId id="313" r:id="rId8"/>
    <p:sldId id="282" r:id="rId9"/>
    <p:sldId id="295" r:id="rId10"/>
    <p:sldId id="296" r:id="rId11"/>
    <p:sldId id="298" r:id="rId12"/>
    <p:sldId id="297" r:id="rId13"/>
    <p:sldId id="299" r:id="rId14"/>
    <p:sldId id="300" r:id="rId15"/>
    <p:sldId id="301" r:id="rId16"/>
    <p:sldId id="261" r:id="rId17"/>
    <p:sldId id="260" r:id="rId18"/>
    <p:sldId id="310" r:id="rId19"/>
    <p:sldId id="302" r:id="rId20"/>
    <p:sldId id="312" r:id="rId21"/>
    <p:sldId id="303" r:id="rId22"/>
    <p:sldId id="305" r:id="rId23"/>
    <p:sldId id="262" r:id="rId24"/>
    <p:sldId id="264" r:id="rId25"/>
    <p:sldId id="311" r:id="rId26"/>
    <p:sldId id="286"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Arial Black" panose="020B0A04020102020204" pitchFamily="34" charset="0"/>
      <p:bold r:id="rId33"/>
    </p:embeddedFont>
    <p:embeddedFont>
      <p:font typeface="UTM Sharnay" panose="02040603050506020204" pitchFamily="18" charset="0"/>
      <p:italic r:id="rId34"/>
    </p:embeddedFont>
    <p:embeddedFont>
      <p:font typeface="等线" panose="020B0604020202020204" charset="-122"/>
      <p:regular r:id="rId35"/>
      <p:bold r:id="rId36"/>
    </p:embeddedFont>
    <p:embeddedFont>
      <p:font typeface="UTM Kabel KT" panose="02040603050506020204" pitchFamily="18" charset="0"/>
      <p:regular r:id="rId37"/>
    </p:embeddedFont>
    <p:embeddedFont>
      <p:font typeface="等线 Light" panose="020B0604020202020204" charset="-122"/>
      <p:regular r:id="rId38"/>
    </p:embeddedFont>
    <p:embeddedFont>
      <p:font typeface="UTM Akashi" panose="02040603050506020204" pitchFamily="18" charset="0"/>
      <p:regular r:id="rId39"/>
    </p:embeddedFont>
    <p:embeddedFont>
      <p:font typeface="#9Slide07 SVNTransformer" charset="0"/>
      <p:bold r:id="rId40"/>
    </p:embeddedFont>
    <p:embeddedFont>
      <p:font typeface="UTM Cookies" panose="02040603050506020204" pitchFamily="18" charset="0"/>
      <p:regular r:id="rId41"/>
    </p:embeddedFont>
    <p:embeddedFont>
      <p:font typeface="UTM Futura Extra" panose="02040603050506020204" pitchFamily="18" charset="0"/>
      <p:bold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5" autoAdjust="0"/>
    <p:restoredTop sz="92966" autoAdjust="0"/>
  </p:normalViewPr>
  <p:slideViewPr>
    <p:cSldViewPr snapToGrid="0">
      <p:cViewPr varScale="1">
        <p:scale>
          <a:sx n="65" d="100"/>
          <a:sy n="65" d="100"/>
        </p:scale>
        <p:origin x="8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t>
        <a:bodyPr/>
        <a:lstStyle/>
        <a:p>
          <a:endParaRPr lang="en-US"/>
        </a:p>
      </dgm:t>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t>
        <a:bodyPr/>
        <a:lstStyle/>
        <a:p>
          <a:endParaRPr lang="en-US"/>
        </a:p>
      </dgm:t>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t>
        <a:bodyPr/>
        <a:lstStyle/>
        <a:p>
          <a:endParaRPr lang="en-US"/>
        </a:p>
      </dgm:t>
    </dgm:pt>
    <dgm:pt modelId="{E015D1FE-DD27-4209-A1EB-4144A248908E}" type="pres">
      <dgm:prSet presAssocID="{6437CE0A-4217-4666-9EE9-1D963200F2F5}" presName="connTx" presStyleLbl="parChTrans1D2" presStyleIdx="0" presStyleCnt="2"/>
      <dgm:spPr/>
      <dgm:t>
        <a:bodyPr/>
        <a:lstStyle/>
        <a:p>
          <a:endParaRPr lang="en-US"/>
        </a:p>
      </dgm:t>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t>
        <a:bodyPr/>
        <a:lstStyle/>
        <a:p>
          <a:endParaRPr lang="en-US"/>
        </a:p>
      </dgm:t>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t>
        <a:bodyPr/>
        <a:lstStyle/>
        <a:p>
          <a:endParaRPr lang="en-US"/>
        </a:p>
      </dgm:t>
    </dgm:pt>
    <dgm:pt modelId="{1FD7AF81-10FE-4E9A-8EC4-A2C3A4E41195}" type="pres">
      <dgm:prSet presAssocID="{75800C89-82E5-4493-A9F7-E57DEF2BC0EA}" presName="connTx" presStyleLbl="parChTrans1D3" presStyleIdx="0" presStyleCnt="5"/>
      <dgm:spPr/>
      <dgm:t>
        <a:bodyPr/>
        <a:lstStyle/>
        <a:p>
          <a:endParaRPr lang="en-US"/>
        </a:p>
      </dgm:t>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t>
        <a:bodyPr/>
        <a:lstStyle/>
        <a:p>
          <a:endParaRPr lang="en-US"/>
        </a:p>
      </dgm:t>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t>
        <a:bodyPr/>
        <a:lstStyle/>
        <a:p>
          <a:endParaRPr lang="en-US"/>
        </a:p>
      </dgm:t>
    </dgm:pt>
    <dgm:pt modelId="{C5F49DD1-586B-4893-B317-8373FFFF9563}" type="pres">
      <dgm:prSet presAssocID="{A01B938C-4303-48E7-B860-4EF200DE8437}" presName="connTx" presStyleLbl="parChTrans1D3" presStyleIdx="1" presStyleCnt="5"/>
      <dgm:spPr/>
      <dgm:t>
        <a:bodyPr/>
        <a:lstStyle/>
        <a:p>
          <a:endParaRPr lang="en-US"/>
        </a:p>
      </dgm:t>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t>
        <a:bodyPr/>
        <a:lstStyle/>
        <a:p>
          <a:endParaRPr lang="en-US"/>
        </a:p>
      </dgm:t>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t>
        <a:bodyPr/>
        <a:lstStyle/>
        <a:p>
          <a:endParaRPr lang="en-US"/>
        </a:p>
      </dgm:t>
    </dgm:pt>
    <dgm:pt modelId="{86543368-5AEA-4885-ABDF-8C5BF662208B}" type="pres">
      <dgm:prSet presAssocID="{1AF9403D-DBBF-41A8-B342-97A2FED7B951}" presName="connTx" presStyleLbl="parChTrans1D3" presStyleIdx="2" presStyleCnt="5"/>
      <dgm:spPr/>
      <dgm:t>
        <a:bodyPr/>
        <a:lstStyle/>
        <a:p>
          <a:endParaRPr lang="en-US"/>
        </a:p>
      </dgm:t>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t>
        <a:bodyPr/>
        <a:lstStyle/>
        <a:p>
          <a:endParaRPr lang="en-US"/>
        </a:p>
      </dgm:t>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t>
        <a:bodyPr/>
        <a:lstStyle/>
        <a:p>
          <a:endParaRPr lang="en-US"/>
        </a:p>
      </dgm:t>
    </dgm:pt>
    <dgm:pt modelId="{00D420FB-BF4D-4D26-9672-4D8054E0FFF7}" type="pres">
      <dgm:prSet presAssocID="{D260B7EC-8669-42FC-A2D3-6E7AE1C4AEF5}" presName="connTx" presStyleLbl="parChTrans1D2" presStyleIdx="1" presStyleCnt="2"/>
      <dgm:spPr/>
      <dgm:t>
        <a:bodyPr/>
        <a:lstStyle/>
        <a:p>
          <a:endParaRPr lang="en-US"/>
        </a:p>
      </dgm:t>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t>
        <a:bodyPr/>
        <a:lstStyle/>
        <a:p>
          <a:endParaRPr lang="en-US"/>
        </a:p>
      </dgm:t>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t>
        <a:bodyPr/>
        <a:lstStyle/>
        <a:p>
          <a:endParaRPr lang="en-US"/>
        </a:p>
      </dgm:t>
    </dgm:pt>
    <dgm:pt modelId="{7682A9A9-5373-45C7-8EFF-BBD33D73E1AC}" type="pres">
      <dgm:prSet presAssocID="{B778B4C3-EAC0-45E0-A97D-12C490C13784}" presName="connTx" presStyleLbl="parChTrans1D3" presStyleIdx="3" presStyleCnt="5"/>
      <dgm:spPr/>
      <dgm:t>
        <a:bodyPr/>
        <a:lstStyle/>
        <a:p>
          <a:endParaRPr lang="en-US"/>
        </a:p>
      </dgm:t>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t>
        <a:bodyPr/>
        <a:lstStyle/>
        <a:p>
          <a:endParaRPr lang="en-US"/>
        </a:p>
      </dgm:t>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t>
        <a:bodyPr/>
        <a:lstStyle/>
        <a:p>
          <a:endParaRPr lang="en-US"/>
        </a:p>
      </dgm:t>
    </dgm:pt>
    <dgm:pt modelId="{F52BD03D-A31D-4427-AA57-8587F7DA2E05}" type="pres">
      <dgm:prSet presAssocID="{3D933D8E-F71B-4A2C-8AFD-B2367E2AA004}" presName="connTx" presStyleLbl="parChTrans1D3" presStyleIdx="4" presStyleCnt="5"/>
      <dgm:spPr/>
      <dgm:t>
        <a:bodyPr/>
        <a:lstStyle/>
        <a:p>
          <a:endParaRPr lang="en-US"/>
        </a:p>
      </dgm:t>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t>
        <a:bodyPr/>
        <a:lstStyle/>
        <a:p>
          <a:endParaRPr lang="en-US"/>
        </a:p>
      </dgm:t>
    </dgm:pt>
    <dgm:pt modelId="{1FC9969A-43B0-45B5-9888-66A76FABB9B6}" type="pres">
      <dgm:prSet presAssocID="{D5FE769B-A8F4-4C87-9A10-1C08DF6665B7}" presName="level3hierChild" presStyleCnt="0"/>
      <dgm:spPr/>
    </dgm:pt>
  </dgm:ptLst>
  <dgm:cxnLst>
    <dgm:cxn modelId="{1CF5D4EE-581D-419F-8C91-5815198AEC9F}" type="presOf" srcId="{75800C89-82E5-4493-A9F7-E57DEF2BC0EA}" destId="{409A5417-9D5E-462E-8316-6D08313A47AB}" srcOrd="0"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4537A3E2-7A48-4503-8BC0-5052FAF669C6}" type="presOf" srcId="{A01B938C-4303-48E7-B860-4EF200DE8437}" destId="{C5F49DD1-586B-4893-B317-8373FFFF9563}" srcOrd="1"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4D1E2D92-586C-4E2D-A327-45F0205F92F4}" type="presOf" srcId="{3D933D8E-F71B-4A2C-8AFD-B2367E2AA004}" destId="{F52BD03D-A31D-4427-AA57-8587F7DA2E05}" srcOrd="1"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C5582A03-F76F-4781-97B3-C6698B727B16}" srcId="{1BEEAEF3-E66E-4854-A4EC-4C6E8512B221}" destId="{B9278ACE-0465-4022-8CEE-E3BB29FCB69C}" srcOrd="0" destOrd="0" parTransId="{B778B4C3-EAC0-45E0-A97D-12C490C13784}" sibTransId="{67213BA4-9578-456A-9B96-DD2DB672A231}"/>
    <dgm:cxn modelId="{0D84ACFC-7771-414B-9E72-71E1422F85AD}" type="presOf" srcId="{B9278ACE-0465-4022-8CEE-E3BB29FCB69C}" destId="{C4C7C1BE-8280-458E-BA16-2A6C850352F3}"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08418A96-EB04-44BC-9E2D-5492B47C9EF0}" type="presOf" srcId="{D260B7EC-8669-42FC-A2D3-6E7AE1C4AEF5}" destId="{75BE2205-BB33-4D59-AFE7-67E6B529D6E8}"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CB7A1FB0-17BE-4392-B306-8663D671D49D}" type="presOf" srcId="{1AF9403D-DBBF-41A8-B342-97A2FED7B951}" destId="{C8AA2226-8645-47BD-BA6B-022320D9484A}"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7DE68AF3-E2C1-406B-94C1-BCE3568BDEA3}" type="presOf" srcId="{69CB3F66-7A3B-4A05-B247-4680EA0BB8E8}" destId="{C23ED289-BD75-4E33-B22F-A363099CF322}" srcOrd="0"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BB2A081F-3B24-49F7-BA48-565D331EC9C1}" srcId="{8D671C07-FA09-434F-B944-F35D5CA6BE5C}" destId="{E2ED0700-8C25-4E68-876D-7B5D98EB256E}" srcOrd="0" destOrd="0" parTransId="{6437CE0A-4217-4666-9EE9-1D963200F2F5}" sibTransId="{145567B2-B1B5-4C28-A975-25E0332A7DF0}"/>
    <dgm:cxn modelId="{880B37CB-33D5-4A97-8F3B-3C3BDB813E4A}" type="presOf" srcId="{092D89E0-8741-42CA-B18B-807C348516D5}" destId="{F271FCD1-61CF-4FC8-9FC0-ED7FCD31A6FE}" srcOrd="0"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B1C5730F-8411-4AFF-84A8-D006632B1224}" srcId="{8D671C07-FA09-434F-B944-F35D5CA6BE5C}" destId="{1BEEAEF3-E66E-4854-A4EC-4C6E8512B221}" srcOrd="1" destOrd="0" parTransId="{D260B7EC-8669-42FC-A2D3-6E7AE1C4AEF5}" sibTransId="{41FAC2E1-4E80-4012-8E29-C7076C9C7C51}"/>
    <dgm:cxn modelId="{B215C5DE-7F4C-44BE-887D-193F186A6B31}" type="presOf" srcId="{E2ED0700-8C25-4E68-876D-7B5D98EB256E}" destId="{67D6DCC1-C7E1-49CD-B9CA-D1DBE3D77466}" srcOrd="0" destOrd="0" presId="urn:microsoft.com/office/officeart/2005/8/layout/hierarchy2"/>
    <dgm:cxn modelId="{AF046305-3C2F-4E6E-B388-3318D5B544C5}" type="presOf" srcId="{3D933D8E-F71B-4A2C-8AFD-B2367E2AA004}" destId="{1AEB0EE2-4084-408B-B577-E980E356E69F}"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15808925-A671-4F1C-9C24-FC3C49DE3937}" type="presOf" srcId="{6437CE0A-4217-4666-9EE9-1D963200F2F5}" destId="{E015D1FE-DD27-4209-A1EB-4144A248908E}" srcOrd="1"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11</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20</a:t>
            </a:fld>
            <a:endParaRPr lang="zh-CN" altLang="en-US"/>
          </a:p>
        </p:txBody>
      </p:sp>
    </p:spTree>
    <p:extLst>
      <p:ext uri="{BB962C8B-B14F-4D97-AF65-F5344CB8AC3E}">
        <p14:creationId xmlns:p14="http://schemas.microsoft.com/office/powerpoint/2010/main" val="10969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25</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26</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919163" y="2117624"/>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3252172"/>
          </a:xfrm>
          <a:prstGeom prst="rect">
            <a:avLst/>
          </a:prstGeom>
          <a:noFill/>
          <a:ln w="9525">
            <a:noFill/>
            <a:miter lim="800000"/>
            <a:headEnd/>
            <a:tailEnd/>
          </a:ln>
        </p:spPr>
        <p:txBody>
          <a:bodyPr wrap="square">
            <a:spAutoFit/>
          </a:bodyPr>
          <a:lstStyle/>
          <a:p>
            <a:pPr algn="just">
              <a:spcBef>
                <a:spcPts val="400"/>
              </a:spcBef>
              <a:spcAft>
                <a:spcPts val="400"/>
              </a:spcAft>
            </a:pPr>
            <a:r>
              <a:rPr lang="en-US" sz="3200" b="1" dirty="0" err="1">
                <a:solidFill>
                  <a:srgbClr val="002060"/>
                </a:solidFill>
                <a:latin typeface="Arial" panose="020B0604020202020204" pitchFamily="34" charset="0"/>
                <a:cs typeface="Arial" panose="020B0604020202020204" pitchFamily="34" charset="0"/>
              </a:rPr>
              <a:t>Bài</a:t>
            </a:r>
            <a:r>
              <a:rPr lang="en-US" sz="3200" b="1" dirty="0">
                <a:solidFill>
                  <a:srgbClr val="002060"/>
                </a:solidFill>
                <a:latin typeface="Arial" panose="020B0604020202020204" pitchFamily="34" charset="0"/>
                <a:cs typeface="Arial" panose="020B0604020202020204" pitchFamily="34" charset="0"/>
              </a:rPr>
              <a:t> 1: </a:t>
            </a:r>
            <a:r>
              <a:rPr lang="en-US" sz="3200" b="1" dirty="0" err="1" smtClean="0">
                <a:solidFill>
                  <a:srgbClr val="FF0000"/>
                </a:solidFill>
                <a:latin typeface="Arial" panose="020B0604020202020204" pitchFamily="34" charset="0"/>
                <a:cs typeface="Arial" panose="020B0604020202020204" pitchFamily="34" charset="0"/>
              </a:rPr>
              <a:t>Đọc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và</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trả</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lời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câu</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hỏi</a:t>
            </a:r>
            <a:r>
              <a:rPr lang="en-US" sz="3200" b="1" dirty="0" smtClean="0">
                <a:solidFill>
                  <a:srgbClr val="FF000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a:p>
            <a:pPr algn="just">
              <a:spcBef>
                <a:spcPts val="400"/>
              </a:spcBef>
              <a:spcAft>
                <a:spcPts val="400"/>
              </a:spcAft>
            </a:pPr>
            <a:r>
              <a:rPr lang="en-US" sz="3200" dirty="0">
                <a:solidFill>
                  <a:srgbClr val="002060"/>
                </a:solidFill>
                <a:latin typeface="Arial" panose="020B0604020202020204" pitchFamily="34" charset="0"/>
                <a:cs typeface="Arial" panose="020B0604020202020204" pitchFamily="34" charset="0"/>
              </a:rPr>
              <a:t>	</a:t>
            </a:r>
            <a:r>
              <a:rPr lang="vi-VN" sz="32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400"/>
              </a:spcBef>
              <a:spcAft>
                <a:spcPts val="400"/>
              </a:spcAft>
            </a:pPr>
            <a:r>
              <a:rPr lang="en-US" sz="3200" i="1" dirty="0">
                <a:solidFill>
                  <a:srgbClr val="FF0000"/>
                </a:solidFill>
                <a:latin typeface="Arial" panose="020B0604020202020204" pitchFamily="34" charset="0"/>
                <a:cs typeface="Arial" panose="020B0604020202020204" pitchFamily="34" charset="0"/>
              </a:rPr>
              <a:t>			       </a:t>
            </a:r>
            <a:r>
              <a:rPr lang="en-US" sz="3200" i="1" dirty="0" smtClean="0">
                <a:solidFill>
                  <a:srgbClr val="FF0000"/>
                </a:solidFill>
                <a:latin typeface="Arial" panose="020B0604020202020204" pitchFamily="34" charset="0"/>
                <a:cs typeface="Arial" panose="020B0604020202020204" pitchFamily="34" charset="0"/>
              </a:rPr>
              <a:t> </a:t>
            </a:r>
            <a:r>
              <a:rPr lang="en-US" sz="3200" i="1" dirty="0">
                <a:solidFill>
                  <a:srgbClr val="FF0000"/>
                </a:solidFill>
                <a:latin typeface="Arial" panose="020B0604020202020204" pitchFamily="34" charset="0"/>
                <a:cs typeface="Arial" panose="020B0604020202020204" pitchFamily="34" charset="0"/>
              </a:rPr>
              <a:t>	</a:t>
            </a:r>
            <a:r>
              <a:rPr lang="en-US" sz="3200" i="1" dirty="0" smtClean="0">
                <a:solidFill>
                  <a:srgbClr val="FF0000"/>
                </a:solidFill>
                <a:latin typeface="Arial" panose="020B0604020202020204" pitchFamily="34" charset="0"/>
                <a:cs typeface="Arial" panose="020B0604020202020204" pitchFamily="34" charset="0"/>
              </a:rPr>
              <a:t>		</a:t>
            </a:r>
            <a:r>
              <a:rPr lang="en-US" sz="3200" i="1" dirty="0" smtClean="0">
                <a:solidFill>
                  <a:srgbClr val="002060"/>
                </a:solidFill>
                <a:latin typeface="Arial" panose="020B0604020202020204" pitchFamily="34" charset="0"/>
                <a:cs typeface="Arial" panose="020B0604020202020204" pitchFamily="34" charset="0"/>
              </a:rPr>
              <a:t>Theo </a:t>
            </a:r>
            <a:r>
              <a:rPr lang="en-US" sz="3200" b="1" dirty="0">
                <a:solidFill>
                  <a:srgbClr val="002060"/>
                </a:solidFill>
                <a:latin typeface="Arial" panose="020B0604020202020204" pitchFamily="34" charset="0"/>
                <a:cs typeface="Arial" panose="020B0604020202020204" pitchFamily="34" charset="0"/>
              </a:rPr>
              <a:t>THIÊN LƯƠNG</a:t>
            </a:r>
          </a:p>
        </p:txBody>
      </p:sp>
      <p:sp>
        <p:nvSpPr>
          <p:cNvPr id="12" name="Rectangle 31"/>
          <p:cNvSpPr>
            <a:spLocks noChangeArrowheads="1"/>
          </p:cNvSpPr>
          <p:nvPr/>
        </p:nvSpPr>
        <p:spPr bwMode="auto">
          <a:xfrm>
            <a:off x="517612" y="3883059"/>
            <a:ext cx="11297017" cy="2862322"/>
          </a:xfrm>
          <a:prstGeom prst="rect">
            <a:avLst/>
          </a:prstGeom>
          <a:noFill/>
          <a:ln w="9525">
            <a:noFill/>
            <a:miter lim="800000"/>
            <a:headEnd/>
            <a:tailEnd/>
          </a:ln>
        </p:spPr>
        <p:txBody>
          <a:bodyPr wrap="square">
            <a:spAutoFit/>
          </a:bodyPr>
          <a:lstStyle/>
          <a:p>
            <a:pPr algn="just">
              <a:spcBef>
                <a:spcPts val="400"/>
              </a:spcBef>
              <a:spcAft>
                <a:spcPts val="400"/>
              </a:spcAft>
            </a:pPr>
            <a:r>
              <a:rPr lang="en-US" sz="3200" b="1" dirty="0" smtClean="0">
                <a:solidFill>
                  <a:srgbClr val="002060"/>
                </a:solidFill>
                <a:latin typeface="Arial" panose="020B0604020202020204" pitchFamily="34" charset="0"/>
                <a:cs typeface="Arial" panose="020B0604020202020204" pitchFamily="34" charset="0"/>
              </a:rPr>
              <a:t>a</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Tìm</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các</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i="1" dirty="0" err="1">
                <a:solidFill>
                  <a:schemeClr val="accent1">
                    <a:lumMod val="50000"/>
                  </a:schemeClr>
                </a:solidFill>
                <a:latin typeface="Arial" panose="020B0604020202020204" pitchFamily="34" charset="0"/>
                <a:cs typeface="Arial" panose="020B0604020202020204" pitchFamily="34" charset="0"/>
              </a:rPr>
              <a:t>câu</a:t>
            </a:r>
            <a:r>
              <a:rPr lang="en-US" sz="3200" b="1" i="1" dirty="0">
                <a:solidFill>
                  <a:schemeClr val="accent1">
                    <a:lumMod val="50000"/>
                  </a:schemeClr>
                </a:solidFill>
                <a:latin typeface="Arial" panose="020B0604020202020204" pitchFamily="34" charset="0"/>
                <a:cs typeface="Arial" panose="020B0604020202020204" pitchFamily="34" charset="0"/>
              </a:rPr>
              <a:t> </a:t>
            </a:r>
            <a:r>
              <a:rPr lang="en-US" sz="3200" b="1" i="1" dirty="0" err="1">
                <a:solidFill>
                  <a:schemeClr val="accent1">
                    <a:lumMod val="50000"/>
                  </a:schemeClr>
                </a:solidFill>
                <a:latin typeface="Arial" panose="020B0604020202020204" pitchFamily="34" charset="0"/>
                <a:cs typeface="Arial" panose="020B0604020202020204" pitchFamily="34" charset="0"/>
              </a:rPr>
              <a:t>kể</a:t>
            </a:r>
            <a:r>
              <a:rPr lang="en-US" sz="3200" b="1" i="1" dirty="0">
                <a:solidFill>
                  <a:schemeClr val="accent1">
                    <a:lumMod val="50000"/>
                  </a:schemeClr>
                </a:solidFill>
                <a:latin typeface="Arial" panose="020B0604020202020204" pitchFamily="34" charset="0"/>
                <a:cs typeface="Arial" panose="020B0604020202020204" pitchFamily="34" charset="0"/>
              </a:rPr>
              <a:t> Ai </a:t>
            </a:r>
            <a:r>
              <a:rPr lang="en-US" sz="3200" b="1" i="1" dirty="0" err="1">
                <a:solidFill>
                  <a:schemeClr val="accent1">
                    <a:lumMod val="50000"/>
                  </a:schemeClr>
                </a:solidFill>
                <a:latin typeface="Arial" panose="020B0604020202020204" pitchFamily="34" charset="0"/>
                <a:cs typeface="Arial" panose="020B0604020202020204" pitchFamily="34" charset="0"/>
              </a:rPr>
              <a:t>thế</a:t>
            </a:r>
            <a:r>
              <a:rPr lang="en-US" sz="3200" b="1" i="1" dirty="0">
                <a:solidFill>
                  <a:schemeClr val="accent1">
                    <a:lumMod val="50000"/>
                  </a:schemeClr>
                </a:solidFill>
                <a:latin typeface="Arial" panose="020B0604020202020204" pitchFamily="34" charset="0"/>
                <a:cs typeface="Arial" panose="020B0604020202020204" pitchFamily="34" charset="0"/>
              </a:rPr>
              <a:t> </a:t>
            </a:r>
            <a:r>
              <a:rPr lang="en-US" sz="3200" b="1" i="1" dirty="0" err="1">
                <a:solidFill>
                  <a:schemeClr val="accent1">
                    <a:lumMod val="50000"/>
                  </a:schemeClr>
                </a:solidFill>
                <a:latin typeface="Arial" panose="020B0604020202020204" pitchFamily="34" charset="0"/>
                <a:cs typeface="Arial" panose="020B0604020202020204" pitchFamily="34" charset="0"/>
              </a:rPr>
              <a:t>nào</a:t>
            </a:r>
            <a:r>
              <a:rPr lang="en-US" sz="3200" b="1" i="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trong</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đoạn</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văn</a:t>
            </a:r>
            <a:r>
              <a:rPr lang="en-US" sz="3200" b="1" dirty="0" smtClean="0">
                <a:solidFill>
                  <a:schemeClr val="accent1">
                    <a:lumMod val="50000"/>
                  </a:schemeClr>
                </a:solidFill>
                <a:latin typeface="Arial" panose="020B0604020202020204" pitchFamily="34" charset="0"/>
                <a:cs typeface="Arial" panose="020B0604020202020204" pitchFamily="34" charset="0"/>
              </a:rPr>
              <a:t>.</a:t>
            </a:r>
          </a:p>
          <a:p>
            <a:pPr algn="just">
              <a:spcBef>
                <a:spcPts val="400"/>
              </a:spcBef>
              <a:spcAft>
                <a:spcPts val="400"/>
              </a:spcAft>
            </a:pPr>
            <a:r>
              <a:rPr lang="en-US" sz="3200" b="1" dirty="0">
                <a:solidFill>
                  <a:schemeClr val="accent1">
                    <a:lumMod val="50000"/>
                  </a:schemeClr>
                </a:solidFill>
                <a:latin typeface="Arial" panose="020B0604020202020204" pitchFamily="34" charset="0"/>
                <a:cs typeface="Arial" panose="020B0604020202020204" pitchFamily="34" charset="0"/>
              </a:rPr>
              <a:t>b, </a:t>
            </a:r>
            <a:r>
              <a:rPr lang="en-US" sz="3200" b="1" dirty="0" err="1">
                <a:solidFill>
                  <a:schemeClr val="accent1">
                    <a:lumMod val="50000"/>
                  </a:schemeClr>
                </a:solidFill>
                <a:latin typeface="Arial" panose="020B0604020202020204" pitchFamily="34" charset="0"/>
                <a:cs typeface="Arial" panose="020B0604020202020204" pitchFamily="34" charset="0"/>
              </a:rPr>
              <a:t>Xác</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định</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vị</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ngữ</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của</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các</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câu</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trên</a:t>
            </a:r>
            <a:r>
              <a:rPr lang="en-US" sz="3200" b="1" dirty="0" smtClean="0">
                <a:solidFill>
                  <a:schemeClr val="accent1">
                    <a:lumMod val="50000"/>
                  </a:schemeClr>
                </a:solidFill>
                <a:latin typeface="Arial" panose="020B0604020202020204" pitchFamily="34" charset="0"/>
                <a:cs typeface="Arial" panose="020B0604020202020204" pitchFamily="34" charset="0"/>
              </a:rPr>
              <a:t>.</a:t>
            </a:r>
          </a:p>
          <a:p>
            <a:pPr algn="just">
              <a:spcBef>
                <a:spcPts val="400"/>
              </a:spcBef>
              <a:spcAft>
                <a:spcPts val="400"/>
              </a:spcAft>
            </a:pPr>
            <a:r>
              <a:rPr lang="en-US" sz="3200" b="1" dirty="0">
                <a:solidFill>
                  <a:schemeClr val="accent1">
                    <a:lumMod val="50000"/>
                  </a:schemeClr>
                </a:solidFill>
                <a:latin typeface="Arial" panose="020B0604020202020204" pitchFamily="34" charset="0"/>
                <a:cs typeface="Arial" panose="020B0604020202020204" pitchFamily="34" charset="0"/>
              </a:rPr>
              <a:t>c</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Vị</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ngữ</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của</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các</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câu</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trên</a:t>
            </a:r>
            <a:r>
              <a:rPr lang="en-US" sz="3200" b="1" dirty="0" smtClean="0">
                <a:solidFill>
                  <a:schemeClr val="accent1">
                    <a:lumMod val="50000"/>
                  </a:schemeClr>
                </a:solidFill>
                <a:latin typeface="Arial" panose="020B0604020202020204" pitchFamily="34" charset="0"/>
                <a:cs typeface="Arial" panose="020B0604020202020204" pitchFamily="34" charset="0"/>
              </a:rPr>
              <a:t> do </a:t>
            </a:r>
            <a:r>
              <a:rPr lang="en-US" sz="3200" b="1" dirty="0" err="1" smtClean="0">
                <a:solidFill>
                  <a:schemeClr val="accent1">
                    <a:lumMod val="50000"/>
                  </a:schemeClr>
                </a:solidFill>
                <a:latin typeface="Arial" panose="020B0604020202020204" pitchFamily="34" charset="0"/>
                <a:cs typeface="Arial" panose="020B0604020202020204" pitchFamily="34" charset="0"/>
              </a:rPr>
              <a:t>những</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từ</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ngữ</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nào</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tạo</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thành</a:t>
            </a:r>
            <a:r>
              <a:rPr lang="en-US" sz="3200" b="1" dirty="0" smtClean="0">
                <a:solidFill>
                  <a:schemeClr val="accent1">
                    <a:lumMod val="50000"/>
                  </a:schemeClr>
                </a:solidFill>
                <a:latin typeface="Arial" panose="020B0604020202020204" pitchFamily="34" charset="0"/>
                <a:cs typeface="Arial" panose="020B0604020202020204" pitchFamily="34" charset="0"/>
              </a:rPr>
              <a:t>?</a:t>
            </a:r>
            <a:endParaRPr lang="en-US" sz="3200" b="1" dirty="0">
              <a:solidFill>
                <a:schemeClr val="accent1">
                  <a:lumMod val="50000"/>
                </a:schemeClr>
              </a:solidFill>
              <a:latin typeface="Arial" panose="020B0604020202020204" pitchFamily="34" charset="0"/>
              <a:cs typeface="Arial" panose="020B0604020202020204" pitchFamily="34" charset="0"/>
            </a:endParaRPr>
          </a:p>
          <a:p>
            <a:pPr algn="just">
              <a:spcBef>
                <a:spcPts val="400"/>
              </a:spcBef>
              <a:spcAft>
                <a:spcPts val="400"/>
              </a:spcAft>
            </a:pP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34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490321" y="963370"/>
            <a:ext cx="7393371"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trên</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64555" y="2068465"/>
            <a:ext cx="9816590" cy="2554545"/>
          </a:xfrm>
          <a:prstGeom prst="rect">
            <a:avLst/>
          </a:prstGeom>
          <a:noFill/>
        </p:spPr>
        <p:txBody>
          <a:bodyPr wrap="square" rtlCol="0">
            <a:spAutoFit/>
          </a:bodyPr>
          <a:lstStyle/>
          <a:p>
            <a:pPr algn="ctr"/>
            <a:r>
              <a:rPr lang="en-US" altLang="zh-CN" sz="8000" dirty="0" smtClean="0">
                <a:solidFill>
                  <a:srgbClr val="FF9300"/>
                </a:solidFill>
                <a:latin typeface="UTM Futura Extra" panose="02040603050506020204" pitchFamily="18" charset="0"/>
                <a:ea typeface="思源黑体 CN Bold" panose="020B0800000000000000" pitchFamily="34" charset="-122"/>
              </a:rPr>
              <a:t>CHÚC CÁC CON HỌC TỐT!</a:t>
            </a:r>
            <a:endParaRPr lang="zh-CN" altLang="en-US" sz="80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6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4903" y="1386917"/>
            <a:ext cx="10736826" cy="3253968"/>
          </a:xfrm>
          <a:prstGeom prst="rect">
            <a:avLst/>
          </a:prstGeom>
        </p:spPr>
        <p:txBody>
          <a:bodyPr wrap="square">
            <a:spAutoFit/>
          </a:bodyPr>
          <a:lstStyle/>
          <a:p>
            <a:pPr algn="ctr">
              <a:lnSpc>
                <a:spcPct val="107000"/>
              </a:lnSpc>
              <a:spcAft>
                <a:spcPts val="0"/>
              </a:spcAft>
            </a:pP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 CẦU CẦN ĐẠT</a:t>
            </a:r>
          </a:p>
          <a:p>
            <a:pPr>
              <a:lnSpc>
                <a:spcPct val="107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Hiểu được ý nghĩa của vị ngữ trong câu kể </a:t>
            </a:r>
            <a:r>
              <a:rPr lang="vi-VN" sz="3200" i="1" dirty="0">
                <a:latin typeface="Times New Roman" panose="02020603050405020304" pitchFamily="18" charset="0"/>
                <a:ea typeface="Calibri" panose="020F0502020204030204" pitchFamily="34" charset="0"/>
                <a:cs typeface="Times New Roman" panose="02020603050405020304" pitchFamily="18" charset="0"/>
              </a:rPr>
              <a:t>Ai thế nào?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Hiểu</a:t>
            </a:r>
            <a:r>
              <a:rPr lang="vi-VN" sz="3200" b="1"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vị ngữ trong câu kể </a:t>
            </a:r>
            <a:r>
              <a:rPr lang="vi-VN" sz="3200" i="1" dirty="0">
                <a:latin typeface="Times New Roman" panose="02020603050405020304" pitchFamily="18" charset="0"/>
                <a:ea typeface="Calibri" panose="020F0502020204030204" pitchFamily="34" charset="0"/>
                <a:cs typeface="Times New Roman" panose="02020603050405020304" pitchFamily="18" charset="0"/>
              </a:rPr>
              <a:t>Ai thế nào?</a:t>
            </a:r>
            <a:r>
              <a:rPr lang="vi-VN" sz="3200" dirty="0">
                <a:latin typeface="Times New Roman" panose="02020603050405020304" pitchFamily="18" charset="0"/>
                <a:ea typeface="Calibri" panose="020F0502020204030204" pitchFamily="34" charset="0"/>
                <a:cs typeface="Times New Roman" panose="02020603050405020304" pitchFamily="18" charset="0"/>
              </a:rPr>
              <a:t> chỉ đặc điểm, tính chất hoặc trạng thái do động từ, tính từ, cụm động từ, cụm tính từ.</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Xác định được bộ phận vị ngữ trong câu kể </a:t>
            </a:r>
            <a:r>
              <a:rPr lang="vi-VN" sz="3200" i="1" dirty="0">
                <a:latin typeface="Times New Roman" panose="02020603050405020304" pitchFamily="18" charset="0"/>
                <a:ea typeface="Calibri" panose="020F0502020204030204" pitchFamily="34" charset="0"/>
                <a:cs typeface="Times New Roman" panose="02020603050405020304" pitchFamily="18" charset="0"/>
              </a:rPr>
              <a:t>Ai thế nào?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Biết vận dụng câu kể </a:t>
            </a:r>
            <a:r>
              <a:rPr lang="vi-VN" sz="3200" i="1" dirty="0">
                <a:latin typeface="Times New Roman" panose="02020603050405020304" pitchFamily="18" charset="0"/>
                <a:ea typeface="Calibri" panose="020F0502020204030204" pitchFamily="34" charset="0"/>
                <a:cs typeface="Times New Roman" panose="02020603050405020304" pitchFamily="18" charset="0"/>
              </a:rPr>
              <a:t>Ai thế nào?</a:t>
            </a:r>
            <a:r>
              <a:rPr lang="vi-VN" sz="3200" b="1" i="1"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 để miêu tả cây hoa</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5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733</Words>
  <Application>Microsoft Office PowerPoint</Application>
  <PresentationFormat>Widescreen</PresentationFormat>
  <Paragraphs>140</Paragraphs>
  <Slides>26</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Times New Roman</vt:lpstr>
      <vt:lpstr>Calibri</vt:lpstr>
      <vt:lpstr>Arial Black</vt:lpstr>
      <vt:lpstr>UTM Sharnay</vt:lpstr>
      <vt:lpstr>等线</vt:lpstr>
      <vt:lpstr>Arial</vt:lpstr>
      <vt:lpstr>UTM Kabel KT</vt:lpstr>
      <vt:lpstr>等线 Light</vt:lpstr>
      <vt:lpstr>UTM Akashi</vt:lpstr>
      <vt:lpstr>#9Slide07 SVNTransformer</vt:lpstr>
      <vt:lpstr>UTM Cookies</vt:lpstr>
      <vt:lpstr>UTM Futura Extra</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Admin</cp:lastModifiedBy>
  <cp:revision>130</cp:revision>
  <dcterms:created xsi:type="dcterms:W3CDTF">2019-12-09T05:53:13Z</dcterms:created>
  <dcterms:modified xsi:type="dcterms:W3CDTF">2023-02-01T07:59:23Z</dcterms:modified>
  <cp:version>B12</cp:version>
</cp:coreProperties>
</file>