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3" r:id="rId4"/>
    <p:sldId id="291" r:id="rId5"/>
    <p:sldId id="260" r:id="rId6"/>
    <p:sldId id="261" r:id="rId7"/>
    <p:sldId id="287" r:id="rId8"/>
    <p:sldId id="262" r:id="rId9"/>
    <p:sldId id="264" r:id="rId10"/>
    <p:sldId id="265" r:id="rId11"/>
    <p:sldId id="266" r:id="rId12"/>
    <p:sldId id="288" r:id="rId13"/>
    <p:sldId id="267" r:id="rId14"/>
    <p:sldId id="268" r:id="rId15"/>
    <p:sldId id="270" r:id="rId16"/>
    <p:sldId id="271" r:id="rId17"/>
    <p:sldId id="272" r:id="rId18"/>
    <p:sldId id="273" r:id="rId19"/>
    <p:sldId id="278" r:id="rId20"/>
    <p:sldId id="274" r:id="rId21"/>
    <p:sldId id="276" r:id="rId22"/>
    <p:sldId id="284" r:id="rId23"/>
    <p:sldId id="285" r:id="rId24"/>
    <p:sldId id="286" r:id="rId25"/>
    <p:sldId id="277" r:id="rId26"/>
    <p:sldId id="289" r:id="rId27"/>
    <p:sldId id="290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660066"/>
    <a:srgbClr val="CC0066"/>
    <a:srgbClr val="006600"/>
    <a:srgbClr val="FF9900"/>
    <a:srgbClr val="FF99FF"/>
    <a:srgbClr val="FFCC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8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2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0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7E2-EB03-489E-960D-486EBE37896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08" y="816735"/>
            <a:ext cx="8834907" cy="1828800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523" y="2971800"/>
            <a:ext cx="7817479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</a:p>
        </p:txBody>
      </p:sp>
    </p:spTree>
    <p:extLst>
      <p:ext uri="{BB962C8B-B14F-4D97-AF65-F5344CB8AC3E}">
        <p14:creationId xmlns:p14="http://schemas.microsoft.com/office/powerpoint/2010/main" val="356082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6671" y="22009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6671" y="1442838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671" y="287032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5854" y="372375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058307" y="3435480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5020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btnInknoeActivity" hidden="1">
            <a:extLst>
              <a:ext uri="{FF2B5EF4-FFF2-40B4-BE49-F238E27FC236}">
                <a16:creationId xmlns:a16="http://schemas.microsoft.com/office/drawing/2014/main" id="{1CDD8012-B1D7-4017-AF1C-1CE84A9610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79" y="599302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5020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650631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4689" y="12190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4690" y="264654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690" y="398945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815" y="547611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689" y="18270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689" y="320249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689" y="45165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4689" y="601590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35801" y="3319789"/>
            <a:ext cx="392014" cy="42113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35801" y="4585342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44840" y="6105875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608" y="1228144"/>
            <a:ext cx="730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469" y="179656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3469" y="240452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914" y="320096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0041" y="2888175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960" y="67785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9961" y="210533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9961" y="34482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275" y="497343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5601" y="1192289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1787" y="2625987"/>
            <a:ext cx="1254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1787" y="3960348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5275" y="5452700"/>
            <a:ext cx="7596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43858" y="2625987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5098" y="1179563"/>
            <a:ext cx="13211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5190" y="3950968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69356" y="5503412"/>
            <a:ext cx="3443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80772" y="677852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8027" y="2123429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368" y="3492807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41839" y="5034336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3664" y="133125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48731" y="270000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87913" y="4093933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75452" y="5627014"/>
            <a:ext cx="823379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188310" y="1381801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33862" y="2747318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55601" y="4146165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33979" y="5697589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35181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7" name="Oval 6"/>
          <p:cNvSpPr/>
          <p:nvPr/>
        </p:nvSpPr>
        <p:spPr>
          <a:xfrm>
            <a:off x="5446782" y="1944158"/>
            <a:ext cx="1393676" cy="116259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44" y="580314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b="1" cap="none" spc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568007" y="1959428"/>
            <a:ext cx="3879669" cy="3448595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5977" y="2564789"/>
            <a:ext cx="1580531" cy="6878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4537" y="4101737"/>
            <a:ext cx="1842610" cy="41801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38644" y="3863339"/>
            <a:ext cx="1289170" cy="1312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6840458" y="2501739"/>
            <a:ext cx="1319349" cy="23716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</p:cNvCxnSpPr>
          <p:nvPr/>
        </p:nvCxnSpPr>
        <p:spPr>
          <a:xfrm flipV="1">
            <a:off x="6840458" y="1720377"/>
            <a:ext cx="1306286" cy="80507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6840458" y="2525455"/>
            <a:ext cx="1319349" cy="84822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7027814" y="4519748"/>
            <a:ext cx="113199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234134" y="1090557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34134" y="2041885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34134" y="2986706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832" y="4112351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1200" y="18598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5" y="27184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344" y="1088755"/>
            <a:ext cx="101106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668807"/>
            <a:ext cx="10110650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80" y="173774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6265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5909" y="214097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9547" y="268286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262" y="266540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5353" y="31572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536" y="4440686"/>
            <a:ext cx="893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7158" y="1667928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3096" y="2196472"/>
            <a:ext cx="158451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2510" y="2184749"/>
            <a:ext cx="213935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4849" y="2709065"/>
            <a:ext cx="552431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505" y="2706119"/>
            <a:ext cx="12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678" y="2712353"/>
            <a:ext cx="13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9543" y="2707345"/>
            <a:ext cx="348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7630" y="2717073"/>
            <a:ext cx="15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7158" y="3225216"/>
            <a:ext cx="88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3403" y="3224515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 build="allAtOnce"/>
      <p:bldP spid="17" grpId="0" build="allAtOnce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8350" y="1648303"/>
            <a:ext cx="290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0092" y="1619030"/>
            <a:ext cx="218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348017" y="1671749"/>
            <a:ext cx="199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1800" y="1652759"/>
            <a:ext cx="22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70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564" y="245896"/>
            <a:ext cx="109368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c)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7027" y="1172042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8501" y="1728754"/>
            <a:ext cx="259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2100" y="1709253"/>
            <a:ext cx="5505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125" y="1652084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3225" y="175220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67669" y="2230428"/>
            <a:ext cx="114300" cy="5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91450" y="2763210"/>
            <a:ext cx="1276350" cy="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7325" y="2713969"/>
            <a:ext cx="8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239347" y="2778290"/>
            <a:ext cx="163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4459" y="2743781"/>
            <a:ext cx="8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58078" y="315744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4162" y="3741064"/>
            <a:ext cx="1548425" cy="8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9175" y="3746085"/>
            <a:ext cx="98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0363" y="3735285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02639" y="3699597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77161" y="429647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7800" y="4891508"/>
            <a:ext cx="1183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6800" y="4805353"/>
            <a:ext cx="93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9635" y="4904156"/>
            <a:ext cx="187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074" y="4854977"/>
            <a:ext cx="9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988829" y="547452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2300" y="5992613"/>
            <a:ext cx="122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6942" y="5863022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0113" y="5992613"/>
            <a:ext cx="345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3375" y="591525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44100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  <p:bldP spid="26" grpId="0"/>
      <p:bldP spid="33" grpId="0"/>
      <p:bldP spid="38" grpId="0"/>
      <p:bldP spid="41" grpId="0"/>
      <p:bldP spid="45" grpId="0"/>
      <p:bldP spid="48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08000" y="609601"/>
            <a:ext cx="1168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FF0000"/>
                </a:solidFill>
                <a:latin typeface="Comic Sans MS" pitchFamily="66" charset="0"/>
              </a:rPr>
              <a:t>KHỞI ĐỘNG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7600" y="1830389"/>
            <a:ext cx="1036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/>
              <a:t>1.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i="1" dirty="0"/>
              <a:t>Ai </a:t>
            </a:r>
            <a:r>
              <a:rPr lang="en-US" sz="3600" b="1" i="1" dirty="0" err="1"/>
              <a:t>làm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? </a:t>
            </a:r>
            <a:r>
              <a:rPr lang="en-US" sz="3600" b="1" i="1" dirty="0" err="1"/>
              <a:t>c</a:t>
            </a:r>
            <a:r>
              <a:rPr lang="en-US" sz="3600" b="1" dirty="0" err="1"/>
              <a:t>ó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?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1200" y="3157478"/>
            <a:ext cx="1107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Ai </a:t>
            </a:r>
            <a:r>
              <a:rPr lang="en-US" sz="3600" b="1" i="1" dirty="0" err="1">
                <a:solidFill>
                  <a:srgbClr val="0070C0"/>
                </a:solidFill>
              </a:rPr>
              <a:t>làm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gì</a:t>
            </a:r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>
                <a:solidFill>
                  <a:srgbClr val="0070C0"/>
                </a:solidFill>
              </a:rPr>
              <a:t>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phận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Ai (</a:t>
            </a:r>
            <a:r>
              <a:rPr lang="en-US" sz="3600" b="1" dirty="0" err="1">
                <a:solidFill>
                  <a:srgbClr val="0070C0"/>
                </a:solidFill>
              </a:rPr>
              <a:t>cái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)?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Vị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5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50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 30 mẫu background đơn giản đẹp trong thiết kế in 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" y="-2527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lying Balloons Clip Art - Hình Ảnh Bong Bóng Bay, Cliparts ..."/>
          <p:cNvSpPr>
            <a:spLocks noChangeAspect="1" noChangeArrowheads="1"/>
          </p:cNvSpPr>
          <p:nvPr/>
        </p:nvSpPr>
        <p:spPr bwMode="auto">
          <a:xfrm>
            <a:off x="155575" y="126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952" y="2363105"/>
            <a:ext cx="1201541" cy="3028030"/>
            <a:chOff x="1082841" y="1022684"/>
            <a:chExt cx="1070811" cy="232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xắn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1433" y="1598633"/>
            <a:ext cx="1512416" cy="3458170"/>
            <a:chOff x="1082841" y="1022684"/>
            <a:chExt cx="1070811" cy="2322094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4985" y="2452436"/>
            <a:ext cx="1311442" cy="3100136"/>
            <a:chOff x="1082841" y="1022684"/>
            <a:chExt cx="1070811" cy="2322094"/>
          </a:xfrm>
        </p:grpSpPr>
        <p:grpSp>
          <p:nvGrpSpPr>
            <p:cNvPr id="34" name="Group 3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21564" y="1511652"/>
            <a:ext cx="1331498" cy="3148345"/>
            <a:chOff x="1082841" y="1022684"/>
            <a:chExt cx="1070811" cy="2322094"/>
          </a:xfrm>
        </p:grpSpPr>
        <p:grpSp>
          <p:nvGrpSpPr>
            <p:cNvPr id="39" name="Group 3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680" y="4123237"/>
            <a:ext cx="1334509" cy="3166686"/>
            <a:chOff x="1082841" y="1022684"/>
            <a:chExt cx="1070811" cy="2322094"/>
          </a:xfrm>
        </p:grpSpPr>
        <p:grpSp>
          <p:nvGrpSpPr>
            <p:cNvPr id="44" name="Group 4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9887" y="4578806"/>
            <a:ext cx="1578129" cy="3545304"/>
            <a:chOff x="1082841" y="1063964"/>
            <a:chExt cx="1070811" cy="2280814"/>
          </a:xfrm>
        </p:grpSpPr>
        <p:grpSp>
          <p:nvGrpSpPr>
            <p:cNvPr id="49" name="Group 48"/>
            <p:cNvGrpSpPr/>
            <p:nvPr/>
          </p:nvGrpSpPr>
          <p:grpSpPr>
            <a:xfrm>
              <a:off x="1082841" y="1063964"/>
              <a:ext cx="1070811" cy="1137816"/>
              <a:chOff x="1082841" y="1063964"/>
              <a:chExt cx="1070811" cy="113781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82841" y="1063964"/>
                <a:ext cx="1070811" cy="99862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ngợm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25656" y="3373417"/>
            <a:ext cx="1357024" cy="3739810"/>
            <a:chOff x="1082841" y="1022684"/>
            <a:chExt cx="1070811" cy="2322094"/>
          </a:xfrm>
        </p:grpSpPr>
        <p:grpSp>
          <p:nvGrpSpPr>
            <p:cNvPr id="54" name="Group 5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86572" y="4387249"/>
            <a:ext cx="1297963" cy="3535274"/>
            <a:chOff x="1082841" y="1022684"/>
            <a:chExt cx="1070811" cy="2322094"/>
          </a:xfrm>
        </p:grpSpPr>
        <p:grpSp>
          <p:nvGrpSpPr>
            <p:cNvPr id="59" name="Group 5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>
            <a:off x="594708" y="208199"/>
            <a:ext cx="3456058" cy="119235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4574379" y="210469"/>
            <a:ext cx="3071733" cy="9307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5" name="Cloud 64"/>
          <p:cNvSpPr/>
          <p:nvPr/>
        </p:nvSpPr>
        <p:spPr>
          <a:xfrm>
            <a:off x="8289300" y="152948"/>
            <a:ext cx="3495237" cy="12476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oogle Shape;332;p20"/>
          <p:cNvGrpSpPr/>
          <p:nvPr/>
        </p:nvGrpSpPr>
        <p:grpSpPr>
          <a:xfrm>
            <a:off x="10617317" y="4841757"/>
            <a:ext cx="1553991" cy="2041226"/>
            <a:chOff x="6557130" y="2325091"/>
            <a:chExt cx="1834071" cy="2711639"/>
          </a:xfrm>
        </p:grpSpPr>
        <p:sp>
          <p:nvSpPr>
            <p:cNvPr id="66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15;p20"/>
          <p:cNvGrpSpPr/>
          <p:nvPr/>
        </p:nvGrpSpPr>
        <p:grpSpPr>
          <a:xfrm>
            <a:off x="-12564" y="231498"/>
            <a:ext cx="1320841" cy="1229757"/>
            <a:chOff x="1376172" y="452280"/>
            <a:chExt cx="1320841" cy="1229757"/>
          </a:xfrm>
        </p:grpSpPr>
        <p:sp>
          <p:nvSpPr>
            <p:cNvPr id="131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40;p20"/>
          <p:cNvGrpSpPr/>
          <p:nvPr/>
        </p:nvGrpSpPr>
        <p:grpSpPr>
          <a:xfrm>
            <a:off x="7823200" y="2554847"/>
            <a:ext cx="733700" cy="712450"/>
            <a:chOff x="-2648475" y="3766325"/>
            <a:chExt cx="733700" cy="712450"/>
          </a:xfrm>
        </p:grpSpPr>
        <p:sp>
          <p:nvSpPr>
            <p:cNvPr id="148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49;p50"/>
          <p:cNvGrpSpPr/>
          <p:nvPr/>
        </p:nvGrpSpPr>
        <p:grpSpPr>
          <a:xfrm>
            <a:off x="1524189" y="5351517"/>
            <a:ext cx="1544418" cy="1295362"/>
            <a:chOff x="5648438" y="1188043"/>
            <a:chExt cx="1544418" cy="1295362"/>
          </a:xfrm>
        </p:grpSpPr>
        <p:sp>
          <p:nvSpPr>
            <p:cNvPr id="161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5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C -0.00651 0.03264 -0.07526 0.01644 -0.15195 -0.0324 C -0.23099 -0.08356 -0.2888 -0.14976 -0.28203 -0.18264 C -0.27526 -0.21574 -0.33346 -0.28194 -0.4125 -0.3331 C -0.48906 -0.38264 -0.55716 -0.39791 -0.56393 -0.36551 " pathEditMode="relative" rAng="1200000" ptsTypes="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82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5 C -0.00834 -0.01922 0.04466 -0.03935 0.10286 -0.09398 C 0.16146 -0.14931 0.20221 -0.21852 0.1931 -0.24954 C 0.18372 -0.2801 0.22343 -0.34908 0.28268 -0.4044 C 0.3401 -0.45903 0.39427 -0.47871 0.40351 -0.44838 " pathEditMode="relative" rAng="19920000" ptsTypes="AAA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9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73234" y="3051176"/>
            <a:ext cx="2662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09600" y="1401764"/>
            <a:ext cx="103632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0348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400" b="1">
                <a:solidFill>
                  <a:srgbClr val="071CB5"/>
                </a:solidFill>
                <a:latin typeface="Tahoma" pitchFamily="34" charset="0"/>
              </a:rPr>
              <a:t>Hai bộ phận (Chủ ngữ - Vị ngữ)</a:t>
            </a:r>
            <a:endParaRPr lang="en-US" sz="2400" b="1">
              <a:solidFill>
                <a:srgbClr val="071CB5"/>
              </a:solidFill>
              <a:latin typeface=".VnTime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25600" y="3840163"/>
            <a:ext cx="83312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593851" y="4724400"/>
            <a:ext cx="8348133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7066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0071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26784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750733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876800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00286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220633" y="4572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1: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469900" y="47244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7503584" y="5562600"/>
            <a:ext cx="3149600" cy="1143000"/>
          </a:xfrm>
          <a:prstGeom prst="cloudCallout">
            <a:avLst>
              <a:gd name="adj1" fmla="val 78972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625600" y="2590800"/>
            <a:ext cx="8432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Hai bộ phận (Chủ ngữ -vị ngữ)</a:t>
            </a:r>
          </a:p>
        </p:txBody>
      </p:sp>
    </p:spTree>
    <p:extLst>
      <p:ext uri="{BB962C8B-B14F-4D97-AF65-F5344CB8AC3E}">
        <p14:creationId xmlns:p14="http://schemas.microsoft.com/office/powerpoint/2010/main" val="340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/>
      <p:bldP spid="70674" grpId="0" animBg="1"/>
      <p:bldP spid="70675" grpId="0" animBg="1"/>
      <p:bldP spid="70676" grpId="0" animBg="1"/>
      <p:bldP spid="70677" grpId="0" animBg="1"/>
      <p:bldP spid="70678" grpId="0" animBg="1"/>
      <p:bldP spid="706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26067" y="1219201"/>
            <a:ext cx="10363200" cy="480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40951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Thế nào?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9100" y="3886200"/>
            <a:ext cx="8305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Cái gì?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93851" y="4991100"/>
            <a:ext cx="85979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Ai (cái gì, con gì) ?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03867" y="2590800"/>
            <a:ext cx="32681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b="1"/>
          </a:p>
        </p:txBody>
      </p:sp>
      <p:pic>
        <p:nvPicPr>
          <p:cNvPr id="7578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93851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719917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45984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69933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83667" y="3810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2: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08000" y="3810000"/>
            <a:ext cx="914400" cy="6858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7408333" y="5562600"/>
            <a:ext cx="3149600" cy="1143000"/>
          </a:xfrm>
          <a:prstGeom prst="cloudCallout">
            <a:avLst>
              <a:gd name="adj1" fmla="val 81949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</a:t>
            </a:r>
          </a:p>
          <a:p>
            <a:pPr algn="ctr" eaLnBrk="1" hangingPunct="1"/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625600" y="5029200"/>
            <a:ext cx="84412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C0000"/>
                </a:solidFill>
              </a:rPr>
              <a:t>Ai (cái gì, con gì) ?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543985" y="4953000"/>
            <a:ext cx="842433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4" grpId="0" animBg="1"/>
      <p:bldP spid="75785" grpId="0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/>
      <p:bldP spid="75794" grpId="0" animBg="1"/>
      <p:bldP spid="75795" grpId="0" animBg="1"/>
      <p:bldP spid="75796" grpId="0" animBg="1"/>
      <p:bldP spid="75796" grpId="1" animBg="1"/>
      <p:bldP spid="75797" grpId="0" animBg="1"/>
      <p:bldP spid="75798" grpId="0" animBg="1"/>
      <p:bldP spid="75799" grpId="0" animBg="1"/>
      <p:bldP spid="7579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7584" y="1219201"/>
            <a:ext cx="8439149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ngữ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kể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Ai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?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trả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00717" y="2590800"/>
            <a:ext cx="813646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Ai ?</a:t>
            </a:r>
            <a:r>
              <a:rPr lang="en-US" sz="3200" b="1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63700" y="3840163"/>
            <a:ext cx="78486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Thế nào?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25601" y="4983163"/>
            <a:ext cx="7846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Cái gì, con gì?</a:t>
            </a:r>
          </a:p>
        </p:txBody>
      </p:sp>
      <p:pic>
        <p:nvPicPr>
          <p:cNvPr id="76810" name="Picture 10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91176"/>
            <a:ext cx="1439333" cy="1266825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25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743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60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78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96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267200" y="304801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8026400" y="5486400"/>
            <a:ext cx="3048000" cy="1143000"/>
          </a:xfrm>
          <a:prstGeom prst="cloudCallout">
            <a:avLst>
              <a:gd name="adj1" fmla="val 80417"/>
              <a:gd name="adj2" fmla="val 26111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  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08000" y="3751263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25601" y="3886200"/>
            <a:ext cx="7973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Thế nào?</a:t>
            </a:r>
          </a:p>
        </p:txBody>
      </p:sp>
    </p:spTree>
    <p:extLst>
      <p:ext uri="{BB962C8B-B14F-4D97-AF65-F5344CB8AC3E}">
        <p14:creationId xmlns:p14="http://schemas.microsoft.com/office/powerpoint/2010/main" val="285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8" grpId="0" animBg="1"/>
      <p:bldP spid="76809" grpId="0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/>
      <p:bldP spid="76817" grpId="0" animBg="1"/>
      <p:bldP spid="76818" grpId="0" animBg="1"/>
      <p:bldP spid="76819" grpId="0" animBg="1"/>
      <p:bldP spid="76821" grpId="0" animBg="1"/>
      <p:bldP spid="768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ean Bakgrunn Regnbue Havet - Gratis bilde på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0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2742" y="8561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90" y="2261937"/>
            <a:ext cx="83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8588" y="2995028"/>
            <a:ext cx="609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8588" y="3728119"/>
            <a:ext cx="88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47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1371600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371600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716000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8104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8005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164" y="1126999"/>
            <a:ext cx="920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</a:rPr>
              <a:t> 7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2 </a:t>
            </a:r>
            <a:r>
              <a:rPr lang="en-US" sz="3200" b="1" dirty="0" err="1"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</a:rPr>
              <a:t> 2023</a:t>
            </a:r>
          </a:p>
          <a:p>
            <a:pPr algn="ctr"/>
            <a:r>
              <a:rPr lang="en-US" sz="3200" b="1" dirty="0" err="1">
                <a:latin typeface="HP001 5 hàng" panose="020B0603050302020204" pitchFamily="34" charset="0"/>
              </a:rPr>
              <a:t>Luyện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câu</a:t>
            </a:r>
            <a:endParaRPr lang="en-US" sz="3200" b="1" dirty="0">
              <a:latin typeface="HP001 5 hàng" panose="020B0603050302020204" pitchFamily="34" charset="0"/>
            </a:endParaRPr>
          </a:p>
          <a:p>
            <a:pPr algn="ctr"/>
            <a:r>
              <a:rPr lang="en-US" sz="3200" b="1" dirty="0" err="1">
                <a:latin typeface="HP001 5 hàng" panose="020B0603050302020204" pitchFamily="34" charset="0"/>
              </a:rPr>
              <a:t>Câu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kể</a:t>
            </a:r>
            <a:r>
              <a:rPr lang="en-US" sz="3200" b="1" dirty="0">
                <a:latin typeface="HP001 5 hàng" panose="020B0603050302020204" pitchFamily="34" charset="0"/>
              </a:rPr>
              <a:t> Ai </a:t>
            </a:r>
            <a:r>
              <a:rPr lang="en-US" sz="3200" b="1" dirty="0" err="1">
                <a:latin typeface="HP001 5 hàng" panose="020B0603050302020204" pitchFamily="34" charset="0"/>
              </a:rPr>
              <a:t>thế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nào</a:t>
            </a:r>
            <a:r>
              <a:rPr lang="en-US" sz="3200" b="1" dirty="0">
                <a:latin typeface="HP001 5 hàng" panose="020B0603050302020204" pitchFamily="34" charset="0"/>
              </a:rPr>
              <a:t>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164" y="1126999"/>
            <a:ext cx="920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3164" y="1711774"/>
            <a:ext cx="9645445" cy="310996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1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6" y="22181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1556154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161716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51" y="149490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1276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9978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451" y="202621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2532671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6687" y="297197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709497"/>
            <a:ext cx="45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623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0022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606" y="2841297"/>
            <a:ext cx="257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pic>
        <p:nvPicPr>
          <p:cNvPr id="21" name="btnInknoeActivity" hidden="1">
            <a:extLst>
              <a:ext uri="{FF2B5EF4-FFF2-40B4-BE49-F238E27FC236}">
                <a16:creationId xmlns:a16="http://schemas.microsoft.com/office/drawing/2014/main" id="{DEB8039A-5AC7-405D-8EFD-ED53C15774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23" y="585651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623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0022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606" y="2841297"/>
            <a:ext cx="257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770039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20289"/>
            <a:ext cx="897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66160"/>
            <a:ext cx="958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842" y="3975927"/>
            <a:ext cx="102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60766" y="1280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967201" y="1984424"/>
            <a:ext cx="1186787" cy="206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461" y="3311746"/>
            <a:ext cx="6270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96599" y="4488141"/>
            <a:ext cx="1517710" cy="26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7615" y="1423540"/>
            <a:ext cx="27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272" y="2759094"/>
            <a:ext cx="14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435030" y="2058633"/>
            <a:ext cx="1515793" cy="361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950823" y="3343871"/>
            <a:ext cx="1130537" cy="35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88" y="5272971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37359" y="5225723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0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265" y="82571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266" y="225319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2266" y="35961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265" y="493902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825" y="227992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2265" y="14950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265" y="292915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265" y="418088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2265" y="569716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11212" y="2997174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12" y="4216376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20251" y="5736909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18900" y="2966407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602471" y="2919159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75566" y="1109836"/>
            <a:ext cx="422828" cy="4322791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1381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4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4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908</TotalTime>
  <Words>1573</Words>
  <Application>Microsoft Office PowerPoint</Application>
  <PresentationFormat>Widescreen</PresentationFormat>
  <Paragraphs>256</Paragraphs>
  <Slides>27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.VnTimeH</vt:lpstr>
      <vt:lpstr>Arial</vt:lpstr>
      <vt:lpstr>Calibri</vt:lpstr>
      <vt:lpstr>Calibri Light</vt:lpstr>
      <vt:lpstr>Comic Sans MS</vt:lpstr>
      <vt:lpstr>HP001 5 hàng</vt:lpstr>
      <vt:lpstr>Tahoma</vt:lpstr>
      <vt:lpstr>Times New Roman</vt:lpstr>
      <vt:lpstr>Wingdings</vt:lpstr>
      <vt:lpstr>Office Theme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soan nguyen</dc:creator>
  <cp:lastModifiedBy>ADMIN</cp:lastModifiedBy>
  <cp:revision>81</cp:revision>
  <dcterms:created xsi:type="dcterms:W3CDTF">2020-04-11T16:43:47Z</dcterms:created>
  <dcterms:modified xsi:type="dcterms:W3CDTF">2023-02-04T22:52:46Z</dcterms:modified>
</cp:coreProperties>
</file>