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180" r:id="rId2"/>
    <p:sldId id="3181" r:id="rId3"/>
    <p:sldId id="3203" r:id="rId4"/>
    <p:sldId id="3193" r:id="rId5"/>
    <p:sldId id="3201" r:id="rId6"/>
    <p:sldId id="3182" r:id="rId7"/>
    <p:sldId id="3194" r:id="rId8"/>
    <p:sldId id="3196" r:id="rId9"/>
    <p:sldId id="3187" r:id="rId10"/>
    <p:sldId id="3197" r:id="rId11"/>
    <p:sldId id="3200" r:id="rId12"/>
  </p:sldIdLst>
  <p:sldSz cx="12192000" cy="6858000"/>
  <p:notesSz cx="6858000" cy="9144000"/>
  <p:embeddedFontLst>
    <p:embeddedFont>
      <p:font typeface="宋体" panose="02010600030101010101" pitchFamily="2" charset="-122"/>
      <p:regular r:id="rId14"/>
    </p:embeddedFont>
    <p:embeddedFont>
      <p:font typeface="#9Slide03 SVNNeutraface 2" panose="02000600040000020004" charset="0"/>
      <p:bold r:id="rId15"/>
    </p:embeddedFont>
    <p:embeddedFont>
      <p:font typeface="等线" panose="020B0604020202020204" charset="-122"/>
      <p:regular r:id="rId16"/>
      <p:bold r:id="rId17"/>
    </p:embeddedFont>
    <p:embeddedFont>
      <p:font typeface="#9Slide05 Brannboll Ny" panose="020B0604020202020204" charset="0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83"/>
    <a:srgbClr val="FF6600"/>
    <a:srgbClr val="FF3300"/>
    <a:srgbClr val="A0CC3F"/>
    <a:srgbClr val="5F7700"/>
    <a:srgbClr val="FFFFFF"/>
    <a:srgbClr val="FDFADE"/>
    <a:srgbClr val="79DBFE"/>
    <a:srgbClr val="BAECFE"/>
    <a:srgbClr val="759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531" autoAdjust="0"/>
  </p:normalViewPr>
  <p:slideViewPr>
    <p:cSldViewPr snapToGrid="0" showGuides="1">
      <p:cViewPr varScale="1">
        <p:scale>
          <a:sx n="61" d="100"/>
          <a:sy n="61" d="100"/>
        </p:scale>
        <p:origin x="1068" y="18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81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12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1000" dirty="0" err="1">
                <a:ea typeface="宋体" panose="02010600030101010101" pitchFamily="2" charset="-122"/>
              </a:rPr>
              <a:t>Đồng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hồ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cát</a:t>
            </a:r>
            <a:r>
              <a:rPr lang="en-US" altLang="zh-CN" sz="1000" dirty="0">
                <a:ea typeface="宋体" panose="02010600030101010101" pitchFamily="2" charset="-122"/>
              </a:rPr>
              <a:t> ~ 2 </a:t>
            </a:r>
            <a:r>
              <a:rPr lang="en-US" altLang="zh-CN" sz="1000" dirty="0" err="1">
                <a:ea typeface="宋体" panose="02010600030101010101" pitchFamily="2" charset="-122"/>
              </a:rPr>
              <a:t>phút</a:t>
            </a:r>
            <a:r>
              <a:rPr lang="en-US" altLang="zh-CN" sz="1000" dirty="0">
                <a:ea typeface="宋体" panose="02010600030101010101" pitchFamily="2" charset="-122"/>
              </a:rPr>
              <a:t/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 err="1">
                <a:ea typeface="宋体" panose="02010600030101010101" pitchFamily="2" charset="-122"/>
              </a:rPr>
              <a:t>Nguồn</a:t>
            </a:r>
            <a:r>
              <a:rPr lang="en-US" altLang="zh-CN" sz="1000" dirty="0">
                <a:ea typeface="宋体" panose="02010600030101010101" pitchFamily="2" charset="-122"/>
              </a:rPr>
              <a:t>: PPT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>
                <a:ea typeface="宋体" panose="02010600030101010101" pitchFamily="2" charset="-122"/>
              </a:rPr>
              <a:t>Edit: </a:t>
            </a:r>
            <a:r>
              <a:rPr lang="en-US" altLang="zh-CN" sz="1000" dirty="0" err="1">
                <a:ea typeface="宋体" panose="02010600030101010101" pitchFamily="2" charset="-122"/>
              </a:rPr>
              <a:t>Trợ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giảng</a:t>
            </a:r>
            <a:r>
              <a:rPr lang="en-US" altLang="zh-CN" sz="1000" dirty="0">
                <a:ea typeface="宋体" panose="02010600030101010101" pitchFamily="2" charset="-122"/>
              </a:rPr>
              <a:t> (https://www.youtube.com/watch?v=oAE2XT9UPEk)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DE82B4-8263-4987-8F0A-A54D0A7C8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449" y="-170798"/>
            <a:ext cx="12534898" cy="7199596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93C07E-4F5D-4439-ADF0-315B6B50DC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94374D-D2A0-4938-84C9-26E40ACBC4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CEB5DA-A5CA-45E0-9F05-7A84B91FF5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1D14E7-DE62-496C-A292-8BB717297F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6A320-90FA-4393-99C7-45A755B338F7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432FFF-0869-4A68-81B8-26741F7B4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72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 được chứng kiến hoặc tham gia</a:t>
            </a:r>
            <a:endParaRPr lang="zh-CN" altLang="en-US" sz="72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Dặn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dò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390650" y="1793875"/>
            <a:ext cx="8572500" cy="3788410"/>
            <a:chOff x="766" y="3030"/>
            <a:chExt cx="13500" cy="5966"/>
          </a:xfrm>
        </p:grpSpPr>
        <p:grpSp>
          <p:nvGrpSpPr>
            <p:cNvPr id="21" name="组合 20"/>
            <p:cNvGrpSpPr/>
            <p:nvPr/>
          </p:nvGrpSpPr>
          <p:grpSpPr>
            <a:xfrm>
              <a:off x="766" y="3075"/>
              <a:ext cx="8790" cy="5921"/>
              <a:chOff x="766" y="3075"/>
              <a:chExt cx="8790" cy="592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6" y="3075"/>
                <a:ext cx="879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Tập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kể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lại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câu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chuyện</a:t>
                </a:r>
                <a:endParaRPr lang="zh-CN" altLang="en-US" sz="5400" dirty="0">
                  <a:solidFill>
                    <a:schemeClr val="bg1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096" y="3030"/>
              <a:ext cx="7170" cy="5966"/>
              <a:chOff x="1631" y="3030"/>
              <a:chExt cx="7170" cy="59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631" y="3030"/>
                <a:ext cx="717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Xem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bài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tiếp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theo</a:t>
                </a:r>
                <a:endParaRPr lang="zh-CN" altLang="en-US" sz="5400" b="1" dirty="0">
                  <a:solidFill>
                    <a:srgbClr val="5F77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Chúc các em</a:t>
            </a:r>
          </a:p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học </a:t>
            </a:r>
            <a:r>
              <a:rPr lang="en-US" altLang="zh-CN" sz="9600" b="1" spc="-300" noProof="1" smtClean="0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tốt!</a:t>
            </a:r>
            <a:endParaRPr lang="zh-CN" altLang="en-US" sz="96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92957" y="491362"/>
            <a:ext cx="11332210" cy="524729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93901" y="1058668"/>
            <a:ext cx="10592435" cy="4679983"/>
            <a:chOff x="1020" y="2329"/>
            <a:chExt cx="11012" cy="7756"/>
          </a:xfrm>
        </p:grpSpPr>
        <p:sp>
          <p:nvSpPr>
            <p:cNvPr id="15" name="圆角矩形 14"/>
            <p:cNvSpPr/>
            <p:nvPr/>
          </p:nvSpPr>
          <p:spPr>
            <a:xfrm>
              <a:off x="1220" y="2481"/>
              <a:ext cx="10812" cy="7604"/>
            </a:xfrm>
            <a:prstGeom prst="roundRect">
              <a:avLst/>
            </a:prstGeom>
            <a:solidFill>
              <a:srgbClr val="A0CC3F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20" y="2329"/>
              <a:ext cx="10812" cy="7120"/>
            </a:xfrm>
            <a:prstGeom prst="roundRect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87963" y="1150384"/>
            <a:ext cx="99421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đ­ược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36295" y="2002155"/>
            <a:ext cx="10592435" cy="2390258"/>
            <a:chOff x="1020" y="2329"/>
            <a:chExt cx="11012" cy="7756"/>
          </a:xfrm>
        </p:grpSpPr>
        <p:sp>
          <p:nvSpPr>
            <p:cNvPr id="15" name="圆角矩形 14"/>
            <p:cNvSpPr/>
            <p:nvPr/>
          </p:nvSpPr>
          <p:spPr>
            <a:xfrm>
              <a:off x="1220" y="2481"/>
              <a:ext cx="10812" cy="7604"/>
            </a:xfrm>
            <a:prstGeom prst="roundRect">
              <a:avLst/>
            </a:prstGeom>
            <a:solidFill>
              <a:srgbClr val="A0CC3F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20" y="2329"/>
              <a:ext cx="10812" cy="7120"/>
            </a:xfrm>
            <a:prstGeom prst="roundRect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3DA8F1-149D-46B3-BF76-D7F5B46C9B42}"/>
              </a:ext>
            </a:extLst>
          </p:cNvPr>
          <p:cNvSpPr/>
          <p:nvPr/>
        </p:nvSpPr>
        <p:spPr>
          <a:xfrm>
            <a:off x="1060450" y="3454400"/>
            <a:ext cx="191135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169207-ADBA-46A0-A1E6-713445322139}"/>
              </a:ext>
            </a:extLst>
          </p:cNvPr>
          <p:cNvSpPr/>
          <p:nvPr/>
        </p:nvSpPr>
        <p:spPr>
          <a:xfrm>
            <a:off x="4965700" y="2755900"/>
            <a:ext cx="49403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DEA62-5DB0-41FF-9968-EE2AF530EFC4}"/>
              </a:ext>
            </a:extLst>
          </p:cNvPr>
          <p:cNvSpPr/>
          <p:nvPr/>
        </p:nvSpPr>
        <p:spPr>
          <a:xfrm>
            <a:off x="9880600" y="2082800"/>
            <a:ext cx="1150257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DE67B5D-2F0F-43AC-BA66-CACEFC7EA35E}"/>
              </a:ext>
            </a:extLst>
          </p:cNvPr>
          <p:cNvSpPr/>
          <p:nvPr/>
        </p:nvSpPr>
        <p:spPr>
          <a:xfrm>
            <a:off x="1060450" y="2755900"/>
            <a:ext cx="13970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3300" y="2010410"/>
            <a:ext cx="10007600" cy="216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95A72-1EDD-4BEB-A58B-89508972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790950"/>
            <a:ext cx="3067050" cy="306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651671-1DAB-43B2-B74E-85249197C3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0050" y="3905250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0C7D9-0E49-4EAB-A5D5-0F5B8A16ED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8686796" y="3571875"/>
            <a:ext cx="3505203" cy="32861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BF0756-F09D-4BEA-BFFA-B865A04278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5581650" y="4089526"/>
            <a:ext cx="3200400" cy="2768473"/>
          </a:xfrm>
          <a:prstGeom prst="rect">
            <a:avLst/>
          </a:prstGeom>
        </p:spPr>
      </p:pic>
      <p:grpSp>
        <p:nvGrpSpPr>
          <p:cNvPr id="32" name="组合 20">
            <a:extLst>
              <a:ext uri="{FF2B5EF4-FFF2-40B4-BE49-F238E27FC236}">
                <a16:creationId xmlns:a16="http://schemas.microsoft.com/office/drawing/2014/main" id="{05BD0EA5-E967-4140-A723-A49178B3280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3" name="圆角矩形 21">
              <a:extLst>
                <a:ext uri="{FF2B5EF4-FFF2-40B4-BE49-F238E27FC236}">
                  <a16:creationId xmlns:a16="http://schemas.microsoft.com/office/drawing/2014/main" id="{46E75BE7-0F7E-4AF3-BDCA-EAEC1C98ED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4" name="圆角矩形 22">
              <a:extLst>
                <a:ext uri="{FF2B5EF4-FFF2-40B4-BE49-F238E27FC236}">
                  <a16:creationId xmlns:a16="http://schemas.microsoft.com/office/drawing/2014/main" id="{3D5CD9E3-FEAF-47BD-A3E7-7C843BCBEB5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 ĐỀ BÀI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5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017D1BA-4DE5-4ED0-AAE1-4E14D8D36AB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94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987853" y="469264"/>
            <a:ext cx="7755838" cy="4386150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220" y="3362"/>
              <a:ext cx="12568" cy="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Làm được những việc mà người có sức khỏe bình thường không làm được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Chơi thể thao (bóng đá, cờ vua,…) giỏi.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Hát, múa, chơi đàn, vẽ tranh giỏi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Học toán, làm thơ, kể chuyện giỏi.</a:t>
              </a:r>
              <a:endPara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032251"/>
            <a:ext cx="4901565" cy="2254250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230" y="3704"/>
              <a:ext cx="12859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những người có khả năng hoặc có sức khỏe đặc biệt ở đâu?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1921" y="2228850"/>
            <a:ext cx="2229888" cy="2229888"/>
          </a:xfrm>
          <a:prstGeom prst="rect">
            <a:avLst/>
          </a:prstGeom>
        </p:spPr>
      </p:pic>
      <p:pic>
        <p:nvPicPr>
          <p:cNvPr id="24" name="图片 23" descr="微信截图_202110091340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650" y="2905125"/>
            <a:ext cx="2419350" cy="395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854502" y="316864"/>
            <a:ext cx="8204147" cy="4807586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390" y="3378"/>
              <a:ext cx="13433" cy="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	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Nhớ lại những người có khả năng hoặc có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 khỏe đặc biệt mà em đã xem thi đấu thể thao, biểu diễn xiếc hay văn nghệ,…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Tìm trong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gia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đình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hàng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xóm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bè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của em…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cô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bác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khéo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tay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giàu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tài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khoẻ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đặc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biệt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 hay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giỏi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</a:t>
              </a: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 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khiếu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nghệ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thuật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thao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</a:t>
              </a:r>
              <a:endParaRPr lang="vi-VN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305299"/>
            <a:ext cx="4901565" cy="1981201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304" y="3595"/>
              <a:ext cx="13614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khả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3371" y="2743200"/>
            <a:ext cx="1886988" cy="1886988"/>
          </a:xfrm>
          <a:prstGeom prst="rect">
            <a:avLst/>
          </a:prstGeom>
        </p:spPr>
      </p:pic>
      <p:pic>
        <p:nvPicPr>
          <p:cNvPr id="20" name="图片 16" descr="微信截图_20211009133125">
            <a:extLst>
              <a:ext uri="{FF2B5EF4-FFF2-40B4-BE49-F238E27FC236}">
                <a16:creationId xmlns:a16="http://schemas.microsoft.com/office/drawing/2014/main" id="{E1588D81-1F81-4072-AA2A-0557C8F60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460" y="4046220"/>
            <a:ext cx="2799916" cy="2811780"/>
          </a:xfrm>
          <a:prstGeom prst="rect">
            <a:avLst/>
          </a:prstGeom>
        </p:spPr>
      </p:pic>
      <p:pic>
        <p:nvPicPr>
          <p:cNvPr id="25" name="图片 20" descr="微信截图_20211009112821">
            <a:extLst>
              <a:ext uri="{FF2B5EF4-FFF2-40B4-BE49-F238E27FC236}">
                <a16:creationId xmlns:a16="http://schemas.microsoft.com/office/drawing/2014/main" id="{07920B17-8C78-4AD6-B206-84BEAA4BB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275" y="4301579"/>
            <a:ext cx="2162175" cy="2665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85DD62-2953-4114-ADD8-C2DBF8476B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500" r="52223" b="18889"/>
          <a:stretch/>
        </p:blipFill>
        <p:spPr>
          <a:xfrm>
            <a:off x="7391401" y="4118084"/>
            <a:ext cx="1809750" cy="30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6800" y="1560612"/>
            <a:ext cx="3483475" cy="2460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FDC648-3E29-4EBA-B3EC-4C00C42C47F6}"/>
              </a:ext>
            </a:extLst>
          </p:cNvPr>
          <p:cNvGrpSpPr/>
          <p:nvPr/>
        </p:nvGrpSpPr>
        <p:grpSpPr>
          <a:xfrm>
            <a:off x="4457700" y="814705"/>
            <a:ext cx="7010400" cy="2270919"/>
            <a:chOff x="4457700" y="814705"/>
            <a:chExt cx="7010400" cy="2270919"/>
          </a:xfrm>
        </p:grpSpPr>
        <p:grpSp>
          <p:nvGrpSpPr>
            <p:cNvPr id="18" name="组合 10">
              <a:extLst>
                <a:ext uri="{FF2B5EF4-FFF2-40B4-BE49-F238E27FC236}">
                  <a16:creationId xmlns:a16="http://schemas.microsoft.com/office/drawing/2014/main" id="{C41889E3-EAF4-4963-858C-BAF168FF246D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270919"/>
              <a:chOff x="1317" y="3053"/>
              <a:chExt cx="16681" cy="3084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2BB6FD45-4F2D-4C00-945D-C01BBFA0F29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084"/>
                <a:chOff x="1020" y="2328"/>
                <a:chExt cx="11012" cy="6353"/>
              </a:xfrm>
            </p:grpSpPr>
            <p:sp>
              <p:nvSpPr>
                <p:cNvPr id="21" name="圆角矩形 12">
                  <a:extLst>
                    <a:ext uri="{FF2B5EF4-FFF2-40B4-BE49-F238E27FC236}">
                      <a16:creationId xmlns:a16="http://schemas.microsoft.com/office/drawing/2014/main" id="{AF6DFE57-426B-42A3-8A42-20E2326DFC10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620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22" name="圆角矩形 16">
                  <a:extLst>
                    <a:ext uri="{FF2B5EF4-FFF2-40B4-BE49-F238E27FC236}">
                      <a16:creationId xmlns:a16="http://schemas.microsoft.com/office/drawing/2014/main" id="{E494F982-BC92-484D-AB22-10CFDF51793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1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43F719-081C-4235-AB07-2BBB725B7C1A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một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đầu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cuối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Câu chuyện bắt đầu như thế nào ?</a:t>
                </a:r>
                <a:b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Diễn biến chính của câu chuyện. </a:t>
                </a:r>
                <a:endPara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thúc câu chuyện.</a:t>
                </a:r>
                <a:endParaRPr lang="zh-CN" altLang="en-US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DA9D86-9683-4FBD-A3E3-70E1CFDC7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5000" r="61042" b="51667"/>
            <a:stretch/>
          </p:blipFill>
          <p:spPr>
            <a:xfrm>
              <a:off x="4610100" y="1524000"/>
              <a:ext cx="835269" cy="1143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3CEC5-4E3F-4075-BD7F-D95E357DE566}"/>
              </a:ext>
            </a:extLst>
          </p:cNvPr>
          <p:cNvGrpSpPr/>
          <p:nvPr/>
        </p:nvGrpSpPr>
        <p:grpSpPr>
          <a:xfrm>
            <a:off x="812110" y="3386455"/>
            <a:ext cx="8122341" cy="3223895"/>
            <a:chOff x="4451618" y="814705"/>
            <a:chExt cx="7016482" cy="2533061"/>
          </a:xfrm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9A792785-4252-4603-B19C-BB79856496B3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533061"/>
              <a:chOff x="1317" y="3053"/>
              <a:chExt cx="16681" cy="3440"/>
            </a:xfrm>
          </p:grpSpPr>
          <p:grpSp>
            <p:nvGrpSpPr>
              <p:cNvPr id="27" name="组合 11">
                <a:extLst>
                  <a:ext uri="{FF2B5EF4-FFF2-40B4-BE49-F238E27FC236}">
                    <a16:creationId xmlns:a16="http://schemas.microsoft.com/office/drawing/2014/main" id="{B17B7E7F-14C4-4F4C-A13F-EB5638B6E0B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2972"/>
                <a:chOff x="1020" y="2328"/>
                <a:chExt cx="11012" cy="6123"/>
              </a:xfrm>
            </p:grpSpPr>
            <p:sp>
              <p:nvSpPr>
                <p:cNvPr id="29" name="圆角矩形 12">
                  <a:extLst>
                    <a:ext uri="{FF2B5EF4-FFF2-40B4-BE49-F238E27FC236}">
                      <a16:creationId xmlns:a16="http://schemas.microsoft.com/office/drawing/2014/main" id="{A1E15505-CE34-40E9-8F3F-F5DE1A9FEEC5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597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30" name="圆角矩形 16">
                  <a:extLst>
                    <a:ext uri="{FF2B5EF4-FFF2-40B4-BE49-F238E27FC236}">
                      <a16:creationId xmlns:a16="http://schemas.microsoft.com/office/drawing/2014/main" id="{F52FBD36-2AAA-403E-B972-27F09CE7FA8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8" name="文本框 19">
                <a:extLst>
                  <a:ext uri="{FF2B5EF4-FFF2-40B4-BE49-F238E27FC236}">
                    <a16:creationId xmlns:a16="http://schemas.microsoft.com/office/drawing/2014/main" id="{2C64FFC8-DB74-46BB-A00A-255434E58029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sự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việc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chứng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minh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khả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năng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đặc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biệt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của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nhân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vật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(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không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):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Cho biết người đó có khả năng gì đặc biệt.</a:t>
                </a:r>
                <a:b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Chọn nêu một số ví dụ về khả năng đặc biệt nói trên.</a:t>
                </a:r>
                <a:endPara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A0DDC3-25E7-4051-BA2A-3286DE44E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7" t="5000" r="46542" b="51667"/>
            <a:stretch/>
          </p:blipFill>
          <p:spPr>
            <a:xfrm>
              <a:off x="4451618" y="1608365"/>
              <a:ext cx="876300" cy="91616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C16D3A-FF83-4B28-9C43-FDE578F74D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500" l="10000" r="90000">
                        <a14:foregroundMark x1="65950" y1="84300" x2="25650" y2="86400"/>
                        <a14:foregroundMark x1="78000" y1="95800" x2="31000" y2="91000"/>
                        <a14:foregroundMark x1="31000" y1="91000" x2="22000" y2="95800"/>
                        <a14:foregroundMark x1="48150" y1="59700" x2="52900" y2="71200"/>
                        <a14:foregroundMark x1="41900" y1="98450" x2="40300" y2="99500"/>
                        <a14:foregroundMark x1="39250" y1="99500" x2="33000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1950" y="2247900"/>
            <a:ext cx="4610100" cy="4610100"/>
          </a:xfrm>
          <a:prstGeom prst="rect">
            <a:avLst/>
          </a:prstGeom>
        </p:spPr>
      </p:pic>
      <p:grpSp>
        <p:nvGrpSpPr>
          <p:cNvPr id="31" name="组合 20">
            <a:extLst>
              <a:ext uri="{FF2B5EF4-FFF2-40B4-BE49-F238E27FC236}">
                <a16:creationId xmlns:a16="http://schemas.microsoft.com/office/drawing/2014/main" id="{E7312F2D-B971-49BF-935F-A319A011B98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2" name="圆角矩形 21">
              <a:extLst>
                <a:ext uri="{FF2B5EF4-FFF2-40B4-BE49-F238E27FC236}">
                  <a16:creationId xmlns:a16="http://schemas.microsoft.com/office/drawing/2014/main" id="{1F3FC915-474A-4FFD-BB6D-69DED41F8E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3" name="圆角矩形 22">
              <a:extLst>
                <a:ext uri="{FF2B5EF4-FFF2-40B4-BE49-F238E27FC236}">
                  <a16:creationId xmlns:a16="http://schemas.microsoft.com/office/drawing/2014/main" id="{626F2BEA-81FD-41C9-AE4F-B9705CBA284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CÁCH KỂ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4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A96D997B-153F-4456-BA7D-1FF47C9F189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Chuẩn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bị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58970" y="1965529"/>
            <a:ext cx="2965270" cy="2881773"/>
            <a:chOff x="784" y="2977"/>
            <a:chExt cx="17438" cy="3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84" y="2977"/>
              <a:ext cx="17438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cách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4" name="箭头: 右 2"/>
          <p:cNvSpPr/>
          <p:nvPr/>
        </p:nvSpPr>
        <p:spPr>
          <a:xfrm rot="1830427">
            <a:off x="3467100" y="4020184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0">
            <a:extLst>
              <a:ext uri="{FF2B5EF4-FFF2-40B4-BE49-F238E27FC236}">
                <a16:creationId xmlns:a16="http://schemas.microsoft.com/office/drawing/2014/main" id="{23D34718-5041-4879-B9CC-73DB8475E706}"/>
              </a:ext>
            </a:extLst>
          </p:cNvPr>
          <p:cNvGrpSpPr/>
          <p:nvPr/>
        </p:nvGrpSpPr>
        <p:grpSpPr>
          <a:xfrm>
            <a:off x="4121382" y="3051813"/>
            <a:ext cx="3940686" cy="3806187"/>
            <a:chOff x="-672" y="2864"/>
            <a:chExt cx="20687" cy="3609"/>
          </a:xfrm>
        </p:grpSpPr>
        <p:grpSp>
          <p:nvGrpSpPr>
            <p:cNvPr id="21" name="组合 11">
              <a:extLst>
                <a:ext uri="{FF2B5EF4-FFF2-40B4-BE49-F238E27FC236}">
                  <a16:creationId xmlns:a16="http://schemas.microsoft.com/office/drawing/2014/main" id="{24525DDF-A2AC-481D-B1F4-E2BFD263D52B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23" name="椭圆 12">
                <a:extLst>
                  <a:ext uri="{FF2B5EF4-FFF2-40B4-BE49-F238E27FC236}">
                    <a16:creationId xmlns:a16="http://schemas.microsoft.com/office/drawing/2014/main" id="{928264D5-3DA3-4194-8E67-41C0115DA54A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9AC14997-E4D6-4986-A85A-B5C87C3A805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9">
              <a:extLst>
                <a:ext uri="{FF2B5EF4-FFF2-40B4-BE49-F238E27FC236}">
                  <a16:creationId xmlns:a16="http://schemas.microsoft.com/office/drawing/2014/main" id="{2B7F9EEE-64C1-438C-99D9-16F058203729}"/>
                </a:ext>
              </a:extLst>
            </p:cNvPr>
            <p:cNvSpPr txBox="1"/>
            <p:nvPr/>
          </p:nvSpPr>
          <p:spPr>
            <a:xfrm>
              <a:off x="-672" y="2864"/>
              <a:ext cx="20687" cy="360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nhân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vật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nội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dung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35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5" name="箭头: 右 2">
            <a:extLst>
              <a:ext uri="{FF2B5EF4-FFF2-40B4-BE49-F238E27FC236}">
                <a16:creationId xmlns:a16="http://schemas.microsoft.com/office/drawing/2014/main" id="{6956BDF3-3325-40AA-88A6-8BC5AB21AAE3}"/>
              </a:ext>
            </a:extLst>
          </p:cNvPr>
          <p:cNvSpPr/>
          <p:nvPr/>
        </p:nvSpPr>
        <p:spPr>
          <a:xfrm rot="19426324">
            <a:off x="7639051" y="3543935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81C7936D-98B2-4017-B555-B6EDAA97DBE8}"/>
              </a:ext>
            </a:extLst>
          </p:cNvPr>
          <p:cNvGrpSpPr/>
          <p:nvPr/>
        </p:nvGrpSpPr>
        <p:grpSpPr>
          <a:xfrm>
            <a:off x="7931236" y="1217929"/>
            <a:ext cx="3536796" cy="2810223"/>
            <a:chOff x="-1233" y="3053"/>
            <a:chExt cx="20799" cy="2985"/>
          </a:xfrm>
        </p:grpSpPr>
        <p:grpSp>
          <p:nvGrpSpPr>
            <p:cNvPr id="28" name="组合 11">
              <a:extLst>
                <a:ext uri="{FF2B5EF4-FFF2-40B4-BE49-F238E27FC236}">
                  <a16:creationId xmlns:a16="http://schemas.microsoft.com/office/drawing/2014/main" id="{5DB31BA4-A28B-4524-9B2B-297D6496DC8D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30" name="椭圆 12">
                <a:extLst>
                  <a:ext uri="{FF2B5EF4-FFF2-40B4-BE49-F238E27FC236}">
                    <a16:creationId xmlns:a16="http://schemas.microsoft.com/office/drawing/2014/main" id="{FA6E48B2-D537-47BD-AE3B-1B6F2653F968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1" name="椭圆 16">
                <a:extLst>
                  <a:ext uri="{FF2B5EF4-FFF2-40B4-BE49-F238E27FC236}">
                    <a16:creationId xmlns:a16="http://schemas.microsoft.com/office/drawing/2014/main" id="{1B766453-4AA4-40CF-8E30-607E1DBEE95D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DB3C0088-5736-47F4-8CD0-76A30D7B1913}"/>
                </a:ext>
              </a:extLst>
            </p:cNvPr>
            <p:cNvSpPr txBox="1"/>
            <p:nvPr/>
          </p:nvSpPr>
          <p:spPr>
            <a:xfrm>
              <a:off x="-1233" y="3139"/>
              <a:ext cx="20799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Lập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dàn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đơn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giản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298F15-41C2-4F0D-9373-79DA593CF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/>
          <a:stretch/>
        </p:blipFill>
        <p:spPr>
          <a:xfrm>
            <a:off x="7546258" y="3805083"/>
            <a:ext cx="3996812" cy="32888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6F24B8-DCD8-4F39-ABFA-E9CBA1620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8" y="442452"/>
            <a:ext cx="2241762" cy="22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F54BF0-6622-4832-8B29-E4BE823D6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34" y="875319"/>
            <a:ext cx="4930633" cy="5849331"/>
          </a:xfrm>
          <a:prstGeom prst="rect">
            <a:avLst/>
          </a:prstGeom>
        </p:spPr>
      </p:pic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trong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nhóm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27" name="Hình tự động 3">
            <a:extLst>
              <a:ext uri="{FF2B5EF4-FFF2-40B4-BE49-F238E27FC236}">
                <a16:creationId xmlns:a16="http://schemas.microsoft.com/office/drawing/2014/main" id="{74D6963C-DC5D-4251-A48C-896369C124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931253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8" name="Hình tự do 3">
            <a:extLst>
              <a:ext uri="{FF2B5EF4-FFF2-40B4-BE49-F238E27FC236}">
                <a16:creationId xmlns:a16="http://schemas.microsoft.com/office/drawing/2014/main" id="{F926709E-76BD-4C21-B5DF-C979E4CAD745}"/>
              </a:ext>
            </a:extLst>
          </p:cNvPr>
          <p:cNvSpPr>
            <a:spLocks/>
          </p:cNvSpPr>
          <p:nvPr/>
        </p:nvSpPr>
        <p:spPr bwMode="auto">
          <a:xfrm>
            <a:off x="8128103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9" name="Hình tự do 4">
            <a:extLst>
              <a:ext uri="{FF2B5EF4-FFF2-40B4-BE49-F238E27FC236}">
                <a16:creationId xmlns:a16="http://schemas.microsoft.com/office/drawing/2014/main" id="{8E01A541-9E81-4A65-80E0-23DE56513F7F}"/>
              </a:ext>
            </a:extLst>
          </p:cNvPr>
          <p:cNvSpPr>
            <a:spLocks/>
          </p:cNvSpPr>
          <p:nvPr/>
        </p:nvSpPr>
        <p:spPr bwMode="auto">
          <a:xfrm>
            <a:off x="7932841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ình tự do 5">
            <a:extLst>
              <a:ext uri="{FF2B5EF4-FFF2-40B4-BE49-F238E27FC236}">
                <a16:creationId xmlns:a16="http://schemas.microsoft.com/office/drawing/2014/main" id="{1FDDD848-88D2-43AB-8990-3604A2529951}"/>
              </a:ext>
            </a:extLst>
          </p:cNvPr>
          <p:cNvSpPr>
            <a:spLocks/>
          </p:cNvSpPr>
          <p:nvPr/>
        </p:nvSpPr>
        <p:spPr bwMode="auto">
          <a:xfrm>
            <a:off x="7932841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1" name="Hình tự do 6">
            <a:extLst>
              <a:ext uri="{FF2B5EF4-FFF2-40B4-BE49-F238E27FC236}">
                <a16:creationId xmlns:a16="http://schemas.microsoft.com/office/drawing/2014/main" id="{F374B4A7-80FD-40C7-B9F9-4378153D9EAD}"/>
              </a:ext>
            </a:extLst>
          </p:cNvPr>
          <p:cNvSpPr>
            <a:spLocks/>
          </p:cNvSpPr>
          <p:nvPr/>
        </p:nvSpPr>
        <p:spPr bwMode="auto">
          <a:xfrm>
            <a:off x="7932841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2" name="cát ở trên">
            <a:extLst>
              <a:ext uri="{FF2B5EF4-FFF2-40B4-BE49-F238E27FC236}">
                <a16:creationId xmlns:a16="http://schemas.microsoft.com/office/drawing/2014/main" id="{E66115D4-17A7-4B02-83D3-5A0C5B325BE8}"/>
              </a:ext>
            </a:extLst>
          </p:cNvPr>
          <p:cNvSpPr>
            <a:spLocks/>
          </p:cNvSpPr>
          <p:nvPr/>
        </p:nvSpPr>
        <p:spPr bwMode="auto">
          <a:xfrm>
            <a:off x="8245578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3" name="cát ở dưới">
            <a:extLst>
              <a:ext uri="{FF2B5EF4-FFF2-40B4-BE49-F238E27FC236}">
                <a16:creationId xmlns:a16="http://schemas.microsoft.com/office/drawing/2014/main" id="{847ABAF4-2006-40E2-B599-F1F16198098F}"/>
              </a:ext>
            </a:extLst>
          </p:cNvPr>
          <p:cNvSpPr>
            <a:spLocks/>
          </p:cNvSpPr>
          <p:nvPr/>
        </p:nvSpPr>
        <p:spPr bwMode="auto">
          <a:xfrm>
            <a:off x="8232878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4" name="đường nối thẳng">
            <a:extLst>
              <a:ext uri="{FF2B5EF4-FFF2-40B4-BE49-F238E27FC236}">
                <a16:creationId xmlns:a16="http://schemas.microsoft.com/office/drawing/2014/main" id="{46057850-7D55-4CDD-BFB4-1CAE1460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691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grpSp>
        <p:nvGrpSpPr>
          <p:cNvPr id="35" name="nút: bắt đầu tính giờ">
            <a:extLst>
              <a:ext uri="{FF2B5EF4-FFF2-40B4-BE49-F238E27FC236}">
                <a16:creationId xmlns:a16="http://schemas.microsoft.com/office/drawing/2014/main" id="{416E697E-5964-4F71-879D-723C574A21D7}"/>
              </a:ext>
            </a:extLst>
          </p:cNvPr>
          <p:cNvGrpSpPr/>
          <p:nvPr/>
        </p:nvGrpSpPr>
        <p:grpSpPr>
          <a:xfrm>
            <a:off x="8119278" y="185859"/>
            <a:ext cx="2636838" cy="799962"/>
            <a:chOff x="1332706" y="185859"/>
            <a:chExt cx="2636838" cy="799962"/>
          </a:xfrm>
        </p:grpSpPr>
        <p:sp>
          <p:nvSpPr>
            <p:cNvPr id="36" name="Hình chữ nhật Góc tròn 12">
              <a:extLst>
                <a:ext uri="{FF2B5EF4-FFF2-40B4-BE49-F238E27FC236}">
                  <a16:creationId xmlns:a16="http://schemas.microsoft.com/office/drawing/2014/main" id="{4236464F-94DE-448B-8BAA-66966CBC4951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ình chữ nhật Góc tròn 13">
              <a:extLst>
                <a:ext uri="{FF2B5EF4-FFF2-40B4-BE49-F238E27FC236}">
                  <a16:creationId xmlns:a16="http://schemas.microsoft.com/office/drawing/2014/main" id="{581AE6D9-8AEE-4BAF-84A6-8D2F5169C54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BẮT ĐẦU TÍNH GIỜ</a:t>
              </a:r>
            </a:p>
          </p:txBody>
        </p:sp>
      </p:grpSp>
      <p:grpSp>
        <p:nvGrpSpPr>
          <p:cNvPr id="38" name="hết giờ">
            <a:extLst>
              <a:ext uri="{FF2B5EF4-FFF2-40B4-BE49-F238E27FC236}">
                <a16:creationId xmlns:a16="http://schemas.microsoft.com/office/drawing/2014/main" id="{34CF8A65-C4FC-4C56-A9BE-51250F898122}"/>
              </a:ext>
            </a:extLst>
          </p:cNvPr>
          <p:cNvGrpSpPr/>
          <p:nvPr/>
        </p:nvGrpSpPr>
        <p:grpSpPr>
          <a:xfrm>
            <a:off x="8119278" y="187200"/>
            <a:ext cx="2636838" cy="799962"/>
            <a:chOff x="4321176" y="185859"/>
            <a:chExt cx="2636838" cy="799962"/>
          </a:xfrm>
        </p:grpSpPr>
        <p:sp>
          <p:nvSpPr>
            <p:cNvPr id="39" name="Hình chữ nhật Góc tròn 15">
              <a:extLst>
                <a:ext uri="{FF2B5EF4-FFF2-40B4-BE49-F238E27FC236}">
                  <a16:creationId xmlns:a16="http://schemas.microsoft.com/office/drawing/2014/main" id="{3A8B35ED-8B7B-4EEA-8FF5-D94DEAF38BA7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Hình chữ nhật Góc tròn 16">
              <a:extLst>
                <a:ext uri="{FF2B5EF4-FFF2-40B4-BE49-F238E27FC236}">
                  <a16:creationId xmlns:a16="http://schemas.microsoft.com/office/drawing/2014/main" id="{02D8B6D4-A7B8-4E5B-A253-DB0845DED6E7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HẾT GIỜ!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264886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138153-B6B5-429B-9346-B74EB940CC4E}"/>
              </a:ext>
            </a:extLst>
          </p:cNvPr>
          <p:cNvGrpSpPr/>
          <p:nvPr/>
        </p:nvGrpSpPr>
        <p:grpSpPr>
          <a:xfrm>
            <a:off x="-237899" y="-121164"/>
            <a:ext cx="5259842" cy="2004203"/>
            <a:chOff x="-78242" y="212665"/>
            <a:chExt cx="5259842" cy="2004203"/>
          </a:xfrm>
        </p:grpSpPr>
        <p:sp>
          <p:nvSpPr>
            <p:cNvPr id="8" name="圆角矩形 7"/>
            <p:cNvSpPr/>
            <p:nvPr/>
          </p:nvSpPr>
          <p:spPr>
            <a:xfrm>
              <a:off x="904875" y="946150"/>
              <a:ext cx="4276725" cy="769620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6295" y="877570"/>
              <a:ext cx="4307205" cy="769620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Thi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đua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chuyện</a:t>
              </a:r>
              <a:endParaRPr lang="zh-CN" altLang="en-US" sz="32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78242" y="212665"/>
              <a:ext cx="2004203" cy="20042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936059" y="1314087"/>
            <a:ext cx="6992620" cy="495554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0" y="2328"/>
              <a:ext cx="10812" cy="7604"/>
              <a:chOff x="1020" y="2328"/>
              <a:chExt cx="10812" cy="7604"/>
            </a:xfrm>
          </p:grpSpPr>
          <p:sp>
            <p:nvSpPr>
              <p:cNvPr id="11" name="云形 1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376" y="2665"/>
                <a:ext cx="8079" cy="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Tiêu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chí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đánh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giá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:</a:t>
                </a:r>
                <a:endParaRPr lang="zh-CN" altLang="en-US" sz="3500" noProof="1">
                  <a:solidFill>
                    <a:srgbClr val="FF33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  <p:sp>
            <p:nvSpPr>
              <p:cNvPr id="17" name="文本框 9">
                <a:extLst>
                  <a:ext uri="{FF2B5EF4-FFF2-40B4-BE49-F238E27FC236}">
                    <a16:creationId xmlns:a16="http://schemas.microsoft.com/office/drawing/2014/main" id="{2112964B-E52B-4A16-8D74-35735F25F7E3}"/>
                  </a:ext>
                </a:extLst>
              </p:cNvPr>
              <p:cNvSpPr txBox="1"/>
              <p:nvPr/>
            </p:nvSpPr>
            <p:spPr>
              <a:xfrm>
                <a:off x="2256" y="4150"/>
                <a:ext cx="8655" cy="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Nội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dung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phù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hợp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Giọng kể lôi cuốn.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Kết hợp cử chỉ, điệu bộ.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Nêu được ý nghĩa câu chuyện.</a:t>
                </a:r>
                <a:endParaRPr lang="zh-CN" altLang="en-US" sz="3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2" name="图片 1" descr="微信截图_20211009112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30" y="2388381"/>
            <a:ext cx="3589656" cy="3800057"/>
          </a:xfrm>
          <a:prstGeom prst="rect">
            <a:avLst/>
          </a:prstGeom>
        </p:spPr>
      </p:pic>
      <p:pic>
        <p:nvPicPr>
          <p:cNvPr id="3" name="图片 2" descr="微信截图_20211009113133"/>
          <p:cNvPicPr>
            <a:picLocks noChangeAspect="1"/>
          </p:cNvPicPr>
          <p:nvPr/>
        </p:nvPicPr>
        <p:blipFill rotWithShape="1">
          <a:blip r:embed="rId7"/>
          <a:srcRect b="23435"/>
          <a:stretch/>
        </p:blipFill>
        <p:spPr>
          <a:xfrm>
            <a:off x="8706031" y="2341185"/>
            <a:ext cx="2890883" cy="3275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277</Words>
  <Application>Microsoft Office PowerPoint</Application>
  <PresentationFormat>Widescreen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Wingdings</vt:lpstr>
      <vt:lpstr>方正正中黑简体</vt:lpstr>
      <vt:lpstr>Open Sans Light</vt:lpstr>
      <vt:lpstr>思源黑体 CN Light</vt:lpstr>
      <vt:lpstr>#9Slide03 SVNNeutraface 2</vt:lpstr>
      <vt:lpstr>字魂189号-星岩乐黑体</vt:lpstr>
      <vt:lpstr>等线</vt:lpstr>
      <vt:lpstr>#9Slide05 Brannboll Ny</vt:lpstr>
      <vt:lpstr>Arial</vt:lpstr>
      <vt:lpstr>Times New Roman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</cp:revision>
  <dcterms:created xsi:type="dcterms:W3CDTF">2021-10-09T06:26:30Z</dcterms:created>
  <dcterms:modified xsi:type="dcterms:W3CDTF">2023-02-01T08:09:15Z</dcterms:modified>
  <cp:version>B12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