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6" r:id="rId1"/>
  </p:sldMasterIdLst>
  <p:notesMasterIdLst>
    <p:notesMasterId r:id="rId31"/>
  </p:notesMasterIdLst>
  <p:sldIdLst>
    <p:sldId id="281" r:id="rId2"/>
    <p:sldId id="256" r:id="rId3"/>
    <p:sldId id="279" r:id="rId4"/>
    <p:sldId id="274" r:id="rId5"/>
    <p:sldId id="275" r:id="rId6"/>
    <p:sldId id="278" r:id="rId7"/>
    <p:sldId id="277" r:id="rId8"/>
    <p:sldId id="264" r:id="rId9"/>
    <p:sldId id="298" r:id="rId10"/>
    <p:sldId id="267" r:id="rId11"/>
    <p:sldId id="299" r:id="rId12"/>
    <p:sldId id="269" r:id="rId13"/>
    <p:sldId id="280" r:id="rId14"/>
    <p:sldId id="270" r:id="rId15"/>
    <p:sldId id="282" r:id="rId16"/>
    <p:sldId id="283" r:id="rId17"/>
    <p:sldId id="284" r:id="rId18"/>
    <p:sldId id="265" r:id="rId19"/>
    <p:sldId id="285" r:id="rId20"/>
    <p:sldId id="289" r:id="rId21"/>
    <p:sldId id="292" r:id="rId22"/>
    <p:sldId id="291" r:id="rId23"/>
    <p:sldId id="293" r:id="rId24"/>
    <p:sldId id="294" r:id="rId25"/>
    <p:sldId id="266" r:id="rId26"/>
    <p:sldId id="287" r:id="rId27"/>
    <p:sldId id="288" r:id="rId28"/>
    <p:sldId id="295" r:id="rId29"/>
    <p:sldId id="290" r:id="rId30"/>
  </p:sldIdLst>
  <p:sldSz cx="12192000" cy="6858000"/>
  <p:notesSz cx="6858000" cy="9144000"/>
  <p:embeddedFontLst>
    <p:embeddedFont>
      <p:font typeface="#9Slide07 SVNZiclets" panose="02000603000000000000" charset="0"/>
      <p:regular r:id="rId32"/>
    </p:embeddedFont>
    <p:embeddedFont>
      <p:font typeface="#9Slide03 Montserrat ExtraBold" panose="020B0604020202020204" charset="0"/>
      <p:bold r:id="rId33"/>
    </p:embeddedFont>
    <p:embeddedFont>
      <p:font typeface="Barriecito" panose="020B0604020202020204" charset="0"/>
      <p:regular r:id="rId34"/>
    </p:embeddedFont>
    <p:embeddedFont>
      <p:font typeface="Barlow Condensed" panose="020B06040202020202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Handlee" panose="020B0604020202020204" charset="0"/>
      <p:regular r:id="rId43"/>
    </p:embeddedFont>
    <p:embeddedFont>
      <p:font typeface="#9Slide07 SVNBeachwood Sans" charset="0"/>
      <p:bold r:id="rId44"/>
    </p:embeddedFont>
    <p:embeddedFont>
      <p:font typeface="#9Slide03 AmpleSoft Bold" panose="020B0604020202020204" charset="0"/>
      <p:regular r:id="rId45"/>
    </p:embeddedFont>
    <p:embeddedFont>
      <p:font typeface="Gochi Hand" panose="020B0604020202020204" charset="0"/>
      <p:regular r:id="rId46"/>
    </p:embeddedFont>
    <p:embeddedFont>
      <p:font typeface="Ranchers" panose="020B0604020202020204" charset="0"/>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78" autoAdjust="0"/>
  </p:normalViewPr>
  <p:slideViewPr>
    <p:cSldViewPr snapToGrid="0">
      <p:cViewPr varScale="1">
        <p:scale>
          <a:sx n="67" d="100"/>
          <a:sy n="67" d="100"/>
        </p:scale>
        <p:origin x="1224"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794562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 Target="../slides/slide5.xml"/><Relationship Id="rId3" Type="http://schemas.openxmlformats.org/officeDocument/2006/relationships/slide" Target="../slides/slide1.xml"/><Relationship Id="rId7" Type="http://schemas.openxmlformats.org/officeDocument/2006/relationships/slide" Target="../slides/slide4.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0.xml"/><Relationship Id="rId9"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5.xml"/><Relationship Id="rId3" Type="http://schemas.openxmlformats.org/officeDocument/2006/relationships/slide" Target="../slides/slide1.xml"/><Relationship Id="rId7" Type="http://schemas.openxmlformats.org/officeDocument/2006/relationships/slide" Target="../slides/slide4.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0.xml"/><Relationship Id="rId9"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Home">
  <p:cSld name="CUSTOM">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46082" y="555386"/>
            <a:ext cx="952419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91134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5" name="Google Shape;15;p2"/>
          <p:cNvGrpSpPr/>
          <p:nvPr/>
        </p:nvGrpSpPr>
        <p:grpSpPr>
          <a:xfrm>
            <a:off x="9064675" y="1143525"/>
            <a:ext cx="2637427" cy="1003200"/>
            <a:chOff x="9064675" y="1143525"/>
            <a:chExt cx="2637427" cy="1003200"/>
          </a:xfrm>
        </p:grpSpPr>
        <p:sp>
          <p:nvSpPr>
            <p:cNvPr id="16" name="Google Shape;16;p2"/>
            <p:cNvSpPr/>
            <p:nvPr/>
          </p:nvSpPr>
          <p:spPr>
            <a:xfrm>
              <a:off x="9064675" y="1327575"/>
              <a:ext cx="731700" cy="63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 name="Google Shape;17;p2"/>
            <p:cNvSpPr/>
            <p:nvPr/>
          </p:nvSpPr>
          <p:spPr>
            <a:xfrm rot="-5400000">
              <a:off x="10223450" y="688575"/>
              <a:ext cx="1003200" cy="1913100"/>
            </a:xfrm>
            <a:prstGeom prst="trapezoid">
              <a:avLst>
                <a:gd name="adj" fmla="val 1952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8" name="Google Shape;18;p2"/>
            <p:cNvSpPr/>
            <p:nvPr/>
          </p:nvSpPr>
          <p:spPr>
            <a:xfrm>
              <a:off x="9064675" y="13275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9" name="Google Shape;19;p2"/>
            <p:cNvSpPr txBox="1"/>
            <p:nvPr/>
          </p:nvSpPr>
          <p:spPr>
            <a:xfrm>
              <a:off x="9932402" y="14450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i="0" u="none" strike="noStrike" cap="none">
                  <a:solidFill>
                    <a:schemeClr val="dk2"/>
                  </a:solidFill>
                  <a:latin typeface="Ranchers"/>
                  <a:ea typeface="Ranchers"/>
                  <a:cs typeface="Ranchers"/>
                  <a:sym typeface="Ranchers"/>
                </a:rPr>
                <a:t>MONDAY</a:t>
              </a:r>
              <a:endParaRPr sz="2300">
                <a:solidFill>
                  <a:schemeClr val="dk2"/>
                </a:solidFill>
                <a:latin typeface="Ranchers"/>
                <a:ea typeface="Ranchers"/>
                <a:cs typeface="Ranchers"/>
                <a:sym typeface="Ranchers"/>
              </a:endParaRPr>
            </a:p>
          </p:txBody>
        </p:sp>
      </p:grpSp>
      <p:grpSp>
        <p:nvGrpSpPr>
          <p:cNvPr id="20" name="Google Shape;20;p2"/>
          <p:cNvGrpSpPr/>
          <p:nvPr/>
        </p:nvGrpSpPr>
        <p:grpSpPr>
          <a:xfrm>
            <a:off x="8939750" y="5320875"/>
            <a:ext cx="2619075" cy="1003200"/>
            <a:chOff x="8939750" y="5320875"/>
            <a:chExt cx="2619075" cy="1003200"/>
          </a:xfrm>
        </p:grpSpPr>
        <p:sp>
          <p:nvSpPr>
            <p:cNvPr id="21" name="Google Shape;21;p2"/>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 name="Google Shape;22;p2"/>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3" name="Google Shape;23;p2"/>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4" name="Google Shape;24;p2"/>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sp>
          <p:nvSpPr>
            <p:cNvPr id="25" name="Google Shape;25;p2"/>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6" name="Google Shape;26;p2"/>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7" name="Google Shape;27;p2"/>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8" name="Google Shape;28;p2"/>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grpSp>
      <p:grpSp>
        <p:nvGrpSpPr>
          <p:cNvPr id="29" name="Google Shape;29;p2"/>
          <p:cNvGrpSpPr/>
          <p:nvPr/>
        </p:nvGrpSpPr>
        <p:grpSpPr>
          <a:xfrm>
            <a:off x="9064675" y="4501725"/>
            <a:ext cx="2637427" cy="1003200"/>
            <a:chOff x="9064675" y="4501725"/>
            <a:chExt cx="2637427" cy="1003200"/>
          </a:xfrm>
        </p:grpSpPr>
        <p:sp>
          <p:nvSpPr>
            <p:cNvPr id="30" name="Google Shape;30;p2"/>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1" name="Google Shape;31;p2"/>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2" name="Google Shape;32;p2"/>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3" name="Google Shape;33;p2"/>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sp>
          <p:nvSpPr>
            <p:cNvPr id="34" name="Google Shape;34;p2"/>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5" name="Google Shape;35;p2"/>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6" name="Google Shape;36;p2"/>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7" name="Google Shape;37;p2"/>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grpSp>
      <p:grpSp>
        <p:nvGrpSpPr>
          <p:cNvPr id="38" name="Google Shape;38;p2"/>
          <p:cNvGrpSpPr/>
          <p:nvPr/>
        </p:nvGrpSpPr>
        <p:grpSpPr>
          <a:xfrm>
            <a:off x="9064675" y="2822625"/>
            <a:ext cx="2713620" cy="1003200"/>
            <a:chOff x="9064675" y="2822625"/>
            <a:chExt cx="2713620" cy="1003200"/>
          </a:xfrm>
        </p:grpSpPr>
        <p:sp>
          <p:nvSpPr>
            <p:cNvPr id="39" name="Google Shape;39;p2"/>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0" name="Google Shape;40;p2"/>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1" name="Google Shape;41;p2"/>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2" name="Google Shape;42;p2"/>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sp>
          <p:nvSpPr>
            <p:cNvPr id="43" name="Google Shape;43;p2"/>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4" name="Google Shape;44;p2"/>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5" name="Google Shape;45;p2"/>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6" name="Google Shape;46;p2"/>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grpSp>
      <p:grpSp>
        <p:nvGrpSpPr>
          <p:cNvPr id="47" name="Google Shape;47;p2"/>
          <p:cNvGrpSpPr/>
          <p:nvPr/>
        </p:nvGrpSpPr>
        <p:grpSpPr>
          <a:xfrm>
            <a:off x="8939750" y="1962675"/>
            <a:ext cx="2695275" cy="1003200"/>
            <a:chOff x="8939750" y="1962675"/>
            <a:chExt cx="2695275" cy="1003200"/>
          </a:xfrm>
        </p:grpSpPr>
        <p:sp>
          <p:nvSpPr>
            <p:cNvPr id="48" name="Google Shape;48;p2"/>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9" name="Google Shape;49;p2"/>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0" name="Google Shape;50;p2"/>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1" name="Google Shape;51;p2"/>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sp>
          <p:nvSpPr>
            <p:cNvPr id="52" name="Google Shape;52;p2"/>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3" name="Google Shape;53;p2"/>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4" name="Google Shape;54;p2"/>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5" name="Google Shape;55;p2"/>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grpSp>
      <p:grpSp>
        <p:nvGrpSpPr>
          <p:cNvPr id="56" name="Google Shape;56;p2"/>
          <p:cNvGrpSpPr/>
          <p:nvPr/>
        </p:nvGrpSpPr>
        <p:grpSpPr>
          <a:xfrm>
            <a:off x="8939750" y="3641775"/>
            <a:ext cx="2771475" cy="1003200"/>
            <a:chOff x="8939750" y="3641775"/>
            <a:chExt cx="2771475" cy="1003200"/>
          </a:xfrm>
        </p:grpSpPr>
        <p:sp>
          <p:nvSpPr>
            <p:cNvPr id="57" name="Google Shape;57;p2"/>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8" name="Google Shape;58;p2"/>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9" name="Google Shape;59;p2"/>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60" name="Google Shape;60;p2"/>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sp>
          <p:nvSpPr>
            <p:cNvPr id="61" name="Google Shape;61;p2"/>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62" name="Google Shape;62;p2"/>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63" name="Google Shape;63;p2"/>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64" name="Google Shape;64;p2"/>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grpSp>
      <p:sp>
        <p:nvSpPr>
          <p:cNvPr id="65" name="Google Shape;65;p2"/>
          <p:cNvSpPr/>
          <p:nvPr/>
        </p:nvSpPr>
        <p:spPr>
          <a:xfrm>
            <a:off x="854481" y="778477"/>
            <a:ext cx="888732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888732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888732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4" y="739116"/>
            <a:ext cx="888732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5" y="1509650"/>
            <a:ext cx="8219524" cy="4628899"/>
          </a:xfrm>
          <a:prstGeom prst="rect">
            <a:avLst/>
          </a:prstGeom>
          <a:noFill/>
          <a:ln>
            <a:noFill/>
          </a:ln>
        </p:spPr>
      </p:pic>
      <p:sp>
        <p:nvSpPr>
          <p:cNvPr id="91" name="Google Shape;91;p2"/>
          <p:cNvSpPr/>
          <p:nvPr/>
        </p:nvSpPr>
        <p:spPr>
          <a:xfrm>
            <a:off x="825206" y="737100"/>
            <a:ext cx="8887327"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7817443"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09" name="Google Shape;109;p2">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Monday">
  <p:cSld name="CUSTOM_14">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952419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5" y="555375"/>
            <a:ext cx="91134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18" name="Google Shape;118;p3"/>
          <p:cNvGrpSpPr/>
          <p:nvPr/>
        </p:nvGrpSpPr>
        <p:grpSpPr>
          <a:xfrm>
            <a:off x="8939750" y="5320875"/>
            <a:ext cx="2619075" cy="1003200"/>
            <a:chOff x="8939750" y="5320875"/>
            <a:chExt cx="2619075" cy="1003200"/>
          </a:xfrm>
        </p:grpSpPr>
        <p:sp>
          <p:nvSpPr>
            <p:cNvPr id="119" name="Google Shape;119;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20" name="Google Shape;120;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21" name="Google Shape;121;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22" name="Google Shape;122;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sp>
          <p:nvSpPr>
            <p:cNvPr id="123" name="Google Shape;123;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24" name="Google Shape;124;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25" name="Google Shape;125;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26" name="Google Shape;126;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grpSp>
      <p:grpSp>
        <p:nvGrpSpPr>
          <p:cNvPr id="127" name="Google Shape;127;p3"/>
          <p:cNvGrpSpPr/>
          <p:nvPr/>
        </p:nvGrpSpPr>
        <p:grpSpPr>
          <a:xfrm>
            <a:off x="9064675" y="4501725"/>
            <a:ext cx="2637427" cy="1003200"/>
            <a:chOff x="9064675" y="4501725"/>
            <a:chExt cx="2637427" cy="1003200"/>
          </a:xfrm>
        </p:grpSpPr>
        <p:sp>
          <p:nvSpPr>
            <p:cNvPr id="128" name="Google Shape;128;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29" name="Google Shape;129;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0" name="Google Shape;130;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1" name="Google Shape;131;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sp>
          <p:nvSpPr>
            <p:cNvPr id="132" name="Google Shape;132;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3" name="Google Shape;133;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4" name="Google Shape;134;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5" name="Google Shape;135;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grpSp>
      <p:grpSp>
        <p:nvGrpSpPr>
          <p:cNvPr id="136" name="Google Shape;136;p3"/>
          <p:cNvGrpSpPr/>
          <p:nvPr/>
        </p:nvGrpSpPr>
        <p:grpSpPr>
          <a:xfrm>
            <a:off x="9064675" y="2822625"/>
            <a:ext cx="2713620" cy="1003200"/>
            <a:chOff x="9064675" y="2822625"/>
            <a:chExt cx="2713620" cy="1003200"/>
          </a:xfrm>
        </p:grpSpPr>
        <p:sp>
          <p:nvSpPr>
            <p:cNvPr id="137" name="Google Shape;137;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8" name="Google Shape;138;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9" name="Google Shape;139;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0" name="Google Shape;140;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sp>
          <p:nvSpPr>
            <p:cNvPr id="141" name="Google Shape;141;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2" name="Google Shape;142;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3" name="Google Shape;143;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4" name="Google Shape;144;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grpSp>
      <p:grpSp>
        <p:nvGrpSpPr>
          <p:cNvPr id="145" name="Google Shape;145;p3"/>
          <p:cNvGrpSpPr/>
          <p:nvPr/>
        </p:nvGrpSpPr>
        <p:grpSpPr>
          <a:xfrm>
            <a:off x="8939750" y="1962675"/>
            <a:ext cx="2695275" cy="1003200"/>
            <a:chOff x="8939750" y="1962675"/>
            <a:chExt cx="2695275" cy="1003200"/>
          </a:xfrm>
        </p:grpSpPr>
        <p:sp>
          <p:nvSpPr>
            <p:cNvPr id="146" name="Google Shape;146;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7" name="Google Shape;147;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8" name="Google Shape;148;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9" name="Google Shape;149;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sp>
          <p:nvSpPr>
            <p:cNvPr id="150" name="Google Shape;150;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1" name="Google Shape;151;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2" name="Google Shape;152;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3" name="Google Shape;153;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grpSp>
      <p:grpSp>
        <p:nvGrpSpPr>
          <p:cNvPr id="154" name="Google Shape;154;p3"/>
          <p:cNvGrpSpPr/>
          <p:nvPr/>
        </p:nvGrpSpPr>
        <p:grpSpPr>
          <a:xfrm>
            <a:off x="8939750" y="3641775"/>
            <a:ext cx="2771475" cy="1003200"/>
            <a:chOff x="8939750" y="3641775"/>
            <a:chExt cx="2771475" cy="1003200"/>
          </a:xfrm>
        </p:grpSpPr>
        <p:sp>
          <p:nvSpPr>
            <p:cNvPr id="155" name="Google Shape;155;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6" name="Google Shape;156;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7" name="Google Shape;157;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8" name="Google Shape;158;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sp>
          <p:nvSpPr>
            <p:cNvPr id="159" name="Google Shape;159;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0" name="Google Shape;160;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1" name="Google Shape;161;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2" name="Google Shape;162;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grpSp>
      <p:sp>
        <p:nvSpPr>
          <p:cNvPr id="163" name="Google Shape;163;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888732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888732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888732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888732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8219524" cy="4628899"/>
          </a:xfrm>
          <a:prstGeom prst="rect">
            <a:avLst/>
          </a:prstGeom>
          <a:noFill/>
          <a:ln>
            <a:noFill/>
          </a:ln>
        </p:spPr>
      </p:pic>
      <p:grpSp>
        <p:nvGrpSpPr>
          <p:cNvPr id="178" name="Google Shape;178;p3"/>
          <p:cNvGrpSpPr/>
          <p:nvPr/>
        </p:nvGrpSpPr>
        <p:grpSpPr>
          <a:xfrm>
            <a:off x="1326140" y="278554"/>
            <a:ext cx="7817443"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5" y="1815950"/>
            <a:ext cx="4041000"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7274" y="4793679"/>
            <a:ext cx="576933"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8" y="5808625"/>
            <a:ext cx="844600"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50" y="2721225"/>
            <a:ext cx="2945400"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50" y="3368925"/>
            <a:ext cx="2945400"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50" y="4016625"/>
            <a:ext cx="2945400"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50" y="4664325"/>
            <a:ext cx="2945400"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50" y="5312025"/>
            <a:ext cx="2945400"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grpSp>
        <p:nvGrpSpPr>
          <p:cNvPr id="222" name="Google Shape;222;p3"/>
          <p:cNvGrpSpPr/>
          <p:nvPr/>
        </p:nvGrpSpPr>
        <p:grpSpPr>
          <a:xfrm>
            <a:off x="9064675" y="1143525"/>
            <a:ext cx="2637427" cy="1003200"/>
            <a:chOff x="9064675" y="1143525"/>
            <a:chExt cx="2637427" cy="1003200"/>
          </a:xfrm>
        </p:grpSpPr>
        <p:sp>
          <p:nvSpPr>
            <p:cNvPr id="223" name="Google Shape;223;p3"/>
            <p:cNvSpPr/>
            <p:nvPr/>
          </p:nvSpPr>
          <p:spPr>
            <a:xfrm>
              <a:off x="9064675" y="1327575"/>
              <a:ext cx="731700" cy="63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4" name="Google Shape;224;p3"/>
            <p:cNvSpPr/>
            <p:nvPr/>
          </p:nvSpPr>
          <p:spPr>
            <a:xfrm rot="-5400000">
              <a:off x="10223450" y="688575"/>
              <a:ext cx="1003200" cy="1913100"/>
            </a:xfrm>
            <a:prstGeom prst="trapezoid">
              <a:avLst>
                <a:gd name="adj" fmla="val 1952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5" name="Google Shape;225;p3"/>
            <p:cNvSpPr/>
            <p:nvPr/>
          </p:nvSpPr>
          <p:spPr>
            <a:xfrm>
              <a:off x="9064675" y="13275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6" name="Google Shape;226;p3"/>
            <p:cNvSpPr txBox="1"/>
            <p:nvPr/>
          </p:nvSpPr>
          <p:spPr>
            <a:xfrm>
              <a:off x="9932402" y="14450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i="0" u="none" strike="noStrike" cap="none">
                  <a:solidFill>
                    <a:schemeClr val="dk2"/>
                  </a:solidFill>
                  <a:latin typeface="Ranchers"/>
                  <a:ea typeface="Ranchers"/>
                  <a:cs typeface="Ranchers"/>
                  <a:sym typeface="Ranchers"/>
                </a:rPr>
                <a:t>MONDAY</a:t>
              </a:r>
              <a:endParaRPr sz="2300">
                <a:solidFill>
                  <a:schemeClr val="dk2"/>
                </a:solidFill>
                <a:latin typeface="Ranchers"/>
                <a:ea typeface="Ranchers"/>
                <a:cs typeface="Ranchers"/>
                <a:sym typeface="Ranchers"/>
              </a:endParaRPr>
            </a:p>
          </p:txBody>
        </p:sp>
      </p:grpSp>
      <p:sp>
        <p:nvSpPr>
          <p:cNvPr id="227" name="Google Shape;227;p3">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 name="Picture 36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888230" y="3157846"/>
            <a:ext cx="2918460" cy="49682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 name="Google Shape;8;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1pPr>
            <a:lvl2pPr lvl="1">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2pPr>
            <a:lvl3pPr lvl="2">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3pPr>
            <a:lvl4pPr lvl="3">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4pPr>
            <a:lvl5pPr lvl="4">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5pPr>
            <a:lvl6pPr lvl="5">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6pPr>
            <a:lvl7pPr lvl="6">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7pPr>
            <a:lvl8pPr lvl="7">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8pPr>
            <a:lvl9pPr lvl="8">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9pPr>
          </a:lstStyle>
          <a:p>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
        <p:nvSpPr>
          <p:cNvPr id="10" name="Google Shape;10;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1"/>
          <p:cNvSpPr txBox="1"/>
          <p:nvPr/>
        </p:nvSpPr>
        <p:spPr>
          <a:xfrm rot="5400000">
            <a:off x="-679350" y="6092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arlow Condensed"/>
                <a:ea typeface="Barlow Condensed"/>
                <a:cs typeface="Barlow Condensed"/>
                <a:sym typeface="Barlow Condensed"/>
              </a:rPr>
              <a:t>MĂNGNONTEAM</a:t>
            </a:r>
            <a:endParaRPr dirty="0">
              <a:latin typeface="Barlow Condensed"/>
              <a:ea typeface="Barlow Condensed"/>
              <a:cs typeface="Barlow Condensed"/>
              <a:sym typeface="Barlow Condensed"/>
            </a:endParaRPr>
          </a:p>
        </p:txBody>
      </p:sp>
      <p:sp>
        <p:nvSpPr>
          <p:cNvPr id="15" name="Google Shape;11;p1"/>
          <p:cNvSpPr txBox="1"/>
          <p:nvPr userDrawn="1"/>
        </p:nvSpPr>
        <p:spPr>
          <a:xfrm rot="5400000">
            <a:off x="11156567" y="588135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arlow Condensed"/>
                <a:ea typeface="Barlow Condensed"/>
                <a:cs typeface="Barlow Condensed"/>
                <a:sym typeface="Barlow Condensed"/>
              </a:rPr>
              <a:t>MĂNGNONTEAM</a:t>
            </a:r>
            <a:endParaRPr dirty="0">
              <a:latin typeface="Barlow Condensed"/>
              <a:ea typeface="Barlow Condensed"/>
              <a:cs typeface="Barlow Condensed"/>
              <a:sym typeface="Barlow Condensed"/>
            </a:endParaRPr>
          </a:p>
        </p:txBody>
      </p:sp>
      <p:sp>
        <p:nvSpPr>
          <p:cNvPr id="16" name="Google Shape;11;p1"/>
          <p:cNvSpPr txBox="1"/>
          <p:nvPr userDrawn="1"/>
        </p:nvSpPr>
        <p:spPr>
          <a:xfrm>
            <a:off x="11554017" y="20166"/>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arlow Condensed"/>
                <a:ea typeface="Barlow Condensed"/>
                <a:cs typeface="Barlow Condensed"/>
                <a:sym typeface="Barlow Condensed"/>
              </a:rPr>
              <a:t>HẢO</a:t>
            </a:r>
            <a:endParaRPr dirty="0">
              <a:latin typeface="Barlow Condensed"/>
              <a:ea typeface="Barlow Condensed"/>
              <a:cs typeface="Barlow Condensed"/>
              <a:sym typeface="Barlow Condensed"/>
            </a:endParaRPr>
          </a:p>
        </p:txBody>
      </p:sp>
      <p:sp>
        <p:nvSpPr>
          <p:cNvPr id="17" name="Google Shape;11;p1"/>
          <p:cNvSpPr txBox="1"/>
          <p:nvPr userDrawn="1"/>
        </p:nvSpPr>
        <p:spPr>
          <a:xfrm>
            <a:off x="60233" y="64841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arlow Condensed"/>
                <a:ea typeface="Barlow Condensed"/>
                <a:cs typeface="Barlow Condensed"/>
                <a:sym typeface="Barlow Condensed"/>
              </a:rPr>
              <a:t>HẢO</a:t>
            </a:r>
            <a:endParaRPr dirty="0">
              <a:latin typeface="Barlow Condensed"/>
              <a:ea typeface="Barlow Condensed"/>
              <a:cs typeface="Barlow Condensed"/>
              <a:sym typeface="Barlow Condensed"/>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5230" y="-5246370"/>
            <a:ext cx="2918460" cy="4968240"/>
          </a:xfrm>
          <a:prstGeom prst="rect">
            <a:avLst/>
          </a:prstGeom>
        </p:spPr>
      </p:pic>
      <p:sp>
        <p:nvSpPr>
          <p:cNvPr id="12" name="TextBox 3">
            <a:extLst>
              <a:ext uri="{FF2B5EF4-FFF2-40B4-BE49-F238E27FC236}">
                <a16:creationId xmlns:a16="http://schemas.microsoft.com/office/drawing/2014/main" id="{FF059262-A519-4ED5-8F9D-8AA4EE0134F3}"/>
              </a:ext>
            </a:extLst>
          </p:cNvPr>
          <p:cNvSpPr txBox="1"/>
          <p:nvPr userDrawn="1"/>
        </p:nvSpPr>
        <p:spPr>
          <a:xfrm>
            <a:off x="1640033" y="7125942"/>
            <a:ext cx="8640416" cy="175432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algn="ctr"/>
            <a:r>
              <a:rPr lang="en-US" sz="1800" b="1" dirty="0">
                <a:solidFill>
                  <a:srgbClr val="DA148A"/>
                </a:solidFill>
                <a:latin typeface="SVN-Newton" panose="02040603050506020204" pitchFamily="18" charset="0"/>
                <a:cs typeface="Times New Roman" panose="02020603050405020304" pitchFamily="18" charset="0"/>
              </a:rPr>
              <a:t>CHUYÊN GIÁO ÁN ĐIỆN TỬ THEO TUẦN KHỐI 4 </a:t>
            </a:r>
          </a:p>
          <a:p>
            <a:pPr algn="ctr"/>
            <a:r>
              <a:rPr lang="en-US" sz="1800" b="1" dirty="0">
                <a:solidFill>
                  <a:srgbClr val="DA148A"/>
                </a:solidFill>
                <a:latin typeface="SVN-Newton" panose="02040603050506020204" pitchFamily="18" charset="0"/>
                <a:cs typeface="Times New Roman" panose="02020603050405020304" pitchFamily="18" charset="0"/>
              </a:rPr>
              <a:t>BÀI THAO GIẢNG – ELEARNING</a:t>
            </a:r>
          </a:p>
          <a:p>
            <a:pPr algn="ctr"/>
            <a:r>
              <a:rPr lang="en-US" sz="1800" dirty="0" err="1">
                <a:solidFill>
                  <a:schemeClr val="accent6">
                    <a:lumMod val="50000"/>
                  </a:schemeClr>
                </a:solidFill>
                <a:latin typeface="SVN-Newton" panose="02040603050506020204" pitchFamily="18" charset="0"/>
                <a:cs typeface="Times New Roman" panose="02020603050405020304" pitchFamily="18" charset="0"/>
              </a:rPr>
              <a:t>Nhóm</a:t>
            </a:r>
            <a:r>
              <a:rPr lang="en-US" sz="1800" dirty="0">
                <a:solidFill>
                  <a:schemeClr val="accent6">
                    <a:lumMod val="50000"/>
                  </a:schemeClr>
                </a:solidFill>
                <a:latin typeface="SVN-Newton" panose="02040603050506020204" pitchFamily="18" charset="0"/>
                <a:cs typeface="Times New Roman" panose="02020603050405020304" pitchFamily="18" charset="0"/>
              </a:rPr>
              <a:t> chia </a:t>
            </a:r>
            <a:r>
              <a:rPr lang="en-US" sz="1800" dirty="0" err="1">
                <a:solidFill>
                  <a:schemeClr val="accent6">
                    <a:lumMod val="50000"/>
                  </a:schemeClr>
                </a:solidFill>
                <a:latin typeface="SVN-Newton" panose="02040603050506020204" pitchFamily="18" charset="0"/>
                <a:cs typeface="Times New Roman" panose="02020603050405020304" pitchFamily="18" charset="0"/>
              </a:rPr>
              <a:t>sẻ</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tài</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liệu</a:t>
            </a:r>
            <a:r>
              <a:rPr lang="en-US" sz="1800" dirty="0">
                <a:solidFill>
                  <a:schemeClr val="accent6">
                    <a:lumMod val="50000"/>
                  </a:schemeClr>
                </a:solidFill>
                <a:latin typeface="SVN-Newton" panose="02040603050506020204" pitchFamily="18" charset="0"/>
                <a:cs typeface="Times New Roman" panose="02020603050405020304" pitchFamily="18" charset="0"/>
              </a:rPr>
              <a:t> – </a:t>
            </a:r>
            <a:r>
              <a:rPr lang="en-US" sz="1800" dirty="0" err="1">
                <a:solidFill>
                  <a:schemeClr val="accent6">
                    <a:lumMod val="50000"/>
                  </a:schemeClr>
                </a:solidFill>
                <a:latin typeface="SVN-Newton" panose="02040603050506020204" pitchFamily="18" charset="0"/>
                <a:cs typeface="Times New Roman" panose="02020603050405020304" pitchFamily="18" charset="0"/>
              </a:rPr>
              <a:t>Quà</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tặng</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Măng</a:t>
            </a:r>
            <a:r>
              <a:rPr lang="en-US" sz="1800" dirty="0">
                <a:solidFill>
                  <a:schemeClr val="accent6">
                    <a:lumMod val="50000"/>
                  </a:schemeClr>
                </a:solidFill>
                <a:latin typeface="SVN-Newton" panose="02040603050506020204" pitchFamily="18" charset="0"/>
                <a:cs typeface="Times New Roman" panose="02020603050405020304" pitchFamily="18" charset="0"/>
              </a:rPr>
              <a:t> Non – </a:t>
            </a:r>
            <a:r>
              <a:rPr lang="en-US" sz="1800" dirty="0" err="1">
                <a:solidFill>
                  <a:schemeClr val="accent6">
                    <a:lumMod val="50000"/>
                  </a:schemeClr>
                </a:solidFill>
                <a:latin typeface="SVN-Newton" panose="02040603050506020204" pitchFamily="18" charset="0"/>
                <a:cs typeface="Times New Roman" panose="02020603050405020304" pitchFamily="18" charset="0"/>
              </a:rPr>
              <a:t>Tài</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liệu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Tiểu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học</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dirty="0">
                <a:solidFill>
                  <a:schemeClr val="accent6">
                    <a:lumMod val="50000"/>
                  </a:schemeClr>
                </a:solidFill>
                <a:latin typeface="SVN-Newton" panose="02040603050506020204" pitchFamily="18" charset="0"/>
                <a:cs typeface="Times New Roman" panose="02020603050405020304" pitchFamily="18" charset="0"/>
              </a:rPr>
              <a:t>Page: </a:t>
            </a:r>
            <a:r>
              <a:rPr lang="en-US" sz="1800" dirty="0" err="1">
                <a:solidFill>
                  <a:schemeClr val="accent6">
                    <a:lumMod val="50000"/>
                  </a:schemeClr>
                </a:solidFill>
                <a:latin typeface="SVN-Newton" panose="02040603050506020204" pitchFamily="18" charset="0"/>
                <a:cs typeface="Times New Roman" panose="02020603050405020304" pitchFamily="18" charset="0"/>
              </a:rPr>
              <a:t>Măng</a:t>
            </a:r>
            <a:r>
              <a:rPr lang="en-US" sz="1800" dirty="0">
                <a:solidFill>
                  <a:schemeClr val="accent6">
                    <a:lumMod val="50000"/>
                  </a:schemeClr>
                </a:solidFill>
                <a:latin typeface="SVN-Newton" panose="02040603050506020204" pitchFamily="18" charset="0"/>
                <a:cs typeface="Times New Roman" panose="02020603050405020304" pitchFamily="18" charset="0"/>
              </a:rPr>
              <a:t> Non – </a:t>
            </a:r>
            <a:r>
              <a:rPr lang="en-US" sz="1800" dirty="0" err="1">
                <a:solidFill>
                  <a:schemeClr val="accent6">
                    <a:lumMod val="50000"/>
                  </a:schemeClr>
                </a:solidFill>
                <a:latin typeface="SVN-Newton" panose="02040603050506020204" pitchFamily="18" charset="0"/>
                <a:cs typeface="Times New Roman" panose="02020603050405020304" pitchFamily="18" charset="0"/>
              </a:rPr>
              <a:t>Tài</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liệu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Tiểu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học</a:t>
            </a:r>
            <a:r>
              <a:rPr lang="en-US" sz="1800" dirty="0">
                <a:solidFill>
                  <a:schemeClr val="accent6">
                    <a:lumMod val="50000"/>
                  </a:schemeClr>
                </a:solidFill>
                <a:latin typeface="SVN-Newton" panose="02040603050506020204" pitchFamily="18" charset="0"/>
                <a:cs typeface="Times New Roman" panose="02020603050405020304" pitchFamily="18" charset="0"/>
              </a:rPr>
              <a:t> </a:t>
            </a: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5.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xml"/><Relationship Id="rId7"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slide" Target="slide10.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xml"/><Relationship Id="rId7"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slide" Target="slide10.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8.wdp"/><Relationship Id="rId7" Type="http://schemas.openxmlformats.org/officeDocument/2006/relationships/image" Target="../media/image25.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9.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hdphoto" Target="../media/hdphoto8.wdp"/><Relationship Id="rId7" Type="http://schemas.openxmlformats.org/officeDocument/2006/relationships/image" Target="../media/image28.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7.jpeg"/><Relationship Id="rId5" Type="http://schemas.microsoft.com/office/2007/relationships/hdphoto" Target="../media/hdphoto9.wdp"/><Relationship Id="rId10" Type="http://schemas.openxmlformats.org/officeDocument/2006/relationships/image" Target="../media/image31.jpeg"/><Relationship Id="rId4" Type="http://schemas.openxmlformats.org/officeDocument/2006/relationships/image" Target="../media/image13.png"/><Relationship Id="rId9"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microsoft.com/office/2007/relationships/hdphoto" Target="../media/hdphoto8.wdp"/><Relationship Id="rId7" Type="http://schemas.openxmlformats.org/officeDocument/2006/relationships/image" Target="../media/image3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2.jpeg"/><Relationship Id="rId5" Type="http://schemas.microsoft.com/office/2007/relationships/hdphoto" Target="../media/hdphoto9.wdp"/><Relationship Id="rId4" Type="http://schemas.openxmlformats.org/officeDocument/2006/relationships/image" Target="../media/image13.png"/><Relationship Id="rId9"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xml"/><Relationship Id="rId7"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slide" Target="slide10.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xml"/><Relationship Id="rId7" Type="http://schemas.openxmlformats.org/officeDocument/2006/relationships/slide" Target="slide4.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slide" Target="slide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8.png"/><Relationship Id="rId3" Type="http://schemas.openxmlformats.org/officeDocument/2006/relationships/slide" Target="slide1.xml"/><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5.png"/><Relationship Id="rId5" Type="http://schemas.openxmlformats.org/officeDocument/2006/relationships/slide" Target="slide2.xml"/><Relationship Id="rId10" Type="http://schemas.microsoft.com/office/2007/relationships/hdphoto" Target="../media/hdphoto3.wdp"/><Relationship Id="rId4" Type="http://schemas.openxmlformats.org/officeDocument/2006/relationships/slide" Target="slide10.xml"/><Relationship Id="rId9" Type="http://schemas.openxmlformats.org/officeDocument/2006/relationships/image" Target="../media/image7.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9.png"/><Relationship Id="rId3" Type="http://schemas.openxmlformats.org/officeDocument/2006/relationships/slide" Target="slide1.xml"/><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6.png"/><Relationship Id="rId5" Type="http://schemas.openxmlformats.org/officeDocument/2006/relationships/slide" Target="slide2.xml"/><Relationship Id="rId10" Type="http://schemas.microsoft.com/office/2007/relationships/hdphoto" Target="../media/hdphoto3.wdp"/><Relationship Id="rId4" Type="http://schemas.openxmlformats.org/officeDocument/2006/relationships/slide" Target="slide10.xml"/><Relationship Id="rId9" Type="http://schemas.openxmlformats.org/officeDocument/2006/relationships/image" Target="../media/image7.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0.png"/><Relationship Id="rId3" Type="http://schemas.openxmlformats.org/officeDocument/2006/relationships/slide" Target="slide1.xml"/><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5.png"/><Relationship Id="rId5" Type="http://schemas.openxmlformats.org/officeDocument/2006/relationships/slide" Target="slide2.xml"/><Relationship Id="rId10" Type="http://schemas.microsoft.com/office/2007/relationships/hdphoto" Target="../media/hdphoto3.wdp"/><Relationship Id="rId4" Type="http://schemas.openxmlformats.org/officeDocument/2006/relationships/slide" Target="slide10.xml"/><Relationship Id="rId9" Type="http://schemas.openxmlformats.org/officeDocument/2006/relationships/image" Target="../media/image7.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1.png"/><Relationship Id="rId3" Type="http://schemas.openxmlformats.org/officeDocument/2006/relationships/slide" Target="slide1.xml"/><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6.png"/><Relationship Id="rId5" Type="http://schemas.openxmlformats.org/officeDocument/2006/relationships/slide" Target="slide2.xml"/><Relationship Id="rId10" Type="http://schemas.microsoft.com/office/2007/relationships/hdphoto" Target="../media/hdphoto3.wdp"/><Relationship Id="rId4" Type="http://schemas.openxmlformats.org/officeDocument/2006/relationships/slide" Target="slide10.xml"/><Relationship Id="rId9" Type="http://schemas.openxmlformats.org/officeDocument/2006/relationships/image" Target="../media/image7.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xml"/><Relationship Id="rId7"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C:\Users\HP\Desktop\cau-rong2_hmp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76" y="8862060"/>
            <a:ext cx="12192000" cy="688848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928;p14"/>
          <p:cNvSpPr/>
          <p:nvPr/>
        </p:nvSpPr>
        <p:spPr>
          <a:xfrm>
            <a:off x="5626340" y="128338"/>
            <a:ext cx="568810" cy="154251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7 SVNBeachwood Sans" pitchFamily="2" charset="0"/>
              </a:rPr>
              <a:t>l</a:t>
            </a:r>
            <a:endParaRPr b="0" i="0" dirty="0">
              <a:ln w="28575" cap="flat" cmpd="sng">
                <a:solidFill>
                  <a:schemeClr val="dk1"/>
                </a:solidFill>
                <a:prstDash val="solid"/>
                <a:round/>
                <a:headEnd type="none" w="sm" len="sm"/>
                <a:tailEnd type="none" w="sm" len="sm"/>
              </a:ln>
              <a:solidFill>
                <a:schemeClr val="accent1"/>
              </a:solidFill>
              <a:latin typeface="#9Slide07 SVNBeachwood Sans" pitchFamily="2" charset="0"/>
            </a:endParaRPr>
          </a:p>
        </p:txBody>
      </p:sp>
      <p:sp>
        <p:nvSpPr>
          <p:cNvPr id="14" name="Google Shape;929;p14"/>
          <p:cNvSpPr/>
          <p:nvPr/>
        </p:nvSpPr>
        <p:spPr>
          <a:xfrm>
            <a:off x="6224784" y="634430"/>
            <a:ext cx="768158" cy="104920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2"/>
                </a:solidFill>
                <a:latin typeface="#9Slide07 SVNBeachwood Sans" pitchFamily="2" charset="0"/>
              </a:rPr>
              <a:t>u</a:t>
            </a:r>
            <a:endParaRPr b="0" i="0" dirty="0">
              <a:ln w="28575" cap="flat" cmpd="sng">
                <a:solidFill>
                  <a:schemeClr val="dk1"/>
                </a:solidFill>
                <a:prstDash val="solid"/>
                <a:round/>
                <a:headEnd type="none" w="sm" len="sm"/>
                <a:tailEnd type="none" w="sm" len="sm"/>
              </a:ln>
              <a:solidFill>
                <a:schemeClr val="accent2"/>
              </a:solidFill>
              <a:latin typeface="#9Slide07 SVNBeachwood Sans" pitchFamily="2" charset="0"/>
            </a:endParaRPr>
          </a:p>
        </p:txBody>
      </p:sp>
      <p:sp>
        <p:nvSpPr>
          <p:cNvPr id="15" name="Google Shape;930;p14"/>
          <p:cNvSpPr/>
          <p:nvPr/>
        </p:nvSpPr>
        <p:spPr>
          <a:xfrm>
            <a:off x="7052695" y="585123"/>
            <a:ext cx="683749" cy="141174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7 SVNBeachwood Sans" pitchFamily="2" charset="0"/>
              </a:rPr>
              <a:t>y</a:t>
            </a:r>
            <a:endParaRPr b="0" i="0" dirty="0">
              <a:ln w="28575" cap="flat" cmpd="sng">
                <a:solidFill>
                  <a:schemeClr val="dk1"/>
                </a:solidFill>
                <a:prstDash val="solid"/>
                <a:round/>
                <a:headEnd type="none" w="sm" len="sm"/>
                <a:tailEnd type="none" w="sm" len="sm"/>
              </a:ln>
              <a:solidFill>
                <a:schemeClr val="accent3"/>
              </a:solidFill>
              <a:latin typeface="#9Slide07 SVNBeachwood Sans" pitchFamily="2" charset="0"/>
            </a:endParaRPr>
          </a:p>
        </p:txBody>
      </p:sp>
      <p:sp>
        <p:nvSpPr>
          <p:cNvPr id="16" name="Google Shape;931;p14"/>
          <p:cNvSpPr/>
          <p:nvPr/>
        </p:nvSpPr>
        <p:spPr>
          <a:xfrm>
            <a:off x="7736445" y="528647"/>
            <a:ext cx="98562" cy="666901"/>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4"/>
              </a:solidFill>
              <a:latin typeface="#9Slide07 SVNBeachwood Sans" pitchFamily="2" charset="0"/>
            </a:endParaRPr>
          </a:p>
        </p:txBody>
      </p:sp>
      <p:sp>
        <p:nvSpPr>
          <p:cNvPr id="17" name="Google Shape;932;p14"/>
          <p:cNvSpPr/>
          <p:nvPr/>
        </p:nvSpPr>
        <p:spPr>
          <a:xfrm>
            <a:off x="9505533" y="319097"/>
            <a:ext cx="630100" cy="1397974"/>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7 SVNBeachwood Sans" pitchFamily="2" charset="0"/>
              </a:rPr>
              <a:t>t</a:t>
            </a:r>
            <a:endParaRPr b="0" i="0" dirty="0">
              <a:ln w="28575" cap="flat" cmpd="sng">
                <a:solidFill>
                  <a:schemeClr val="dk1"/>
                </a:solidFill>
                <a:prstDash val="solid"/>
                <a:round/>
                <a:headEnd type="none" w="sm" len="sm"/>
                <a:tailEnd type="none" w="sm" len="sm"/>
              </a:ln>
              <a:solidFill>
                <a:schemeClr val="accent5"/>
              </a:solidFill>
              <a:latin typeface="#9Slide07 SVNBeachwood Sans" pitchFamily="2" charset="0"/>
            </a:endParaRPr>
          </a:p>
        </p:txBody>
      </p:sp>
      <p:sp>
        <p:nvSpPr>
          <p:cNvPr id="18" name="Google Shape;933;p14"/>
          <p:cNvSpPr/>
          <p:nvPr/>
        </p:nvSpPr>
        <p:spPr>
          <a:xfrm>
            <a:off x="10135633" y="462980"/>
            <a:ext cx="685831" cy="136243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7 SVNBeachwood Sans" pitchFamily="2" charset="0"/>
              </a:rPr>
              <a:t>Ậ</a:t>
            </a:r>
            <a:endParaRPr b="0" i="0" dirty="0">
              <a:ln w="28575" cap="flat" cmpd="sng">
                <a:solidFill>
                  <a:schemeClr val="dk1"/>
                </a:solidFill>
                <a:prstDash val="solid"/>
                <a:round/>
                <a:headEnd type="none" w="sm" len="sm"/>
                <a:tailEnd type="none" w="sm" len="sm"/>
              </a:ln>
              <a:solidFill>
                <a:schemeClr val="accent6"/>
              </a:solidFill>
              <a:latin typeface="#9Slide07 SVNBeachwood Sans" pitchFamily="2" charset="0"/>
            </a:endParaRPr>
          </a:p>
        </p:txBody>
      </p:sp>
      <p:sp>
        <p:nvSpPr>
          <p:cNvPr id="19" name="Google Shape;934;p14"/>
          <p:cNvSpPr/>
          <p:nvPr/>
        </p:nvSpPr>
        <p:spPr>
          <a:xfrm>
            <a:off x="10924847" y="691849"/>
            <a:ext cx="638437" cy="134907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7 SVNBeachwood Sans" pitchFamily="2" charset="0"/>
              </a:rPr>
              <a:t>p</a:t>
            </a:r>
            <a:endParaRPr b="0" i="0" dirty="0">
              <a:ln w="28575" cap="flat" cmpd="sng">
                <a:solidFill>
                  <a:schemeClr val="dk1"/>
                </a:solidFill>
                <a:prstDash val="solid"/>
                <a:round/>
                <a:headEnd type="none" w="sm" len="sm"/>
                <a:tailEnd type="none" w="sm" len="sm"/>
              </a:ln>
              <a:solidFill>
                <a:schemeClr val="lt1"/>
              </a:solidFill>
              <a:latin typeface="#9Slide07 SVNBeachwood Sans" pitchFamily="2" charset="0"/>
            </a:endParaRPr>
          </a:p>
        </p:txBody>
      </p:sp>
      <p:sp>
        <p:nvSpPr>
          <p:cNvPr id="20" name="Google Shape;930;p14"/>
          <p:cNvSpPr/>
          <p:nvPr/>
        </p:nvSpPr>
        <p:spPr>
          <a:xfrm>
            <a:off x="7821590" y="321199"/>
            <a:ext cx="512633" cy="1675667"/>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2">
                    <a:lumMod val="50000"/>
                  </a:schemeClr>
                </a:solidFill>
                <a:latin typeface="#9Slide07 SVNBeachwood Sans" pitchFamily="2" charset="0"/>
              </a:rPr>
              <a:t>Ệ</a:t>
            </a:r>
            <a:endParaRPr b="0" i="0" dirty="0">
              <a:ln w="28575" cap="flat" cmpd="sng">
                <a:solidFill>
                  <a:schemeClr val="dk1"/>
                </a:solidFill>
                <a:prstDash val="solid"/>
                <a:round/>
                <a:headEnd type="none" w="sm" len="sm"/>
                <a:tailEnd type="none" w="sm" len="sm"/>
              </a:ln>
              <a:solidFill>
                <a:schemeClr val="accent2">
                  <a:lumMod val="50000"/>
                </a:schemeClr>
              </a:solidFill>
              <a:latin typeface="#9Slide07 SVNBeachwood Sans" pitchFamily="2" charset="0"/>
            </a:endParaRPr>
          </a:p>
        </p:txBody>
      </p:sp>
      <p:sp>
        <p:nvSpPr>
          <p:cNvPr id="21" name="Google Shape;930;p14"/>
          <p:cNvSpPr/>
          <p:nvPr/>
        </p:nvSpPr>
        <p:spPr>
          <a:xfrm>
            <a:off x="8483702" y="528647"/>
            <a:ext cx="575306" cy="1142201"/>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bg1">
                    <a:lumMod val="50000"/>
                  </a:schemeClr>
                </a:solidFill>
                <a:latin typeface="#9Slide07 SVNBeachwood Sans" pitchFamily="2" charset="0"/>
              </a:rPr>
              <a:t>n</a:t>
            </a:r>
            <a:endParaRPr b="0" i="0" dirty="0">
              <a:ln w="28575" cap="flat" cmpd="sng">
                <a:solidFill>
                  <a:schemeClr val="dk1"/>
                </a:solidFill>
                <a:prstDash val="solid"/>
                <a:round/>
                <a:headEnd type="none" w="sm" len="sm"/>
                <a:tailEnd type="none" w="sm" len="sm"/>
              </a:ln>
              <a:solidFill>
                <a:schemeClr val="bg1">
                  <a:lumMod val="50000"/>
                </a:schemeClr>
              </a:solidFill>
              <a:latin typeface="#9Slide07 SVNBeachwood Sans" pitchFamily="2" charset="0"/>
            </a:endParaRPr>
          </a:p>
        </p:txBody>
      </p:sp>
      <p:sp>
        <p:nvSpPr>
          <p:cNvPr id="12" name="Google Shape;936;p14"/>
          <p:cNvSpPr/>
          <p:nvPr/>
        </p:nvSpPr>
        <p:spPr>
          <a:xfrm>
            <a:off x="10047454" y="519408"/>
            <a:ext cx="176360" cy="684577"/>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1"/>
              </a:solidFill>
              <a:latin typeface="#9Slide07 SVNBeachwood Sans" pitchFamily="2" charset="0"/>
            </a:endParaRPr>
          </a:p>
        </p:txBody>
      </p:sp>
      <p:sp>
        <p:nvSpPr>
          <p:cNvPr id="8" name="TextBox 7"/>
          <p:cNvSpPr txBox="1"/>
          <p:nvPr/>
        </p:nvSpPr>
        <p:spPr>
          <a:xfrm>
            <a:off x="573400" y="2452612"/>
            <a:ext cx="9562233" cy="1261884"/>
          </a:xfrm>
          <a:prstGeom prst="rect">
            <a:avLst/>
          </a:prstGeom>
          <a:noFill/>
        </p:spPr>
        <p:txBody>
          <a:bodyPr wrap="none" rtlCol="0">
            <a:spAutoFit/>
          </a:bodyPr>
          <a:lstStyle/>
          <a:p>
            <a:r>
              <a:rPr lang="en-US" sz="7600" dirty="0">
                <a:ln w="38100">
                  <a:solidFill>
                    <a:schemeClr val="tx1">
                      <a:lumMod val="95000"/>
                      <a:lumOff val="5000"/>
                    </a:schemeClr>
                  </a:solidFill>
                </a:ln>
                <a:solidFill>
                  <a:schemeClr val="accent6">
                    <a:lumMod val="20000"/>
                    <a:lumOff val="80000"/>
                  </a:schemeClr>
                </a:solidFill>
                <a:latin typeface="SVN-Block" panose="02040603050506020204" pitchFamily="18" charset="0"/>
              </a:rPr>
              <a:t>GIỚI THIỆU ĐỊA PHƯƠNG</a:t>
            </a:r>
          </a:p>
        </p:txBody>
      </p:sp>
      <p:grpSp>
        <p:nvGrpSpPr>
          <p:cNvPr id="10" name="Group 9"/>
          <p:cNvGrpSpPr/>
          <p:nvPr/>
        </p:nvGrpSpPr>
        <p:grpSpPr>
          <a:xfrm>
            <a:off x="-1020623" y="-573232"/>
            <a:ext cx="15170922" cy="8137890"/>
            <a:chOff x="-1020623" y="-573232"/>
            <a:chExt cx="15170922" cy="8137890"/>
          </a:xfrm>
        </p:grpSpPr>
        <p:sp>
          <p:nvSpPr>
            <p:cNvPr id="24" name="TextBox 23"/>
            <p:cNvSpPr txBox="1"/>
            <p:nvPr/>
          </p:nvSpPr>
          <p:spPr>
            <a:xfrm flipH="1">
              <a:off x="12109053" y="6872160"/>
              <a:ext cx="2041246" cy="461665"/>
            </a:xfrm>
            <a:prstGeom prst="rect">
              <a:avLst/>
            </a:prstGeom>
            <a:noFill/>
          </p:spPr>
          <p:txBody>
            <a:bodyPr wrap="square" rtlCol="0">
              <a:spAutoFit/>
            </a:bodyPr>
            <a:lstStyle/>
            <a:p>
              <a:r>
                <a:rPr lang="en-US" sz="2400" dirty="0">
                  <a:solidFill>
                    <a:schemeClr val="tx1">
                      <a:lumMod val="65000"/>
                      <a:lumOff val="35000"/>
                    </a:schemeClr>
                  </a:solidFill>
                  <a:latin typeface="#9Slide07 SVNZiclets" pitchFamily="2" charset="0"/>
                </a:rPr>
                <a:t>MĂNG NON</a:t>
              </a:r>
            </a:p>
          </p:txBody>
        </p:sp>
        <p:sp>
          <p:nvSpPr>
            <p:cNvPr id="25" name="TextBox 24"/>
            <p:cNvSpPr txBox="1"/>
            <p:nvPr/>
          </p:nvSpPr>
          <p:spPr>
            <a:xfrm flipH="1">
              <a:off x="-1020623" y="7102993"/>
              <a:ext cx="2041246" cy="461665"/>
            </a:xfrm>
            <a:prstGeom prst="rect">
              <a:avLst/>
            </a:prstGeom>
            <a:noFill/>
          </p:spPr>
          <p:txBody>
            <a:bodyPr wrap="square" rtlCol="0">
              <a:spAutoFit/>
            </a:bodyPr>
            <a:lstStyle/>
            <a:p>
              <a:r>
                <a:rPr lang="en-US" sz="2400" dirty="0">
                  <a:solidFill>
                    <a:schemeClr val="tx1">
                      <a:lumMod val="65000"/>
                      <a:lumOff val="35000"/>
                    </a:schemeClr>
                  </a:solidFill>
                  <a:latin typeface="#9Slide07 SVNZiclets" pitchFamily="2" charset="0"/>
                </a:rPr>
                <a:t>MĂNG NON</a:t>
              </a:r>
            </a:p>
          </p:txBody>
        </p:sp>
        <p:sp>
          <p:nvSpPr>
            <p:cNvPr id="26" name="TextBox 25"/>
            <p:cNvSpPr txBox="1"/>
            <p:nvPr/>
          </p:nvSpPr>
          <p:spPr>
            <a:xfrm flipH="1">
              <a:off x="11400090" y="-573232"/>
              <a:ext cx="2041246" cy="461665"/>
            </a:xfrm>
            <a:prstGeom prst="rect">
              <a:avLst/>
            </a:prstGeom>
            <a:noFill/>
          </p:spPr>
          <p:txBody>
            <a:bodyPr wrap="square" rtlCol="0">
              <a:spAutoFit/>
            </a:bodyPr>
            <a:lstStyle/>
            <a:p>
              <a:r>
                <a:rPr lang="en-US" sz="2400" dirty="0">
                  <a:solidFill>
                    <a:schemeClr val="tx1">
                      <a:lumMod val="50000"/>
                      <a:lumOff val="50000"/>
                    </a:schemeClr>
                  </a:solidFill>
                  <a:latin typeface="#9Slide07 SVNZiclets" pitchFamily="2" charset="0"/>
                </a:rPr>
                <a:t>HẢO</a:t>
              </a:r>
            </a:p>
          </p:txBody>
        </p:sp>
      </p:grpSp>
    </p:spTree>
    <p:extLst>
      <p:ext uri="{BB962C8B-B14F-4D97-AF65-F5344CB8AC3E}">
        <p14:creationId xmlns:p14="http://schemas.microsoft.com/office/powerpoint/2010/main" val="8228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800" decel="100000"/>
                                        <p:tgtEl>
                                          <p:spTgt spid="14"/>
                                        </p:tgtEl>
                                      </p:cBhvr>
                                    </p:animEffect>
                                    <p:anim calcmode="lin" valueType="num">
                                      <p:cBhvr>
                                        <p:cTn id="16" dur="800" decel="100000" fill="hold"/>
                                        <p:tgtEl>
                                          <p:spTgt spid="14"/>
                                        </p:tgtEl>
                                        <p:attrNameLst>
                                          <p:attrName>style.rotation</p:attrName>
                                        </p:attrNameLst>
                                      </p:cBhvr>
                                      <p:tavLst>
                                        <p:tav tm="0">
                                          <p:val>
                                            <p:fltVal val="-90"/>
                                          </p:val>
                                        </p:tav>
                                        <p:tav tm="100000">
                                          <p:val>
                                            <p:fltVal val="0"/>
                                          </p:val>
                                        </p:tav>
                                      </p:tavLst>
                                    </p:anim>
                                    <p:anim calcmode="lin" valueType="num">
                                      <p:cBhvr>
                                        <p:cTn id="17" dur="800" decel="100000" fill="hold"/>
                                        <p:tgtEl>
                                          <p:spTgt spid="14"/>
                                        </p:tgtEl>
                                        <p:attrNameLst>
                                          <p:attrName>ppt_x</p:attrName>
                                        </p:attrNameLst>
                                      </p:cBhvr>
                                      <p:tavLst>
                                        <p:tav tm="0">
                                          <p:val>
                                            <p:strVal val="#ppt_x+0.4"/>
                                          </p:val>
                                        </p:tav>
                                        <p:tav tm="100000">
                                          <p:val>
                                            <p:strVal val="#ppt_x-0.05"/>
                                          </p:val>
                                        </p:tav>
                                      </p:tavLst>
                                    </p:anim>
                                    <p:anim calcmode="lin" valueType="num">
                                      <p:cBhvr>
                                        <p:cTn id="18" dur="800" decel="100000" fill="hold"/>
                                        <p:tgtEl>
                                          <p:spTgt spid="1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7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800" decel="100000"/>
                                        <p:tgtEl>
                                          <p:spTgt spid="15"/>
                                        </p:tgtEl>
                                      </p:cBhvr>
                                    </p:animEffect>
                                    <p:anim calcmode="lin" valueType="num">
                                      <p:cBhvr>
                                        <p:cTn id="24" dur="800" decel="100000" fill="hold"/>
                                        <p:tgtEl>
                                          <p:spTgt spid="15"/>
                                        </p:tgtEl>
                                        <p:attrNameLst>
                                          <p:attrName>style.rotation</p:attrName>
                                        </p:attrNameLst>
                                      </p:cBhvr>
                                      <p:tavLst>
                                        <p:tav tm="0">
                                          <p:val>
                                            <p:fltVal val="-90"/>
                                          </p:val>
                                        </p:tav>
                                        <p:tav tm="100000">
                                          <p:val>
                                            <p:fltVal val="0"/>
                                          </p:val>
                                        </p:tav>
                                      </p:tavLst>
                                    </p:anim>
                                    <p:anim calcmode="lin" valueType="num">
                                      <p:cBhvr>
                                        <p:cTn id="25" dur="800" decel="100000" fill="hold"/>
                                        <p:tgtEl>
                                          <p:spTgt spid="15"/>
                                        </p:tgtEl>
                                        <p:attrNameLst>
                                          <p:attrName>ppt_x</p:attrName>
                                        </p:attrNameLst>
                                      </p:cBhvr>
                                      <p:tavLst>
                                        <p:tav tm="0">
                                          <p:val>
                                            <p:strVal val="#ppt_x+0.4"/>
                                          </p:val>
                                        </p:tav>
                                        <p:tav tm="100000">
                                          <p:val>
                                            <p:strVal val="#ppt_x-0.05"/>
                                          </p:val>
                                        </p:tav>
                                      </p:tavLst>
                                    </p:anim>
                                    <p:anim calcmode="lin" valueType="num">
                                      <p:cBhvr>
                                        <p:cTn id="26" dur="800" decel="100000" fill="hold"/>
                                        <p:tgtEl>
                                          <p:spTgt spid="1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10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800" decel="100000"/>
                                        <p:tgtEl>
                                          <p:spTgt spid="20"/>
                                        </p:tgtEl>
                                      </p:cBhvr>
                                    </p:animEffect>
                                    <p:anim calcmode="lin" valueType="num">
                                      <p:cBhvr>
                                        <p:cTn id="32" dur="800" decel="100000" fill="hold"/>
                                        <p:tgtEl>
                                          <p:spTgt spid="20"/>
                                        </p:tgtEl>
                                        <p:attrNameLst>
                                          <p:attrName>style.rotation</p:attrName>
                                        </p:attrNameLst>
                                      </p:cBhvr>
                                      <p:tavLst>
                                        <p:tav tm="0">
                                          <p:val>
                                            <p:fltVal val="-90"/>
                                          </p:val>
                                        </p:tav>
                                        <p:tav tm="100000">
                                          <p:val>
                                            <p:fltVal val="0"/>
                                          </p:val>
                                        </p:tav>
                                      </p:tavLst>
                                    </p:anim>
                                    <p:anim calcmode="lin" valueType="num">
                                      <p:cBhvr>
                                        <p:cTn id="33" dur="800" decel="100000" fill="hold"/>
                                        <p:tgtEl>
                                          <p:spTgt spid="20"/>
                                        </p:tgtEl>
                                        <p:attrNameLst>
                                          <p:attrName>ppt_x</p:attrName>
                                        </p:attrNameLst>
                                      </p:cBhvr>
                                      <p:tavLst>
                                        <p:tav tm="0">
                                          <p:val>
                                            <p:strVal val="#ppt_x+0.4"/>
                                          </p:val>
                                        </p:tav>
                                        <p:tav tm="100000">
                                          <p:val>
                                            <p:strVal val="#ppt_x-0.05"/>
                                          </p:val>
                                        </p:tav>
                                      </p:tavLst>
                                    </p:anim>
                                    <p:anim calcmode="lin" valueType="num">
                                      <p:cBhvr>
                                        <p:cTn id="34" dur="800" decel="100000" fill="hold"/>
                                        <p:tgtEl>
                                          <p:spTgt spid="2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13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800" decel="100000"/>
                                        <p:tgtEl>
                                          <p:spTgt spid="21"/>
                                        </p:tgtEl>
                                      </p:cBhvr>
                                    </p:animEffect>
                                    <p:anim calcmode="lin" valueType="num">
                                      <p:cBhvr>
                                        <p:cTn id="40" dur="800" decel="100000" fill="hold"/>
                                        <p:tgtEl>
                                          <p:spTgt spid="21"/>
                                        </p:tgtEl>
                                        <p:attrNameLst>
                                          <p:attrName>style.rotation</p:attrName>
                                        </p:attrNameLst>
                                      </p:cBhvr>
                                      <p:tavLst>
                                        <p:tav tm="0">
                                          <p:val>
                                            <p:fltVal val="-90"/>
                                          </p:val>
                                        </p:tav>
                                        <p:tav tm="100000">
                                          <p:val>
                                            <p:fltVal val="0"/>
                                          </p:val>
                                        </p:tav>
                                      </p:tavLst>
                                    </p:anim>
                                    <p:anim calcmode="lin" valueType="num">
                                      <p:cBhvr>
                                        <p:cTn id="41" dur="800" decel="100000" fill="hold"/>
                                        <p:tgtEl>
                                          <p:spTgt spid="21"/>
                                        </p:tgtEl>
                                        <p:attrNameLst>
                                          <p:attrName>ppt_x</p:attrName>
                                        </p:attrNameLst>
                                      </p:cBhvr>
                                      <p:tavLst>
                                        <p:tav tm="0">
                                          <p:val>
                                            <p:strVal val="#ppt_x+0.4"/>
                                          </p:val>
                                        </p:tav>
                                        <p:tav tm="100000">
                                          <p:val>
                                            <p:strVal val="#ppt_x-0.05"/>
                                          </p:val>
                                        </p:tav>
                                      </p:tavLst>
                                    </p:anim>
                                    <p:anim calcmode="lin" valueType="num">
                                      <p:cBhvr>
                                        <p:cTn id="42" dur="800" decel="100000" fill="hold"/>
                                        <p:tgtEl>
                                          <p:spTgt spid="21"/>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16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800" decel="100000"/>
                                        <p:tgtEl>
                                          <p:spTgt spid="17"/>
                                        </p:tgtEl>
                                      </p:cBhvr>
                                    </p:animEffect>
                                    <p:anim calcmode="lin" valueType="num">
                                      <p:cBhvr>
                                        <p:cTn id="48" dur="800" decel="100000" fill="hold"/>
                                        <p:tgtEl>
                                          <p:spTgt spid="17"/>
                                        </p:tgtEl>
                                        <p:attrNameLst>
                                          <p:attrName>style.rotation</p:attrName>
                                        </p:attrNameLst>
                                      </p:cBhvr>
                                      <p:tavLst>
                                        <p:tav tm="0">
                                          <p:val>
                                            <p:fltVal val="-90"/>
                                          </p:val>
                                        </p:tav>
                                        <p:tav tm="100000">
                                          <p:val>
                                            <p:fltVal val="0"/>
                                          </p:val>
                                        </p:tav>
                                      </p:tavLst>
                                    </p:anim>
                                    <p:anim calcmode="lin" valueType="num">
                                      <p:cBhvr>
                                        <p:cTn id="49" dur="800" decel="100000" fill="hold"/>
                                        <p:tgtEl>
                                          <p:spTgt spid="17"/>
                                        </p:tgtEl>
                                        <p:attrNameLst>
                                          <p:attrName>ppt_x</p:attrName>
                                        </p:attrNameLst>
                                      </p:cBhvr>
                                      <p:tavLst>
                                        <p:tav tm="0">
                                          <p:val>
                                            <p:strVal val="#ppt_x+0.4"/>
                                          </p:val>
                                        </p:tav>
                                        <p:tav tm="100000">
                                          <p:val>
                                            <p:strVal val="#ppt_x-0.05"/>
                                          </p:val>
                                        </p:tav>
                                      </p:tavLst>
                                    </p:anim>
                                    <p:anim calcmode="lin" valueType="num">
                                      <p:cBhvr>
                                        <p:cTn id="50" dur="800" decel="100000" fill="hold"/>
                                        <p:tgtEl>
                                          <p:spTgt spid="1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20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800" decel="100000"/>
                                        <p:tgtEl>
                                          <p:spTgt spid="18"/>
                                        </p:tgtEl>
                                      </p:cBhvr>
                                    </p:animEffect>
                                    <p:anim calcmode="lin" valueType="num">
                                      <p:cBhvr>
                                        <p:cTn id="56" dur="800" decel="100000" fill="hold"/>
                                        <p:tgtEl>
                                          <p:spTgt spid="18"/>
                                        </p:tgtEl>
                                        <p:attrNameLst>
                                          <p:attrName>style.rotation</p:attrName>
                                        </p:attrNameLst>
                                      </p:cBhvr>
                                      <p:tavLst>
                                        <p:tav tm="0">
                                          <p:val>
                                            <p:fltVal val="-90"/>
                                          </p:val>
                                        </p:tav>
                                        <p:tav tm="100000">
                                          <p:val>
                                            <p:fltVal val="0"/>
                                          </p:val>
                                        </p:tav>
                                      </p:tavLst>
                                    </p:anim>
                                    <p:anim calcmode="lin" valueType="num">
                                      <p:cBhvr>
                                        <p:cTn id="57" dur="800" decel="100000" fill="hold"/>
                                        <p:tgtEl>
                                          <p:spTgt spid="18"/>
                                        </p:tgtEl>
                                        <p:attrNameLst>
                                          <p:attrName>ppt_x</p:attrName>
                                        </p:attrNameLst>
                                      </p:cBhvr>
                                      <p:tavLst>
                                        <p:tav tm="0">
                                          <p:val>
                                            <p:strVal val="#ppt_x+0.4"/>
                                          </p:val>
                                        </p:tav>
                                        <p:tav tm="100000">
                                          <p:val>
                                            <p:strVal val="#ppt_x-0.05"/>
                                          </p:val>
                                        </p:tav>
                                      </p:tavLst>
                                    </p:anim>
                                    <p:anim calcmode="lin" valueType="num">
                                      <p:cBhvr>
                                        <p:cTn id="58" dur="800" decel="100000" fill="hold"/>
                                        <p:tgtEl>
                                          <p:spTgt spid="18"/>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61" presetID="30" presetClass="entr" presetSubtype="0" fill="hold" grpId="0" nodeType="withEffect">
                                  <p:stCondLst>
                                    <p:cond delay="260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800" decel="100000"/>
                                        <p:tgtEl>
                                          <p:spTgt spid="19"/>
                                        </p:tgtEl>
                                      </p:cBhvr>
                                    </p:animEffect>
                                    <p:anim calcmode="lin" valueType="num">
                                      <p:cBhvr>
                                        <p:cTn id="64" dur="800" decel="100000" fill="hold"/>
                                        <p:tgtEl>
                                          <p:spTgt spid="19"/>
                                        </p:tgtEl>
                                        <p:attrNameLst>
                                          <p:attrName>style.rotation</p:attrName>
                                        </p:attrNameLst>
                                      </p:cBhvr>
                                      <p:tavLst>
                                        <p:tav tm="0">
                                          <p:val>
                                            <p:fltVal val="-90"/>
                                          </p:val>
                                        </p:tav>
                                        <p:tav tm="100000">
                                          <p:val>
                                            <p:fltVal val="0"/>
                                          </p:val>
                                        </p:tav>
                                      </p:tavLst>
                                    </p:anim>
                                    <p:anim calcmode="lin" valueType="num">
                                      <p:cBhvr>
                                        <p:cTn id="65" dur="800" decel="100000" fill="hold"/>
                                        <p:tgtEl>
                                          <p:spTgt spid="19"/>
                                        </p:tgtEl>
                                        <p:attrNameLst>
                                          <p:attrName>ppt_x</p:attrName>
                                        </p:attrNameLst>
                                      </p:cBhvr>
                                      <p:tavLst>
                                        <p:tav tm="0">
                                          <p:val>
                                            <p:strVal val="#ppt_x+0.4"/>
                                          </p:val>
                                        </p:tav>
                                        <p:tav tm="100000">
                                          <p:val>
                                            <p:strVal val="#ppt_x-0.05"/>
                                          </p:val>
                                        </p:tav>
                                      </p:tavLst>
                                    </p:anim>
                                    <p:anim calcmode="lin" valueType="num">
                                      <p:cBhvr>
                                        <p:cTn id="66" dur="800" decel="100000" fill="hold"/>
                                        <p:tgtEl>
                                          <p:spTgt spid="19"/>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anim calcmode="lin" valueType="num">
                                      <p:cBhvr>
                                        <p:cTn id="74" dur="1000" fill="hold"/>
                                        <p:tgtEl>
                                          <p:spTgt spid="8"/>
                                        </p:tgtEl>
                                        <p:attrNameLst>
                                          <p:attrName>ppt_x</p:attrName>
                                        </p:attrNameLst>
                                      </p:cBhvr>
                                      <p:tavLst>
                                        <p:tav tm="0">
                                          <p:val>
                                            <p:strVal val="#ppt_x"/>
                                          </p:val>
                                        </p:tav>
                                        <p:tav tm="100000">
                                          <p:val>
                                            <p:strVal val="#ppt_x"/>
                                          </p:val>
                                        </p:tav>
                                      </p:tavLst>
                                    </p:anim>
                                    <p:anim calcmode="lin" valueType="num">
                                      <p:cBhvr>
                                        <p:cTn id="7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P spid="20" grpId="0"/>
      <p:bldP spid="21"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71574" y="2379523"/>
            <a:ext cx="8515349" cy="1569660"/>
          </a:xfrm>
          <a:prstGeom prst="rect">
            <a:avLst/>
          </a:prstGeom>
          <a:solidFill>
            <a:schemeClr val="bg1">
              <a:lumMod val="75000"/>
            </a:schemeClr>
          </a:solidFill>
          <a:ln w="57150">
            <a:solidFill>
              <a:schemeClr val="tx1"/>
            </a:solidFill>
          </a:ln>
        </p:spPr>
        <p:txBody>
          <a:bodyPr wrap="square">
            <a:spAutoFit/>
          </a:bodyPr>
          <a:lstStyle/>
          <a:p>
            <a:pPr algn="ctr"/>
            <a:r>
              <a:rPr lang="nl-NL" sz="3200" dirty="0" smtClean="0">
                <a:latin typeface="#9Slide03 AmpleSoft Bold" pitchFamily="2" charset="0"/>
              </a:rPr>
              <a:t>Biết </a:t>
            </a:r>
            <a:r>
              <a:rPr lang="nl-NL" sz="3200" dirty="0">
                <a:latin typeface="#9Slide03 AmpleSoft Bold" pitchFamily="2" charset="0"/>
              </a:rPr>
              <a:t>giới thiệu được những nét đổi mới ở quê hương để mọi người hình dung được diễn biến và hoạt động nổi bật.</a:t>
            </a:r>
            <a:endParaRPr lang="en-US" sz="3200" dirty="0">
              <a:latin typeface="#9Slide03 AmpleSoft Bold" pitchFamily="2" charset="0"/>
            </a:endParaRPr>
          </a:p>
        </p:txBody>
      </p:sp>
      <p:sp>
        <p:nvSpPr>
          <p:cNvPr id="10" name="Rectangle 9"/>
          <p:cNvSpPr/>
          <p:nvPr/>
        </p:nvSpPr>
        <p:spPr>
          <a:xfrm>
            <a:off x="1171575" y="4139023"/>
            <a:ext cx="8515349" cy="1938992"/>
          </a:xfrm>
          <a:prstGeom prst="rect">
            <a:avLst/>
          </a:prstGeom>
          <a:solidFill>
            <a:schemeClr val="accent5">
              <a:lumMod val="60000"/>
              <a:lumOff val="40000"/>
            </a:schemeClr>
          </a:solidFill>
          <a:ln w="57150">
            <a:solidFill>
              <a:schemeClr val="tx1"/>
            </a:solidFill>
          </a:ln>
        </p:spPr>
        <p:txBody>
          <a:bodyPr wrap="square">
            <a:spAutoFit/>
          </a:bodyPr>
          <a:lstStyle/>
          <a:p>
            <a:pPr algn="ctr"/>
            <a:r>
              <a:rPr lang="nl-NL" sz="2400" b="1" dirty="0">
                <a:latin typeface="#9Slide07 SVNZiclets" pitchFamily="2" charset="0"/>
              </a:rPr>
              <a:t> </a:t>
            </a:r>
            <a:r>
              <a:rPr lang="nl-NL" sz="2400" dirty="0" smtClean="0">
                <a:latin typeface="#9Slide03 AmpleSoft Bold" pitchFamily="2" charset="0"/>
              </a:rPr>
              <a:t> </a:t>
            </a:r>
            <a:endParaRPr lang="nl-NL" sz="2400" dirty="0">
              <a:latin typeface="#9Slide03 AmpleSoft Bold" pitchFamily="2" charset="0"/>
            </a:endParaRPr>
          </a:p>
          <a:p>
            <a:pPr algn="ctr"/>
            <a:r>
              <a:rPr lang="nl-NL" sz="3200" dirty="0">
                <a:latin typeface="#9Slide03 AmpleSoft Bold" pitchFamily="2" charset="0"/>
              </a:rPr>
              <a:t>Dựa vào bài đọc Nét mới ở Vĩnh Sơn , thuật lại được các nét đổi mới đã giới thiệu trong bài.</a:t>
            </a:r>
          </a:p>
          <a:p>
            <a:pPr algn="ctr"/>
            <a:endParaRPr lang="en-US" sz="3200" dirty="0">
              <a:latin typeface="#9Slide03 AmpleSoft Bold" pitchFamily="2" charset="0"/>
            </a:endParaRPr>
          </a:p>
        </p:txBody>
      </p:sp>
      <p:sp>
        <p:nvSpPr>
          <p:cNvPr id="2" name="TextBox 1"/>
          <p:cNvSpPr txBox="1"/>
          <p:nvPr/>
        </p:nvSpPr>
        <p:spPr>
          <a:xfrm>
            <a:off x="2914650" y="1671637"/>
            <a:ext cx="5500688"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YÊU CẦU CẦN ĐẠT</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11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1"/>
          <p:cNvSpPr txBox="1">
            <a:spLocks noGrp="1" noChangeArrowheads="1"/>
          </p:cNvSpPr>
          <p:nvPr>
            <p:ph type="body" idx="1"/>
          </p:nvPr>
        </p:nvSpPr>
        <p:spPr bwMode="auto">
          <a:xfrm>
            <a:off x="1159499" y="2844650"/>
            <a:ext cx="8027363" cy="1804705"/>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3600" b="1" dirty="0" err="1">
                <a:solidFill>
                  <a:schemeClr val="tx1"/>
                </a:solidFill>
                <a:latin typeface="#9Slide03 AmpleSoft Bold" pitchFamily="2" charset="0"/>
                <a:cs typeface="Times New Roman" pitchFamily="18" charset="0"/>
              </a:rPr>
              <a:t>Bài</a:t>
            </a:r>
            <a:r>
              <a:rPr lang="en-US" sz="3600" b="1" dirty="0">
                <a:solidFill>
                  <a:schemeClr val="tx1"/>
                </a:solidFill>
                <a:latin typeface="#9Slide03 AmpleSoft Bold" pitchFamily="2" charset="0"/>
                <a:cs typeface="Times New Roman" pitchFamily="18" charset="0"/>
              </a:rPr>
              <a:t> 1: </a:t>
            </a:r>
            <a:r>
              <a:rPr lang="en-US" sz="3600" b="1" dirty="0" err="1">
                <a:solidFill>
                  <a:schemeClr val="tx1"/>
                </a:solidFill>
                <a:latin typeface="#9Slide03 AmpleSoft Bold" pitchFamily="2" charset="0"/>
                <a:cs typeface="Times New Roman" pitchFamily="18" charset="0"/>
              </a:rPr>
              <a:t>Đọc</a:t>
            </a:r>
            <a:r>
              <a:rPr lang="en-US" sz="3600" b="1" dirty="0">
                <a:solidFill>
                  <a:schemeClr val="tx1"/>
                </a:solidFill>
                <a:latin typeface="#9Slide03 AmpleSoft Bold" pitchFamily="2" charset="0"/>
                <a:cs typeface="Times New Roman" pitchFamily="18" charset="0"/>
              </a:rPr>
              <a:t> </a:t>
            </a:r>
            <a:r>
              <a:rPr lang="en-US" sz="3600" b="1" dirty="0" err="1">
                <a:solidFill>
                  <a:schemeClr val="tx1"/>
                </a:solidFill>
                <a:latin typeface="#9Slide03 AmpleSoft Bold" pitchFamily="2" charset="0"/>
                <a:cs typeface="Times New Roman" pitchFamily="18" charset="0"/>
              </a:rPr>
              <a:t>bài</a:t>
            </a:r>
            <a:r>
              <a:rPr lang="en-US" sz="3600" b="1" dirty="0">
                <a:solidFill>
                  <a:schemeClr val="tx1"/>
                </a:solidFill>
                <a:latin typeface="#9Slide03 AmpleSoft Bold" pitchFamily="2" charset="0"/>
                <a:cs typeface="Times New Roman" pitchFamily="18" charset="0"/>
              </a:rPr>
              <a:t> </a:t>
            </a:r>
            <a:r>
              <a:rPr lang="en-US" sz="3600" b="1" dirty="0" err="1">
                <a:solidFill>
                  <a:schemeClr val="tx1"/>
                </a:solidFill>
                <a:latin typeface="#9Slide03 AmpleSoft Bold" pitchFamily="2" charset="0"/>
                <a:cs typeface="Times New Roman" pitchFamily="18" charset="0"/>
              </a:rPr>
              <a:t>văn</a:t>
            </a:r>
            <a:r>
              <a:rPr lang="en-US" sz="3600" b="1" dirty="0">
                <a:solidFill>
                  <a:schemeClr val="tx1"/>
                </a:solidFill>
                <a:latin typeface="#9Slide03 AmpleSoft Bold" pitchFamily="2" charset="0"/>
                <a:cs typeface="Times New Roman" pitchFamily="18" charset="0"/>
              </a:rPr>
              <a:t>  </a:t>
            </a:r>
            <a:r>
              <a:rPr lang="en-US" sz="3600" b="1" dirty="0" err="1">
                <a:solidFill>
                  <a:schemeClr val="tx1"/>
                </a:solidFill>
                <a:latin typeface="#9Slide03 AmpleSoft Bold" pitchFamily="2" charset="0"/>
                <a:cs typeface="Times New Roman" pitchFamily="18" charset="0"/>
              </a:rPr>
              <a:t>Nét</a:t>
            </a:r>
            <a:r>
              <a:rPr lang="en-US" sz="3600" b="1" dirty="0">
                <a:solidFill>
                  <a:schemeClr val="tx1"/>
                </a:solidFill>
                <a:latin typeface="#9Slide03 AmpleSoft Bold" pitchFamily="2" charset="0"/>
                <a:cs typeface="Times New Roman" pitchFamily="18" charset="0"/>
              </a:rPr>
              <a:t> </a:t>
            </a:r>
            <a:r>
              <a:rPr lang="en-US" sz="3600" b="1" dirty="0" err="1">
                <a:solidFill>
                  <a:schemeClr val="tx1"/>
                </a:solidFill>
                <a:latin typeface="#9Slide03 AmpleSoft Bold" pitchFamily="2" charset="0"/>
                <a:cs typeface="Times New Roman" pitchFamily="18" charset="0"/>
              </a:rPr>
              <a:t>mới</a:t>
            </a:r>
            <a:r>
              <a:rPr lang="en-US" sz="3600" b="1" dirty="0">
                <a:solidFill>
                  <a:schemeClr val="tx1"/>
                </a:solidFill>
                <a:latin typeface="#9Slide03 AmpleSoft Bold" pitchFamily="2" charset="0"/>
                <a:cs typeface="Times New Roman" pitchFamily="18" charset="0"/>
              </a:rPr>
              <a:t> ở </a:t>
            </a:r>
            <a:r>
              <a:rPr lang="en-US" sz="3600" b="1" dirty="0" err="1">
                <a:solidFill>
                  <a:schemeClr val="tx1"/>
                </a:solidFill>
                <a:latin typeface="#9Slide03 AmpleSoft Bold" pitchFamily="2" charset="0"/>
                <a:cs typeface="Times New Roman" pitchFamily="18" charset="0"/>
              </a:rPr>
              <a:t>Vĩnh</a:t>
            </a:r>
            <a:r>
              <a:rPr lang="en-US" sz="3600" b="1" dirty="0">
                <a:solidFill>
                  <a:schemeClr val="tx1"/>
                </a:solidFill>
                <a:latin typeface="#9Slide03 AmpleSoft Bold" pitchFamily="2" charset="0"/>
                <a:cs typeface="Times New Roman" pitchFamily="18" charset="0"/>
              </a:rPr>
              <a:t> </a:t>
            </a:r>
            <a:r>
              <a:rPr lang="en-US" sz="3600" b="1" dirty="0" err="1">
                <a:solidFill>
                  <a:schemeClr val="tx1"/>
                </a:solidFill>
                <a:latin typeface="#9Slide03 AmpleSoft Bold" pitchFamily="2" charset="0"/>
                <a:cs typeface="Times New Roman" pitchFamily="18" charset="0"/>
              </a:rPr>
              <a:t>Sơn</a:t>
            </a:r>
            <a:r>
              <a:rPr lang="en-US" sz="3600" b="1" dirty="0">
                <a:solidFill>
                  <a:schemeClr val="tx1"/>
                </a:solidFill>
                <a:latin typeface="#9Slide03 AmpleSoft Bold" pitchFamily="2" charset="0"/>
                <a:cs typeface="Times New Roman" pitchFamily="18" charset="0"/>
              </a:rPr>
              <a:t> </a:t>
            </a:r>
            <a:r>
              <a:rPr lang="en-US" sz="3600" b="1" dirty="0" err="1">
                <a:solidFill>
                  <a:schemeClr val="tx1"/>
                </a:solidFill>
                <a:latin typeface="#9Slide03 AmpleSoft Bold" pitchFamily="2" charset="0"/>
                <a:cs typeface="Times New Roman" pitchFamily="18" charset="0"/>
              </a:rPr>
              <a:t>và</a:t>
            </a:r>
            <a:r>
              <a:rPr lang="en-US" sz="3600" b="1" dirty="0">
                <a:solidFill>
                  <a:schemeClr val="tx1"/>
                </a:solidFill>
                <a:latin typeface="#9Slide03 AmpleSoft Bold" pitchFamily="2" charset="0"/>
                <a:cs typeface="Times New Roman" pitchFamily="18" charset="0"/>
              </a:rPr>
              <a:t> </a:t>
            </a:r>
            <a:r>
              <a:rPr lang="en-US" sz="3600" b="1" dirty="0" err="1">
                <a:solidFill>
                  <a:schemeClr val="tx1"/>
                </a:solidFill>
                <a:latin typeface="#9Slide03 AmpleSoft Bold" pitchFamily="2" charset="0"/>
                <a:cs typeface="Times New Roman" pitchFamily="18" charset="0"/>
              </a:rPr>
              <a:t>trả</a:t>
            </a:r>
            <a:r>
              <a:rPr lang="en-US" sz="3600" b="1" dirty="0">
                <a:solidFill>
                  <a:schemeClr val="tx1"/>
                </a:solidFill>
                <a:latin typeface="#9Slide03 AmpleSoft Bold" pitchFamily="2" charset="0"/>
                <a:cs typeface="Times New Roman" pitchFamily="18" charset="0"/>
              </a:rPr>
              <a:t> </a:t>
            </a:r>
            <a:r>
              <a:rPr lang="en-US" sz="3600" b="1" dirty="0" err="1">
                <a:solidFill>
                  <a:schemeClr val="tx1"/>
                </a:solidFill>
                <a:latin typeface="#9Slide03 AmpleSoft Bold" pitchFamily="2" charset="0"/>
                <a:cs typeface="Times New Roman" pitchFamily="18" charset="0"/>
              </a:rPr>
              <a:t>lời</a:t>
            </a:r>
            <a:r>
              <a:rPr lang="en-US" sz="3600" b="1" dirty="0">
                <a:solidFill>
                  <a:schemeClr val="tx1"/>
                </a:solidFill>
                <a:latin typeface="#9Slide03 AmpleSoft Bold" pitchFamily="2" charset="0"/>
                <a:cs typeface="Times New Roman" pitchFamily="18" charset="0"/>
              </a:rPr>
              <a:t> </a:t>
            </a:r>
            <a:r>
              <a:rPr lang="en-US" sz="3600" b="1" dirty="0" err="1">
                <a:solidFill>
                  <a:schemeClr val="tx1"/>
                </a:solidFill>
                <a:latin typeface="#9Slide03 AmpleSoft Bold" pitchFamily="2" charset="0"/>
                <a:cs typeface="Times New Roman" pitchFamily="18" charset="0"/>
              </a:rPr>
              <a:t>câu</a:t>
            </a:r>
            <a:r>
              <a:rPr lang="en-US" sz="3600" b="1" dirty="0">
                <a:solidFill>
                  <a:schemeClr val="tx1"/>
                </a:solidFill>
                <a:latin typeface="#9Slide03 AmpleSoft Bold" pitchFamily="2" charset="0"/>
                <a:cs typeface="Times New Roman" pitchFamily="18" charset="0"/>
              </a:rPr>
              <a:t> </a:t>
            </a:r>
            <a:r>
              <a:rPr lang="en-US" sz="3600" b="1" dirty="0" err="1">
                <a:solidFill>
                  <a:schemeClr val="tx1"/>
                </a:solidFill>
                <a:latin typeface="#9Slide03 AmpleSoft Bold" pitchFamily="2" charset="0"/>
                <a:cs typeface="Times New Roman" pitchFamily="18" charset="0"/>
              </a:rPr>
              <a:t>hỏi</a:t>
            </a:r>
            <a:r>
              <a:rPr lang="en-US" sz="3600" b="1" dirty="0">
                <a:solidFill>
                  <a:schemeClr val="tx1"/>
                </a:solidFill>
                <a:latin typeface="#9Slide03 AmpleSoft Bold" pitchFamily="2" charset="0"/>
                <a:cs typeface="Times New Roman" pitchFamily="18" charset="0"/>
              </a:rPr>
              <a:t> (SGK/19).</a:t>
            </a:r>
          </a:p>
        </p:txBody>
      </p:sp>
    </p:spTree>
    <p:extLst>
      <p:ext uri="{BB962C8B-B14F-4D97-AF65-F5344CB8AC3E}">
        <p14:creationId xmlns:p14="http://schemas.microsoft.com/office/powerpoint/2010/main" val="224443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03534" y="5966221"/>
            <a:ext cx="2294218" cy="369332"/>
          </a:xfrm>
          <a:prstGeom prst="rect">
            <a:avLst/>
          </a:prstGeom>
        </p:spPr>
        <p:txBody>
          <a:bodyPr wrap="none">
            <a:spAutoFit/>
          </a:bodyPr>
          <a:lstStyle/>
          <a:p>
            <a:pPr algn="r"/>
            <a:r>
              <a:rPr lang="en-US" sz="1800" dirty="0">
                <a:latin typeface="#9Slide03 AmpleSoft Bold" pitchFamily="2" charset="0"/>
              </a:rPr>
              <a:t>Theo </a:t>
            </a:r>
            <a:r>
              <a:rPr lang="en-US" sz="1800" dirty="0" err="1">
                <a:latin typeface="#9Slide03 AmpleSoft Bold" pitchFamily="2" charset="0"/>
              </a:rPr>
              <a:t>báo</a:t>
            </a:r>
            <a:r>
              <a:rPr lang="en-US" sz="1800" dirty="0">
                <a:latin typeface="#9Slide03 AmpleSoft Bold" pitchFamily="2" charset="0"/>
              </a:rPr>
              <a:t> NHÂN DÂN</a:t>
            </a:r>
          </a:p>
        </p:txBody>
      </p:sp>
      <p:sp>
        <p:nvSpPr>
          <p:cNvPr id="10" name="Google Shape;116;p3"/>
          <p:cNvSpPr/>
          <p:nvPr/>
        </p:nvSpPr>
        <p:spPr>
          <a:xfrm>
            <a:off x="350520" y="278554"/>
            <a:ext cx="10988040" cy="625412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1" name="Google Shape;118;p3"/>
          <p:cNvGrpSpPr/>
          <p:nvPr/>
        </p:nvGrpSpPr>
        <p:grpSpPr>
          <a:xfrm>
            <a:off x="9591268" y="5263114"/>
            <a:ext cx="2967841" cy="1049662"/>
            <a:chOff x="8939750" y="5320875"/>
            <a:chExt cx="2619075" cy="1003200"/>
          </a:xfrm>
        </p:grpSpPr>
        <p:sp>
          <p:nvSpPr>
            <p:cNvPr id="12" name="Google Shape;119;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 name="Google Shape;120;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 name="Google Shape;121;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 name="Google Shape;122;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sp>
          <p:nvSpPr>
            <p:cNvPr id="16" name="Google Shape;123;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 name="Google Shape;124;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8" name="Google Shape;125;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9" name="Google Shape;126;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grpSp>
      <p:grpSp>
        <p:nvGrpSpPr>
          <p:cNvPr id="20" name="Google Shape;127;p3"/>
          <p:cNvGrpSpPr/>
          <p:nvPr/>
        </p:nvGrpSpPr>
        <p:grpSpPr>
          <a:xfrm>
            <a:off x="9716193" y="4443964"/>
            <a:ext cx="2988637" cy="1049662"/>
            <a:chOff x="9064675" y="4501725"/>
            <a:chExt cx="2637427" cy="1003200"/>
          </a:xfrm>
        </p:grpSpPr>
        <p:sp>
          <p:nvSpPr>
            <p:cNvPr id="21" name="Google Shape;128;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 name="Google Shape;129;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3" name="Google Shape;130;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4" name="Google Shape;131;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sp>
          <p:nvSpPr>
            <p:cNvPr id="25" name="Google Shape;132;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6" name="Google Shape;133;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7" name="Google Shape;134;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8" name="Google Shape;135;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grpSp>
      <p:grpSp>
        <p:nvGrpSpPr>
          <p:cNvPr id="29" name="Google Shape;136;p3"/>
          <p:cNvGrpSpPr/>
          <p:nvPr/>
        </p:nvGrpSpPr>
        <p:grpSpPr>
          <a:xfrm>
            <a:off x="9716193" y="2764864"/>
            <a:ext cx="3074976" cy="1049662"/>
            <a:chOff x="9064675" y="2822625"/>
            <a:chExt cx="2713620" cy="1003200"/>
          </a:xfrm>
        </p:grpSpPr>
        <p:sp>
          <p:nvSpPr>
            <p:cNvPr id="30" name="Google Shape;137;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1" name="Google Shape;138;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2" name="Google Shape;139;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3" name="Google Shape;140;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sp>
          <p:nvSpPr>
            <p:cNvPr id="34" name="Google Shape;141;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5" name="Google Shape;142;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6" name="Google Shape;143;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7" name="Google Shape;144;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grpSp>
      <p:grpSp>
        <p:nvGrpSpPr>
          <p:cNvPr id="38" name="Google Shape;145;p3"/>
          <p:cNvGrpSpPr/>
          <p:nvPr/>
        </p:nvGrpSpPr>
        <p:grpSpPr>
          <a:xfrm>
            <a:off x="9591268" y="1904914"/>
            <a:ext cx="3054189" cy="1049662"/>
            <a:chOff x="8939750" y="1962675"/>
            <a:chExt cx="2695275" cy="1003200"/>
          </a:xfrm>
        </p:grpSpPr>
        <p:sp>
          <p:nvSpPr>
            <p:cNvPr id="39" name="Google Shape;146;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0" name="Google Shape;147;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1" name="Google Shape;148;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2" name="Google Shape;149;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sp>
          <p:nvSpPr>
            <p:cNvPr id="43" name="Google Shape;150;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4" name="Google Shape;151;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5" name="Google Shape;152;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6" name="Google Shape;153;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grpSp>
      <p:grpSp>
        <p:nvGrpSpPr>
          <p:cNvPr id="47" name="Google Shape;154;p3"/>
          <p:cNvGrpSpPr/>
          <p:nvPr/>
        </p:nvGrpSpPr>
        <p:grpSpPr>
          <a:xfrm>
            <a:off x="9591268" y="3584014"/>
            <a:ext cx="3140536" cy="1049662"/>
            <a:chOff x="8939750" y="3641775"/>
            <a:chExt cx="2771475" cy="1003200"/>
          </a:xfrm>
        </p:grpSpPr>
        <p:sp>
          <p:nvSpPr>
            <p:cNvPr id="48" name="Google Shape;155;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9" name="Google Shape;156;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0" name="Google Shape;157;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1" name="Google Shape;158;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sp>
          <p:nvSpPr>
            <p:cNvPr id="52" name="Google Shape;159;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3" name="Google Shape;160;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4" name="Google Shape;161;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5" name="Google Shape;162;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grpSp>
      <p:grpSp>
        <p:nvGrpSpPr>
          <p:cNvPr id="73" name="Google Shape;222;p3"/>
          <p:cNvGrpSpPr/>
          <p:nvPr/>
        </p:nvGrpSpPr>
        <p:grpSpPr>
          <a:xfrm>
            <a:off x="9716193" y="1085764"/>
            <a:ext cx="2988637" cy="1049662"/>
            <a:chOff x="9064675" y="1143525"/>
            <a:chExt cx="2637427" cy="1003200"/>
          </a:xfrm>
        </p:grpSpPr>
        <p:sp>
          <p:nvSpPr>
            <p:cNvPr id="74" name="Google Shape;223;p3"/>
            <p:cNvSpPr/>
            <p:nvPr/>
          </p:nvSpPr>
          <p:spPr>
            <a:xfrm>
              <a:off x="9064675" y="1327575"/>
              <a:ext cx="731700" cy="63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5" name="Google Shape;224;p3"/>
            <p:cNvSpPr/>
            <p:nvPr/>
          </p:nvSpPr>
          <p:spPr>
            <a:xfrm rot="-5400000">
              <a:off x="10223450" y="688575"/>
              <a:ext cx="1003200" cy="1913100"/>
            </a:xfrm>
            <a:prstGeom prst="trapezoid">
              <a:avLst>
                <a:gd name="adj" fmla="val 1952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6" name="Google Shape;225;p3"/>
            <p:cNvSpPr/>
            <p:nvPr/>
          </p:nvSpPr>
          <p:spPr>
            <a:xfrm>
              <a:off x="9064675" y="13275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7" name="Google Shape;226;p3"/>
            <p:cNvSpPr txBox="1"/>
            <p:nvPr/>
          </p:nvSpPr>
          <p:spPr>
            <a:xfrm>
              <a:off x="9932402" y="14450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i="0" u="none" strike="noStrike" cap="none">
                  <a:solidFill>
                    <a:schemeClr val="dk2"/>
                  </a:solidFill>
                  <a:latin typeface="Ranchers"/>
                  <a:ea typeface="Ranchers"/>
                  <a:cs typeface="Ranchers"/>
                  <a:sym typeface="Ranchers"/>
                </a:rPr>
                <a:t>MONDAY</a:t>
              </a:r>
              <a:endParaRPr sz="2300">
                <a:solidFill>
                  <a:schemeClr val="dk2"/>
                </a:solidFill>
                <a:latin typeface="Ranchers"/>
                <a:ea typeface="Ranchers"/>
                <a:cs typeface="Ranchers"/>
                <a:sym typeface="Ranchers"/>
              </a:endParaRPr>
            </a:p>
          </p:txBody>
        </p:sp>
      </p:grpSp>
      <p:sp>
        <p:nvSpPr>
          <p:cNvPr id="78" name="Google Shape;227;p3">
            <a:hlinkClick r:id="rId2" action="ppaction://hlinksldjump"/>
          </p:cNvPr>
          <p:cNvSpPr/>
          <p:nvPr/>
        </p:nvSpPr>
        <p:spPr>
          <a:xfrm>
            <a:off x="10423042" y="12411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8;p3">
            <a:hlinkClick r:id="rId3" action="ppaction://hlinksldjump"/>
          </p:cNvPr>
          <p:cNvSpPr/>
          <p:nvPr/>
        </p:nvSpPr>
        <p:spPr>
          <a:xfrm>
            <a:off x="10423042" y="20793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9;p3">
            <a:hlinkClick r:id="rId4" action="ppaction://hlinksldjump"/>
          </p:cNvPr>
          <p:cNvSpPr/>
          <p:nvPr/>
        </p:nvSpPr>
        <p:spPr>
          <a:xfrm>
            <a:off x="10423042" y="29175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0;p3">
            <a:hlinkClick r:id="rId5" action="ppaction://hlinksldjump"/>
          </p:cNvPr>
          <p:cNvSpPr/>
          <p:nvPr/>
        </p:nvSpPr>
        <p:spPr>
          <a:xfrm>
            <a:off x="10423042" y="37557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1;p3">
            <a:hlinkClick r:id="rId6" action="ppaction://hlinksldjump"/>
          </p:cNvPr>
          <p:cNvSpPr/>
          <p:nvPr/>
        </p:nvSpPr>
        <p:spPr>
          <a:xfrm>
            <a:off x="10423042" y="46701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2;p3">
            <a:hlinkClick r:id="rId7" action="ppaction://hlinksldjump"/>
          </p:cNvPr>
          <p:cNvSpPr/>
          <p:nvPr/>
        </p:nvSpPr>
        <p:spPr>
          <a:xfrm>
            <a:off x="10423042" y="55083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6;p3"/>
          <p:cNvSpPr/>
          <p:nvPr/>
        </p:nvSpPr>
        <p:spPr>
          <a:xfrm>
            <a:off x="609600" y="472441"/>
            <a:ext cx="9904142" cy="6273676"/>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5" name="Google Shape;178;p3"/>
          <p:cNvGrpSpPr/>
          <p:nvPr/>
        </p:nvGrpSpPr>
        <p:grpSpPr>
          <a:xfrm>
            <a:off x="1326140" y="235038"/>
            <a:ext cx="8858445" cy="983103"/>
            <a:chOff x="1371600" y="234214"/>
            <a:chExt cx="7736979" cy="822900"/>
          </a:xfrm>
        </p:grpSpPr>
        <p:sp>
          <p:nvSpPr>
            <p:cNvPr id="86"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8"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02" name="Rectangle 101"/>
          <p:cNvSpPr/>
          <p:nvPr/>
        </p:nvSpPr>
        <p:spPr>
          <a:xfrm>
            <a:off x="731519" y="1145477"/>
            <a:ext cx="9623359" cy="5509200"/>
          </a:xfrm>
          <a:prstGeom prst="rect">
            <a:avLst/>
          </a:prstGeom>
        </p:spPr>
        <p:txBody>
          <a:bodyPr wrap="square">
            <a:spAutoFit/>
          </a:bodyPr>
          <a:lstStyle/>
          <a:p>
            <a:r>
              <a:rPr lang="en-US" sz="2200" dirty="0">
                <a:latin typeface="#9Slide03 AmpleSoft Bold" pitchFamily="2" charset="0"/>
              </a:rPr>
              <a:t>          </a:t>
            </a:r>
            <a:r>
              <a:rPr lang="en-US" sz="2200" dirty="0" err="1">
                <a:latin typeface="#9Slide03 AmpleSoft Bold" pitchFamily="2" charset="0"/>
              </a:rPr>
              <a:t>Vĩnh</a:t>
            </a:r>
            <a:r>
              <a:rPr lang="en-US" sz="2200" dirty="0">
                <a:latin typeface="#9Slide03 AmpleSoft Bold" pitchFamily="2" charset="0"/>
              </a:rPr>
              <a:t> </a:t>
            </a:r>
            <a:r>
              <a:rPr lang="en-US" sz="2200" dirty="0" err="1">
                <a:latin typeface="#9Slide03 AmpleSoft Bold" pitchFamily="2" charset="0"/>
              </a:rPr>
              <a:t>sơn</a:t>
            </a:r>
            <a:r>
              <a:rPr lang="en-US" sz="2200" dirty="0">
                <a:latin typeface="#9Slide03 AmpleSoft Bold" pitchFamily="2" charset="0"/>
              </a:rPr>
              <a:t> </a:t>
            </a:r>
            <a:r>
              <a:rPr lang="en-US" sz="2200" dirty="0" err="1">
                <a:latin typeface="#9Slide03 AmpleSoft Bold" pitchFamily="2" charset="0"/>
              </a:rPr>
              <a:t>là</a:t>
            </a:r>
            <a:r>
              <a:rPr lang="en-US" sz="2200" dirty="0">
                <a:latin typeface="#9Slide03 AmpleSoft Bold" pitchFamily="2" charset="0"/>
              </a:rPr>
              <a:t> </a:t>
            </a:r>
            <a:r>
              <a:rPr lang="en-US" sz="2200" dirty="0" err="1">
                <a:latin typeface="#9Slide03 AmpleSoft Bold" pitchFamily="2" charset="0"/>
              </a:rPr>
              <a:t>một</a:t>
            </a:r>
            <a:r>
              <a:rPr lang="en-US" sz="2200" dirty="0">
                <a:latin typeface="#9Slide03 AmpleSoft Bold" pitchFamily="2" charset="0"/>
              </a:rPr>
              <a:t> </a:t>
            </a:r>
            <a:r>
              <a:rPr lang="en-US" sz="2200" dirty="0" err="1">
                <a:latin typeface="#9Slide03 AmpleSoft Bold" pitchFamily="2" charset="0"/>
              </a:rPr>
              <a:t>xã</a:t>
            </a:r>
            <a:r>
              <a:rPr lang="en-US" sz="2200" dirty="0">
                <a:latin typeface="#9Slide03 AmpleSoft Bold" pitchFamily="2" charset="0"/>
              </a:rPr>
              <a:t> </a:t>
            </a:r>
            <a:r>
              <a:rPr lang="en-US" sz="2200" dirty="0" err="1">
                <a:latin typeface="#9Slide03 AmpleSoft Bold" pitchFamily="2" charset="0"/>
              </a:rPr>
              <a:t>vùng</a:t>
            </a:r>
            <a:r>
              <a:rPr lang="en-US" sz="2200" dirty="0">
                <a:latin typeface="#9Slide03 AmpleSoft Bold" pitchFamily="2" charset="0"/>
              </a:rPr>
              <a:t> </a:t>
            </a:r>
            <a:r>
              <a:rPr lang="en-US" sz="2200" dirty="0" err="1">
                <a:latin typeface="#9Slide03 AmpleSoft Bold" pitchFamily="2" charset="0"/>
              </a:rPr>
              <a:t>núi</a:t>
            </a:r>
            <a:r>
              <a:rPr lang="en-US" sz="2200" dirty="0">
                <a:latin typeface="#9Slide03 AmpleSoft Bold" pitchFamily="2" charset="0"/>
              </a:rPr>
              <a:t> </a:t>
            </a:r>
            <a:r>
              <a:rPr lang="en-US" sz="2200" dirty="0" err="1">
                <a:latin typeface="#9Slide03 AmpleSoft Bold" pitchFamily="2" charset="0"/>
              </a:rPr>
              <a:t>thuộc</a:t>
            </a:r>
            <a:r>
              <a:rPr lang="en-US" sz="2200" dirty="0">
                <a:latin typeface="#9Slide03 AmpleSoft Bold" pitchFamily="2" charset="0"/>
              </a:rPr>
              <a:t> </a:t>
            </a:r>
            <a:r>
              <a:rPr lang="en-US" sz="2200" dirty="0" err="1">
                <a:latin typeface="#9Slide03 AmpleSoft Bold" pitchFamily="2" charset="0"/>
              </a:rPr>
              <a:t>huyện</a:t>
            </a:r>
            <a:r>
              <a:rPr lang="en-US" sz="2200" dirty="0">
                <a:latin typeface="#9Slide03 AmpleSoft Bold" pitchFamily="2" charset="0"/>
              </a:rPr>
              <a:t> </a:t>
            </a:r>
            <a:r>
              <a:rPr lang="en-US" sz="2200" dirty="0" err="1">
                <a:latin typeface="#9Slide03 AmpleSoft Bold" pitchFamily="2" charset="0"/>
              </a:rPr>
              <a:t>Vĩnh</a:t>
            </a:r>
            <a:r>
              <a:rPr lang="en-US" sz="2200" dirty="0">
                <a:latin typeface="#9Slide03 AmpleSoft Bold" pitchFamily="2" charset="0"/>
              </a:rPr>
              <a:t> </a:t>
            </a:r>
            <a:r>
              <a:rPr lang="en-US" sz="2200" dirty="0" err="1">
                <a:latin typeface="#9Slide03 AmpleSoft Bold" pitchFamily="2" charset="0"/>
              </a:rPr>
              <a:t>Thạnh</a:t>
            </a:r>
            <a:r>
              <a:rPr lang="en-US" sz="2200" dirty="0">
                <a:latin typeface="#9Slide03 AmpleSoft Bold" pitchFamily="2" charset="0"/>
              </a:rPr>
              <a:t>, </a:t>
            </a:r>
            <a:r>
              <a:rPr lang="en-US" sz="2200" dirty="0" err="1">
                <a:latin typeface="#9Slide03 AmpleSoft Bold" pitchFamily="2" charset="0"/>
              </a:rPr>
              <a:t>tỉnh</a:t>
            </a:r>
            <a:r>
              <a:rPr lang="en-US" sz="2200" dirty="0">
                <a:latin typeface="#9Slide03 AmpleSoft Bold" pitchFamily="2" charset="0"/>
              </a:rPr>
              <a:t> </a:t>
            </a:r>
            <a:r>
              <a:rPr lang="en-US" sz="2200" dirty="0" err="1">
                <a:latin typeface="#9Slide03 AmpleSoft Bold" pitchFamily="2" charset="0"/>
              </a:rPr>
              <a:t>Bình</a:t>
            </a:r>
            <a:r>
              <a:rPr lang="en-US" sz="2200" dirty="0">
                <a:latin typeface="#9Slide03 AmpleSoft Bold" pitchFamily="2" charset="0"/>
              </a:rPr>
              <a:t> </a:t>
            </a:r>
            <a:r>
              <a:rPr lang="en-US" sz="2200" dirty="0" err="1">
                <a:latin typeface="#9Slide03 AmpleSoft Bold" pitchFamily="2" charset="0"/>
              </a:rPr>
              <a:t>Định</a:t>
            </a:r>
            <a:r>
              <a:rPr lang="en-US" sz="2200" dirty="0">
                <a:latin typeface="#9Slide03 AmpleSoft Bold" pitchFamily="2" charset="0"/>
              </a:rPr>
              <a:t> ; </a:t>
            </a:r>
          </a:p>
          <a:p>
            <a:r>
              <a:rPr lang="en-US" sz="2200" dirty="0" err="1">
                <a:latin typeface="#9Slide03 AmpleSoft Bold" pitchFamily="2" charset="0"/>
              </a:rPr>
              <a:t>đồng</a:t>
            </a:r>
            <a:r>
              <a:rPr lang="en-US" sz="2200" dirty="0">
                <a:latin typeface="#9Slide03 AmpleSoft Bold" pitchFamily="2" charset="0"/>
              </a:rPr>
              <a:t> </a:t>
            </a:r>
            <a:r>
              <a:rPr lang="en-US" sz="2200" dirty="0" err="1">
                <a:latin typeface="#9Slide03 AmpleSoft Bold" pitchFamily="2" charset="0"/>
              </a:rPr>
              <a:t>bào</a:t>
            </a:r>
            <a:r>
              <a:rPr lang="en-US" sz="2200" dirty="0">
                <a:latin typeface="#9Slide03 AmpleSoft Bold" pitchFamily="2" charset="0"/>
              </a:rPr>
              <a:t> </a:t>
            </a:r>
            <a:r>
              <a:rPr lang="en-US" sz="2200" dirty="0" err="1">
                <a:latin typeface="#9Slide03 AmpleSoft Bold" pitchFamily="2" charset="0"/>
              </a:rPr>
              <a:t>phần</a:t>
            </a:r>
            <a:r>
              <a:rPr lang="en-US" sz="2200" dirty="0">
                <a:latin typeface="#9Slide03 AmpleSoft Bold" pitchFamily="2" charset="0"/>
              </a:rPr>
              <a:t> </a:t>
            </a:r>
            <a:r>
              <a:rPr lang="en-US" sz="2200" dirty="0" err="1">
                <a:latin typeface="#9Slide03 AmpleSoft Bold" pitchFamily="2" charset="0"/>
              </a:rPr>
              <a:t>lớn</a:t>
            </a:r>
            <a:r>
              <a:rPr lang="en-US" sz="2200" dirty="0">
                <a:latin typeface="#9Slide03 AmpleSoft Bold" pitchFamily="2" charset="0"/>
              </a:rPr>
              <a:t> </a:t>
            </a:r>
            <a:r>
              <a:rPr lang="en-US" sz="2200" dirty="0" err="1">
                <a:latin typeface="#9Slide03 AmpleSoft Bold" pitchFamily="2" charset="0"/>
              </a:rPr>
              <a:t>là</a:t>
            </a:r>
            <a:r>
              <a:rPr lang="en-US" sz="2200" dirty="0">
                <a:latin typeface="#9Slide03 AmpleSoft Bold" pitchFamily="2" charset="0"/>
              </a:rPr>
              <a:t> </a:t>
            </a:r>
            <a:r>
              <a:rPr lang="en-US" sz="2200" dirty="0" err="1">
                <a:latin typeface="#9Slide03 AmpleSoft Bold" pitchFamily="2" charset="0"/>
              </a:rPr>
              <a:t>người</a:t>
            </a:r>
            <a:r>
              <a:rPr lang="en-US" sz="2200" dirty="0">
                <a:latin typeface="#9Slide03 AmpleSoft Bold" pitchFamily="2" charset="0"/>
              </a:rPr>
              <a:t> </a:t>
            </a:r>
            <a:r>
              <a:rPr lang="en-US" sz="2200" dirty="0" err="1">
                <a:latin typeface="#9Slide03 AmpleSoft Bold" pitchFamily="2" charset="0"/>
              </a:rPr>
              <a:t>dân</a:t>
            </a:r>
            <a:r>
              <a:rPr lang="en-US" sz="2200" dirty="0">
                <a:latin typeface="#9Slide03 AmpleSoft Bold" pitchFamily="2" charset="0"/>
              </a:rPr>
              <a:t> </a:t>
            </a:r>
            <a:r>
              <a:rPr lang="en-US" sz="2200" dirty="0" err="1">
                <a:latin typeface="#9Slide03 AmpleSoft Bold" pitchFamily="2" charset="0"/>
              </a:rPr>
              <a:t>tộc</a:t>
            </a:r>
            <a:r>
              <a:rPr lang="en-US" sz="2200" dirty="0">
                <a:latin typeface="#9Slide03 AmpleSoft Bold" pitchFamily="2" charset="0"/>
              </a:rPr>
              <a:t> Ba Na. </a:t>
            </a:r>
            <a:r>
              <a:rPr lang="en-US" sz="2200" dirty="0" err="1">
                <a:latin typeface="#9Slide03 AmpleSoft Bold" pitchFamily="2" charset="0"/>
              </a:rPr>
              <a:t>Vốn</a:t>
            </a:r>
            <a:r>
              <a:rPr lang="en-US" sz="2200" dirty="0">
                <a:latin typeface="#9Slide03 AmpleSoft Bold" pitchFamily="2" charset="0"/>
              </a:rPr>
              <a:t> </a:t>
            </a:r>
            <a:r>
              <a:rPr lang="en-US" sz="2200" dirty="0" err="1">
                <a:latin typeface="#9Slide03 AmpleSoft Bold" pitchFamily="2" charset="0"/>
              </a:rPr>
              <a:t>là</a:t>
            </a:r>
            <a:r>
              <a:rPr lang="en-US" sz="2200" dirty="0">
                <a:latin typeface="#9Slide03 AmpleSoft Bold" pitchFamily="2" charset="0"/>
              </a:rPr>
              <a:t> </a:t>
            </a:r>
            <a:r>
              <a:rPr lang="en-US" sz="2200" dirty="0" err="1">
                <a:latin typeface="#9Slide03 AmpleSoft Bold" pitchFamily="2" charset="0"/>
              </a:rPr>
              <a:t>xã</a:t>
            </a:r>
            <a:r>
              <a:rPr lang="en-US" sz="2200" dirty="0">
                <a:latin typeface="#9Slide03 AmpleSoft Bold" pitchFamily="2" charset="0"/>
              </a:rPr>
              <a:t> </a:t>
            </a:r>
            <a:r>
              <a:rPr lang="en-US" sz="2200" dirty="0" err="1">
                <a:latin typeface="#9Slide03 AmpleSoft Bold" pitchFamily="2" charset="0"/>
              </a:rPr>
              <a:t>nhiều</a:t>
            </a:r>
            <a:r>
              <a:rPr lang="en-US" sz="2200" dirty="0">
                <a:latin typeface="#9Slide03 AmpleSoft Bold" pitchFamily="2" charset="0"/>
              </a:rPr>
              <a:t> </a:t>
            </a:r>
            <a:r>
              <a:rPr lang="en-US" sz="2200" dirty="0" err="1">
                <a:latin typeface="#9Slide03 AmpleSoft Bold" pitchFamily="2" charset="0"/>
              </a:rPr>
              <a:t>khó</a:t>
            </a:r>
            <a:r>
              <a:rPr lang="en-US" sz="2200" dirty="0">
                <a:latin typeface="#9Slide03 AmpleSoft Bold" pitchFamily="2" charset="0"/>
              </a:rPr>
              <a:t> </a:t>
            </a:r>
            <a:r>
              <a:rPr lang="en-US" sz="2200" dirty="0" err="1">
                <a:latin typeface="#9Slide03 AmpleSoft Bold" pitchFamily="2" charset="0"/>
              </a:rPr>
              <a:t>khăn</a:t>
            </a:r>
            <a:r>
              <a:rPr lang="en-US" sz="2200" dirty="0">
                <a:latin typeface="#9Slide03 AmpleSoft Bold" pitchFamily="2" charset="0"/>
              </a:rPr>
              <a:t> </a:t>
            </a:r>
            <a:r>
              <a:rPr lang="en-US" sz="2200" dirty="0" err="1">
                <a:latin typeface="#9Slide03 AmpleSoft Bold" pitchFamily="2" charset="0"/>
              </a:rPr>
              <a:t>nhất</a:t>
            </a:r>
            <a:r>
              <a:rPr lang="en-US" sz="2200" dirty="0">
                <a:latin typeface="#9Slide03 AmpleSoft Bold" pitchFamily="2" charset="0"/>
              </a:rPr>
              <a:t> </a:t>
            </a:r>
            <a:r>
              <a:rPr lang="en-US" sz="2200" dirty="0" err="1">
                <a:latin typeface="#9Slide03 AmpleSoft Bold" pitchFamily="2" charset="0"/>
              </a:rPr>
              <a:t>huyện</a:t>
            </a:r>
            <a:r>
              <a:rPr lang="en-US" sz="2200" dirty="0">
                <a:latin typeface="#9Slide03 AmpleSoft Bold" pitchFamily="2" charset="0"/>
              </a:rPr>
              <a:t>, </a:t>
            </a:r>
            <a:r>
              <a:rPr lang="en-US" sz="2200" dirty="0" err="1">
                <a:latin typeface="#9Slide03 AmpleSoft Bold" pitchFamily="2" charset="0"/>
              </a:rPr>
              <a:t>đói</a:t>
            </a:r>
            <a:r>
              <a:rPr lang="en-US" sz="2200" dirty="0">
                <a:latin typeface="#9Slide03 AmpleSoft Bold" pitchFamily="2" charset="0"/>
              </a:rPr>
              <a:t> </a:t>
            </a:r>
            <a:r>
              <a:rPr lang="en-US" sz="2200" dirty="0" err="1">
                <a:latin typeface="#9Slide03 AmpleSoft Bold" pitchFamily="2" charset="0"/>
              </a:rPr>
              <a:t>nghèo</a:t>
            </a:r>
            <a:r>
              <a:rPr lang="en-US" sz="2200" dirty="0">
                <a:latin typeface="#9Slide03 AmpleSoft Bold" pitchFamily="2" charset="0"/>
              </a:rPr>
              <a:t> </a:t>
            </a:r>
            <a:r>
              <a:rPr lang="en-US" sz="2200" dirty="0" err="1">
                <a:latin typeface="#9Slide03 AmpleSoft Bold" pitchFamily="2" charset="0"/>
              </a:rPr>
              <a:t>đeo</a:t>
            </a:r>
            <a:r>
              <a:rPr lang="en-US" sz="2200" dirty="0">
                <a:latin typeface="#9Slide03 AmpleSoft Bold" pitchFamily="2" charset="0"/>
              </a:rPr>
              <a:t> </a:t>
            </a:r>
            <a:r>
              <a:rPr lang="en-US" sz="2200" dirty="0" err="1">
                <a:latin typeface="#9Slide03 AmpleSoft Bold" pitchFamily="2" charset="0"/>
              </a:rPr>
              <a:t>đẳng</a:t>
            </a:r>
            <a:r>
              <a:rPr lang="en-US" sz="2200" dirty="0">
                <a:latin typeface="#9Slide03 AmpleSoft Bold" pitchFamily="2" charset="0"/>
              </a:rPr>
              <a:t> </a:t>
            </a:r>
            <a:r>
              <a:rPr lang="en-US" sz="2200" dirty="0" err="1">
                <a:latin typeface="#9Slide03 AmpleSoft Bold" pitchFamily="2" charset="0"/>
              </a:rPr>
              <a:t>quanh</a:t>
            </a:r>
            <a:r>
              <a:rPr lang="en-US" sz="2200" dirty="0">
                <a:latin typeface="#9Slide03 AmpleSoft Bold" pitchFamily="2" charset="0"/>
              </a:rPr>
              <a:t> </a:t>
            </a:r>
            <a:r>
              <a:rPr lang="en-US" sz="2200" dirty="0" err="1">
                <a:latin typeface="#9Slide03 AmpleSoft Bold" pitchFamily="2" charset="0"/>
              </a:rPr>
              <a:t>năm</a:t>
            </a:r>
            <a:r>
              <a:rPr lang="en-US" sz="2200" dirty="0">
                <a:latin typeface="#9Slide03 AmpleSoft Bold" pitchFamily="2" charset="0"/>
              </a:rPr>
              <a:t>, </a:t>
            </a:r>
            <a:r>
              <a:rPr lang="en-US" sz="2200" dirty="0" err="1">
                <a:latin typeface="#9Slide03 AmpleSoft Bold" pitchFamily="2" charset="0"/>
              </a:rPr>
              <a:t>cuộc</a:t>
            </a:r>
            <a:r>
              <a:rPr lang="en-US" sz="2200" dirty="0">
                <a:latin typeface="#9Slide03 AmpleSoft Bold" pitchFamily="2" charset="0"/>
              </a:rPr>
              <a:t> </a:t>
            </a:r>
            <a:r>
              <a:rPr lang="en-US" sz="2200" dirty="0" err="1">
                <a:latin typeface="#9Slide03 AmpleSoft Bold" pitchFamily="2" charset="0"/>
              </a:rPr>
              <a:t>sống</a:t>
            </a:r>
            <a:r>
              <a:rPr lang="en-US" sz="2200" dirty="0">
                <a:latin typeface="#9Slide03 AmpleSoft Bold" pitchFamily="2" charset="0"/>
              </a:rPr>
              <a:t> ở </a:t>
            </a:r>
            <a:r>
              <a:rPr lang="en-US" sz="2200" dirty="0" err="1">
                <a:latin typeface="#9Slide03 AmpleSoft Bold" pitchFamily="2" charset="0"/>
              </a:rPr>
              <a:t>xã</a:t>
            </a:r>
            <a:r>
              <a:rPr lang="en-US" sz="2200" dirty="0">
                <a:latin typeface="#9Slide03 AmpleSoft Bold" pitchFamily="2" charset="0"/>
              </a:rPr>
              <a:t> </a:t>
            </a:r>
            <a:r>
              <a:rPr lang="en-US" sz="2200" dirty="0" err="1">
                <a:latin typeface="#9Slide03 AmpleSoft Bold" pitchFamily="2" charset="0"/>
              </a:rPr>
              <a:t>vùng</a:t>
            </a:r>
            <a:r>
              <a:rPr lang="en-US" sz="2200" dirty="0">
                <a:latin typeface="#9Slide03 AmpleSoft Bold" pitchFamily="2" charset="0"/>
              </a:rPr>
              <a:t> </a:t>
            </a:r>
            <a:r>
              <a:rPr lang="en-US" sz="2200" dirty="0" err="1">
                <a:latin typeface="#9Slide03 AmpleSoft Bold" pitchFamily="2" charset="0"/>
              </a:rPr>
              <a:t>cao</a:t>
            </a:r>
            <a:r>
              <a:rPr lang="en-US" sz="2200" dirty="0">
                <a:latin typeface="#9Slide03 AmpleSoft Bold" pitchFamily="2" charset="0"/>
              </a:rPr>
              <a:t> </a:t>
            </a:r>
            <a:r>
              <a:rPr lang="en-US" sz="2200" dirty="0" err="1">
                <a:latin typeface="#9Slide03 AmpleSoft Bold" pitchFamily="2" charset="0"/>
              </a:rPr>
              <a:t>này</a:t>
            </a:r>
            <a:r>
              <a:rPr lang="en-US" sz="2200" dirty="0">
                <a:latin typeface="#9Slide03 AmpleSoft Bold" pitchFamily="2" charset="0"/>
              </a:rPr>
              <a:t> </a:t>
            </a:r>
            <a:r>
              <a:rPr lang="en-US" sz="2200" dirty="0" err="1">
                <a:latin typeface="#9Slide03 AmpleSoft Bold" pitchFamily="2" charset="0"/>
              </a:rPr>
              <a:t>giờ</a:t>
            </a:r>
            <a:r>
              <a:rPr lang="en-US" sz="2200" dirty="0">
                <a:latin typeface="#9Slide03 AmpleSoft Bold" pitchFamily="2" charset="0"/>
              </a:rPr>
              <a:t> </a:t>
            </a:r>
            <a:r>
              <a:rPr lang="en-US" sz="2200" dirty="0" err="1">
                <a:latin typeface="#9Slide03 AmpleSoft Bold" pitchFamily="2" charset="0"/>
              </a:rPr>
              <a:t>đây</a:t>
            </a:r>
            <a:r>
              <a:rPr lang="en-US" sz="2200" dirty="0">
                <a:latin typeface="#9Slide03 AmpleSoft Bold" pitchFamily="2" charset="0"/>
              </a:rPr>
              <a:t> </a:t>
            </a:r>
            <a:r>
              <a:rPr lang="en-US" sz="2200" dirty="0" err="1">
                <a:latin typeface="#9Slide03 AmpleSoft Bold" pitchFamily="2" charset="0"/>
              </a:rPr>
              <a:t>đã</a:t>
            </a:r>
            <a:r>
              <a:rPr lang="en-US" sz="2200" dirty="0">
                <a:latin typeface="#9Slide03 AmpleSoft Bold" pitchFamily="2" charset="0"/>
              </a:rPr>
              <a:t> </a:t>
            </a:r>
            <a:r>
              <a:rPr lang="en-US" sz="2200" dirty="0" err="1">
                <a:latin typeface="#9Slide03 AmpleSoft Bold" pitchFamily="2" charset="0"/>
              </a:rPr>
              <a:t>có</a:t>
            </a:r>
            <a:r>
              <a:rPr lang="en-US" sz="2200" dirty="0">
                <a:latin typeface="#9Slide03 AmpleSoft Bold" pitchFamily="2" charset="0"/>
              </a:rPr>
              <a:t> </a:t>
            </a:r>
            <a:r>
              <a:rPr lang="en-US" sz="2200" dirty="0" err="1">
                <a:latin typeface="#9Slide03 AmpleSoft Bold" pitchFamily="2" charset="0"/>
              </a:rPr>
              <a:t>nhiều</a:t>
            </a:r>
            <a:r>
              <a:rPr lang="en-US" sz="2200" dirty="0">
                <a:latin typeface="#9Slide03 AmpleSoft Bold" pitchFamily="2" charset="0"/>
              </a:rPr>
              <a:t> </a:t>
            </a:r>
            <a:r>
              <a:rPr lang="en-US" sz="2200" dirty="0" err="1">
                <a:latin typeface="#9Slide03 AmpleSoft Bold" pitchFamily="2" charset="0"/>
              </a:rPr>
              <a:t>đổi</a:t>
            </a:r>
            <a:r>
              <a:rPr lang="en-US" sz="2200" dirty="0">
                <a:latin typeface="#9Slide03 AmpleSoft Bold" pitchFamily="2" charset="0"/>
              </a:rPr>
              <a:t> </a:t>
            </a:r>
            <a:r>
              <a:rPr lang="en-US" sz="2200" dirty="0" err="1">
                <a:latin typeface="#9Slide03 AmpleSoft Bold" pitchFamily="2" charset="0"/>
              </a:rPr>
              <a:t>khác</a:t>
            </a:r>
            <a:r>
              <a:rPr lang="en-US" sz="2200" dirty="0">
                <a:latin typeface="#9Slide03 AmpleSoft Bold" pitchFamily="2" charset="0"/>
              </a:rPr>
              <a:t>.</a:t>
            </a:r>
          </a:p>
          <a:p>
            <a:r>
              <a:rPr lang="en-US" sz="2200" dirty="0">
                <a:latin typeface="#9Slide03 AmpleSoft Bold" pitchFamily="2" charset="0"/>
              </a:rPr>
              <a:t>        </a:t>
            </a:r>
            <a:r>
              <a:rPr lang="en-US" sz="2200" dirty="0" err="1">
                <a:latin typeface="#9Slide03 AmpleSoft Bold" pitchFamily="2" charset="0"/>
              </a:rPr>
              <a:t>Nét</a:t>
            </a:r>
            <a:r>
              <a:rPr lang="en-US" sz="2200" dirty="0">
                <a:latin typeface="#9Slide03 AmpleSoft Bold" pitchFamily="2" charset="0"/>
              </a:rPr>
              <a:t> </a:t>
            </a:r>
            <a:r>
              <a:rPr lang="en-US" sz="2200" dirty="0" err="1">
                <a:latin typeface="#9Slide03 AmpleSoft Bold" pitchFamily="2" charset="0"/>
              </a:rPr>
              <a:t>nổi</a:t>
            </a:r>
            <a:r>
              <a:rPr lang="en-US" sz="2200" dirty="0">
                <a:latin typeface="#9Slide03 AmpleSoft Bold" pitchFamily="2" charset="0"/>
              </a:rPr>
              <a:t> </a:t>
            </a:r>
            <a:r>
              <a:rPr lang="en-US" sz="2200" dirty="0" err="1">
                <a:latin typeface="#9Slide03 AmpleSoft Bold" pitchFamily="2" charset="0"/>
              </a:rPr>
              <a:t>bật</a:t>
            </a:r>
            <a:r>
              <a:rPr lang="en-US" sz="2200" dirty="0">
                <a:latin typeface="#9Slide03 AmpleSoft Bold" pitchFamily="2" charset="0"/>
              </a:rPr>
              <a:t> </a:t>
            </a:r>
            <a:r>
              <a:rPr lang="en-US" sz="2200" dirty="0" err="1">
                <a:latin typeface="#9Slide03 AmpleSoft Bold" pitchFamily="2" charset="0"/>
              </a:rPr>
              <a:t>nhất</a:t>
            </a:r>
            <a:r>
              <a:rPr lang="en-US" sz="2200" dirty="0">
                <a:latin typeface="#9Slide03 AmpleSoft Bold" pitchFamily="2" charset="0"/>
              </a:rPr>
              <a:t> ở </a:t>
            </a:r>
            <a:r>
              <a:rPr lang="en-US" sz="2200" dirty="0" err="1">
                <a:latin typeface="#9Slide03 AmpleSoft Bold" pitchFamily="2" charset="0"/>
              </a:rPr>
              <a:t>Vĩnh</a:t>
            </a:r>
            <a:r>
              <a:rPr lang="en-US" sz="2200" dirty="0">
                <a:latin typeface="#9Slide03 AmpleSoft Bold" pitchFamily="2" charset="0"/>
              </a:rPr>
              <a:t> </a:t>
            </a:r>
            <a:r>
              <a:rPr lang="en-US" sz="2200" dirty="0" err="1">
                <a:latin typeface="#9Slide03 AmpleSoft Bold" pitchFamily="2" charset="0"/>
              </a:rPr>
              <a:t>Sơn</a:t>
            </a:r>
            <a:r>
              <a:rPr lang="en-US" sz="2200" dirty="0">
                <a:latin typeface="#9Slide03 AmpleSoft Bold" pitchFamily="2" charset="0"/>
              </a:rPr>
              <a:t> </a:t>
            </a:r>
            <a:r>
              <a:rPr lang="en-US" sz="2200" dirty="0" err="1">
                <a:latin typeface="#9Slide03 AmpleSoft Bold" pitchFamily="2" charset="0"/>
              </a:rPr>
              <a:t>hôm</a:t>
            </a:r>
            <a:r>
              <a:rPr lang="en-US" sz="2200" dirty="0">
                <a:latin typeface="#9Slide03 AmpleSoft Bold" pitchFamily="2" charset="0"/>
              </a:rPr>
              <a:t> nay </a:t>
            </a:r>
            <a:r>
              <a:rPr lang="en-US" sz="2200" dirty="0" err="1">
                <a:latin typeface="#9Slide03 AmpleSoft Bold" pitchFamily="2" charset="0"/>
              </a:rPr>
              <a:t>là</a:t>
            </a:r>
            <a:r>
              <a:rPr lang="en-US" sz="2200" dirty="0">
                <a:latin typeface="#9Slide03 AmpleSoft Bold" pitchFamily="2" charset="0"/>
              </a:rPr>
              <a:t> </a:t>
            </a:r>
            <a:r>
              <a:rPr lang="en-US" sz="2200" dirty="0" err="1">
                <a:latin typeface="#9Slide03 AmpleSoft Bold" pitchFamily="2" charset="0"/>
              </a:rPr>
              <a:t>người</a:t>
            </a:r>
            <a:r>
              <a:rPr lang="en-US" sz="2200" dirty="0">
                <a:latin typeface="#9Slide03 AmpleSoft Bold" pitchFamily="2" charset="0"/>
              </a:rPr>
              <a:t> </a:t>
            </a:r>
            <a:r>
              <a:rPr lang="en-US" sz="2200" dirty="0" err="1">
                <a:latin typeface="#9Slide03 AmpleSoft Bold" pitchFamily="2" charset="0"/>
              </a:rPr>
              <a:t>dân</a:t>
            </a:r>
            <a:r>
              <a:rPr lang="en-US" sz="2200" dirty="0">
                <a:latin typeface="#9Slide03 AmpleSoft Bold" pitchFamily="2" charset="0"/>
              </a:rPr>
              <a:t> </a:t>
            </a:r>
            <a:r>
              <a:rPr lang="en-US" sz="2200" dirty="0" err="1">
                <a:latin typeface="#9Slide03 AmpleSoft Bold" pitchFamily="2" charset="0"/>
              </a:rPr>
              <a:t>đã</a:t>
            </a:r>
            <a:r>
              <a:rPr lang="en-US" sz="2200" dirty="0">
                <a:latin typeface="#9Slide03 AmpleSoft Bold" pitchFamily="2" charset="0"/>
              </a:rPr>
              <a:t> </a:t>
            </a:r>
            <a:r>
              <a:rPr lang="en-US" sz="2200" dirty="0" err="1">
                <a:latin typeface="#9Slide03 AmpleSoft Bold" pitchFamily="2" charset="0"/>
              </a:rPr>
              <a:t>biết</a:t>
            </a:r>
            <a:r>
              <a:rPr lang="en-US" sz="2200" dirty="0">
                <a:latin typeface="#9Slide03 AmpleSoft Bold" pitchFamily="2" charset="0"/>
              </a:rPr>
              <a:t> </a:t>
            </a:r>
            <a:r>
              <a:rPr lang="en-US" sz="2200" dirty="0" err="1">
                <a:latin typeface="#9Slide03 AmpleSoft Bold" pitchFamily="2" charset="0"/>
              </a:rPr>
              <a:t>trồng</a:t>
            </a:r>
            <a:r>
              <a:rPr lang="en-US" sz="2200" dirty="0">
                <a:latin typeface="#9Slide03 AmpleSoft Bold" pitchFamily="2" charset="0"/>
              </a:rPr>
              <a:t> </a:t>
            </a:r>
            <a:r>
              <a:rPr lang="en-US" sz="2200" dirty="0" err="1">
                <a:latin typeface="#9Slide03 AmpleSoft Bold" pitchFamily="2" charset="0"/>
              </a:rPr>
              <a:t>lúa</a:t>
            </a:r>
            <a:r>
              <a:rPr lang="en-US" sz="2200" dirty="0">
                <a:latin typeface="#9Slide03 AmpleSoft Bold" pitchFamily="2" charset="0"/>
              </a:rPr>
              <a:t> </a:t>
            </a:r>
            <a:r>
              <a:rPr lang="en-US" sz="2200" dirty="0" err="1">
                <a:latin typeface="#9Slide03 AmpleSoft Bold" pitchFamily="2" charset="0"/>
              </a:rPr>
              <a:t>nước</a:t>
            </a:r>
            <a:r>
              <a:rPr lang="en-US" sz="2200" dirty="0">
                <a:latin typeface="#9Slide03 AmpleSoft Bold" pitchFamily="2" charset="0"/>
              </a:rPr>
              <a:t>. </a:t>
            </a:r>
            <a:r>
              <a:rPr lang="en-US" sz="2200" dirty="0" err="1">
                <a:latin typeface="#9Slide03 AmpleSoft Bold" pitchFamily="2" charset="0"/>
              </a:rPr>
              <a:t>Ngày</a:t>
            </a:r>
            <a:r>
              <a:rPr lang="en-US" sz="2200" dirty="0">
                <a:latin typeface="#9Slide03 AmpleSoft Bold" pitchFamily="2" charset="0"/>
              </a:rPr>
              <a:t> </a:t>
            </a:r>
            <a:r>
              <a:rPr lang="en-US" sz="2200" dirty="0" err="1">
                <a:latin typeface="#9Slide03 AmpleSoft Bold" pitchFamily="2" charset="0"/>
              </a:rPr>
              <a:t>trước</a:t>
            </a:r>
            <a:r>
              <a:rPr lang="en-US" sz="2200" dirty="0">
                <a:latin typeface="#9Slide03 AmpleSoft Bold" pitchFamily="2" charset="0"/>
              </a:rPr>
              <a:t> </a:t>
            </a:r>
            <a:r>
              <a:rPr lang="en-US" sz="2200" dirty="0" err="1">
                <a:latin typeface="#9Slide03 AmpleSoft Bold" pitchFamily="2" charset="0"/>
              </a:rPr>
              <a:t>chỉ</a:t>
            </a:r>
            <a:r>
              <a:rPr lang="en-US" sz="2200" dirty="0">
                <a:latin typeface="#9Slide03 AmpleSoft Bold" pitchFamily="2" charset="0"/>
              </a:rPr>
              <a:t> </a:t>
            </a:r>
            <a:r>
              <a:rPr lang="en-US" sz="2200" dirty="0" err="1">
                <a:latin typeface="#9Slide03 AmpleSoft Bold" pitchFamily="2" charset="0"/>
              </a:rPr>
              <a:t>quen</a:t>
            </a:r>
            <a:r>
              <a:rPr lang="en-US" sz="2200" dirty="0">
                <a:latin typeface="#9Slide03 AmpleSoft Bold" pitchFamily="2" charset="0"/>
              </a:rPr>
              <a:t> </a:t>
            </a:r>
            <a:r>
              <a:rPr lang="en-US" sz="2200" dirty="0" err="1">
                <a:latin typeface="#9Slide03 AmpleSoft Bold" pitchFamily="2" charset="0"/>
              </a:rPr>
              <a:t>phát</a:t>
            </a:r>
            <a:r>
              <a:rPr lang="en-US" sz="2200" dirty="0">
                <a:latin typeface="#9Slide03 AmpleSoft Bold" pitchFamily="2" charset="0"/>
              </a:rPr>
              <a:t> </a:t>
            </a:r>
            <a:r>
              <a:rPr lang="en-US" sz="2200" dirty="0" err="1">
                <a:latin typeface="#9Slide03 AmpleSoft Bold" pitchFamily="2" charset="0"/>
              </a:rPr>
              <a:t>rẩy</a:t>
            </a:r>
            <a:r>
              <a:rPr lang="en-US" sz="2200" dirty="0">
                <a:latin typeface="#9Slide03 AmpleSoft Bold" pitchFamily="2" charset="0"/>
              </a:rPr>
              <a:t> </a:t>
            </a:r>
            <a:r>
              <a:rPr lang="en-US" sz="2200" dirty="0" err="1">
                <a:latin typeface="#9Slide03 AmpleSoft Bold" pitchFamily="2" charset="0"/>
              </a:rPr>
              <a:t>làm</a:t>
            </a:r>
            <a:r>
              <a:rPr lang="en-US" sz="2200" dirty="0">
                <a:latin typeface="#9Slide03 AmpleSoft Bold" pitchFamily="2" charset="0"/>
              </a:rPr>
              <a:t> </a:t>
            </a:r>
            <a:r>
              <a:rPr lang="en-US" sz="2200" dirty="0" err="1">
                <a:latin typeface="#9Slide03 AmpleSoft Bold" pitchFamily="2" charset="0"/>
              </a:rPr>
              <a:t>nương</a:t>
            </a:r>
            <a:r>
              <a:rPr lang="en-US" sz="2200" dirty="0">
                <a:latin typeface="#9Slide03 AmpleSoft Bold" pitchFamily="2" charset="0"/>
              </a:rPr>
              <a:t> nay </a:t>
            </a:r>
            <a:r>
              <a:rPr lang="en-US" sz="2200" dirty="0" err="1">
                <a:latin typeface="#9Slide03 AmpleSoft Bold" pitchFamily="2" charset="0"/>
              </a:rPr>
              <a:t>đây</a:t>
            </a:r>
            <a:r>
              <a:rPr lang="en-US" sz="2200" dirty="0">
                <a:latin typeface="#9Slide03 AmpleSoft Bold" pitchFamily="2" charset="0"/>
              </a:rPr>
              <a:t> </a:t>
            </a:r>
            <a:r>
              <a:rPr lang="en-US" sz="2200" dirty="0" err="1">
                <a:latin typeface="#9Slide03 AmpleSoft Bold" pitchFamily="2" charset="0"/>
              </a:rPr>
              <a:t>mai</a:t>
            </a:r>
            <a:r>
              <a:rPr lang="en-US" sz="2200" dirty="0">
                <a:latin typeface="#9Slide03 AmpleSoft Bold" pitchFamily="2" charset="0"/>
              </a:rPr>
              <a:t> </a:t>
            </a:r>
            <a:r>
              <a:rPr lang="en-US" sz="2200" dirty="0" err="1">
                <a:latin typeface="#9Slide03 AmpleSoft Bold" pitchFamily="2" charset="0"/>
              </a:rPr>
              <a:t>đó</a:t>
            </a:r>
            <a:r>
              <a:rPr lang="en-US" sz="2200" dirty="0">
                <a:latin typeface="#9Slide03 AmpleSoft Bold" pitchFamily="2" charset="0"/>
              </a:rPr>
              <a:t>, </a:t>
            </a:r>
            <a:r>
              <a:rPr lang="en-US" sz="2200" dirty="0" err="1">
                <a:latin typeface="#9Slide03 AmpleSoft Bold" pitchFamily="2" charset="0"/>
              </a:rPr>
              <a:t>giờ</a:t>
            </a:r>
            <a:r>
              <a:rPr lang="en-US" sz="2200" dirty="0">
                <a:latin typeface="#9Slide03 AmpleSoft Bold" pitchFamily="2" charset="0"/>
              </a:rPr>
              <a:t> </a:t>
            </a:r>
            <a:r>
              <a:rPr lang="en-US" sz="2200" dirty="0" err="1">
                <a:latin typeface="#9Slide03 AmpleSoft Bold" pitchFamily="2" charset="0"/>
              </a:rPr>
              <a:t>đây</a:t>
            </a:r>
            <a:r>
              <a:rPr lang="en-US" sz="2200" dirty="0">
                <a:latin typeface="#9Slide03 AmpleSoft Bold" pitchFamily="2" charset="0"/>
              </a:rPr>
              <a:t> </a:t>
            </a:r>
            <a:r>
              <a:rPr lang="en-US" sz="2200" dirty="0" err="1">
                <a:latin typeface="#9Slide03 AmpleSoft Bold" pitchFamily="2" charset="0"/>
              </a:rPr>
              <a:t>toàn</a:t>
            </a:r>
            <a:r>
              <a:rPr lang="en-US" sz="2200" dirty="0">
                <a:latin typeface="#9Slide03 AmpleSoft Bold" pitchFamily="2" charset="0"/>
              </a:rPr>
              <a:t> </a:t>
            </a:r>
            <a:r>
              <a:rPr lang="en-US" sz="2200" dirty="0" err="1">
                <a:latin typeface="#9Slide03 AmpleSoft Bold" pitchFamily="2" charset="0"/>
              </a:rPr>
              <a:t>xã</a:t>
            </a:r>
            <a:r>
              <a:rPr lang="en-US" sz="2200" dirty="0">
                <a:latin typeface="#9Slide03 AmpleSoft Bold" pitchFamily="2" charset="0"/>
              </a:rPr>
              <a:t> </a:t>
            </a:r>
            <a:r>
              <a:rPr lang="en-US" sz="2200" dirty="0" err="1">
                <a:latin typeface="#9Slide03 AmpleSoft Bold" pitchFamily="2" charset="0"/>
              </a:rPr>
              <a:t>hội</a:t>
            </a:r>
            <a:r>
              <a:rPr lang="en-US" sz="2200" dirty="0">
                <a:latin typeface="#9Slide03 AmpleSoft Bold" pitchFamily="2" charset="0"/>
              </a:rPr>
              <a:t> </a:t>
            </a:r>
            <a:r>
              <a:rPr lang="en-US" sz="2200" dirty="0" err="1">
                <a:latin typeface="#9Slide03 AmpleSoft Bold" pitchFamily="2" charset="0"/>
              </a:rPr>
              <a:t>đã</a:t>
            </a:r>
            <a:r>
              <a:rPr lang="en-US" sz="2200" dirty="0">
                <a:latin typeface="#9Slide03 AmpleSoft Bold" pitchFamily="2" charset="0"/>
              </a:rPr>
              <a:t> </a:t>
            </a:r>
            <a:r>
              <a:rPr lang="en-US" sz="2200" dirty="0" err="1">
                <a:latin typeface="#9Slide03 AmpleSoft Bold" pitchFamily="2" charset="0"/>
              </a:rPr>
              <a:t>trồng</a:t>
            </a:r>
            <a:r>
              <a:rPr lang="en-US" sz="2200" dirty="0">
                <a:latin typeface="#9Slide03 AmpleSoft Bold" pitchFamily="2" charset="0"/>
              </a:rPr>
              <a:t> </a:t>
            </a:r>
            <a:r>
              <a:rPr lang="en-US" sz="2200" dirty="0" err="1">
                <a:latin typeface="#9Slide03 AmpleSoft Bold" pitchFamily="2" charset="0"/>
              </a:rPr>
              <a:t>lúa</a:t>
            </a:r>
            <a:r>
              <a:rPr lang="en-US" sz="2200" dirty="0">
                <a:latin typeface="#9Slide03 AmpleSoft Bold" pitchFamily="2" charset="0"/>
              </a:rPr>
              <a:t> </a:t>
            </a:r>
            <a:r>
              <a:rPr lang="en-US" sz="2200" dirty="0" err="1">
                <a:latin typeface="#9Slide03 AmpleSoft Bold" pitchFamily="2" charset="0"/>
              </a:rPr>
              <a:t>nước</a:t>
            </a:r>
            <a:r>
              <a:rPr lang="en-US" sz="2200" dirty="0">
                <a:latin typeface="#9Slide03 AmpleSoft Bold" pitchFamily="2" charset="0"/>
              </a:rPr>
              <a:t> </a:t>
            </a:r>
            <a:r>
              <a:rPr lang="en-US" sz="2200" dirty="0" err="1">
                <a:latin typeface="#9Slide03 AmpleSoft Bold" pitchFamily="2" charset="0"/>
              </a:rPr>
              <a:t>hai</a:t>
            </a:r>
            <a:r>
              <a:rPr lang="en-US" sz="2200" dirty="0">
                <a:latin typeface="#9Slide03 AmpleSoft Bold" pitchFamily="2" charset="0"/>
              </a:rPr>
              <a:t> </a:t>
            </a:r>
            <a:r>
              <a:rPr lang="en-US" sz="2200" dirty="0" err="1">
                <a:latin typeface="#9Slide03 AmpleSoft Bold" pitchFamily="2" charset="0"/>
              </a:rPr>
              <a:t>vụ</a:t>
            </a:r>
            <a:r>
              <a:rPr lang="en-US" sz="2200" dirty="0">
                <a:latin typeface="#9Slide03 AmpleSoft Bold" pitchFamily="2" charset="0"/>
              </a:rPr>
              <a:t> </a:t>
            </a:r>
            <a:r>
              <a:rPr lang="en-US" sz="2200" dirty="0" err="1">
                <a:latin typeface="#9Slide03 AmpleSoft Bold" pitchFamily="2" charset="0"/>
              </a:rPr>
              <a:t>một</a:t>
            </a:r>
            <a:r>
              <a:rPr lang="en-US" sz="2200" dirty="0">
                <a:latin typeface="#9Slide03 AmpleSoft Bold" pitchFamily="2" charset="0"/>
              </a:rPr>
              <a:t> </a:t>
            </a:r>
            <a:r>
              <a:rPr lang="en-US" sz="2200" dirty="0" err="1">
                <a:latin typeface="#9Slide03 AmpleSoft Bold" pitchFamily="2" charset="0"/>
              </a:rPr>
              <a:t>năm</a:t>
            </a:r>
            <a:r>
              <a:rPr lang="en-US" sz="2200" dirty="0">
                <a:latin typeface="#9Slide03 AmpleSoft Bold" pitchFamily="2" charset="0"/>
              </a:rPr>
              <a:t> </a:t>
            </a:r>
            <a:r>
              <a:rPr lang="en-US" sz="2200" dirty="0" err="1">
                <a:latin typeface="#9Slide03 AmpleSoft Bold" pitchFamily="2" charset="0"/>
              </a:rPr>
              <a:t>với</a:t>
            </a:r>
            <a:r>
              <a:rPr lang="en-US" sz="2200" dirty="0">
                <a:latin typeface="#9Slide03 AmpleSoft Bold" pitchFamily="2" charset="0"/>
              </a:rPr>
              <a:t> </a:t>
            </a:r>
            <a:r>
              <a:rPr lang="en-US" sz="2200" dirty="0" err="1">
                <a:latin typeface="#9Slide03 AmpleSoft Bold" pitchFamily="2" charset="0"/>
              </a:rPr>
              <a:t>năng</a:t>
            </a:r>
            <a:r>
              <a:rPr lang="en-US" sz="2200" dirty="0">
                <a:latin typeface="#9Slide03 AmpleSoft Bold" pitchFamily="2" charset="0"/>
              </a:rPr>
              <a:t> </a:t>
            </a:r>
            <a:r>
              <a:rPr lang="en-US" sz="2200" dirty="0" err="1">
                <a:latin typeface="#9Slide03 AmpleSoft Bold" pitchFamily="2" charset="0"/>
              </a:rPr>
              <a:t>suất</a:t>
            </a:r>
            <a:r>
              <a:rPr lang="en-US" sz="2200" dirty="0">
                <a:latin typeface="#9Slide03 AmpleSoft Bold" pitchFamily="2" charset="0"/>
              </a:rPr>
              <a:t> </a:t>
            </a:r>
            <a:r>
              <a:rPr lang="en-US" sz="2200" dirty="0" err="1">
                <a:latin typeface="#9Slide03 AmpleSoft Bold" pitchFamily="2" charset="0"/>
              </a:rPr>
              <a:t>khá</a:t>
            </a:r>
            <a:r>
              <a:rPr lang="en-US" sz="2200" dirty="0">
                <a:latin typeface="#9Slide03 AmpleSoft Bold" pitchFamily="2" charset="0"/>
              </a:rPr>
              <a:t> </a:t>
            </a:r>
            <a:r>
              <a:rPr lang="en-US" sz="2200" dirty="0" err="1">
                <a:latin typeface="#9Slide03 AmpleSoft Bold" pitchFamily="2" charset="0"/>
              </a:rPr>
              <a:t>cao</a:t>
            </a:r>
            <a:r>
              <a:rPr lang="en-US" sz="2200" dirty="0">
                <a:latin typeface="#9Slide03 AmpleSoft Bold" pitchFamily="2" charset="0"/>
              </a:rPr>
              <a:t>. </a:t>
            </a:r>
            <a:r>
              <a:rPr lang="en-US" sz="2200" dirty="0" err="1">
                <a:latin typeface="#9Slide03 AmpleSoft Bold" pitchFamily="2" charset="0"/>
              </a:rPr>
              <a:t>Bà</a:t>
            </a:r>
            <a:r>
              <a:rPr lang="en-US" sz="2200" dirty="0">
                <a:latin typeface="#9Slide03 AmpleSoft Bold" pitchFamily="2" charset="0"/>
              </a:rPr>
              <a:t> con </a:t>
            </a:r>
            <a:r>
              <a:rPr lang="en-US" sz="2200" dirty="0" err="1">
                <a:latin typeface="#9Slide03 AmpleSoft Bold" pitchFamily="2" charset="0"/>
              </a:rPr>
              <a:t>trong</a:t>
            </a:r>
            <a:r>
              <a:rPr lang="en-US" sz="2200" dirty="0">
                <a:latin typeface="#9Slide03 AmpleSoft Bold" pitchFamily="2" charset="0"/>
              </a:rPr>
              <a:t> </a:t>
            </a:r>
            <a:r>
              <a:rPr lang="en-US" sz="2200" dirty="0" err="1">
                <a:latin typeface="#9Slide03 AmpleSoft Bold" pitchFamily="2" charset="0"/>
              </a:rPr>
              <a:t>xã</a:t>
            </a:r>
            <a:r>
              <a:rPr lang="en-US" sz="2200" dirty="0">
                <a:latin typeface="#9Slide03 AmpleSoft Bold" pitchFamily="2" charset="0"/>
              </a:rPr>
              <a:t> </a:t>
            </a:r>
            <a:r>
              <a:rPr lang="en-US" sz="2200" dirty="0" err="1">
                <a:latin typeface="#9Slide03 AmpleSoft Bold" pitchFamily="2" charset="0"/>
              </a:rPr>
              <a:t>không</a:t>
            </a:r>
            <a:r>
              <a:rPr lang="en-US" sz="2200" dirty="0">
                <a:latin typeface="#9Slide03 AmpleSoft Bold" pitchFamily="2" charset="0"/>
              </a:rPr>
              <a:t> </a:t>
            </a:r>
            <a:r>
              <a:rPr lang="en-US" sz="2200" dirty="0" err="1">
                <a:latin typeface="#9Slide03 AmpleSoft Bold" pitchFamily="2" charset="0"/>
              </a:rPr>
              <a:t>những</a:t>
            </a:r>
            <a:r>
              <a:rPr lang="en-US" sz="2200" dirty="0">
                <a:latin typeface="#9Slide03 AmpleSoft Bold" pitchFamily="2" charset="0"/>
              </a:rPr>
              <a:t> </a:t>
            </a:r>
            <a:r>
              <a:rPr lang="en-US" sz="2200" dirty="0" err="1">
                <a:latin typeface="#9Slide03 AmpleSoft Bold" pitchFamily="2" charset="0"/>
              </a:rPr>
              <a:t>không</a:t>
            </a:r>
            <a:r>
              <a:rPr lang="en-US" sz="2200" dirty="0">
                <a:latin typeface="#9Slide03 AmpleSoft Bold" pitchFamily="2" charset="0"/>
              </a:rPr>
              <a:t> lo </a:t>
            </a:r>
            <a:r>
              <a:rPr lang="en-US" sz="2200" dirty="0" err="1">
                <a:latin typeface="#9Slide03 AmpleSoft Bold" pitchFamily="2" charset="0"/>
              </a:rPr>
              <a:t>thiếu</a:t>
            </a:r>
            <a:r>
              <a:rPr lang="en-US" sz="2200" dirty="0">
                <a:latin typeface="#9Slide03 AmpleSoft Bold" pitchFamily="2" charset="0"/>
              </a:rPr>
              <a:t> </a:t>
            </a:r>
            <a:r>
              <a:rPr lang="en-US" sz="2200" dirty="0" err="1">
                <a:latin typeface="#9Slide03 AmpleSoft Bold" pitchFamily="2" charset="0"/>
              </a:rPr>
              <a:t>ăn</a:t>
            </a:r>
            <a:r>
              <a:rPr lang="en-US" sz="2200" dirty="0">
                <a:latin typeface="#9Slide03 AmpleSoft Bold" pitchFamily="2" charset="0"/>
              </a:rPr>
              <a:t>, </a:t>
            </a:r>
            <a:r>
              <a:rPr lang="en-US" sz="2200" dirty="0" err="1">
                <a:latin typeface="#9Slide03 AmpleSoft Bold" pitchFamily="2" charset="0"/>
              </a:rPr>
              <a:t>mà</a:t>
            </a:r>
            <a:r>
              <a:rPr lang="en-US" sz="2200" dirty="0">
                <a:latin typeface="#9Slide03 AmpleSoft Bold" pitchFamily="2" charset="0"/>
              </a:rPr>
              <a:t> </a:t>
            </a:r>
            <a:r>
              <a:rPr lang="en-US" sz="2200" dirty="0" err="1">
                <a:latin typeface="#9Slide03 AmpleSoft Bold" pitchFamily="2" charset="0"/>
              </a:rPr>
              <a:t>còn</a:t>
            </a:r>
            <a:r>
              <a:rPr lang="en-US" sz="2200" dirty="0">
                <a:latin typeface="#9Slide03 AmpleSoft Bold" pitchFamily="2" charset="0"/>
              </a:rPr>
              <a:t> </a:t>
            </a:r>
            <a:r>
              <a:rPr lang="en-US" sz="2200" dirty="0" err="1">
                <a:latin typeface="#9Slide03 AmpleSoft Bold" pitchFamily="2" charset="0"/>
              </a:rPr>
              <a:t>có</a:t>
            </a:r>
            <a:r>
              <a:rPr lang="en-US" sz="2200" dirty="0">
                <a:latin typeface="#9Slide03 AmpleSoft Bold" pitchFamily="2" charset="0"/>
              </a:rPr>
              <a:t> </a:t>
            </a:r>
            <a:r>
              <a:rPr lang="en-US" sz="2200" dirty="0" err="1">
                <a:latin typeface="#9Slide03 AmpleSoft Bold" pitchFamily="2" charset="0"/>
              </a:rPr>
              <a:t>lương</a:t>
            </a:r>
            <a:r>
              <a:rPr lang="en-US" sz="2200" dirty="0">
                <a:latin typeface="#9Slide03 AmpleSoft Bold" pitchFamily="2" charset="0"/>
              </a:rPr>
              <a:t>  </a:t>
            </a:r>
            <a:r>
              <a:rPr lang="en-US" sz="2200" dirty="0" err="1">
                <a:latin typeface="#9Slide03 AmpleSoft Bold" pitchFamily="2" charset="0"/>
              </a:rPr>
              <a:t>thực</a:t>
            </a:r>
            <a:r>
              <a:rPr lang="en-US" sz="2200" dirty="0">
                <a:latin typeface="#9Slide03 AmpleSoft Bold" pitchFamily="2" charset="0"/>
              </a:rPr>
              <a:t> </a:t>
            </a:r>
            <a:r>
              <a:rPr lang="en-US" sz="2200" dirty="0" err="1">
                <a:latin typeface="#9Slide03 AmpleSoft Bold" pitchFamily="2" charset="0"/>
              </a:rPr>
              <a:t>để</a:t>
            </a:r>
            <a:r>
              <a:rPr lang="en-US" sz="2200" dirty="0">
                <a:latin typeface="#9Slide03 AmpleSoft Bold" pitchFamily="2" charset="0"/>
              </a:rPr>
              <a:t> </a:t>
            </a:r>
            <a:r>
              <a:rPr lang="en-US" sz="2200" dirty="0" err="1">
                <a:latin typeface="#9Slide03 AmpleSoft Bold" pitchFamily="2" charset="0"/>
              </a:rPr>
              <a:t>chăn</a:t>
            </a:r>
            <a:r>
              <a:rPr lang="en-US" sz="2200" dirty="0">
                <a:latin typeface="#9Slide03 AmpleSoft Bold" pitchFamily="2" charset="0"/>
              </a:rPr>
              <a:t> </a:t>
            </a:r>
            <a:r>
              <a:rPr lang="en-US" sz="2200" dirty="0" err="1">
                <a:latin typeface="#9Slide03 AmpleSoft Bold" pitchFamily="2" charset="0"/>
              </a:rPr>
              <a:t>nuôi</a:t>
            </a:r>
            <a:r>
              <a:rPr lang="en-US" sz="2200" dirty="0">
                <a:latin typeface="#9Slide03 AmpleSoft Bold" pitchFamily="2" charset="0"/>
              </a:rPr>
              <a:t>. </a:t>
            </a:r>
            <a:r>
              <a:rPr lang="en-US" sz="2200" dirty="0" err="1">
                <a:latin typeface="#9Slide03 AmpleSoft Bold" pitchFamily="2" charset="0"/>
              </a:rPr>
              <a:t>Một</a:t>
            </a:r>
            <a:r>
              <a:rPr lang="en-US" sz="2200" dirty="0">
                <a:latin typeface="#9Slide03 AmpleSoft Bold" pitchFamily="2" charset="0"/>
              </a:rPr>
              <a:t> </a:t>
            </a:r>
            <a:r>
              <a:rPr lang="en-US" sz="2200" dirty="0" err="1">
                <a:latin typeface="#9Slide03 AmpleSoft Bold" pitchFamily="2" charset="0"/>
              </a:rPr>
              <a:t>điều</a:t>
            </a:r>
            <a:r>
              <a:rPr lang="en-US" sz="2200" dirty="0">
                <a:latin typeface="#9Slide03 AmpleSoft Bold" pitchFamily="2" charset="0"/>
              </a:rPr>
              <a:t> </a:t>
            </a:r>
            <a:r>
              <a:rPr lang="en-US" sz="2200" dirty="0" err="1">
                <a:latin typeface="#9Slide03 AmpleSoft Bold" pitchFamily="2" charset="0"/>
              </a:rPr>
              <a:t>nổi</a:t>
            </a:r>
            <a:r>
              <a:rPr lang="en-US" sz="2200" dirty="0">
                <a:latin typeface="#9Slide03 AmpleSoft Bold" pitchFamily="2" charset="0"/>
              </a:rPr>
              <a:t> </a:t>
            </a:r>
            <a:r>
              <a:rPr lang="en-US" sz="2200" dirty="0" err="1">
                <a:latin typeface="#9Slide03 AmpleSoft Bold" pitchFamily="2" charset="0"/>
              </a:rPr>
              <a:t>bật</a:t>
            </a:r>
            <a:r>
              <a:rPr lang="en-US" sz="2200" dirty="0">
                <a:latin typeface="#9Slide03 AmpleSoft Bold" pitchFamily="2" charset="0"/>
              </a:rPr>
              <a:t> </a:t>
            </a:r>
            <a:r>
              <a:rPr lang="en-US" sz="2200" dirty="0" err="1">
                <a:latin typeface="#9Slide03 AmpleSoft Bold" pitchFamily="2" charset="0"/>
              </a:rPr>
              <a:t>nữa</a:t>
            </a:r>
            <a:r>
              <a:rPr lang="en-US" sz="2200" dirty="0">
                <a:latin typeface="#9Slide03 AmpleSoft Bold" pitchFamily="2" charset="0"/>
              </a:rPr>
              <a:t> ở </a:t>
            </a:r>
            <a:r>
              <a:rPr lang="en-US" sz="2200" dirty="0" err="1">
                <a:latin typeface="#9Slide03 AmpleSoft Bold" pitchFamily="2" charset="0"/>
              </a:rPr>
              <a:t>Vĩnh</a:t>
            </a:r>
            <a:r>
              <a:rPr lang="en-US" sz="2200" dirty="0">
                <a:latin typeface="#9Slide03 AmpleSoft Bold" pitchFamily="2" charset="0"/>
              </a:rPr>
              <a:t> </a:t>
            </a:r>
            <a:r>
              <a:rPr lang="en-US" sz="2200" dirty="0" err="1">
                <a:latin typeface="#9Slide03 AmpleSoft Bold" pitchFamily="2" charset="0"/>
              </a:rPr>
              <a:t>Sơn</a:t>
            </a:r>
            <a:r>
              <a:rPr lang="en-US" sz="2200" dirty="0">
                <a:latin typeface="#9Slide03 AmpleSoft Bold" pitchFamily="2" charset="0"/>
              </a:rPr>
              <a:t> </a:t>
            </a:r>
            <a:r>
              <a:rPr lang="en-US" sz="2200" dirty="0" err="1">
                <a:latin typeface="#9Slide03 AmpleSoft Bold" pitchFamily="2" charset="0"/>
              </a:rPr>
              <a:t>là</a:t>
            </a:r>
            <a:r>
              <a:rPr lang="en-US" sz="2200" dirty="0">
                <a:latin typeface="#9Slide03 AmpleSoft Bold" pitchFamily="2" charset="0"/>
              </a:rPr>
              <a:t> </a:t>
            </a:r>
            <a:r>
              <a:rPr lang="en-US" sz="2200" dirty="0" err="1">
                <a:latin typeface="#9Slide03 AmpleSoft Bold" pitchFamily="2" charset="0"/>
              </a:rPr>
              <a:t>phát</a:t>
            </a:r>
            <a:r>
              <a:rPr lang="en-US" sz="2200" dirty="0">
                <a:latin typeface="#9Slide03 AmpleSoft Bold" pitchFamily="2" charset="0"/>
              </a:rPr>
              <a:t> </a:t>
            </a:r>
            <a:r>
              <a:rPr lang="en-US" sz="2200" dirty="0" err="1">
                <a:latin typeface="#9Slide03 AmpleSoft Bold" pitchFamily="2" charset="0"/>
              </a:rPr>
              <a:t>triển</a:t>
            </a:r>
            <a:r>
              <a:rPr lang="en-US" sz="2200" dirty="0">
                <a:latin typeface="#9Slide03 AmpleSoft Bold" pitchFamily="2" charset="0"/>
              </a:rPr>
              <a:t> </a:t>
            </a:r>
            <a:r>
              <a:rPr lang="en-US" sz="2200" dirty="0" err="1">
                <a:latin typeface="#9Slide03 AmpleSoft Bold" pitchFamily="2" charset="0"/>
              </a:rPr>
              <a:t>nghề</a:t>
            </a:r>
            <a:r>
              <a:rPr lang="en-US" sz="2200" dirty="0">
                <a:latin typeface="#9Slide03 AmpleSoft Bold" pitchFamily="2" charset="0"/>
              </a:rPr>
              <a:t> </a:t>
            </a:r>
            <a:r>
              <a:rPr lang="en-US" sz="2200" dirty="0" err="1">
                <a:latin typeface="#9Slide03 AmpleSoft Bold" pitchFamily="2" charset="0"/>
              </a:rPr>
              <a:t>nuôi</a:t>
            </a:r>
            <a:r>
              <a:rPr lang="en-US" sz="2200" dirty="0">
                <a:latin typeface="#9Slide03 AmpleSoft Bold" pitchFamily="2" charset="0"/>
              </a:rPr>
              <a:t> </a:t>
            </a:r>
            <a:r>
              <a:rPr lang="en-US" sz="2200" dirty="0" err="1">
                <a:latin typeface="#9Slide03 AmpleSoft Bold" pitchFamily="2" charset="0"/>
              </a:rPr>
              <a:t>cá</a:t>
            </a:r>
            <a:r>
              <a:rPr lang="en-US" sz="2200" dirty="0">
                <a:latin typeface="#9Slide03 AmpleSoft Bold" pitchFamily="2" charset="0"/>
              </a:rPr>
              <a:t>. </a:t>
            </a:r>
            <a:r>
              <a:rPr lang="en-US" sz="2200" dirty="0" err="1">
                <a:latin typeface="#9Slide03 AmpleSoft Bold" pitchFamily="2" charset="0"/>
              </a:rPr>
              <a:t>Nhiều</a:t>
            </a:r>
            <a:r>
              <a:rPr lang="en-US" sz="2200" dirty="0">
                <a:latin typeface="#9Slide03 AmpleSoft Bold" pitchFamily="2" charset="0"/>
              </a:rPr>
              <a:t> </a:t>
            </a:r>
            <a:r>
              <a:rPr lang="en-US" sz="2200" dirty="0" err="1">
                <a:latin typeface="#9Slide03 AmpleSoft Bold" pitchFamily="2" charset="0"/>
              </a:rPr>
              <a:t>ao</a:t>
            </a:r>
            <a:r>
              <a:rPr lang="en-US" sz="2200" dirty="0">
                <a:latin typeface="#9Slide03 AmpleSoft Bold" pitchFamily="2" charset="0"/>
              </a:rPr>
              <a:t> </a:t>
            </a:r>
            <a:r>
              <a:rPr lang="en-US" sz="2200" dirty="0" err="1">
                <a:latin typeface="#9Slide03 AmpleSoft Bold" pitchFamily="2" charset="0"/>
              </a:rPr>
              <a:t>hồ</a:t>
            </a:r>
            <a:r>
              <a:rPr lang="en-US" sz="2200" dirty="0">
                <a:latin typeface="#9Slide03 AmpleSoft Bold" pitchFamily="2" charset="0"/>
              </a:rPr>
              <a:t> </a:t>
            </a:r>
            <a:r>
              <a:rPr lang="en-US" sz="2200" dirty="0" err="1">
                <a:latin typeface="#9Slide03 AmpleSoft Bold" pitchFamily="2" charset="0"/>
              </a:rPr>
              <a:t>được</a:t>
            </a:r>
            <a:r>
              <a:rPr lang="en-US" sz="2200" dirty="0">
                <a:latin typeface="#9Slide03 AmpleSoft Bold" pitchFamily="2" charset="0"/>
              </a:rPr>
              <a:t> </a:t>
            </a:r>
            <a:r>
              <a:rPr lang="en-US" sz="2200" dirty="0" err="1">
                <a:latin typeface="#9Slide03 AmpleSoft Bold" pitchFamily="2" charset="0"/>
              </a:rPr>
              <a:t>người</a:t>
            </a:r>
            <a:r>
              <a:rPr lang="en-US" sz="2200" dirty="0">
                <a:latin typeface="#9Slide03 AmpleSoft Bold" pitchFamily="2" charset="0"/>
              </a:rPr>
              <a:t> </a:t>
            </a:r>
            <a:r>
              <a:rPr lang="en-US" sz="2200" dirty="0" err="1">
                <a:latin typeface="#9Slide03 AmpleSoft Bold" pitchFamily="2" charset="0"/>
              </a:rPr>
              <a:t>dân</a:t>
            </a:r>
            <a:r>
              <a:rPr lang="en-US" sz="2200" dirty="0">
                <a:latin typeface="#9Slide03 AmpleSoft Bold" pitchFamily="2" charset="0"/>
              </a:rPr>
              <a:t> </a:t>
            </a:r>
            <a:r>
              <a:rPr lang="en-US" sz="2200" dirty="0" err="1">
                <a:latin typeface="#9Slide03 AmpleSoft Bold" pitchFamily="2" charset="0"/>
              </a:rPr>
              <a:t>dùng</a:t>
            </a:r>
            <a:r>
              <a:rPr lang="en-US" sz="2200" dirty="0">
                <a:latin typeface="#9Slide03 AmpleSoft Bold" pitchFamily="2" charset="0"/>
              </a:rPr>
              <a:t> </a:t>
            </a:r>
            <a:r>
              <a:rPr lang="en-US" sz="2200" dirty="0" err="1">
                <a:latin typeface="#9Slide03 AmpleSoft Bold" pitchFamily="2" charset="0"/>
              </a:rPr>
              <a:t>nuôi</a:t>
            </a:r>
            <a:r>
              <a:rPr lang="en-US" sz="2200" dirty="0">
                <a:latin typeface="#9Slide03 AmpleSoft Bold" pitchFamily="2" charset="0"/>
              </a:rPr>
              <a:t> </a:t>
            </a:r>
            <a:r>
              <a:rPr lang="en-US" sz="2200" dirty="0" err="1">
                <a:latin typeface="#9Slide03 AmpleSoft Bold" pitchFamily="2" charset="0"/>
              </a:rPr>
              <a:t>cá</a:t>
            </a:r>
            <a:r>
              <a:rPr lang="en-US" sz="2200" dirty="0">
                <a:latin typeface="#9Slide03 AmpleSoft Bold" pitchFamily="2" charset="0"/>
              </a:rPr>
              <a:t> </a:t>
            </a:r>
            <a:r>
              <a:rPr lang="en-US" sz="2200" dirty="0" err="1">
                <a:latin typeface="#9Slide03 AmpleSoft Bold" pitchFamily="2" charset="0"/>
              </a:rPr>
              <a:t>với</a:t>
            </a:r>
            <a:r>
              <a:rPr lang="en-US" sz="2200" dirty="0">
                <a:latin typeface="#9Slide03 AmpleSoft Bold" pitchFamily="2" charset="0"/>
              </a:rPr>
              <a:t> </a:t>
            </a:r>
            <a:r>
              <a:rPr lang="en-US" sz="2200" dirty="0" err="1">
                <a:latin typeface="#9Slide03 AmpleSoft Bold" pitchFamily="2" charset="0"/>
              </a:rPr>
              <a:t>sản</a:t>
            </a:r>
            <a:r>
              <a:rPr lang="en-US" sz="2200" dirty="0">
                <a:latin typeface="#9Slide03 AmpleSoft Bold" pitchFamily="2" charset="0"/>
              </a:rPr>
              <a:t> </a:t>
            </a:r>
            <a:r>
              <a:rPr lang="en-US" sz="2200" dirty="0" err="1">
                <a:latin typeface="#9Slide03 AmpleSoft Bold" pitchFamily="2" charset="0"/>
              </a:rPr>
              <a:t>lượng</a:t>
            </a:r>
            <a:r>
              <a:rPr lang="en-US" sz="2200" dirty="0">
                <a:latin typeface="#9Slide03 AmpleSoft Bold" pitchFamily="2" charset="0"/>
              </a:rPr>
              <a:t> </a:t>
            </a:r>
            <a:r>
              <a:rPr lang="en-US" sz="2200" dirty="0" err="1">
                <a:latin typeface="#9Slide03 AmpleSoft Bold" pitchFamily="2" charset="0"/>
              </a:rPr>
              <a:t>hằng</a:t>
            </a:r>
            <a:r>
              <a:rPr lang="en-US" sz="2200" dirty="0">
                <a:latin typeface="#9Slide03 AmpleSoft Bold" pitchFamily="2" charset="0"/>
              </a:rPr>
              <a:t> </a:t>
            </a:r>
            <a:r>
              <a:rPr lang="en-US" sz="2200" dirty="0" err="1">
                <a:latin typeface="#9Slide03 AmpleSoft Bold" pitchFamily="2" charset="0"/>
              </a:rPr>
              <a:t>năm</a:t>
            </a:r>
            <a:r>
              <a:rPr lang="en-US" sz="2200" dirty="0">
                <a:latin typeface="#9Slide03 AmpleSoft Bold" pitchFamily="2" charset="0"/>
              </a:rPr>
              <a:t> </a:t>
            </a:r>
            <a:r>
              <a:rPr lang="en-US" sz="2200" dirty="0" err="1">
                <a:latin typeface="#9Slide03 AmpleSoft Bold" pitchFamily="2" charset="0"/>
              </a:rPr>
              <a:t>tới</a:t>
            </a:r>
            <a:r>
              <a:rPr lang="en-US" sz="2200" dirty="0">
                <a:latin typeface="#9Slide03 AmpleSoft Bold" pitchFamily="2" charset="0"/>
              </a:rPr>
              <a:t> </a:t>
            </a:r>
            <a:r>
              <a:rPr lang="en-US" sz="2200" dirty="0" err="1">
                <a:latin typeface="#9Slide03 AmpleSoft Bold" pitchFamily="2" charset="0"/>
              </a:rPr>
              <a:t>hai</a:t>
            </a:r>
            <a:r>
              <a:rPr lang="en-US" sz="2200" dirty="0">
                <a:latin typeface="#9Slide03 AmpleSoft Bold" pitchFamily="2" charset="0"/>
              </a:rPr>
              <a:t> </a:t>
            </a:r>
            <a:r>
              <a:rPr lang="en-US" sz="2200" dirty="0" err="1">
                <a:latin typeface="#9Slide03 AmpleSoft Bold" pitchFamily="2" charset="0"/>
              </a:rPr>
              <a:t>tấn</a:t>
            </a:r>
            <a:r>
              <a:rPr lang="en-US" sz="2200" dirty="0">
                <a:latin typeface="#9Slide03 AmpleSoft Bold" pitchFamily="2" charset="0"/>
              </a:rPr>
              <a:t> </a:t>
            </a:r>
            <a:r>
              <a:rPr lang="en-US" sz="2200" dirty="0" err="1">
                <a:latin typeface="#9Slide03 AmpleSoft Bold" pitchFamily="2" charset="0"/>
              </a:rPr>
              <a:t>rưỡi</a:t>
            </a:r>
            <a:r>
              <a:rPr lang="en-US" sz="2200" dirty="0">
                <a:latin typeface="#9Slide03 AmpleSoft Bold" pitchFamily="2" charset="0"/>
              </a:rPr>
              <a:t> </a:t>
            </a:r>
            <a:r>
              <a:rPr lang="en-US" sz="2200" dirty="0" err="1">
                <a:latin typeface="#9Slide03 AmpleSoft Bold" pitchFamily="2" charset="0"/>
              </a:rPr>
              <a:t>trên</a:t>
            </a:r>
            <a:r>
              <a:rPr lang="en-US" sz="2200" dirty="0">
                <a:latin typeface="#9Slide03 AmpleSoft Bold" pitchFamily="2" charset="0"/>
              </a:rPr>
              <a:t> </a:t>
            </a:r>
            <a:r>
              <a:rPr lang="en-US" sz="2200" dirty="0" err="1">
                <a:latin typeface="#9Slide03 AmpleSoft Bold" pitchFamily="2" charset="0"/>
              </a:rPr>
              <a:t>một</a:t>
            </a:r>
            <a:r>
              <a:rPr lang="en-US" sz="2200" dirty="0">
                <a:latin typeface="#9Slide03 AmpleSoft Bold" pitchFamily="2" charset="0"/>
              </a:rPr>
              <a:t> </a:t>
            </a:r>
            <a:r>
              <a:rPr lang="en-US" sz="2200" dirty="0" err="1">
                <a:latin typeface="#9Slide03 AmpleSoft Bold" pitchFamily="2" charset="0"/>
              </a:rPr>
              <a:t>héc-ta.Ước</a:t>
            </a:r>
            <a:r>
              <a:rPr lang="en-US" sz="2200" dirty="0">
                <a:latin typeface="#9Slide03 AmpleSoft Bold" pitchFamily="2" charset="0"/>
              </a:rPr>
              <a:t> </a:t>
            </a:r>
            <a:r>
              <a:rPr lang="en-US" sz="2200" dirty="0" err="1">
                <a:latin typeface="#9Slide03 AmpleSoft Bold" pitchFamily="2" charset="0"/>
              </a:rPr>
              <a:t>muốn</a:t>
            </a:r>
            <a:r>
              <a:rPr lang="en-US" sz="2200" dirty="0">
                <a:latin typeface="#9Slide03 AmpleSoft Bold" pitchFamily="2" charset="0"/>
              </a:rPr>
              <a:t> </a:t>
            </a:r>
            <a:r>
              <a:rPr lang="en-US" sz="2200" dirty="0" err="1">
                <a:latin typeface="#9Slide03 AmpleSoft Bold" pitchFamily="2" charset="0"/>
              </a:rPr>
              <a:t>của</a:t>
            </a:r>
            <a:r>
              <a:rPr lang="en-US" sz="2200" dirty="0">
                <a:latin typeface="#9Slide03 AmpleSoft Bold" pitchFamily="2" charset="0"/>
              </a:rPr>
              <a:t> </a:t>
            </a:r>
            <a:r>
              <a:rPr lang="en-US" sz="2200" dirty="0" err="1">
                <a:latin typeface="#9Slide03 AmpleSoft Bold" pitchFamily="2" charset="0"/>
              </a:rPr>
              <a:t>người</a:t>
            </a:r>
            <a:r>
              <a:rPr lang="en-US" sz="2200" dirty="0">
                <a:latin typeface="#9Slide03 AmpleSoft Bold" pitchFamily="2" charset="0"/>
              </a:rPr>
              <a:t> </a:t>
            </a:r>
            <a:r>
              <a:rPr lang="en-US" sz="2200" dirty="0" err="1">
                <a:latin typeface="#9Slide03 AmpleSoft Bold" pitchFamily="2" charset="0"/>
              </a:rPr>
              <a:t>dân</a:t>
            </a:r>
            <a:r>
              <a:rPr lang="en-US" sz="2200" dirty="0">
                <a:latin typeface="#9Slide03 AmpleSoft Bold" pitchFamily="2" charset="0"/>
              </a:rPr>
              <a:t> </a:t>
            </a:r>
            <a:r>
              <a:rPr lang="en-US" sz="2200" dirty="0" err="1">
                <a:latin typeface="#9Slide03 AmpleSoft Bold" pitchFamily="2" charset="0"/>
              </a:rPr>
              <a:t>vùng</a:t>
            </a:r>
            <a:r>
              <a:rPr lang="en-US" sz="2200" dirty="0">
                <a:latin typeface="#9Slide03 AmpleSoft Bold" pitchFamily="2" charset="0"/>
              </a:rPr>
              <a:t> </a:t>
            </a:r>
            <a:r>
              <a:rPr lang="en-US" sz="2200" dirty="0" err="1">
                <a:latin typeface="#9Slide03 AmpleSoft Bold" pitchFamily="2" charset="0"/>
              </a:rPr>
              <a:t>cao</a:t>
            </a:r>
            <a:r>
              <a:rPr lang="en-US" sz="2200" dirty="0">
                <a:latin typeface="#9Slide03 AmpleSoft Bold" pitchFamily="2" charset="0"/>
              </a:rPr>
              <a:t> </a:t>
            </a:r>
            <a:r>
              <a:rPr lang="en-US" sz="2200" dirty="0" err="1">
                <a:latin typeface="#9Slide03 AmpleSoft Bold" pitchFamily="2" charset="0"/>
              </a:rPr>
              <a:t>chở</a:t>
            </a:r>
            <a:r>
              <a:rPr lang="en-US" sz="2200" dirty="0">
                <a:latin typeface="#9Slide03 AmpleSoft Bold" pitchFamily="2" charset="0"/>
              </a:rPr>
              <a:t> </a:t>
            </a:r>
            <a:r>
              <a:rPr lang="en-US" sz="2200" dirty="0" err="1">
                <a:latin typeface="#9Slide03 AmpleSoft Bold" pitchFamily="2" charset="0"/>
              </a:rPr>
              <a:t>cá</a:t>
            </a:r>
            <a:r>
              <a:rPr lang="en-US" sz="2200" dirty="0">
                <a:latin typeface="#9Slide03 AmpleSoft Bold" pitchFamily="2" charset="0"/>
              </a:rPr>
              <a:t> </a:t>
            </a:r>
            <a:r>
              <a:rPr lang="en-US" sz="2200" dirty="0" err="1">
                <a:latin typeface="#9Slide03 AmpleSoft Bold" pitchFamily="2" charset="0"/>
              </a:rPr>
              <a:t>ngược</a:t>
            </a:r>
            <a:r>
              <a:rPr lang="en-US" sz="2200" dirty="0">
                <a:latin typeface="#9Slide03 AmpleSoft Bold" pitchFamily="2" charset="0"/>
              </a:rPr>
              <a:t> </a:t>
            </a:r>
            <a:r>
              <a:rPr lang="en-US" sz="2200" dirty="0" err="1">
                <a:latin typeface="#9Slide03 AmpleSoft Bold" pitchFamily="2" charset="0"/>
              </a:rPr>
              <a:t>về</a:t>
            </a:r>
            <a:r>
              <a:rPr lang="en-US" sz="2200" dirty="0">
                <a:latin typeface="#9Slide03 AmpleSoft Bold" pitchFamily="2" charset="0"/>
              </a:rPr>
              <a:t> </a:t>
            </a:r>
            <a:r>
              <a:rPr lang="en-US" sz="2200" dirty="0" err="1">
                <a:latin typeface="#9Slide03 AmpleSoft Bold" pitchFamily="2" charset="0"/>
              </a:rPr>
              <a:t>xuôi</a:t>
            </a:r>
            <a:r>
              <a:rPr lang="en-US" sz="2200" dirty="0">
                <a:latin typeface="#9Slide03 AmpleSoft Bold" pitchFamily="2" charset="0"/>
              </a:rPr>
              <a:t> </a:t>
            </a:r>
            <a:r>
              <a:rPr lang="en-US" sz="2200" dirty="0" err="1">
                <a:latin typeface="#9Slide03 AmpleSoft Bold" pitchFamily="2" charset="0"/>
              </a:rPr>
              <a:t>bán</a:t>
            </a:r>
            <a:r>
              <a:rPr lang="en-US" sz="2200" dirty="0">
                <a:latin typeface="#9Slide03 AmpleSoft Bold" pitchFamily="2" charset="0"/>
              </a:rPr>
              <a:t> </a:t>
            </a:r>
            <a:r>
              <a:rPr lang="en-US" sz="2200" dirty="0" err="1">
                <a:latin typeface="#9Slide03 AmpleSoft Bold" pitchFamily="2" charset="0"/>
              </a:rPr>
              <a:t>đã</a:t>
            </a:r>
            <a:r>
              <a:rPr lang="en-US" sz="2200" dirty="0">
                <a:latin typeface="#9Slide03 AmpleSoft Bold" pitchFamily="2" charset="0"/>
              </a:rPr>
              <a:t> </a:t>
            </a:r>
            <a:r>
              <a:rPr lang="en-US" sz="2200" dirty="0" err="1">
                <a:latin typeface="#9Slide03 AmpleSoft Bold" pitchFamily="2" charset="0"/>
              </a:rPr>
              <a:t>trở</a:t>
            </a:r>
            <a:r>
              <a:rPr lang="en-US" sz="2200" dirty="0">
                <a:latin typeface="#9Slide03 AmpleSoft Bold" pitchFamily="2" charset="0"/>
              </a:rPr>
              <a:t> </a:t>
            </a:r>
            <a:r>
              <a:rPr lang="en-US" sz="2200" dirty="0" err="1">
                <a:latin typeface="#9Slide03 AmpleSoft Bold" pitchFamily="2" charset="0"/>
              </a:rPr>
              <a:t>thành</a:t>
            </a:r>
            <a:r>
              <a:rPr lang="en-US" sz="2200" dirty="0">
                <a:latin typeface="#9Slide03 AmpleSoft Bold" pitchFamily="2" charset="0"/>
              </a:rPr>
              <a:t> </a:t>
            </a:r>
            <a:r>
              <a:rPr lang="en-US" sz="2200" dirty="0" err="1">
                <a:latin typeface="#9Slide03 AmpleSoft Bold" pitchFamily="2" charset="0"/>
              </a:rPr>
              <a:t>hiện</a:t>
            </a:r>
            <a:r>
              <a:rPr lang="en-US" sz="2200" dirty="0">
                <a:latin typeface="#9Slide03 AmpleSoft Bold" pitchFamily="2" charset="0"/>
              </a:rPr>
              <a:t> </a:t>
            </a:r>
            <a:r>
              <a:rPr lang="en-US" sz="2200" dirty="0" err="1">
                <a:latin typeface="#9Slide03 AmpleSoft Bold" pitchFamily="2" charset="0"/>
              </a:rPr>
              <a:t>thực</a:t>
            </a:r>
            <a:r>
              <a:rPr lang="en-US" sz="2200" dirty="0">
                <a:latin typeface="#9Slide03 AmpleSoft Bold" pitchFamily="2" charset="0"/>
              </a:rPr>
              <a:t>.</a:t>
            </a:r>
          </a:p>
          <a:p>
            <a:r>
              <a:rPr lang="en-US" sz="2200" dirty="0">
                <a:latin typeface="#9Slide03 AmpleSoft Bold" pitchFamily="2" charset="0"/>
              </a:rPr>
              <a:t>      </a:t>
            </a:r>
            <a:r>
              <a:rPr lang="en-US" sz="2200" dirty="0" err="1">
                <a:latin typeface="#9Slide03 AmpleSoft Bold" pitchFamily="2" charset="0"/>
              </a:rPr>
              <a:t>Nhờ</a:t>
            </a:r>
            <a:r>
              <a:rPr lang="en-US" sz="2200" dirty="0">
                <a:latin typeface="#9Slide03 AmpleSoft Bold" pitchFamily="2" charset="0"/>
              </a:rPr>
              <a:t> </a:t>
            </a:r>
            <a:r>
              <a:rPr lang="en-US" sz="2200" dirty="0" err="1">
                <a:latin typeface="#9Slide03 AmpleSoft Bold" pitchFamily="2" charset="0"/>
              </a:rPr>
              <a:t>phát</a:t>
            </a:r>
            <a:r>
              <a:rPr lang="en-US" sz="2200" dirty="0">
                <a:latin typeface="#9Slide03 AmpleSoft Bold" pitchFamily="2" charset="0"/>
              </a:rPr>
              <a:t> </a:t>
            </a:r>
            <a:r>
              <a:rPr lang="en-US" sz="2200" dirty="0" err="1">
                <a:latin typeface="#9Slide03 AmpleSoft Bold" pitchFamily="2" charset="0"/>
              </a:rPr>
              <a:t>triển</a:t>
            </a:r>
            <a:r>
              <a:rPr lang="en-US" sz="2200" dirty="0">
                <a:latin typeface="#9Slide03 AmpleSoft Bold" pitchFamily="2" charset="0"/>
              </a:rPr>
              <a:t> </a:t>
            </a:r>
            <a:r>
              <a:rPr lang="en-US" sz="2200" dirty="0" err="1">
                <a:latin typeface="#9Slide03 AmpleSoft Bold" pitchFamily="2" charset="0"/>
              </a:rPr>
              <a:t>kinh</a:t>
            </a:r>
            <a:r>
              <a:rPr lang="en-US" sz="2200" dirty="0">
                <a:latin typeface="#9Slide03 AmpleSoft Bold" pitchFamily="2" charset="0"/>
              </a:rPr>
              <a:t> </a:t>
            </a:r>
            <a:r>
              <a:rPr lang="en-US" sz="2200" dirty="0" err="1">
                <a:latin typeface="#9Slide03 AmpleSoft Bold" pitchFamily="2" charset="0"/>
              </a:rPr>
              <a:t>tế</a:t>
            </a:r>
            <a:r>
              <a:rPr lang="en-US" sz="2200" dirty="0">
                <a:latin typeface="#9Slide03 AmpleSoft Bold" pitchFamily="2" charset="0"/>
              </a:rPr>
              <a:t>, </a:t>
            </a:r>
            <a:r>
              <a:rPr lang="en-US" sz="2200" dirty="0" err="1">
                <a:latin typeface="#9Slide03 AmpleSoft Bold" pitchFamily="2" charset="0"/>
              </a:rPr>
              <a:t>đời</a:t>
            </a:r>
            <a:r>
              <a:rPr lang="en-US" sz="2200" dirty="0">
                <a:latin typeface="#9Slide03 AmpleSoft Bold" pitchFamily="2" charset="0"/>
              </a:rPr>
              <a:t> </a:t>
            </a:r>
            <a:r>
              <a:rPr lang="en-US" sz="2200" dirty="0" err="1">
                <a:latin typeface="#9Slide03 AmpleSoft Bold" pitchFamily="2" charset="0"/>
              </a:rPr>
              <a:t>sống</a:t>
            </a:r>
            <a:r>
              <a:rPr lang="en-US" sz="2200" dirty="0">
                <a:latin typeface="#9Slide03 AmpleSoft Bold" pitchFamily="2" charset="0"/>
              </a:rPr>
              <a:t> </a:t>
            </a:r>
            <a:r>
              <a:rPr lang="en-US" sz="2200" dirty="0" err="1">
                <a:latin typeface="#9Slide03 AmpleSoft Bold" pitchFamily="2" charset="0"/>
              </a:rPr>
              <a:t>người</a:t>
            </a:r>
            <a:r>
              <a:rPr lang="en-US" sz="2200" dirty="0">
                <a:latin typeface="#9Slide03 AmpleSoft Bold" pitchFamily="2" charset="0"/>
              </a:rPr>
              <a:t> </a:t>
            </a:r>
            <a:r>
              <a:rPr lang="en-US" sz="2200" dirty="0" err="1">
                <a:latin typeface="#9Slide03 AmpleSoft Bold" pitchFamily="2" charset="0"/>
              </a:rPr>
              <a:t>dân</a:t>
            </a:r>
            <a:r>
              <a:rPr lang="en-US" sz="2200" dirty="0">
                <a:latin typeface="#9Slide03 AmpleSoft Bold" pitchFamily="2" charset="0"/>
              </a:rPr>
              <a:t> </a:t>
            </a:r>
            <a:r>
              <a:rPr lang="en-US" sz="2200" dirty="0" err="1">
                <a:latin typeface="#9Slide03 AmpleSoft Bold" pitchFamily="2" charset="0"/>
              </a:rPr>
              <a:t>được</a:t>
            </a:r>
            <a:r>
              <a:rPr lang="en-US" sz="2200" dirty="0">
                <a:latin typeface="#9Slide03 AmpleSoft Bold" pitchFamily="2" charset="0"/>
              </a:rPr>
              <a:t> </a:t>
            </a:r>
            <a:r>
              <a:rPr lang="en-US" sz="2200" dirty="0" err="1">
                <a:latin typeface="#9Slide03 AmpleSoft Bold" pitchFamily="2" charset="0"/>
              </a:rPr>
              <a:t>cải</a:t>
            </a:r>
            <a:r>
              <a:rPr lang="en-US" sz="2200" dirty="0">
                <a:latin typeface="#9Slide03 AmpleSoft Bold" pitchFamily="2" charset="0"/>
              </a:rPr>
              <a:t> </a:t>
            </a:r>
            <a:r>
              <a:rPr lang="en-US" sz="2200" dirty="0" err="1">
                <a:latin typeface="#9Slide03 AmpleSoft Bold" pitchFamily="2" charset="0"/>
              </a:rPr>
              <a:t>thiện</a:t>
            </a:r>
            <a:r>
              <a:rPr lang="en-US" sz="2200" dirty="0">
                <a:latin typeface="#9Slide03 AmpleSoft Bold" pitchFamily="2" charset="0"/>
              </a:rPr>
              <a:t> </a:t>
            </a:r>
            <a:r>
              <a:rPr lang="en-US" sz="2200" dirty="0" err="1">
                <a:latin typeface="#9Slide03 AmpleSoft Bold" pitchFamily="2" charset="0"/>
              </a:rPr>
              <a:t>rõ</a:t>
            </a:r>
            <a:r>
              <a:rPr lang="en-US" sz="2200" dirty="0">
                <a:latin typeface="#9Slide03 AmpleSoft Bold" pitchFamily="2" charset="0"/>
              </a:rPr>
              <a:t> </a:t>
            </a:r>
            <a:r>
              <a:rPr lang="en-US" sz="2200" dirty="0" err="1">
                <a:latin typeface="#9Slide03 AmpleSoft Bold" pitchFamily="2" charset="0"/>
              </a:rPr>
              <a:t>rệt</a:t>
            </a:r>
            <a:r>
              <a:rPr lang="en-US" sz="2200" dirty="0">
                <a:latin typeface="#9Slide03 AmpleSoft Bold" pitchFamily="2" charset="0"/>
              </a:rPr>
              <a:t>. </a:t>
            </a:r>
            <a:r>
              <a:rPr lang="en-US" sz="2200" dirty="0" err="1">
                <a:latin typeface="#9Slide03 AmpleSoft Bold" pitchFamily="2" charset="0"/>
              </a:rPr>
              <a:t>Trong</a:t>
            </a:r>
            <a:r>
              <a:rPr lang="en-US" sz="2200" dirty="0">
                <a:latin typeface="#9Slide03 AmpleSoft Bold" pitchFamily="2" charset="0"/>
              </a:rPr>
              <a:t> </a:t>
            </a:r>
            <a:r>
              <a:rPr lang="en-US" sz="2200" dirty="0" err="1">
                <a:latin typeface="#9Slide03 AmpleSoft Bold" pitchFamily="2" charset="0"/>
              </a:rPr>
              <a:t>xã</a:t>
            </a:r>
            <a:r>
              <a:rPr lang="en-US" sz="2200" dirty="0">
                <a:latin typeface="#9Slide03 AmpleSoft Bold" pitchFamily="2" charset="0"/>
              </a:rPr>
              <a:t>, </a:t>
            </a:r>
            <a:r>
              <a:rPr lang="en-US" sz="2200" dirty="0" err="1">
                <a:latin typeface="#9Slide03 AmpleSoft Bold" pitchFamily="2" charset="0"/>
              </a:rPr>
              <a:t>cứ</a:t>
            </a:r>
            <a:r>
              <a:rPr lang="en-US" sz="2200" dirty="0">
                <a:latin typeface="#9Slide03 AmpleSoft Bold" pitchFamily="2" charset="0"/>
              </a:rPr>
              <a:t> 10 </a:t>
            </a:r>
            <a:r>
              <a:rPr lang="en-US" sz="2200" dirty="0" err="1">
                <a:latin typeface="#9Slide03 AmpleSoft Bold" pitchFamily="2" charset="0"/>
              </a:rPr>
              <a:t>hộ</a:t>
            </a:r>
            <a:r>
              <a:rPr lang="en-US" sz="2200" dirty="0">
                <a:latin typeface="#9Slide03 AmpleSoft Bold" pitchFamily="2" charset="0"/>
              </a:rPr>
              <a:t> </a:t>
            </a:r>
            <a:r>
              <a:rPr lang="en-US" sz="2200" dirty="0" err="1">
                <a:latin typeface="#9Slide03 AmpleSoft Bold" pitchFamily="2" charset="0"/>
              </a:rPr>
              <a:t>thì</a:t>
            </a:r>
            <a:r>
              <a:rPr lang="en-US" sz="2200" dirty="0">
                <a:latin typeface="#9Slide03 AmpleSoft Bold" pitchFamily="2" charset="0"/>
              </a:rPr>
              <a:t> </a:t>
            </a:r>
            <a:r>
              <a:rPr lang="en-US" sz="2200" dirty="0" err="1">
                <a:latin typeface="#9Slide03 AmpleSoft Bold" pitchFamily="2" charset="0"/>
              </a:rPr>
              <a:t>có</a:t>
            </a:r>
            <a:r>
              <a:rPr lang="en-US" sz="2200" dirty="0">
                <a:latin typeface="#9Slide03 AmpleSoft Bold" pitchFamily="2" charset="0"/>
              </a:rPr>
              <a:t> 9 </a:t>
            </a:r>
            <a:r>
              <a:rPr lang="en-US" sz="2200" dirty="0" err="1">
                <a:latin typeface="#9Slide03 AmpleSoft Bold" pitchFamily="2" charset="0"/>
              </a:rPr>
              <a:t>hộ</a:t>
            </a:r>
            <a:r>
              <a:rPr lang="en-US" sz="2200" dirty="0">
                <a:latin typeface="#9Slide03 AmpleSoft Bold" pitchFamily="2" charset="0"/>
              </a:rPr>
              <a:t> </a:t>
            </a:r>
            <a:r>
              <a:rPr lang="en-US" sz="2200" dirty="0" err="1">
                <a:latin typeface="#9Slide03 AmpleSoft Bold" pitchFamily="2" charset="0"/>
              </a:rPr>
              <a:t>có</a:t>
            </a:r>
            <a:r>
              <a:rPr lang="en-US" sz="2200" dirty="0">
                <a:latin typeface="#9Slide03 AmpleSoft Bold" pitchFamily="2" charset="0"/>
              </a:rPr>
              <a:t> </a:t>
            </a:r>
            <a:r>
              <a:rPr lang="en-US" sz="2200" dirty="0" err="1">
                <a:latin typeface="#9Slide03 AmpleSoft Bold" pitchFamily="2" charset="0"/>
              </a:rPr>
              <a:t>điện</a:t>
            </a:r>
            <a:r>
              <a:rPr lang="en-US" sz="2200" dirty="0">
                <a:latin typeface="#9Slide03 AmpleSoft Bold" pitchFamily="2" charset="0"/>
              </a:rPr>
              <a:t> </a:t>
            </a:r>
            <a:r>
              <a:rPr lang="en-US" sz="2200" dirty="0" err="1">
                <a:latin typeface="#9Slide03 AmpleSoft Bold" pitchFamily="2" charset="0"/>
              </a:rPr>
              <a:t>dùng</a:t>
            </a:r>
            <a:r>
              <a:rPr lang="en-US" sz="2200" dirty="0">
                <a:latin typeface="#9Slide03 AmpleSoft Bold" pitchFamily="2" charset="0"/>
              </a:rPr>
              <a:t>, 8 </a:t>
            </a:r>
            <a:r>
              <a:rPr lang="en-US" sz="2200" dirty="0" err="1">
                <a:latin typeface="#9Slide03 AmpleSoft Bold" pitchFamily="2" charset="0"/>
              </a:rPr>
              <a:t>hộ</a:t>
            </a:r>
            <a:r>
              <a:rPr lang="en-US" sz="2200" dirty="0">
                <a:latin typeface="#9Slide03 AmpleSoft Bold" pitchFamily="2" charset="0"/>
              </a:rPr>
              <a:t> </a:t>
            </a:r>
            <a:r>
              <a:rPr lang="en-US" sz="2200" dirty="0" err="1">
                <a:latin typeface="#9Slide03 AmpleSoft Bold" pitchFamily="2" charset="0"/>
              </a:rPr>
              <a:t>có</a:t>
            </a:r>
            <a:r>
              <a:rPr lang="en-US" sz="2200" dirty="0">
                <a:latin typeface="#9Slide03 AmpleSoft Bold" pitchFamily="2" charset="0"/>
              </a:rPr>
              <a:t> </a:t>
            </a:r>
            <a:r>
              <a:rPr lang="en-US" sz="2200" dirty="0" err="1">
                <a:latin typeface="#9Slide03 AmpleSoft Bold" pitchFamily="2" charset="0"/>
              </a:rPr>
              <a:t>phương</a:t>
            </a:r>
            <a:r>
              <a:rPr lang="en-US" sz="2200" dirty="0">
                <a:latin typeface="#9Slide03 AmpleSoft Bold" pitchFamily="2" charset="0"/>
              </a:rPr>
              <a:t> </a:t>
            </a:r>
            <a:r>
              <a:rPr lang="en-US" sz="2200" dirty="0" err="1">
                <a:latin typeface="#9Slide03 AmpleSoft Bold" pitchFamily="2" charset="0"/>
              </a:rPr>
              <a:t>tiện</a:t>
            </a:r>
            <a:r>
              <a:rPr lang="en-US" sz="2200" dirty="0">
                <a:latin typeface="#9Slide03 AmpleSoft Bold" pitchFamily="2" charset="0"/>
              </a:rPr>
              <a:t> </a:t>
            </a:r>
            <a:r>
              <a:rPr lang="en-US" sz="2200" dirty="0" err="1">
                <a:latin typeface="#9Slide03 AmpleSoft Bold" pitchFamily="2" charset="0"/>
              </a:rPr>
              <a:t>nghe</a:t>
            </a:r>
            <a:r>
              <a:rPr lang="en-US" sz="2200" dirty="0">
                <a:latin typeface="#9Slide03 AmpleSoft Bold" pitchFamily="2" charset="0"/>
              </a:rPr>
              <a:t> – </a:t>
            </a:r>
            <a:r>
              <a:rPr lang="en-US" sz="2200" dirty="0" err="1">
                <a:latin typeface="#9Slide03 AmpleSoft Bold" pitchFamily="2" charset="0"/>
              </a:rPr>
              <a:t>nhìn</a:t>
            </a:r>
            <a:r>
              <a:rPr lang="en-US" sz="2200" dirty="0">
                <a:latin typeface="#9Slide03 AmpleSoft Bold" pitchFamily="2" charset="0"/>
              </a:rPr>
              <a:t>, 3 </a:t>
            </a:r>
            <a:r>
              <a:rPr lang="en-US" sz="2200" dirty="0" err="1">
                <a:latin typeface="#9Slide03 AmpleSoft Bold" pitchFamily="2" charset="0"/>
              </a:rPr>
              <a:t>hộ</a:t>
            </a:r>
            <a:r>
              <a:rPr lang="en-US" sz="2200" dirty="0">
                <a:latin typeface="#9Slide03 AmpleSoft Bold" pitchFamily="2" charset="0"/>
              </a:rPr>
              <a:t> </a:t>
            </a:r>
            <a:r>
              <a:rPr lang="en-US" sz="2200" dirty="0" err="1">
                <a:latin typeface="#9Slide03 AmpleSoft Bold" pitchFamily="2" charset="0"/>
              </a:rPr>
              <a:t>có</a:t>
            </a:r>
            <a:r>
              <a:rPr lang="en-US" sz="2200" dirty="0">
                <a:latin typeface="#9Slide03 AmpleSoft Bold" pitchFamily="2" charset="0"/>
              </a:rPr>
              <a:t> </a:t>
            </a:r>
            <a:r>
              <a:rPr lang="en-US" sz="2200" dirty="0" err="1">
                <a:latin typeface="#9Slide03 AmpleSoft Bold" pitchFamily="2" charset="0"/>
              </a:rPr>
              <a:t>xe</a:t>
            </a:r>
            <a:r>
              <a:rPr lang="en-US" sz="2200" dirty="0">
                <a:latin typeface="#9Slide03 AmpleSoft Bold" pitchFamily="2" charset="0"/>
              </a:rPr>
              <a:t> </a:t>
            </a:r>
            <a:r>
              <a:rPr lang="en-US" sz="2200" dirty="0" err="1">
                <a:latin typeface="#9Slide03 AmpleSoft Bold" pitchFamily="2" charset="0"/>
              </a:rPr>
              <a:t>máy</a:t>
            </a:r>
            <a:r>
              <a:rPr lang="en-US" sz="2200" dirty="0">
                <a:latin typeface="#9Slide03 AmpleSoft Bold" pitchFamily="2" charset="0"/>
              </a:rPr>
              <a:t>. </a:t>
            </a:r>
            <a:r>
              <a:rPr lang="en-US" sz="2200" dirty="0" err="1">
                <a:latin typeface="#9Slide03 AmpleSoft Bold" pitchFamily="2" charset="0"/>
              </a:rPr>
              <a:t>Đầu</a:t>
            </a:r>
            <a:r>
              <a:rPr lang="en-US" sz="2200" dirty="0">
                <a:latin typeface="#9Slide03 AmpleSoft Bold" pitchFamily="2" charset="0"/>
              </a:rPr>
              <a:t> </a:t>
            </a:r>
            <a:r>
              <a:rPr lang="en-US" sz="2200" dirty="0" err="1">
                <a:latin typeface="#9Slide03 AmpleSoft Bold" pitchFamily="2" charset="0"/>
              </a:rPr>
              <a:t>năm</a:t>
            </a:r>
            <a:r>
              <a:rPr lang="en-US" sz="2200" dirty="0">
                <a:latin typeface="#9Slide03 AmpleSoft Bold" pitchFamily="2" charset="0"/>
              </a:rPr>
              <a:t> </a:t>
            </a:r>
            <a:r>
              <a:rPr lang="en-US" sz="2200" dirty="0" err="1">
                <a:latin typeface="#9Slide03 AmpleSoft Bold" pitchFamily="2" charset="0"/>
              </a:rPr>
              <a:t>học</a:t>
            </a:r>
            <a:r>
              <a:rPr lang="en-US" sz="2200" dirty="0">
                <a:latin typeface="#9Slide03 AmpleSoft Bold" pitchFamily="2" charset="0"/>
              </a:rPr>
              <a:t> 2000 – 2001, </a:t>
            </a:r>
            <a:r>
              <a:rPr lang="en-US" sz="2200" dirty="0" err="1">
                <a:latin typeface="#9Slide03 AmpleSoft Bold" pitchFamily="2" charset="0"/>
              </a:rPr>
              <a:t>số</a:t>
            </a:r>
            <a:r>
              <a:rPr lang="en-US" sz="2200" dirty="0">
                <a:latin typeface="#9Slide03 AmpleSoft Bold" pitchFamily="2" charset="0"/>
              </a:rPr>
              <a:t> </a:t>
            </a:r>
            <a:r>
              <a:rPr lang="en-US" sz="2200" dirty="0" err="1">
                <a:latin typeface="#9Slide03 AmpleSoft Bold" pitchFamily="2" charset="0"/>
              </a:rPr>
              <a:t>học</a:t>
            </a:r>
            <a:r>
              <a:rPr lang="en-US" sz="2200" dirty="0">
                <a:latin typeface="#9Slide03 AmpleSoft Bold" pitchFamily="2" charset="0"/>
              </a:rPr>
              <a:t> </a:t>
            </a:r>
            <a:r>
              <a:rPr lang="en-US" sz="2200" dirty="0" err="1">
                <a:latin typeface="#9Slide03 AmpleSoft Bold" pitchFamily="2" charset="0"/>
              </a:rPr>
              <a:t>sinh</a:t>
            </a:r>
            <a:r>
              <a:rPr lang="en-US" sz="2200" dirty="0">
                <a:latin typeface="#9Slide03 AmpleSoft Bold" pitchFamily="2" charset="0"/>
              </a:rPr>
              <a:t> </a:t>
            </a:r>
            <a:r>
              <a:rPr lang="en-US" sz="2200" dirty="0" err="1">
                <a:latin typeface="#9Slide03 AmpleSoft Bold" pitchFamily="2" charset="0"/>
              </a:rPr>
              <a:t>đến</a:t>
            </a:r>
            <a:r>
              <a:rPr lang="en-US" sz="2200" dirty="0">
                <a:latin typeface="#9Slide03 AmpleSoft Bold" pitchFamily="2" charset="0"/>
              </a:rPr>
              <a:t> </a:t>
            </a:r>
            <a:r>
              <a:rPr lang="en-US" sz="2200" dirty="0" err="1">
                <a:latin typeface="#9Slide03 AmpleSoft Bold" pitchFamily="2" charset="0"/>
              </a:rPr>
              <a:t>trường</a:t>
            </a:r>
            <a:r>
              <a:rPr lang="en-US" sz="2200" dirty="0">
                <a:latin typeface="#9Slide03 AmpleSoft Bold" pitchFamily="2" charset="0"/>
              </a:rPr>
              <a:t> </a:t>
            </a:r>
            <a:r>
              <a:rPr lang="en-US" sz="2200" dirty="0" err="1">
                <a:latin typeface="#9Slide03 AmpleSoft Bold" pitchFamily="2" charset="0"/>
              </a:rPr>
              <a:t>tăng</a:t>
            </a:r>
            <a:r>
              <a:rPr lang="en-US" sz="2200" dirty="0">
                <a:latin typeface="#9Slide03 AmpleSoft Bold" pitchFamily="2" charset="0"/>
              </a:rPr>
              <a:t> </a:t>
            </a:r>
            <a:r>
              <a:rPr lang="en-US" sz="2200" dirty="0" err="1">
                <a:latin typeface="#9Slide03 AmpleSoft Bold" pitchFamily="2" charset="0"/>
              </a:rPr>
              <a:t>gấp</a:t>
            </a:r>
            <a:r>
              <a:rPr lang="en-US" sz="2200" dirty="0">
                <a:latin typeface="#9Slide03 AmpleSoft Bold" pitchFamily="2" charset="0"/>
              </a:rPr>
              <a:t> </a:t>
            </a:r>
            <a:r>
              <a:rPr lang="en-US" sz="2200" dirty="0" err="1">
                <a:latin typeface="#9Slide03 AmpleSoft Bold" pitchFamily="2" charset="0"/>
              </a:rPr>
              <a:t>rưỡi</a:t>
            </a:r>
            <a:r>
              <a:rPr lang="en-US" sz="2200" dirty="0">
                <a:latin typeface="#9Slide03 AmpleSoft Bold" pitchFamily="2" charset="0"/>
              </a:rPr>
              <a:t> so </a:t>
            </a:r>
            <a:r>
              <a:rPr lang="en-US" sz="2200" dirty="0" err="1">
                <a:latin typeface="#9Slide03 AmpleSoft Bold" pitchFamily="2" charset="0"/>
              </a:rPr>
              <a:t>với</a:t>
            </a:r>
            <a:r>
              <a:rPr lang="en-US" sz="2200" dirty="0">
                <a:latin typeface="#9Slide03 AmpleSoft Bold" pitchFamily="2" charset="0"/>
              </a:rPr>
              <a:t> </a:t>
            </a:r>
            <a:r>
              <a:rPr lang="en-US" sz="2200" dirty="0" err="1">
                <a:latin typeface="#9Slide03 AmpleSoft Bold" pitchFamily="2" charset="0"/>
              </a:rPr>
              <a:t>năm</a:t>
            </a:r>
            <a:r>
              <a:rPr lang="en-US" sz="2200" dirty="0">
                <a:latin typeface="#9Slide03 AmpleSoft Bold" pitchFamily="2" charset="0"/>
              </a:rPr>
              <a:t> </a:t>
            </a:r>
            <a:r>
              <a:rPr lang="en-US" sz="2200" dirty="0" err="1">
                <a:latin typeface="#9Slide03 AmpleSoft Bold" pitchFamily="2" charset="0"/>
              </a:rPr>
              <a:t>học</a:t>
            </a:r>
            <a:r>
              <a:rPr lang="en-US" sz="2200" dirty="0">
                <a:latin typeface="#9Slide03 AmpleSoft Bold" pitchFamily="2" charset="0"/>
              </a:rPr>
              <a:t> </a:t>
            </a:r>
            <a:r>
              <a:rPr lang="en-US" sz="2200" dirty="0" err="1">
                <a:latin typeface="#9Slide03 AmpleSoft Bold" pitchFamily="2" charset="0"/>
              </a:rPr>
              <a:t>trước</a:t>
            </a:r>
            <a:r>
              <a:rPr lang="en-US" sz="2200" dirty="0">
                <a:latin typeface="#9Slide03 AmpleSoft Bold" pitchFamily="2" charset="0"/>
              </a:rPr>
              <a:t>.  </a:t>
            </a:r>
          </a:p>
        </p:txBody>
      </p:sp>
    </p:spTree>
    <p:extLst>
      <p:ext uri="{BB962C8B-B14F-4D97-AF65-F5344CB8AC3E}">
        <p14:creationId xmlns:p14="http://schemas.microsoft.com/office/powerpoint/2010/main" val="671648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619923" y="571095"/>
            <a:ext cx="6237296" cy="643000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860830" y="2689434"/>
            <a:ext cx="3185160"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Bài</a:t>
            </a:r>
            <a:r>
              <a:rPr lang="en-US" sz="2800" b="1" dirty="0">
                <a:solidFill>
                  <a:schemeClr val="tx1"/>
                </a:solidFill>
                <a:latin typeface="#9Slide03 AmpleSoft Bold" pitchFamily="2" charset="0"/>
                <a:cs typeface="Times New Roman" pitchFamily="18" charset="0"/>
              </a:rPr>
              <a:t> 1: </a:t>
            </a:r>
            <a:r>
              <a:rPr lang="en-US" sz="2800" b="1" dirty="0" err="1">
                <a:solidFill>
                  <a:schemeClr val="tx1"/>
                </a:solidFill>
                <a:latin typeface="#9Slide03 AmpleSoft Bold" pitchFamily="2" charset="0"/>
                <a:cs typeface="Times New Roman" pitchFamily="18" charset="0"/>
              </a:rPr>
              <a:t>Đọc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bài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văn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Nét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mới</a:t>
            </a:r>
            <a:r>
              <a:rPr lang="en-US" sz="2800" b="1" dirty="0">
                <a:solidFill>
                  <a:schemeClr val="tx1"/>
                </a:solidFill>
                <a:latin typeface="#9Slide03 AmpleSoft Bold" pitchFamily="2" charset="0"/>
                <a:cs typeface="Times New Roman" pitchFamily="18" charset="0"/>
              </a:rPr>
              <a:t> ở </a:t>
            </a:r>
            <a:r>
              <a:rPr lang="en-US" sz="2800" b="1" dirty="0" err="1">
                <a:solidFill>
                  <a:schemeClr val="tx1"/>
                </a:solidFill>
                <a:latin typeface="#9Slide03 AmpleSoft Bold" pitchFamily="2" charset="0"/>
                <a:cs typeface="Times New Roman" pitchFamily="18" charset="0"/>
              </a:rPr>
              <a:t>Vĩnh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trả</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lời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câu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hỏi</a:t>
            </a:r>
            <a:r>
              <a:rPr lang="en-US" sz="2800" b="1" dirty="0">
                <a:solidFill>
                  <a:schemeClr val="tx1"/>
                </a:solidFill>
                <a:latin typeface="#9Slide03 AmpleSoft Bold" pitchFamily="2" charset="0"/>
                <a:cs typeface="Times New Roman" pitchFamily="18" charset="0"/>
              </a:rPr>
              <a:t> (SGK/19).</a:t>
            </a:r>
          </a:p>
        </p:txBody>
      </p:sp>
      <p:sp>
        <p:nvSpPr>
          <p:cNvPr id="39" name="Rectangle 22"/>
          <p:cNvSpPr>
            <a:spLocks noChangeArrowheads="1"/>
          </p:cNvSpPr>
          <p:nvPr/>
        </p:nvSpPr>
        <p:spPr bwMode="auto">
          <a:xfrm>
            <a:off x="4747895" y="1793713"/>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sz="2800" b="1" dirty="0">
                <a:solidFill>
                  <a:schemeClr val="tx1"/>
                </a:solidFill>
                <a:latin typeface="#9Slide03 AmpleSoft Bold" pitchFamily="2" charset="0"/>
              </a:rPr>
              <a:t>a. </a:t>
            </a:r>
            <a:r>
              <a:rPr lang="en-US" sz="2800" b="1" dirty="0" err="1">
                <a:solidFill>
                  <a:schemeClr val="tx1"/>
                </a:solidFill>
                <a:latin typeface="#9Slide03 AmpleSoft Bold" pitchFamily="2" charset="0"/>
              </a:rPr>
              <a:t>Bài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văn</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giới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thiệu</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những</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đổi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mới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của</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địa</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phương</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nào</a:t>
            </a:r>
            <a:r>
              <a:rPr lang="en-US" sz="2800" b="1" dirty="0">
                <a:solidFill>
                  <a:schemeClr val="tx1"/>
                </a:solidFill>
                <a:latin typeface="#9Slide03 AmpleSoft Bold" pitchFamily="2" charset="0"/>
              </a:rPr>
              <a:t> ?</a:t>
            </a:r>
          </a:p>
        </p:txBody>
      </p:sp>
      <p:sp>
        <p:nvSpPr>
          <p:cNvPr id="40" name="Rectangle 23"/>
          <p:cNvSpPr>
            <a:spLocks noChangeArrowheads="1"/>
          </p:cNvSpPr>
          <p:nvPr/>
        </p:nvSpPr>
        <p:spPr bwMode="auto">
          <a:xfrm>
            <a:off x="4747894" y="3506324"/>
            <a:ext cx="4177903" cy="954107"/>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rPr>
              <a:t>b.Kể</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lại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những</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nét</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đổi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mới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nói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trên</a:t>
            </a:r>
            <a:r>
              <a:rPr lang="en-US" sz="2800" b="1" dirty="0">
                <a:solidFill>
                  <a:schemeClr val="tx1"/>
                </a:solidFill>
                <a:latin typeface="#9Slide03 AmpleSoft Bold" pitchFamily="2" charset="0"/>
              </a:rPr>
              <a:t>.</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980105" y="469849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7922" y="4495800"/>
            <a:ext cx="2312782" cy="251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7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900" decel="100000" fill="hold"/>
                                        <p:tgtEl>
                                          <p:spTgt spid="2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ox(in)">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linds(horizont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qq.jpg"/>
          <p:cNvPicPr>
            <a:picLocks noChangeAspect="1" noChangeArrowheads="1"/>
          </p:cNvPicPr>
          <p:nvPr/>
        </p:nvPicPr>
        <p:blipFill rotWithShape="1">
          <a:blip r:embed="rId2">
            <a:extLst>
              <a:ext uri="{28A0092B-C50C-407E-A947-70E740481C1C}">
                <a14:useLocalDpi xmlns:a14="http://schemas.microsoft.com/office/drawing/2010/main" val="0"/>
              </a:ext>
            </a:extLst>
          </a:blip>
          <a:srcRect t="15358"/>
          <a:stretch/>
        </p:blipFill>
        <p:spPr bwMode="auto">
          <a:xfrm rot="20548983">
            <a:off x="305449" y="680643"/>
            <a:ext cx="4953000" cy="27927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7" name="Picture 3" descr="C:\Users\HP\Desktop\14-27-41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007" y="862370"/>
            <a:ext cx="4603977" cy="30739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8" name="Picture 4" descr="C:\Users\HP\Desktop\Untitled-1-min-1-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069" y="3311468"/>
            <a:ext cx="3336597" cy="33365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Rectangle 22"/>
          <p:cNvSpPr>
            <a:spLocks noChangeArrowheads="1"/>
          </p:cNvSpPr>
          <p:nvPr/>
        </p:nvSpPr>
        <p:spPr bwMode="auto">
          <a:xfrm>
            <a:off x="5733882" y="4502714"/>
            <a:ext cx="3518976" cy="954107"/>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sz="2800" b="1" dirty="0" err="1">
                <a:solidFill>
                  <a:schemeClr val="tx1"/>
                </a:solidFill>
                <a:latin typeface="#9Slide03 AmpleSoft Bold" pitchFamily="2" charset="0"/>
              </a:rPr>
              <a:t>Huyện</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Vĩnh</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Thạnh</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ngày</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xưa</a:t>
            </a:r>
            <a:r>
              <a:rPr lang="en-US" sz="2800" b="1" dirty="0">
                <a:solidFill>
                  <a:schemeClr val="tx1"/>
                </a:solidFill>
                <a:latin typeface="#9Slide03 AmpleSoft Bold" pitchFamily="2" charset="0"/>
              </a:rPr>
              <a:t>)</a:t>
            </a:r>
          </a:p>
        </p:txBody>
      </p:sp>
      <p:pic>
        <p:nvPicPr>
          <p:cNvPr id="6149" name="Picture 5" descr="C:\Users\HP\Desktop\du-lich-vinh-thanh-binh-dinh-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749" y="217715"/>
            <a:ext cx="4724400" cy="3543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50" name="Picture 6" descr="C:\Users\HP\Desktop\HO DINH BINH .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56360">
            <a:off x="5115943" y="719080"/>
            <a:ext cx="5400000" cy="36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51" name="Picture 7" descr="C:\Users\HP\Desktop\sua-1452162606278_PSXC_thum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920" y="3196205"/>
            <a:ext cx="6096000" cy="34518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Rectangle 22"/>
          <p:cNvSpPr>
            <a:spLocks noChangeArrowheads="1"/>
          </p:cNvSpPr>
          <p:nvPr/>
        </p:nvSpPr>
        <p:spPr bwMode="auto">
          <a:xfrm>
            <a:off x="6506768" y="5165131"/>
            <a:ext cx="3518976" cy="954107"/>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sz="2800" b="1" dirty="0" err="1">
                <a:solidFill>
                  <a:schemeClr val="tx1"/>
                </a:solidFill>
                <a:latin typeface="#9Slide03 AmpleSoft Bold" pitchFamily="2" charset="0"/>
              </a:rPr>
              <a:t>Huyện</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Vĩnh</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Thạnh</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ngày</a:t>
            </a:r>
            <a:r>
              <a:rPr lang="en-US" sz="2800" b="1" dirty="0">
                <a:solidFill>
                  <a:schemeClr val="tx1"/>
                </a:solidFill>
                <a:latin typeface="#9Slide03 AmpleSoft Bold" pitchFamily="2" charset="0"/>
              </a:rPr>
              <a:t> nay)</a:t>
            </a:r>
          </a:p>
        </p:txBody>
      </p:sp>
    </p:spTree>
    <p:extLst>
      <p:ext uri="{BB962C8B-B14F-4D97-AF65-F5344CB8AC3E}">
        <p14:creationId xmlns:p14="http://schemas.microsoft.com/office/powerpoint/2010/main" val="67164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par>
                                <p:cTn id="8" presetID="14" presetClass="entr" presetSubtype="1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randombar(horizontal)">
                                      <p:cBhvr>
                                        <p:cTn id="10" dur="500"/>
                                        <p:tgtEl>
                                          <p:spTgt spid="6148"/>
                                        </p:tgtEl>
                                      </p:cBhvr>
                                    </p:animEffect>
                                  </p:childTnLst>
                                </p:cTn>
                              </p:par>
                              <p:par>
                                <p:cTn id="11" presetID="14" presetClass="entr" presetSubtype="10" fill="hold" nodeType="withEffect">
                                  <p:stCondLst>
                                    <p:cond delay="0"/>
                                  </p:stCondLst>
                                  <p:childTnLst>
                                    <p:set>
                                      <p:cBhvr>
                                        <p:cTn id="12" dur="1" fill="hold">
                                          <p:stCondLst>
                                            <p:cond delay="0"/>
                                          </p:stCondLst>
                                        </p:cTn>
                                        <p:tgtEl>
                                          <p:spTgt spid="6147"/>
                                        </p:tgtEl>
                                        <p:attrNameLst>
                                          <p:attrName>style.visibility</p:attrName>
                                        </p:attrNameLst>
                                      </p:cBhvr>
                                      <p:to>
                                        <p:strVal val="visible"/>
                                      </p:to>
                                    </p:set>
                                    <p:animEffect transition="in" filter="randombar(horizontal)">
                                      <p:cBhvr>
                                        <p:cTn id="13" dur="500"/>
                                        <p:tgtEl>
                                          <p:spTgt spid="6147"/>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6146"/>
                                        </p:tgtEl>
                                      </p:cBhvr>
                                    </p:animEffect>
                                    <p:anim calcmode="lin" valueType="num">
                                      <p:cBhvr>
                                        <p:cTn id="21" dur="1000"/>
                                        <p:tgtEl>
                                          <p:spTgt spid="6146"/>
                                        </p:tgtEl>
                                        <p:attrNameLst>
                                          <p:attrName>ppt_x</p:attrName>
                                        </p:attrNameLst>
                                      </p:cBhvr>
                                      <p:tavLst>
                                        <p:tav tm="0">
                                          <p:val>
                                            <p:strVal val="ppt_x"/>
                                          </p:val>
                                        </p:tav>
                                        <p:tav tm="100000">
                                          <p:val>
                                            <p:strVal val="ppt_x"/>
                                          </p:val>
                                        </p:tav>
                                      </p:tavLst>
                                    </p:anim>
                                    <p:anim calcmode="lin" valueType="num">
                                      <p:cBhvr>
                                        <p:cTn id="22" dur="1000"/>
                                        <p:tgtEl>
                                          <p:spTgt spid="6146"/>
                                        </p:tgtEl>
                                        <p:attrNameLst>
                                          <p:attrName>ppt_y</p:attrName>
                                        </p:attrNameLst>
                                      </p:cBhvr>
                                      <p:tavLst>
                                        <p:tav tm="0">
                                          <p:val>
                                            <p:strVal val="ppt_y"/>
                                          </p:val>
                                        </p:tav>
                                        <p:tav tm="100000">
                                          <p:val>
                                            <p:strVal val="ppt_y+.1"/>
                                          </p:val>
                                        </p:tav>
                                      </p:tavLst>
                                    </p:anim>
                                    <p:set>
                                      <p:cBhvr>
                                        <p:cTn id="23" dur="1" fill="hold">
                                          <p:stCondLst>
                                            <p:cond delay="999"/>
                                          </p:stCondLst>
                                        </p:cTn>
                                        <p:tgtEl>
                                          <p:spTgt spid="6146"/>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1000"/>
                                        <p:tgtEl>
                                          <p:spTgt spid="6148"/>
                                        </p:tgtEl>
                                      </p:cBhvr>
                                    </p:animEffect>
                                    <p:anim calcmode="lin" valueType="num">
                                      <p:cBhvr>
                                        <p:cTn id="26" dur="1000"/>
                                        <p:tgtEl>
                                          <p:spTgt spid="6148"/>
                                        </p:tgtEl>
                                        <p:attrNameLst>
                                          <p:attrName>ppt_x</p:attrName>
                                        </p:attrNameLst>
                                      </p:cBhvr>
                                      <p:tavLst>
                                        <p:tav tm="0">
                                          <p:val>
                                            <p:strVal val="ppt_x"/>
                                          </p:val>
                                        </p:tav>
                                        <p:tav tm="100000">
                                          <p:val>
                                            <p:strVal val="ppt_x"/>
                                          </p:val>
                                        </p:tav>
                                      </p:tavLst>
                                    </p:anim>
                                    <p:anim calcmode="lin" valueType="num">
                                      <p:cBhvr>
                                        <p:cTn id="27" dur="1000"/>
                                        <p:tgtEl>
                                          <p:spTgt spid="6148"/>
                                        </p:tgtEl>
                                        <p:attrNameLst>
                                          <p:attrName>ppt_y</p:attrName>
                                        </p:attrNameLst>
                                      </p:cBhvr>
                                      <p:tavLst>
                                        <p:tav tm="0">
                                          <p:val>
                                            <p:strVal val="ppt_y"/>
                                          </p:val>
                                        </p:tav>
                                        <p:tav tm="100000">
                                          <p:val>
                                            <p:strVal val="ppt_y+.1"/>
                                          </p:val>
                                        </p:tav>
                                      </p:tavLst>
                                    </p:anim>
                                    <p:set>
                                      <p:cBhvr>
                                        <p:cTn id="28" dur="1" fill="hold">
                                          <p:stCondLst>
                                            <p:cond delay="999"/>
                                          </p:stCondLst>
                                        </p:cTn>
                                        <p:tgtEl>
                                          <p:spTgt spid="6148"/>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6147"/>
                                        </p:tgtEl>
                                      </p:cBhvr>
                                    </p:animEffect>
                                    <p:anim calcmode="lin" valueType="num">
                                      <p:cBhvr>
                                        <p:cTn id="31" dur="1000"/>
                                        <p:tgtEl>
                                          <p:spTgt spid="6147"/>
                                        </p:tgtEl>
                                        <p:attrNameLst>
                                          <p:attrName>ppt_x</p:attrName>
                                        </p:attrNameLst>
                                      </p:cBhvr>
                                      <p:tavLst>
                                        <p:tav tm="0">
                                          <p:val>
                                            <p:strVal val="ppt_x"/>
                                          </p:val>
                                        </p:tav>
                                        <p:tav tm="100000">
                                          <p:val>
                                            <p:strVal val="ppt_x"/>
                                          </p:val>
                                        </p:tav>
                                      </p:tavLst>
                                    </p:anim>
                                    <p:anim calcmode="lin" valueType="num">
                                      <p:cBhvr>
                                        <p:cTn id="32" dur="1000"/>
                                        <p:tgtEl>
                                          <p:spTgt spid="6147"/>
                                        </p:tgtEl>
                                        <p:attrNameLst>
                                          <p:attrName>ppt_y</p:attrName>
                                        </p:attrNameLst>
                                      </p:cBhvr>
                                      <p:tavLst>
                                        <p:tav tm="0">
                                          <p:val>
                                            <p:strVal val="ppt_y"/>
                                          </p:val>
                                        </p:tav>
                                        <p:tav tm="100000">
                                          <p:val>
                                            <p:strVal val="ppt_y+.1"/>
                                          </p:val>
                                        </p:tav>
                                      </p:tavLst>
                                    </p:anim>
                                    <p:set>
                                      <p:cBhvr>
                                        <p:cTn id="33" dur="1" fill="hold">
                                          <p:stCondLst>
                                            <p:cond delay="999"/>
                                          </p:stCondLst>
                                        </p:cTn>
                                        <p:tgtEl>
                                          <p:spTgt spid="6147"/>
                                        </p:tgtEl>
                                        <p:attrNameLst>
                                          <p:attrName>style.visibility</p:attrName>
                                        </p:attrNameLst>
                                      </p:cBhvr>
                                      <p:to>
                                        <p:strVal val="hidden"/>
                                      </p:to>
                                    </p:set>
                                  </p:childTnLst>
                                </p:cTn>
                              </p:par>
                              <p:par>
                                <p:cTn id="34" presetID="42" presetClass="exit" presetSubtype="0" fill="hold" grpId="1" nodeType="withEffect">
                                  <p:stCondLst>
                                    <p:cond delay="0"/>
                                  </p:stCondLst>
                                  <p:childTnLst>
                                    <p:animEffect transition="out" filter="fade">
                                      <p:cBhvr>
                                        <p:cTn id="35" dur="1000"/>
                                        <p:tgtEl>
                                          <p:spTgt spid="11"/>
                                        </p:tgtEl>
                                      </p:cBhvr>
                                    </p:animEffect>
                                    <p:anim calcmode="lin" valueType="num">
                                      <p:cBhvr>
                                        <p:cTn id="36" dur="1000"/>
                                        <p:tgtEl>
                                          <p:spTgt spid="11"/>
                                        </p:tgtEl>
                                        <p:attrNameLst>
                                          <p:attrName>ppt_x</p:attrName>
                                        </p:attrNameLst>
                                      </p:cBhvr>
                                      <p:tavLst>
                                        <p:tav tm="0">
                                          <p:val>
                                            <p:strVal val="ppt_x"/>
                                          </p:val>
                                        </p:tav>
                                        <p:tav tm="100000">
                                          <p:val>
                                            <p:strVal val="ppt_x"/>
                                          </p:val>
                                        </p:tav>
                                      </p:tavLst>
                                    </p:anim>
                                    <p:anim calcmode="lin" valueType="num">
                                      <p:cBhvr>
                                        <p:cTn id="37" dur="1000"/>
                                        <p:tgtEl>
                                          <p:spTgt spid="11"/>
                                        </p:tgtEl>
                                        <p:attrNameLst>
                                          <p:attrName>ppt_y</p:attrName>
                                        </p:attrNameLst>
                                      </p:cBhvr>
                                      <p:tavLst>
                                        <p:tav tm="0">
                                          <p:val>
                                            <p:strVal val="ppt_y"/>
                                          </p:val>
                                        </p:tav>
                                        <p:tav tm="100000">
                                          <p:val>
                                            <p:strVal val="ppt_y+.1"/>
                                          </p:val>
                                        </p:tav>
                                      </p:tavLst>
                                    </p:anim>
                                    <p:set>
                                      <p:cBhvr>
                                        <p:cTn id="38" dur="1" fill="hold">
                                          <p:stCondLst>
                                            <p:cond delay="9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6149"/>
                                        </p:tgtEl>
                                        <p:attrNameLst>
                                          <p:attrName>style.visibility</p:attrName>
                                        </p:attrNameLst>
                                      </p:cBhvr>
                                      <p:to>
                                        <p:strVal val="visible"/>
                                      </p:to>
                                    </p:set>
                                    <p:animEffect transition="in" filter="randombar(horizontal)">
                                      <p:cBhvr>
                                        <p:cTn id="43" dur="500"/>
                                        <p:tgtEl>
                                          <p:spTgt spid="6149"/>
                                        </p:tgtEl>
                                      </p:cBhvr>
                                    </p:animEffect>
                                  </p:childTnLst>
                                </p:cTn>
                              </p:par>
                              <p:par>
                                <p:cTn id="44" presetID="14" presetClass="entr" presetSubtype="10" fill="hold" nodeType="withEffect">
                                  <p:stCondLst>
                                    <p:cond delay="0"/>
                                  </p:stCondLst>
                                  <p:childTnLst>
                                    <p:set>
                                      <p:cBhvr>
                                        <p:cTn id="45" dur="1" fill="hold">
                                          <p:stCondLst>
                                            <p:cond delay="0"/>
                                          </p:stCondLst>
                                        </p:cTn>
                                        <p:tgtEl>
                                          <p:spTgt spid="6150"/>
                                        </p:tgtEl>
                                        <p:attrNameLst>
                                          <p:attrName>style.visibility</p:attrName>
                                        </p:attrNameLst>
                                      </p:cBhvr>
                                      <p:to>
                                        <p:strVal val="visible"/>
                                      </p:to>
                                    </p:set>
                                    <p:animEffect transition="in" filter="randombar(horizontal)">
                                      <p:cBhvr>
                                        <p:cTn id="46" dur="500"/>
                                        <p:tgtEl>
                                          <p:spTgt spid="6150"/>
                                        </p:tgtEl>
                                      </p:cBhvr>
                                    </p:animEffect>
                                  </p:childTnLst>
                                </p:cTn>
                              </p:par>
                              <p:par>
                                <p:cTn id="47" presetID="14" presetClass="entr" presetSubtype="10" fill="hold" nodeType="withEffect">
                                  <p:stCondLst>
                                    <p:cond delay="0"/>
                                  </p:stCondLst>
                                  <p:childTnLst>
                                    <p:set>
                                      <p:cBhvr>
                                        <p:cTn id="48" dur="1" fill="hold">
                                          <p:stCondLst>
                                            <p:cond delay="0"/>
                                          </p:stCondLst>
                                        </p:cTn>
                                        <p:tgtEl>
                                          <p:spTgt spid="6151"/>
                                        </p:tgtEl>
                                        <p:attrNameLst>
                                          <p:attrName>style.visibility</p:attrName>
                                        </p:attrNameLst>
                                      </p:cBhvr>
                                      <p:to>
                                        <p:strVal val="visible"/>
                                      </p:to>
                                    </p:set>
                                    <p:animEffect transition="in" filter="randombar(horizontal)">
                                      <p:cBhvr>
                                        <p:cTn id="49" dur="500"/>
                                        <p:tgtEl>
                                          <p:spTgt spid="6151"/>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ox(i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HP\Desktop\300px-Múa_xo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059" y="977673"/>
            <a:ext cx="3102428" cy="1913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194" name="Picture 2" descr="C:\Users\HP\Desktop\nguoib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34082">
            <a:off x="5099955" y="431971"/>
            <a:ext cx="4268971" cy="32092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195" name="Picture 3" descr="C:\Users\HP\Desktop\unnamed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0258" y="3405187"/>
            <a:ext cx="3901440" cy="28727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196" name="Picture 4" descr="C:\Users\HP\Desktop\unnamed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273" y="2803752"/>
            <a:ext cx="2293620" cy="39014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Rectangle 22"/>
          <p:cNvSpPr>
            <a:spLocks noChangeArrowheads="1"/>
          </p:cNvSpPr>
          <p:nvPr/>
        </p:nvSpPr>
        <p:spPr bwMode="auto">
          <a:xfrm>
            <a:off x="1474968" y="3596132"/>
            <a:ext cx="1322660" cy="954107"/>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sz="2800" b="1" dirty="0" err="1">
                <a:solidFill>
                  <a:schemeClr val="tx1"/>
                </a:solidFill>
                <a:latin typeface="#9Slide03 AmpleSoft Bold" pitchFamily="2" charset="0"/>
              </a:rPr>
              <a:t>Người</a:t>
            </a:r>
            <a:r>
              <a:rPr lang="en-US" sz="2800" b="1" dirty="0">
                <a:solidFill>
                  <a:schemeClr val="tx1"/>
                </a:solidFill>
                <a:latin typeface="#9Slide03 AmpleSoft Bold" pitchFamily="2" charset="0"/>
              </a:rPr>
              <a:t> Ba Na</a:t>
            </a:r>
          </a:p>
        </p:txBody>
      </p:sp>
    </p:spTree>
    <p:extLst>
      <p:ext uri="{BB962C8B-B14F-4D97-AF65-F5344CB8AC3E}">
        <p14:creationId xmlns:p14="http://schemas.microsoft.com/office/powerpoint/2010/main" val="254488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randombar(horizontal)">
                                      <p:cBhvr>
                                        <p:cTn id="7" dur="500"/>
                                        <p:tgtEl>
                                          <p:spTgt spid="8196"/>
                                        </p:tgtEl>
                                      </p:cBhvr>
                                    </p:animEffect>
                                  </p:childTnLst>
                                </p:cTn>
                              </p:par>
                              <p:par>
                                <p:cTn id="8" presetID="14" presetClass="entr" presetSubtype="1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randombar(horizontal)">
                                      <p:cBhvr>
                                        <p:cTn id="10" dur="500"/>
                                        <p:tgtEl>
                                          <p:spTgt spid="8194"/>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randombar(horizontal)">
                                      <p:cBhvr>
                                        <p:cTn id="16" dur="500"/>
                                        <p:tgtEl>
                                          <p:spTgt spid="8195"/>
                                        </p:tgtEl>
                                      </p:cBhvr>
                                    </p:animEffec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519525" y="544565"/>
            <a:ext cx="6860413" cy="8307862"/>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1292266" y="2322301"/>
            <a:ext cx="2818353" cy="2009061"/>
          </a:xfrm>
          <a:prstGeom prst="round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sz="2800" b="1" dirty="0">
                <a:solidFill>
                  <a:schemeClr val="tx1"/>
                </a:solidFill>
                <a:latin typeface="#9Slide03 AmpleSoft Bold" pitchFamily="2" charset="0"/>
              </a:rPr>
              <a:t>a. </a:t>
            </a:r>
            <a:r>
              <a:rPr lang="en-US" sz="2800" b="1" dirty="0" err="1">
                <a:solidFill>
                  <a:schemeClr val="tx1"/>
                </a:solidFill>
                <a:latin typeface="#9Slide03 AmpleSoft Bold" pitchFamily="2" charset="0"/>
              </a:rPr>
              <a:t>Bài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văn</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giới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thiệu</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những</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đổi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mới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của</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địa</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phương</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nào</a:t>
            </a:r>
            <a:r>
              <a:rPr lang="en-US" sz="2800" b="1" dirty="0">
                <a:solidFill>
                  <a:schemeClr val="tx1"/>
                </a:solidFill>
                <a:latin typeface="#9Slide03 AmpleSoft Bold" pitchFamily="2" charset="0"/>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333822" y="4393766"/>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01043" y="4247956"/>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24"/>
          <p:cNvSpPr>
            <a:spLocks noChangeArrowheads="1"/>
          </p:cNvSpPr>
          <p:nvPr/>
        </p:nvSpPr>
        <p:spPr bwMode="auto">
          <a:xfrm>
            <a:off x="4800600" y="1976793"/>
            <a:ext cx="42545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Giới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thiệu</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những</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đổi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mới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của</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xã</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miền</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núi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Vĩnh</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Sơn</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thuộc</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huyện</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Vĩnh</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Thạnh,tỉnh</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Bình</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Định</a:t>
            </a:r>
            <a:r>
              <a:rPr lang="en-US" sz="2800" b="1" dirty="0">
                <a:solidFill>
                  <a:schemeClr val="tx1"/>
                </a:solidFill>
                <a:latin typeface="#9Slide03 AmpleSoft Bold" pitchFamily="2" charset="0"/>
              </a:rPr>
              <a:t>.</a:t>
            </a:r>
          </a:p>
        </p:txBody>
      </p:sp>
      <p:sp>
        <p:nvSpPr>
          <p:cNvPr id="42" name="Rectangle 25"/>
          <p:cNvSpPr>
            <a:spLocks noChangeArrowheads="1"/>
          </p:cNvSpPr>
          <p:nvPr/>
        </p:nvSpPr>
        <p:spPr bwMode="auto">
          <a:xfrm>
            <a:off x="4927600" y="3857281"/>
            <a:ext cx="46863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Trước</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đây</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Khó</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khăn</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nghèo</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đói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quanh</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năm</a:t>
            </a:r>
            <a:endParaRPr lang="en-US" sz="2800" b="1" dirty="0">
              <a:solidFill>
                <a:schemeClr val="tx1"/>
              </a:solidFill>
              <a:latin typeface="#9Slide03 AmpleSoft Bold" pitchFamily="2" charset="0"/>
            </a:endParaRPr>
          </a:p>
        </p:txBody>
      </p:sp>
    </p:spTree>
    <p:extLst>
      <p:ext uri="{BB962C8B-B14F-4D97-AF65-F5344CB8AC3E}">
        <p14:creationId xmlns:p14="http://schemas.microsoft.com/office/powerpoint/2010/main" val="392179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ox(in)">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linds(horizont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linds(horizontal)">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9" grpId="0" animBg="1"/>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648354" y="571095"/>
            <a:ext cx="6237296" cy="643000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40" name="Rectangle 23"/>
          <p:cNvSpPr>
            <a:spLocks noChangeArrowheads="1"/>
          </p:cNvSpPr>
          <p:nvPr/>
        </p:nvSpPr>
        <p:spPr bwMode="auto">
          <a:xfrm>
            <a:off x="1414168" y="2401101"/>
            <a:ext cx="2827631" cy="1532334"/>
          </a:xfrm>
          <a:prstGeom prst="round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rPr>
              <a:t>b.Kể</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lại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những</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nét</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đổi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mới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nói</a:t>
            </a:r>
            <a:r>
              <a:rPr lang="en-US" sz="2800" b="1" dirty="0">
                <a:solidFill>
                  <a:schemeClr val="tx1"/>
                </a:solidFill>
                <a:latin typeface="#9Slide03 AmpleSoft Bold" pitchFamily="2" charset="0"/>
              </a:rPr>
              <a:t> </a:t>
            </a:r>
            <a:r>
              <a:rPr lang="en-US" sz="2800" b="1" dirty="0" err="1">
                <a:solidFill>
                  <a:schemeClr val="tx1"/>
                </a:solidFill>
                <a:latin typeface="#9Slide03 AmpleSoft Bold" pitchFamily="2" charset="0"/>
              </a:rPr>
              <a:t>trên</a:t>
            </a:r>
            <a:r>
              <a:rPr lang="en-US" sz="2800" b="1" dirty="0">
                <a:solidFill>
                  <a:schemeClr val="tx1"/>
                </a:solidFill>
                <a:latin typeface="#9Slide03 AmpleSoft Bold" pitchFamily="2" charset="0"/>
              </a:rPr>
              <a:t>.</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6060300" y="1193544"/>
            <a:ext cx="1356541" cy="578882"/>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tx1"/>
                </a:solidFill>
                <a:latin typeface="#9Slide03 AmpleSoft Bold" pitchFamily="2" charset="0"/>
                <a:cs typeface="Times New Roman" pitchFamily="18" charset="0"/>
              </a:rPr>
              <a:t>GỢI Ý</a:t>
            </a:r>
          </a:p>
        </p:txBody>
      </p:sp>
      <p:sp>
        <p:nvSpPr>
          <p:cNvPr id="42" name="Text Box 21"/>
          <p:cNvSpPr txBox="1">
            <a:spLocks noChangeArrowheads="1"/>
          </p:cNvSpPr>
          <p:nvPr/>
        </p:nvSpPr>
        <p:spPr bwMode="auto">
          <a:xfrm>
            <a:off x="4740186" y="1973719"/>
            <a:ext cx="3697754" cy="954107"/>
          </a:xfrm>
          <a:prstGeom prst="rect">
            <a:avLst/>
          </a:prstGeom>
          <a:solidFill>
            <a:schemeClr val="accent2"/>
          </a:solidFill>
          <a:ln>
            <a:noFill/>
          </a:ln>
          <a:effectLst/>
        </p:spPr>
        <p:txBody>
          <a:bodyPr wrap="square">
            <a:spAutoFit/>
          </a:bodyPr>
          <a:lstStyle/>
          <a:p>
            <a:pPr eaLnBrk="1" hangingPunct="1">
              <a:spcBef>
                <a:spcPct val="50000"/>
              </a:spcBef>
            </a:pPr>
            <a:r>
              <a:rPr lang="en-US" sz="2800" b="1" dirty="0" err="1">
                <a:solidFill>
                  <a:schemeClr val="bg2"/>
                </a:solidFill>
                <a:latin typeface="#9Slide03 AmpleSoft Bold" pitchFamily="2" charset="0"/>
                <a:cs typeface="Times New Roman" pitchFamily="18" charset="0"/>
              </a:rPr>
              <a:t>Trước</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đây</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Khó</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khăn</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nghèo</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đói</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quanh</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năm</a:t>
            </a:r>
            <a:r>
              <a:rPr lang="en-US" sz="2800" b="1" dirty="0">
                <a:solidFill>
                  <a:schemeClr val="bg2"/>
                </a:solidFill>
                <a:latin typeface="#9Slide03 AmpleSoft Bold" pitchFamily="2" charset="0"/>
                <a:cs typeface="Times New Roman" pitchFamily="18" charset="0"/>
              </a:rPr>
              <a:t>.</a:t>
            </a:r>
          </a:p>
        </p:txBody>
      </p:sp>
      <p:sp>
        <p:nvSpPr>
          <p:cNvPr id="43" name="Text Box 22"/>
          <p:cNvSpPr txBox="1">
            <a:spLocks noChangeArrowheads="1"/>
          </p:cNvSpPr>
          <p:nvPr/>
        </p:nvSpPr>
        <p:spPr bwMode="auto">
          <a:xfrm>
            <a:off x="4740186" y="3035860"/>
            <a:ext cx="5236681" cy="1384995"/>
          </a:xfrm>
          <a:prstGeom prst="rect">
            <a:avLst/>
          </a:prstGeom>
          <a:solidFill>
            <a:schemeClr val="accent5"/>
          </a:solidFill>
          <a:ln>
            <a:noFill/>
          </a:ln>
          <a:effectLst/>
        </p:spPr>
        <p:txBody>
          <a:bodyPr wrap="square">
            <a:spAutoFit/>
          </a:bodyPr>
          <a:lstStyle/>
          <a:p>
            <a:pPr eaLnBrk="1" hangingPunct="1">
              <a:spcBef>
                <a:spcPct val="50000"/>
              </a:spcBef>
            </a:pPr>
            <a:r>
              <a:rPr lang="en-US" sz="2800" b="1" dirty="0" err="1">
                <a:solidFill>
                  <a:schemeClr val="bg2"/>
                </a:solidFill>
                <a:latin typeface="#9Slide03 AmpleSoft Bold" pitchFamily="2" charset="0"/>
                <a:cs typeface="Times New Roman" pitchFamily="18" charset="0"/>
              </a:rPr>
              <a:t>Những</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nét</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đổi</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mới</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của</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Vĩnh</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Sơn</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Trồng</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lúa</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nước</a:t>
            </a:r>
            <a:r>
              <a:rPr lang="en-US" sz="2800" b="1" dirty="0">
                <a:solidFill>
                  <a:schemeClr val="bg2"/>
                </a:solidFill>
                <a:latin typeface="#9Slide03 AmpleSoft Bold" pitchFamily="2" charset="0"/>
                <a:cs typeface="Times New Roman" pitchFamily="18" charset="0"/>
              </a:rPr>
              <a:t>.                                  + </a:t>
            </a:r>
            <a:r>
              <a:rPr lang="en-US" sz="2800" b="1" dirty="0" err="1">
                <a:solidFill>
                  <a:schemeClr val="bg2"/>
                </a:solidFill>
                <a:latin typeface="#9Slide03 AmpleSoft Bold" pitchFamily="2" charset="0"/>
                <a:cs typeface="Times New Roman" pitchFamily="18" charset="0"/>
              </a:rPr>
              <a:t>Nghề</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nuôi</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cá</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phát</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triển</a:t>
            </a:r>
            <a:r>
              <a:rPr lang="en-US" sz="2800" b="1" dirty="0">
                <a:solidFill>
                  <a:schemeClr val="bg2"/>
                </a:solidFill>
                <a:latin typeface="#9Slide03 AmpleSoft Bold" pitchFamily="2" charset="0"/>
                <a:cs typeface="Times New Roman" pitchFamily="18" charset="0"/>
              </a:rPr>
              <a:t>.</a:t>
            </a:r>
          </a:p>
        </p:txBody>
      </p:sp>
      <p:sp>
        <p:nvSpPr>
          <p:cNvPr id="44" name="Text Box 23"/>
          <p:cNvSpPr txBox="1">
            <a:spLocks noChangeArrowheads="1"/>
          </p:cNvSpPr>
          <p:nvPr/>
        </p:nvSpPr>
        <p:spPr bwMode="auto">
          <a:xfrm>
            <a:off x="4740186" y="4503536"/>
            <a:ext cx="3697754" cy="1384995"/>
          </a:xfrm>
          <a:prstGeom prst="rect">
            <a:avLst/>
          </a:prstGeom>
          <a:solidFill>
            <a:schemeClr val="accent6"/>
          </a:solidFill>
          <a:ln>
            <a:noFill/>
          </a:ln>
          <a:effectLst/>
        </p:spPr>
        <p:txBody>
          <a:bodyPr wrap="square">
            <a:spAutoFit/>
          </a:bodyPr>
          <a:lstStyle/>
          <a:p>
            <a:pPr algn="just" eaLnBrk="1" hangingPunct="1">
              <a:spcBef>
                <a:spcPct val="50000"/>
              </a:spcBef>
            </a:pPr>
            <a:r>
              <a:rPr lang="en-US" sz="2800" b="1" dirty="0" err="1">
                <a:solidFill>
                  <a:schemeClr val="bg2"/>
                </a:solidFill>
                <a:latin typeface="#9Slide03 AmpleSoft Bold" pitchFamily="2" charset="0"/>
                <a:cs typeface="Times New Roman" pitchFamily="18" charset="0"/>
              </a:rPr>
              <a:t>Kết</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quả</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của</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sự</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đổi</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mới</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Đời</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sống</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được</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cải</a:t>
            </a:r>
            <a:r>
              <a:rPr lang="en-US" sz="2800" b="1" dirty="0">
                <a:solidFill>
                  <a:schemeClr val="bg2"/>
                </a:solidFill>
                <a:latin typeface="#9Slide03 AmpleSoft Bold" pitchFamily="2" charset="0"/>
                <a:cs typeface="Times New Roman" pitchFamily="18" charset="0"/>
              </a:rPr>
              <a:t> </a:t>
            </a:r>
            <a:r>
              <a:rPr lang="en-US" sz="2800" b="1" dirty="0" err="1">
                <a:solidFill>
                  <a:schemeClr val="bg2"/>
                </a:solidFill>
                <a:latin typeface="#9Slide03 AmpleSoft Bold" pitchFamily="2" charset="0"/>
                <a:cs typeface="Times New Roman" pitchFamily="18" charset="0"/>
              </a:rPr>
              <a:t>thiện</a:t>
            </a:r>
            <a:r>
              <a:rPr lang="en-US" sz="2800" b="1" dirty="0">
                <a:solidFill>
                  <a:schemeClr val="bg2"/>
                </a:solidFill>
                <a:latin typeface="#9Slide03 AmpleSoft Bold" pitchFamily="2" charset="0"/>
                <a:cs typeface="Times New Roman" pitchFamily="18" charset="0"/>
              </a:rPr>
              <a:t>.</a:t>
            </a:r>
          </a:p>
        </p:txBody>
      </p:sp>
    </p:spTree>
    <p:extLst>
      <p:ext uri="{BB962C8B-B14F-4D97-AF65-F5344CB8AC3E}">
        <p14:creationId xmlns:p14="http://schemas.microsoft.com/office/powerpoint/2010/main" val="345803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linds(horizont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linds(horizont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box(in)">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in)">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3782131" y="2207700"/>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L</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4802606" y="2236500"/>
            <a:ext cx="915154"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U</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5842143" y="2236500"/>
            <a:ext cx="925030"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Y</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5055082" y="4154975"/>
            <a:ext cx="1334874" cy="134639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T</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6462670" y="4150700"/>
            <a:ext cx="1284330" cy="1557313"/>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Ậ</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7978520" y="4195879"/>
            <a:ext cx="993225" cy="1356271"/>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P</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0" name="Google Shape;790;p10"/>
          <p:cNvSpPr/>
          <p:nvPr/>
        </p:nvSpPr>
        <p:spPr>
          <a:xfrm>
            <a:off x="8288022" y="2299604"/>
            <a:ext cx="911862" cy="1348041"/>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792" name="Google Shape;792;p10">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6929473" y="1987250"/>
            <a:ext cx="1096927" cy="1812300"/>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Ệ</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57221" y="2152562"/>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3317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90"/>
                                        </p:tgtEl>
                                        <p:attrNameLst>
                                          <p:attrName>style.visibility</p:attrName>
                                        </p:attrNameLst>
                                      </p:cBhvr>
                                      <p:to>
                                        <p:strVal val="visible"/>
                                      </p:to>
                                    </p:set>
                                    <p:anim calcmode="lin" valueType="num">
                                      <p:cBhvr>
                                        <p:cTn id="31" dur="1000" fill="hold"/>
                                        <p:tgtEl>
                                          <p:spTgt spid="790"/>
                                        </p:tgtEl>
                                        <p:attrNameLst>
                                          <p:attrName>ppt_w</p:attrName>
                                        </p:attrNameLst>
                                      </p:cBhvr>
                                      <p:tavLst>
                                        <p:tav tm="0">
                                          <p:val>
                                            <p:fltVal val="0"/>
                                          </p:val>
                                        </p:tav>
                                        <p:tav tm="100000">
                                          <p:val>
                                            <p:strVal val="#ppt_w"/>
                                          </p:val>
                                        </p:tav>
                                      </p:tavLst>
                                    </p:anim>
                                    <p:anim calcmode="lin" valueType="num">
                                      <p:cBhvr>
                                        <p:cTn id="32" dur="1000" fill="hold"/>
                                        <p:tgtEl>
                                          <p:spTgt spid="790"/>
                                        </p:tgtEl>
                                        <p:attrNameLst>
                                          <p:attrName>ppt_h</p:attrName>
                                        </p:attrNameLst>
                                      </p:cBhvr>
                                      <p:tavLst>
                                        <p:tav tm="0">
                                          <p:val>
                                            <p:fltVal val="0"/>
                                          </p:val>
                                        </p:tav>
                                        <p:tav tm="100000">
                                          <p:val>
                                            <p:strVal val="#ppt_h"/>
                                          </p:val>
                                        </p:tav>
                                      </p:tavLst>
                                    </p:anim>
                                    <p:anim calcmode="lin" valueType="num">
                                      <p:cBhvr>
                                        <p:cTn id="33" dur="1000" fill="hold"/>
                                        <p:tgtEl>
                                          <p:spTgt spid="790"/>
                                        </p:tgtEl>
                                        <p:attrNameLst>
                                          <p:attrName>style.rotation</p:attrName>
                                        </p:attrNameLst>
                                      </p:cBhvr>
                                      <p:tavLst>
                                        <p:tav tm="0">
                                          <p:val>
                                            <p:fltVal val="90"/>
                                          </p:val>
                                        </p:tav>
                                        <p:tav tm="100000">
                                          <p:val>
                                            <p:fltVal val="0"/>
                                          </p:val>
                                        </p:tav>
                                      </p:tavLst>
                                    </p:anim>
                                    <p:animEffect transition="in" filter="fade">
                                      <p:cBhvr>
                                        <p:cTn id="34" dur="1000"/>
                                        <p:tgtEl>
                                          <p:spTgt spid="79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9"/>
                                        </p:tgtEl>
                                        <p:attrNameLst>
                                          <p:attrName>style.visibility</p:attrName>
                                        </p:attrNameLst>
                                      </p:cBhvr>
                                      <p:to>
                                        <p:strVal val="visible"/>
                                      </p:to>
                                    </p:set>
                                    <p:anim calcmode="lin" valueType="num">
                                      <p:cBhvr>
                                        <p:cTn id="37" dur="1000" fill="hold"/>
                                        <p:tgtEl>
                                          <p:spTgt spid="789"/>
                                        </p:tgtEl>
                                        <p:attrNameLst>
                                          <p:attrName>ppt_w</p:attrName>
                                        </p:attrNameLst>
                                      </p:cBhvr>
                                      <p:tavLst>
                                        <p:tav tm="0">
                                          <p:val>
                                            <p:fltVal val="0"/>
                                          </p:val>
                                        </p:tav>
                                        <p:tav tm="100000">
                                          <p:val>
                                            <p:strVal val="#ppt_w"/>
                                          </p:val>
                                        </p:tav>
                                      </p:tavLst>
                                    </p:anim>
                                    <p:anim calcmode="lin" valueType="num">
                                      <p:cBhvr>
                                        <p:cTn id="38" dur="1000" fill="hold"/>
                                        <p:tgtEl>
                                          <p:spTgt spid="789"/>
                                        </p:tgtEl>
                                        <p:attrNameLst>
                                          <p:attrName>ppt_h</p:attrName>
                                        </p:attrNameLst>
                                      </p:cBhvr>
                                      <p:tavLst>
                                        <p:tav tm="0">
                                          <p:val>
                                            <p:fltVal val="0"/>
                                          </p:val>
                                        </p:tav>
                                        <p:tav tm="100000">
                                          <p:val>
                                            <p:strVal val="#ppt_h"/>
                                          </p:val>
                                        </p:tav>
                                      </p:tavLst>
                                    </p:anim>
                                    <p:anim calcmode="lin" valueType="num">
                                      <p:cBhvr>
                                        <p:cTn id="39" dur="1000" fill="hold"/>
                                        <p:tgtEl>
                                          <p:spTgt spid="789"/>
                                        </p:tgtEl>
                                        <p:attrNameLst>
                                          <p:attrName>style.rotation</p:attrName>
                                        </p:attrNameLst>
                                      </p:cBhvr>
                                      <p:tavLst>
                                        <p:tav tm="0">
                                          <p:val>
                                            <p:fltVal val="90"/>
                                          </p:val>
                                        </p:tav>
                                        <p:tav tm="100000">
                                          <p:val>
                                            <p:fltVal val="0"/>
                                          </p:val>
                                        </p:tav>
                                      </p:tavLst>
                                    </p:anim>
                                    <p:animEffect transition="in" filter="fade">
                                      <p:cBhvr>
                                        <p:cTn id="40" dur="1000"/>
                                        <p:tgtEl>
                                          <p:spTgt spid="78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8"/>
                                        </p:tgtEl>
                                        <p:attrNameLst>
                                          <p:attrName>style.visibility</p:attrName>
                                        </p:attrNameLst>
                                      </p:cBhvr>
                                      <p:to>
                                        <p:strVal val="visible"/>
                                      </p:to>
                                    </p:set>
                                    <p:anim calcmode="lin" valueType="num">
                                      <p:cBhvr>
                                        <p:cTn id="43" dur="1000" fill="hold"/>
                                        <p:tgtEl>
                                          <p:spTgt spid="788"/>
                                        </p:tgtEl>
                                        <p:attrNameLst>
                                          <p:attrName>ppt_w</p:attrName>
                                        </p:attrNameLst>
                                      </p:cBhvr>
                                      <p:tavLst>
                                        <p:tav tm="0">
                                          <p:val>
                                            <p:fltVal val="0"/>
                                          </p:val>
                                        </p:tav>
                                        <p:tav tm="100000">
                                          <p:val>
                                            <p:strVal val="#ppt_w"/>
                                          </p:val>
                                        </p:tav>
                                      </p:tavLst>
                                    </p:anim>
                                    <p:anim calcmode="lin" valueType="num">
                                      <p:cBhvr>
                                        <p:cTn id="44" dur="1000" fill="hold"/>
                                        <p:tgtEl>
                                          <p:spTgt spid="788"/>
                                        </p:tgtEl>
                                        <p:attrNameLst>
                                          <p:attrName>ppt_h</p:attrName>
                                        </p:attrNameLst>
                                      </p:cBhvr>
                                      <p:tavLst>
                                        <p:tav tm="0">
                                          <p:val>
                                            <p:fltVal val="0"/>
                                          </p:val>
                                        </p:tav>
                                        <p:tav tm="100000">
                                          <p:val>
                                            <p:strVal val="#ppt_h"/>
                                          </p:val>
                                        </p:tav>
                                      </p:tavLst>
                                    </p:anim>
                                    <p:anim calcmode="lin" valueType="num">
                                      <p:cBhvr>
                                        <p:cTn id="45" dur="1000" fill="hold"/>
                                        <p:tgtEl>
                                          <p:spTgt spid="788"/>
                                        </p:tgtEl>
                                        <p:attrNameLst>
                                          <p:attrName>style.rotation</p:attrName>
                                        </p:attrNameLst>
                                      </p:cBhvr>
                                      <p:tavLst>
                                        <p:tav tm="0">
                                          <p:val>
                                            <p:fltVal val="90"/>
                                          </p:val>
                                        </p:tav>
                                        <p:tav tm="100000">
                                          <p:val>
                                            <p:fltVal val="0"/>
                                          </p:val>
                                        </p:tav>
                                      </p:tavLst>
                                    </p:anim>
                                    <p:animEffect transition="in" filter="fade">
                                      <p:cBhvr>
                                        <p:cTn id="46" dur="1000"/>
                                        <p:tgtEl>
                                          <p:spTgt spid="78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787"/>
                                        </p:tgtEl>
                                        <p:attrNameLst>
                                          <p:attrName>style.visibility</p:attrName>
                                        </p:attrNameLst>
                                      </p:cBhvr>
                                      <p:to>
                                        <p:strVal val="visible"/>
                                      </p:to>
                                    </p:set>
                                    <p:anim calcmode="lin" valueType="num">
                                      <p:cBhvr>
                                        <p:cTn id="49" dur="1000" fill="hold"/>
                                        <p:tgtEl>
                                          <p:spTgt spid="787"/>
                                        </p:tgtEl>
                                        <p:attrNameLst>
                                          <p:attrName>ppt_w</p:attrName>
                                        </p:attrNameLst>
                                      </p:cBhvr>
                                      <p:tavLst>
                                        <p:tav tm="0">
                                          <p:val>
                                            <p:fltVal val="0"/>
                                          </p:val>
                                        </p:tav>
                                        <p:tav tm="100000">
                                          <p:val>
                                            <p:strVal val="#ppt_w"/>
                                          </p:val>
                                        </p:tav>
                                      </p:tavLst>
                                    </p:anim>
                                    <p:anim calcmode="lin" valueType="num">
                                      <p:cBhvr>
                                        <p:cTn id="50" dur="1000" fill="hold"/>
                                        <p:tgtEl>
                                          <p:spTgt spid="787"/>
                                        </p:tgtEl>
                                        <p:attrNameLst>
                                          <p:attrName>ppt_h</p:attrName>
                                        </p:attrNameLst>
                                      </p:cBhvr>
                                      <p:tavLst>
                                        <p:tav tm="0">
                                          <p:val>
                                            <p:fltVal val="0"/>
                                          </p:val>
                                        </p:tav>
                                        <p:tav tm="100000">
                                          <p:val>
                                            <p:strVal val="#ppt_h"/>
                                          </p:val>
                                        </p:tav>
                                      </p:tavLst>
                                    </p:anim>
                                    <p:anim calcmode="lin" valueType="num">
                                      <p:cBhvr>
                                        <p:cTn id="51" dur="1000" fill="hold"/>
                                        <p:tgtEl>
                                          <p:spTgt spid="787"/>
                                        </p:tgtEl>
                                        <p:attrNameLst>
                                          <p:attrName>style.rotation</p:attrName>
                                        </p:attrNameLst>
                                      </p:cBhvr>
                                      <p:tavLst>
                                        <p:tav tm="0">
                                          <p:val>
                                            <p:fltVal val="90"/>
                                          </p:val>
                                        </p:tav>
                                        <p:tav tm="100000">
                                          <p:val>
                                            <p:fltVal val="0"/>
                                          </p:val>
                                        </p:tav>
                                      </p:tavLst>
                                    </p:anim>
                                    <p:animEffect transition="in" filter="fade">
                                      <p:cBhvr>
                                        <p:cTn id="52" dur="10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790"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080044" y="-234559"/>
            <a:ext cx="6988755" cy="8197143"/>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44223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265843" y="2187003"/>
            <a:ext cx="3776058"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Bài</a:t>
            </a:r>
            <a:r>
              <a:rPr lang="en-US" sz="2800" b="1" dirty="0">
                <a:solidFill>
                  <a:schemeClr val="tx1"/>
                </a:solidFill>
                <a:latin typeface="#9Slide03 AmpleSoft Bold" pitchFamily="2" charset="0"/>
                <a:cs typeface="Times New Roman" pitchFamily="18" charset="0"/>
              </a:rPr>
              <a:t> 2 : </a:t>
            </a:r>
            <a:r>
              <a:rPr lang="en-US" sz="2800" b="1" dirty="0" err="1">
                <a:solidFill>
                  <a:schemeClr val="tx1"/>
                </a:solidFill>
                <a:latin typeface="#9Slide03 AmpleSoft Bold" pitchFamily="2" charset="0"/>
                <a:cs typeface="Times New Roman" pitchFamily="18" charset="0"/>
              </a:rPr>
              <a:t>Hãy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kể</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về</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của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xóm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làng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hoặc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phố</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phường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của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160705" y="4576114"/>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91503" y="441610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7031453" y="839341"/>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sp>
        <p:nvSpPr>
          <p:cNvPr id="2" name="Rectangle 1"/>
          <p:cNvSpPr/>
          <p:nvPr/>
        </p:nvSpPr>
        <p:spPr>
          <a:xfrm>
            <a:off x="5551412" y="1786073"/>
            <a:ext cx="4425455" cy="1384995"/>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eaLnBrk="1" hangingPunct="1">
              <a:spcBef>
                <a:spcPct val="50000"/>
              </a:spcBef>
            </a:pPr>
            <a:r>
              <a:rPr lang="en-US" sz="2800" b="1" dirty="0" err="1">
                <a:solidFill>
                  <a:schemeClr val="tx1"/>
                </a:solidFill>
                <a:latin typeface="#9Slide03 AmpleSoft Bold" pitchFamily="2" charset="0"/>
                <a:cs typeface="Times New Roman" pitchFamily="18" charset="0"/>
              </a:rPr>
              <a:t>Giới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thiệu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chung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về</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địa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phương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sinh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sống</a:t>
            </a:r>
            <a:r>
              <a:rPr lang="en-US" sz="2800" b="1" dirty="0">
                <a:solidFill>
                  <a:schemeClr val="tx1"/>
                </a:solidFill>
                <a:latin typeface="#9Slide03 AmpleSoft Bold" pitchFamily="2" charset="0"/>
                <a:cs typeface="Times New Roman" pitchFamily="18" charset="0"/>
              </a:rPr>
              <a:t> ( </a:t>
            </a:r>
            <a:r>
              <a:rPr lang="en-US" sz="2800" b="1" dirty="0" err="1">
                <a:solidFill>
                  <a:schemeClr val="tx1"/>
                </a:solidFill>
                <a:latin typeface="#9Slide03 AmpleSoft Bold" pitchFamily="2" charset="0"/>
                <a:cs typeface="Times New Roman" pitchFamily="18" charset="0"/>
              </a:rPr>
              <a:t>tên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đặc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điểm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chung</a:t>
            </a:r>
            <a:r>
              <a:rPr lang="en-US" sz="2800" b="1" dirty="0">
                <a:solidFill>
                  <a:schemeClr val="tx1"/>
                </a:solidFill>
                <a:latin typeface="#9Slide03 AmpleSoft Bold" pitchFamily="2" charset="0"/>
                <a:cs typeface="Times New Roman" pitchFamily="18" charset="0"/>
              </a:rPr>
              <a:t> ).</a:t>
            </a:r>
          </a:p>
        </p:txBody>
      </p:sp>
      <p:sp>
        <p:nvSpPr>
          <p:cNvPr id="3" name="Rectangle 2"/>
          <p:cNvSpPr/>
          <p:nvPr/>
        </p:nvSpPr>
        <p:spPr>
          <a:xfrm>
            <a:off x="5585688" y="3435870"/>
            <a:ext cx="4435675" cy="954107"/>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800" b="1" dirty="0" err="1">
                <a:solidFill>
                  <a:schemeClr val="tx1"/>
                </a:solidFill>
                <a:latin typeface="#9Slide03 AmpleSoft Bold" pitchFamily="2" charset="0"/>
                <a:cs typeface="Times New Roman" pitchFamily="18" charset="0"/>
              </a:rPr>
              <a:t>Giới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thiệu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mới</a:t>
            </a:r>
            <a:r>
              <a:rPr lang="en-US" sz="2800" b="1" dirty="0">
                <a:solidFill>
                  <a:schemeClr val="tx1"/>
                </a:solidFill>
                <a:latin typeface="#9Slide03 AmpleSoft Bold" pitchFamily="2" charset="0"/>
                <a:cs typeface="Times New Roman" pitchFamily="18" charset="0"/>
              </a:rPr>
              <a:t> ở </a:t>
            </a:r>
            <a:r>
              <a:rPr lang="en-US" sz="2800" b="1" dirty="0" err="1">
                <a:solidFill>
                  <a:schemeClr val="tx1"/>
                </a:solidFill>
                <a:latin typeface="#9Slide03 AmpleSoft Bold" pitchFamily="2" charset="0"/>
                <a:cs typeface="Times New Roman" pitchFamily="18" charset="0"/>
              </a:rPr>
              <a:t>địa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phương</a:t>
            </a:r>
            <a:endParaRPr lang="en-US" sz="2800" dirty="0">
              <a:solidFill>
                <a:schemeClr val="tx1"/>
              </a:solidFill>
              <a:latin typeface="#9Slide03 AmpleSoft Bold" pitchFamily="2" charset="0"/>
            </a:endParaRPr>
          </a:p>
        </p:txBody>
      </p:sp>
      <p:sp>
        <p:nvSpPr>
          <p:cNvPr id="4" name="Rectangle 3"/>
          <p:cNvSpPr/>
          <p:nvPr/>
        </p:nvSpPr>
        <p:spPr>
          <a:xfrm>
            <a:off x="5557809" y="4718886"/>
            <a:ext cx="4478344" cy="1384995"/>
          </a:xfrm>
          <a:prstGeom prst="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eaLnBrk="1" hangingPunct="1">
              <a:spcBef>
                <a:spcPct val="50000"/>
              </a:spcBef>
            </a:pPr>
            <a:r>
              <a:rPr lang="en-US" sz="2800" b="1" dirty="0" err="1">
                <a:solidFill>
                  <a:schemeClr val="tx1"/>
                </a:solidFill>
                <a:latin typeface="#9Slide03 AmpleSoft Bold" pitchFamily="2" charset="0"/>
                <a:cs typeface="Times New Roman" pitchFamily="18" charset="0"/>
              </a:rPr>
              <a:t>Nêu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kết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quả</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của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địa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phương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cảm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nghĩ</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của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về</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sự</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đó</a:t>
            </a:r>
            <a:r>
              <a:rPr lang="en-US" sz="2800" b="1" dirty="0">
                <a:solidFill>
                  <a:schemeClr val="tx1"/>
                </a:solidFill>
                <a:latin typeface="#9Slide03 AmpleSoft Bold" pitchFamily="2" charset="0"/>
                <a:cs typeface="Times New Roman" pitchFamily="18" charset="0"/>
              </a:rPr>
              <a:t>.</a:t>
            </a:r>
          </a:p>
        </p:txBody>
      </p:sp>
    </p:spTree>
    <p:extLst>
      <p:ext uri="{BB962C8B-B14F-4D97-AF65-F5344CB8AC3E}">
        <p14:creationId xmlns:p14="http://schemas.microsoft.com/office/powerpoint/2010/main" val="32632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900" decel="100000" fill="hold"/>
                                        <p:tgtEl>
                                          <p:spTgt spid="2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linds(horizont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41"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9Slide03 AmpleSoft Bold" pitchFamily="2" charset="0"/>
              <a:ea typeface="Handlee"/>
              <a:cs typeface="Handlee"/>
              <a:sym typeface="Handlee"/>
            </a:endParaRPr>
          </a:p>
        </p:txBody>
      </p:sp>
      <p:sp>
        <p:nvSpPr>
          <p:cNvPr id="784" name="Google Shape;784;p10"/>
          <p:cNvSpPr/>
          <p:nvPr/>
        </p:nvSpPr>
        <p:spPr>
          <a:xfrm>
            <a:off x="3782131" y="2207700"/>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4802606" y="2236500"/>
            <a:ext cx="915154"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5842142" y="1794934"/>
            <a:ext cx="1346058" cy="1807714"/>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4535968" y="4040752"/>
            <a:ext cx="1334874" cy="134639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Đ</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5965805" y="3659798"/>
            <a:ext cx="1222395" cy="224350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Ộ</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7351982" y="3937002"/>
            <a:ext cx="1001236" cy="145014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0" name="Google Shape;790;p10"/>
          <p:cNvSpPr/>
          <p:nvPr/>
        </p:nvSpPr>
        <p:spPr>
          <a:xfrm>
            <a:off x="8446351" y="3901773"/>
            <a:ext cx="911862" cy="151447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1"/>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792" name="Google Shape;792;p10">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7351982" y="2245659"/>
            <a:ext cx="371987" cy="140235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I</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57221" y="2152562"/>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7"/>
                                        </p:tgtEl>
                                        <p:attrNameLst>
                                          <p:attrName>style.visibility</p:attrName>
                                        </p:attrNameLst>
                                      </p:cBhvr>
                                      <p:to>
                                        <p:strVal val="visible"/>
                                      </p:to>
                                    </p:set>
                                    <p:anim calcmode="lin" valueType="num">
                                      <p:cBhvr>
                                        <p:cTn id="31" dur="1000" fill="hold"/>
                                        <p:tgtEl>
                                          <p:spTgt spid="787"/>
                                        </p:tgtEl>
                                        <p:attrNameLst>
                                          <p:attrName>ppt_w</p:attrName>
                                        </p:attrNameLst>
                                      </p:cBhvr>
                                      <p:tavLst>
                                        <p:tav tm="0">
                                          <p:val>
                                            <p:fltVal val="0"/>
                                          </p:val>
                                        </p:tav>
                                        <p:tav tm="100000">
                                          <p:val>
                                            <p:strVal val="#ppt_w"/>
                                          </p:val>
                                        </p:tav>
                                      </p:tavLst>
                                    </p:anim>
                                    <p:anim calcmode="lin" valueType="num">
                                      <p:cBhvr>
                                        <p:cTn id="32" dur="1000" fill="hold"/>
                                        <p:tgtEl>
                                          <p:spTgt spid="787"/>
                                        </p:tgtEl>
                                        <p:attrNameLst>
                                          <p:attrName>ppt_h</p:attrName>
                                        </p:attrNameLst>
                                      </p:cBhvr>
                                      <p:tavLst>
                                        <p:tav tm="0">
                                          <p:val>
                                            <p:fltVal val="0"/>
                                          </p:val>
                                        </p:tav>
                                        <p:tav tm="100000">
                                          <p:val>
                                            <p:strVal val="#ppt_h"/>
                                          </p:val>
                                        </p:tav>
                                      </p:tavLst>
                                    </p:anim>
                                    <p:anim calcmode="lin" valueType="num">
                                      <p:cBhvr>
                                        <p:cTn id="33" dur="1000" fill="hold"/>
                                        <p:tgtEl>
                                          <p:spTgt spid="787"/>
                                        </p:tgtEl>
                                        <p:attrNameLst>
                                          <p:attrName>style.rotation</p:attrName>
                                        </p:attrNameLst>
                                      </p:cBhvr>
                                      <p:tavLst>
                                        <p:tav tm="0">
                                          <p:val>
                                            <p:fltVal val="90"/>
                                          </p:val>
                                        </p:tav>
                                        <p:tav tm="100000">
                                          <p:val>
                                            <p:fltVal val="0"/>
                                          </p:val>
                                        </p:tav>
                                      </p:tavLst>
                                    </p:anim>
                                    <p:animEffect transition="in" filter="fade">
                                      <p:cBhvr>
                                        <p:cTn id="34" dur="1000"/>
                                        <p:tgtEl>
                                          <p:spTgt spid="78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8"/>
                                        </p:tgtEl>
                                        <p:attrNameLst>
                                          <p:attrName>style.visibility</p:attrName>
                                        </p:attrNameLst>
                                      </p:cBhvr>
                                      <p:to>
                                        <p:strVal val="visible"/>
                                      </p:to>
                                    </p:set>
                                    <p:anim calcmode="lin" valueType="num">
                                      <p:cBhvr>
                                        <p:cTn id="37" dur="1000" fill="hold"/>
                                        <p:tgtEl>
                                          <p:spTgt spid="788"/>
                                        </p:tgtEl>
                                        <p:attrNameLst>
                                          <p:attrName>ppt_w</p:attrName>
                                        </p:attrNameLst>
                                      </p:cBhvr>
                                      <p:tavLst>
                                        <p:tav tm="0">
                                          <p:val>
                                            <p:fltVal val="0"/>
                                          </p:val>
                                        </p:tav>
                                        <p:tav tm="100000">
                                          <p:val>
                                            <p:strVal val="#ppt_w"/>
                                          </p:val>
                                        </p:tav>
                                      </p:tavLst>
                                    </p:anim>
                                    <p:anim calcmode="lin" valueType="num">
                                      <p:cBhvr>
                                        <p:cTn id="38" dur="1000" fill="hold"/>
                                        <p:tgtEl>
                                          <p:spTgt spid="788"/>
                                        </p:tgtEl>
                                        <p:attrNameLst>
                                          <p:attrName>ppt_h</p:attrName>
                                        </p:attrNameLst>
                                      </p:cBhvr>
                                      <p:tavLst>
                                        <p:tav tm="0">
                                          <p:val>
                                            <p:fltVal val="0"/>
                                          </p:val>
                                        </p:tav>
                                        <p:tav tm="100000">
                                          <p:val>
                                            <p:strVal val="#ppt_h"/>
                                          </p:val>
                                        </p:tav>
                                      </p:tavLst>
                                    </p:anim>
                                    <p:anim calcmode="lin" valueType="num">
                                      <p:cBhvr>
                                        <p:cTn id="39" dur="1000" fill="hold"/>
                                        <p:tgtEl>
                                          <p:spTgt spid="788"/>
                                        </p:tgtEl>
                                        <p:attrNameLst>
                                          <p:attrName>style.rotation</p:attrName>
                                        </p:attrNameLst>
                                      </p:cBhvr>
                                      <p:tavLst>
                                        <p:tav tm="0">
                                          <p:val>
                                            <p:fltVal val="90"/>
                                          </p:val>
                                        </p:tav>
                                        <p:tav tm="100000">
                                          <p:val>
                                            <p:fltVal val="0"/>
                                          </p:val>
                                        </p:tav>
                                      </p:tavLst>
                                    </p:anim>
                                    <p:animEffect transition="in" filter="fade">
                                      <p:cBhvr>
                                        <p:cTn id="40" dur="1000"/>
                                        <p:tgtEl>
                                          <p:spTgt spid="78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9"/>
                                        </p:tgtEl>
                                        <p:attrNameLst>
                                          <p:attrName>style.visibility</p:attrName>
                                        </p:attrNameLst>
                                      </p:cBhvr>
                                      <p:to>
                                        <p:strVal val="visible"/>
                                      </p:to>
                                    </p:set>
                                    <p:anim calcmode="lin" valueType="num">
                                      <p:cBhvr>
                                        <p:cTn id="43" dur="1000" fill="hold"/>
                                        <p:tgtEl>
                                          <p:spTgt spid="789"/>
                                        </p:tgtEl>
                                        <p:attrNameLst>
                                          <p:attrName>ppt_w</p:attrName>
                                        </p:attrNameLst>
                                      </p:cBhvr>
                                      <p:tavLst>
                                        <p:tav tm="0">
                                          <p:val>
                                            <p:fltVal val="0"/>
                                          </p:val>
                                        </p:tav>
                                        <p:tav tm="100000">
                                          <p:val>
                                            <p:strVal val="#ppt_w"/>
                                          </p:val>
                                        </p:tav>
                                      </p:tavLst>
                                    </p:anim>
                                    <p:anim calcmode="lin" valueType="num">
                                      <p:cBhvr>
                                        <p:cTn id="44" dur="1000" fill="hold"/>
                                        <p:tgtEl>
                                          <p:spTgt spid="789"/>
                                        </p:tgtEl>
                                        <p:attrNameLst>
                                          <p:attrName>ppt_h</p:attrName>
                                        </p:attrNameLst>
                                      </p:cBhvr>
                                      <p:tavLst>
                                        <p:tav tm="0">
                                          <p:val>
                                            <p:fltVal val="0"/>
                                          </p:val>
                                        </p:tav>
                                        <p:tav tm="100000">
                                          <p:val>
                                            <p:strVal val="#ppt_h"/>
                                          </p:val>
                                        </p:tav>
                                      </p:tavLst>
                                    </p:anim>
                                    <p:anim calcmode="lin" valueType="num">
                                      <p:cBhvr>
                                        <p:cTn id="45" dur="1000" fill="hold"/>
                                        <p:tgtEl>
                                          <p:spTgt spid="789"/>
                                        </p:tgtEl>
                                        <p:attrNameLst>
                                          <p:attrName>style.rotation</p:attrName>
                                        </p:attrNameLst>
                                      </p:cBhvr>
                                      <p:tavLst>
                                        <p:tav tm="0">
                                          <p:val>
                                            <p:fltVal val="90"/>
                                          </p:val>
                                        </p:tav>
                                        <p:tav tm="100000">
                                          <p:val>
                                            <p:fltVal val="0"/>
                                          </p:val>
                                        </p:tav>
                                      </p:tavLst>
                                    </p:anim>
                                    <p:animEffect transition="in" filter="fade">
                                      <p:cBhvr>
                                        <p:cTn id="46" dur="1000"/>
                                        <p:tgtEl>
                                          <p:spTgt spid="78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790"/>
                                        </p:tgtEl>
                                        <p:attrNameLst>
                                          <p:attrName>style.visibility</p:attrName>
                                        </p:attrNameLst>
                                      </p:cBhvr>
                                      <p:to>
                                        <p:strVal val="visible"/>
                                      </p:to>
                                    </p:set>
                                    <p:anim calcmode="lin" valueType="num">
                                      <p:cBhvr>
                                        <p:cTn id="49" dur="1000" fill="hold"/>
                                        <p:tgtEl>
                                          <p:spTgt spid="790"/>
                                        </p:tgtEl>
                                        <p:attrNameLst>
                                          <p:attrName>ppt_w</p:attrName>
                                        </p:attrNameLst>
                                      </p:cBhvr>
                                      <p:tavLst>
                                        <p:tav tm="0">
                                          <p:val>
                                            <p:fltVal val="0"/>
                                          </p:val>
                                        </p:tav>
                                        <p:tav tm="100000">
                                          <p:val>
                                            <p:strVal val="#ppt_w"/>
                                          </p:val>
                                        </p:tav>
                                      </p:tavLst>
                                    </p:anim>
                                    <p:anim calcmode="lin" valueType="num">
                                      <p:cBhvr>
                                        <p:cTn id="50" dur="1000" fill="hold"/>
                                        <p:tgtEl>
                                          <p:spTgt spid="790"/>
                                        </p:tgtEl>
                                        <p:attrNameLst>
                                          <p:attrName>ppt_h</p:attrName>
                                        </p:attrNameLst>
                                      </p:cBhvr>
                                      <p:tavLst>
                                        <p:tav tm="0">
                                          <p:val>
                                            <p:fltVal val="0"/>
                                          </p:val>
                                        </p:tav>
                                        <p:tav tm="100000">
                                          <p:val>
                                            <p:strVal val="#ppt_h"/>
                                          </p:val>
                                        </p:tav>
                                      </p:tavLst>
                                    </p:anim>
                                    <p:anim calcmode="lin" valueType="num">
                                      <p:cBhvr>
                                        <p:cTn id="51" dur="1000" fill="hold"/>
                                        <p:tgtEl>
                                          <p:spTgt spid="790"/>
                                        </p:tgtEl>
                                        <p:attrNameLst>
                                          <p:attrName>style.rotation</p:attrName>
                                        </p:attrNameLst>
                                      </p:cBhvr>
                                      <p:tavLst>
                                        <p:tav tm="0">
                                          <p:val>
                                            <p:fltVal val="90"/>
                                          </p:val>
                                        </p:tav>
                                        <p:tav tm="100000">
                                          <p:val>
                                            <p:fltVal val="0"/>
                                          </p:val>
                                        </p:tav>
                                      </p:tavLst>
                                    </p:anim>
                                    <p:animEffect transition="in" filter="fade">
                                      <p:cBhvr>
                                        <p:cTn id="52" dur="10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790"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860830" y="1793713"/>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183986" y="2191615"/>
            <a:ext cx="3776058"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Các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hãy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nhớ</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lại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xem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nơi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chúng</a:t>
            </a:r>
            <a:r>
              <a:rPr lang="en-US" sz="2800" b="1" dirty="0">
                <a:solidFill>
                  <a:schemeClr val="tx1"/>
                </a:solidFill>
                <a:latin typeface="#9Slide03 AmpleSoft Bold" pitchFamily="2" charset="0"/>
                <a:cs typeface="Times New Roman" pitchFamily="18" charset="0"/>
              </a:rPr>
              <a:t> ta </a:t>
            </a:r>
            <a:r>
              <a:rPr lang="en-US" sz="2800" b="1" dirty="0" err="1">
                <a:solidFill>
                  <a:schemeClr val="tx1"/>
                </a:solidFill>
                <a:latin typeface="#9Slide03 AmpleSoft Bold" pitchFamily="2" charset="0"/>
                <a:cs typeface="Times New Roman" pitchFamily="18" charset="0"/>
              </a:rPr>
              <a:t>sống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đã</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thay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như</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thế</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nào</a:t>
            </a:r>
            <a:r>
              <a:rPr lang="en-US" sz="2800" b="1" dirty="0">
                <a:solidFill>
                  <a:schemeClr val="tx1"/>
                </a:solidFill>
                <a:latin typeface="#9Slide03 AmpleSoft Bold" pitchFamily="2" charset="0"/>
                <a:cs typeface="Times New Roman" pitchFamily="18" charset="0"/>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160705" y="4576114"/>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91503" y="441610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sp>
        <p:nvSpPr>
          <p:cNvPr id="39" name="Rounded Rectangle 38"/>
          <p:cNvSpPr/>
          <p:nvPr/>
        </p:nvSpPr>
        <p:spPr>
          <a:xfrm>
            <a:off x="5426718" y="941943"/>
            <a:ext cx="5699060" cy="4971574"/>
          </a:xfrm>
          <a:prstGeom prst="roundRect">
            <a:avLst/>
          </a:prstGeom>
          <a:solidFill>
            <a:schemeClr val="accent3">
              <a:lumMod val="20000"/>
              <a:lumOff val="80000"/>
            </a:schemeClr>
          </a:solidFill>
          <a:ln w="5715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vi-VN" sz="2600" b="1" dirty="0">
                <a:latin typeface="#9Slide03 AmpleSoft Bold" pitchFamily="2" charset="0"/>
              </a:rPr>
              <a:t> </a:t>
            </a:r>
            <a:r>
              <a:rPr lang="vi-VN" sz="2600" dirty="0">
                <a:latin typeface="#9Slide03 AmpleSoft Bold" pitchFamily="2" charset="0"/>
              </a:rPr>
              <a:t>Đà Nẵng đã được mệnh danh là thành phố đáng sống.</a:t>
            </a:r>
            <a:r>
              <a:rPr lang="en-US" sz="2600" dirty="0">
                <a:latin typeface="#9Slide03 AmpleSoft Bold" pitchFamily="2" charset="0"/>
              </a:rPr>
              <a:t> </a:t>
            </a:r>
            <a:r>
              <a:rPr lang="vi-VN" sz="2600" dirty="0">
                <a:latin typeface="#9Slide03 AmpleSoft Bold" pitchFamily="2" charset="0"/>
              </a:rPr>
              <a:t>Nếu ai đã từng đến Đà Nẵng cách đây khoảng mười lăm năm về trước và có dịp quay trở lại Đà Nẵng những năm gần đây thì mới cảm nhận được sự thay da đổi thịt toàn diện của thành phố này. Đà Nẵng của hôm nay phát triển toàn diện mà người dân Đà Nẵng cảm thấy xứng đáng để tự hào.</a:t>
            </a:r>
            <a:endParaRPr lang="en-US" sz="2600" dirty="0">
              <a:latin typeface="#9Slide03 AmpleSoft Bold" pitchFamily="2" charset="0"/>
            </a:endParaRPr>
          </a:p>
        </p:txBody>
      </p:sp>
    </p:spTree>
    <p:extLst>
      <p:ext uri="{BB962C8B-B14F-4D97-AF65-F5344CB8AC3E}">
        <p14:creationId xmlns:p14="http://schemas.microsoft.com/office/powerpoint/2010/main" val="303236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linds(horizontal)">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linds(horizont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41"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72676" y="2515951"/>
            <a:ext cx="3776058" cy="1532334"/>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Nhiều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ngôi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cao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tầng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hiện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đại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được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mọc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lên</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80466" y="4529597"/>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35952" y="440301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9218" name="Picture 2" descr="C:\Users\HP\Desktop\danang-3573-159437389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16346">
            <a:off x="4956669" y="708537"/>
            <a:ext cx="6423027" cy="4839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19" name="Picture 3" descr="C:\Users\HP\Desktop\du-lich-Da-Nang-mua-nao-dep-hinh-anh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7894" y="949541"/>
            <a:ext cx="6994049" cy="46560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42" name="Picture 2" descr="C:\Users\HP\Desktop\2020 Q2 Hero image 1536x1040_DN.png"/>
          <p:cNvPicPr>
            <a:picLocks noChangeAspect="1" noChangeArrowheads="1"/>
          </p:cNvPicPr>
          <p:nvPr/>
        </p:nvPicPr>
        <p:blipFill rotWithShape="1">
          <a:blip r:embed="rId8">
            <a:extLst>
              <a:ext uri="{28A0092B-C50C-407E-A947-70E740481C1C}">
                <a14:useLocalDpi xmlns:a14="http://schemas.microsoft.com/office/drawing/2010/main" val="0"/>
              </a:ext>
            </a:extLst>
          </a:blip>
          <a:srcRect l="10474" t="17758" r="12623"/>
          <a:stretch/>
        </p:blipFill>
        <p:spPr bwMode="auto">
          <a:xfrm rot="231420">
            <a:off x="4273499" y="527973"/>
            <a:ext cx="7789365" cy="56401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6360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 calcmode="lin" valueType="num">
                                      <p:cBhvr additive="base">
                                        <p:cTn id="20" dur="500" fill="hold"/>
                                        <p:tgtEl>
                                          <p:spTgt spid="9218"/>
                                        </p:tgtEl>
                                        <p:attrNameLst>
                                          <p:attrName>ppt_x</p:attrName>
                                        </p:attrNameLst>
                                      </p:cBhvr>
                                      <p:tavLst>
                                        <p:tav tm="0">
                                          <p:val>
                                            <p:strVal val="#ppt_x"/>
                                          </p:val>
                                        </p:tav>
                                        <p:tav tm="100000">
                                          <p:val>
                                            <p:strVal val="#ppt_x"/>
                                          </p:val>
                                        </p:tav>
                                      </p:tavLst>
                                    </p:anim>
                                    <p:anim calcmode="lin" valueType="num">
                                      <p:cBhvr additive="base">
                                        <p:cTn id="21"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9218"/>
                                        </p:tgtEl>
                                      </p:cBhvr>
                                    </p:animEffect>
                                    <p:anim calcmode="lin" valueType="num">
                                      <p:cBhvr>
                                        <p:cTn id="26" dur="1000"/>
                                        <p:tgtEl>
                                          <p:spTgt spid="9218"/>
                                        </p:tgtEl>
                                        <p:attrNameLst>
                                          <p:attrName>ppt_x</p:attrName>
                                        </p:attrNameLst>
                                      </p:cBhvr>
                                      <p:tavLst>
                                        <p:tav tm="0">
                                          <p:val>
                                            <p:strVal val="ppt_x"/>
                                          </p:val>
                                        </p:tav>
                                        <p:tav tm="100000">
                                          <p:val>
                                            <p:strVal val="ppt_x"/>
                                          </p:val>
                                        </p:tav>
                                      </p:tavLst>
                                    </p:anim>
                                    <p:anim calcmode="lin" valueType="num">
                                      <p:cBhvr>
                                        <p:cTn id="27" dur="1000"/>
                                        <p:tgtEl>
                                          <p:spTgt spid="9218"/>
                                        </p:tgtEl>
                                        <p:attrNameLst>
                                          <p:attrName>ppt_y</p:attrName>
                                        </p:attrNameLst>
                                      </p:cBhvr>
                                      <p:tavLst>
                                        <p:tav tm="0">
                                          <p:val>
                                            <p:strVal val="ppt_y"/>
                                          </p:val>
                                        </p:tav>
                                        <p:tav tm="100000">
                                          <p:val>
                                            <p:strVal val="ppt_y+.1"/>
                                          </p:val>
                                        </p:tav>
                                      </p:tavLst>
                                    </p:anim>
                                    <p:set>
                                      <p:cBhvr>
                                        <p:cTn id="28" dur="1" fill="hold">
                                          <p:stCondLst>
                                            <p:cond delay="999"/>
                                          </p:stCondLst>
                                        </p:cTn>
                                        <p:tgtEl>
                                          <p:spTgt spid="92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219"/>
                                        </p:tgtEl>
                                        <p:attrNameLst>
                                          <p:attrName>style.visibility</p:attrName>
                                        </p:attrNameLst>
                                      </p:cBhvr>
                                      <p:to>
                                        <p:strVal val="visible"/>
                                      </p:to>
                                    </p:set>
                                    <p:animEffect transition="in" filter="circle(in)">
                                      <p:cBhvr>
                                        <p:cTn id="33" dur="2000"/>
                                        <p:tgtEl>
                                          <p:spTgt spid="92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nodeType="clickEffect">
                                  <p:stCondLst>
                                    <p:cond delay="0"/>
                                  </p:stCondLst>
                                  <p:childTnLst>
                                    <p:animEffect transition="out" filter="randombar(horizontal)">
                                      <p:cBhvr>
                                        <p:cTn id="37" dur="500"/>
                                        <p:tgtEl>
                                          <p:spTgt spid="9219"/>
                                        </p:tgtEl>
                                      </p:cBhvr>
                                    </p:animEffect>
                                    <p:set>
                                      <p:cBhvr>
                                        <p:cTn id="38" dur="1" fill="hold">
                                          <p:stCondLst>
                                            <p:cond delay="499"/>
                                          </p:stCondLst>
                                        </p:cTn>
                                        <p:tgtEl>
                                          <p:spTgt spid="92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242"/>
                                        </p:tgtEl>
                                        <p:attrNameLst>
                                          <p:attrName>style.visibility</p:attrName>
                                        </p:attrNameLst>
                                      </p:cBhvr>
                                      <p:to>
                                        <p:strVal val="visible"/>
                                      </p:to>
                                    </p:set>
                                    <p:animEffect transition="in" filter="randombar(horizontal)">
                                      <p:cBhvr>
                                        <p:cTn id="4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72676" y="2515951"/>
            <a:ext cx="3776058" cy="1055608"/>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Nhiều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danh</a:t>
            </a:r>
            <a:r>
              <a:rPr lang="en-US" sz="2800" b="1" dirty="0">
                <a:solidFill>
                  <a:schemeClr val="tx1"/>
                </a:solidFill>
                <a:latin typeface="#9Slide03 AmpleSoft Bold" pitchFamily="2" charset="0"/>
                <a:cs typeface="Times New Roman" pitchFamily="18" charset="0"/>
              </a:rPr>
              <a:t> lam </a:t>
            </a:r>
            <a:r>
              <a:rPr lang="en-US" sz="2800" b="1" dirty="0" err="1">
                <a:solidFill>
                  <a:schemeClr val="tx1"/>
                </a:solidFill>
                <a:latin typeface="#9Slide03 AmpleSoft Bold" pitchFamily="2" charset="0"/>
                <a:cs typeface="Times New Roman" pitchFamily="18" charset="0"/>
              </a:rPr>
              <a:t>thắng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cảnh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được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xây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dựng</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80466" y="4576114"/>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68162" y="4350717"/>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9220" name="Picture 4" descr="C:\Users\HP\Desktop\ba-na-hill-iviv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100">
            <a:off x="4844006" y="199101"/>
            <a:ext cx="7466379" cy="49950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1" name="Picture 5" descr="C:\Users\HP\Desktop\cau-song-Han-Da-Na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234" y="443190"/>
            <a:ext cx="7335209" cy="52368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2" name="Picture 6" descr="C:\Users\HP\Desktop\cau-vang-ba-na-da-na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44471">
            <a:off x="4497859" y="511612"/>
            <a:ext cx="7280197" cy="50642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3" name="Picture 7" descr="C:\Users\HP\Desktop\5-min.jpg"/>
          <p:cNvPicPr>
            <a:picLocks noChangeAspect="1" noChangeArrowheads="1"/>
          </p:cNvPicPr>
          <p:nvPr/>
        </p:nvPicPr>
        <p:blipFill rotWithShape="1">
          <a:blip r:embed="rId9">
            <a:extLst>
              <a:ext uri="{28A0092B-C50C-407E-A947-70E740481C1C}">
                <a14:useLocalDpi xmlns:a14="http://schemas.microsoft.com/office/drawing/2010/main" val="0"/>
              </a:ext>
            </a:extLst>
          </a:blip>
          <a:srcRect l="27611"/>
          <a:stretch/>
        </p:blipFill>
        <p:spPr bwMode="auto">
          <a:xfrm>
            <a:off x="4918385" y="520787"/>
            <a:ext cx="7317619" cy="50459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4" name="Picture 8" descr="C:\Users\HP\Desktop\Combo Vé Công Viên Châu Á Đà Nẵ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8855" y="773263"/>
            <a:ext cx="7687426" cy="4800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4368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220"/>
                                        </p:tgtEl>
                                        <p:attrNameLst>
                                          <p:attrName>style.visibility</p:attrName>
                                        </p:attrNameLst>
                                      </p:cBhvr>
                                      <p:to>
                                        <p:strVal val="visible"/>
                                      </p:to>
                                    </p:set>
                                    <p:anim calcmode="lin" valueType="num">
                                      <p:cBhvr additive="base">
                                        <p:cTn id="20" dur="500" fill="hold"/>
                                        <p:tgtEl>
                                          <p:spTgt spid="9220"/>
                                        </p:tgtEl>
                                        <p:attrNameLst>
                                          <p:attrName>ppt_x</p:attrName>
                                        </p:attrNameLst>
                                      </p:cBhvr>
                                      <p:tavLst>
                                        <p:tav tm="0">
                                          <p:val>
                                            <p:strVal val="#ppt_x"/>
                                          </p:val>
                                        </p:tav>
                                        <p:tav tm="100000">
                                          <p:val>
                                            <p:strVal val="#ppt_x"/>
                                          </p:val>
                                        </p:tav>
                                      </p:tavLst>
                                    </p:anim>
                                    <p:anim calcmode="lin" valueType="num">
                                      <p:cBhvr additive="base">
                                        <p:cTn id="21"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220"/>
                                        </p:tgtEl>
                                      </p:cBhvr>
                                    </p:animEffect>
                                    <p:set>
                                      <p:cBhvr>
                                        <p:cTn id="26" dur="1" fill="hold">
                                          <p:stCondLst>
                                            <p:cond delay="499"/>
                                          </p:stCondLst>
                                        </p:cTn>
                                        <p:tgtEl>
                                          <p:spTgt spid="92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1"/>
                                        </p:tgtEl>
                                        <p:attrNameLst>
                                          <p:attrName>style.visibility</p:attrName>
                                        </p:attrNameLst>
                                      </p:cBhvr>
                                      <p:to>
                                        <p:strVal val="visible"/>
                                      </p:to>
                                    </p:set>
                                    <p:anim calcmode="lin" valueType="num">
                                      <p:cBhvr additive="base">
                                        <p:cTn id="31" dur="500" fill="hold"/>
                                        <p:tgtEl>
                                          <p:spTgt spid="9221"/>
                                        </p:tgtEl>
                                        <p:attrNameLst>
                                          <p:attrName>ppt_x</p:attrName>
                                        </p:attrNameLst>
                                      </p:cBhvr>
                                      <p:tavLst>
                                        <p:tav tm="0">
                                          <p:val>
                                            <p:strVal val="#ppt_x"/>
                                          </p:val>
                                        </p:tav>
                                        <p:tav tm="100000">
                                          <p:val>
                                            <p:strVal val="#ppt_x"/>
                                          </p:val>
                                        </p:tav>
                                      </p:tavLst>
                                    </p:anim>
                                    <p:anim calcmode="lin" valueType="num">
                                      <p:cBhvr additive="base">
                                        <p:cTn id="32"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9221"/>
                                        </p:tgtEl>
                                        <p:attrNameLst>
                                          <p:attrName>ppt_x</p:attrName>
                                        </p:attrNameLst>
                                      </p:cBhvr>
                                      <p:tavLst>
                                        <p:tav tm="0">
                                          <p:val>
                                            <p:strVal val="ppt_x"/>
                                          </p:val>
                                        </p:tav>
                                        <p:tav tm="100000">
                                          <p:val>
                                            <p:strVal val="ppt_x"/>
                                          </p:val>
                                        </p:tav>
                                      </p:tavLst>
                                    </p:anim>
                                    <p:anim calcmode="lin" valueType="num">
                                      <p:cBhvr additive="base">
                                        <p:cTn id="37" dur="500"/>
                                        <p:tgtEl>
                                          <p:spTgt spid="9221"/>
                                        </p:tgtEl>
                                        <p:attrNameLst>
                                          <p:attrName>ppt_y</p:attrName>
                                        </p:attrNameLst>
                                      </p:cBhvr>
                                      <p:tavLst>
                                        <p:tav tm="0">
                                          <p:val>
                                            <p:strVal val="ppt_y"/>
                                          </p:val>
                                        </p:tav>
                                        <p:tav tm="100000">
                                          <p:val>
                                            <p:strVal val="1+ppt_h/2"/>
                                          </p:val>
                                        </p:tav>
                                      </p:tavLst>
                                    </p:anim>
                                    <p:set>
                                      <p:cBhvr>
                                        <p:cTn id="38" dur="1" fill="hold">
                                          <p:stCondLst>
                                            <p:cond delay="499"/>
                                          </p:stCondLst>
                                        </p:cTn>
                                        <p:tgtEl>
                                          <p:spTgt spid="92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222"/>
                                        </p:tgtEl>
                                        <p:attrNameLst>
                                          <p:attrName>style.visibility</p:attrName>
                                        </p:attrNameLst>
                                      </p:cBhvr>
                                      <p:to>
                                        <p:strVal val="visible"/>
                                      </p:to>
                                    </p:set>
                                    <p:anim calcmode="lin" valueType="num">
                                      <p:cBhvr additive="base">
                                        <p:cTn id="43" dur="500" fill="hold"/>
                                        <p:tgtEl>
                                          <p:spTgt spid="9222"/>
                                        </p:tgtEl>
                                        <p:attrNameLst>
                                          <p:attrName>ppt_x</p:attrName>
                                        </p:attrNameLst>
                                      </p:cBhvr>
                                      <p:tavLst>
                                        <p:tav tm="0">
                                          <p:val>
                                            <p:strVal val="#ppt_x"/>
                                          </p:val>
                                        </p:tav>
                                        <p:tav tm="100000">
                                          <p:val>
                                            <p:strVal val="#ppt_x"/>
                                          </p:val>
                                        </p:tav>
                                      </p:tavLst>
                                    </p:anim>
                                    <p:anim calcmode="lin" valueType="num">
                                      <p:cBhvr additive="base">
                                        <p:cTn id="44"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9222"/>
                                        </p:tgtEl>
                                      </p:cBhvr>
                                    </p:animEffect>
                                    <p:anim calcmode="lin" valueType="num">
                                      <p:cBhvr>
                                        <p:cTn id="49" dur="1000"/>
                                        <p:tgtEl>
                                          <p:spTgt spid="9222"/>
                                        </p:tgtEl>
                                        <p:attrNameLst>
                                          <p:attrName>ppt_x</p:attrName>
                                        </p:attrNameLst>
                                      </p:cBhvr>
                                      <p:tavLst>
                                        <p:tav tm="0">
                                          <p:val>
                                            <p:strVal val="ppt_x"/>
                                          </p:val>
                                        </p:tav>
                                        <p:tav tm="100000">
                                          <p:val>
                                            <p:strVal val="ppt_x"/>
                                          </p:val>
                                        </p:tav>
                                      </p:tavLst>
                                    </p:anim>
                                    <p:anim calcmode="lin" valueType="num">
                                      <p:cBhvr>
                                        <p:cTn id="50" dur="1000"/>
                                        <p:tgtEl>
                                          <p:spTgt spid="9222"/>
                                        </p:tgtEl>
                                        <p:attrNameLst>
                                          <p:attrName>ppt_y</p:attrName>
                                        </p:attrNameLst>
                                      </p:cBhvr>
                                      <p:tavLst>
                                        <p:tav tm="0">
                                          <p:val>
                                            <p:strVal val="ppt_y"/>
                                          </p:val>
                                        </p:tav>
                                        <p:tav tm="100000">
                                          <p:val>
                                            <p:strVal val="ppt_y+.1"/>
                                          </p:val>
                                        </p:tav>
                                      </p:tavLst>
                                    </p:anim>
                                    <p:set>
                                      <p:cBhvr>
                                        <p:cTn id="51" dur="1" fill="hold">
                                          <p:stCondLst>
                                            <p:cond delay="999"/>
                                          </p:stCondLst>
                                        </p:cTn>
                                        <p:tgtEl>
                                          <p:spTgt spid="922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9223"/>
                                        </p:tgtEl>
                                        <p:attrNameLst>
                                          <p:attrName>style.visibility</p:attrName>
                                        </p:attrNameLst>
                                      </p:cBhvr>
                                      <p:to>
                                        <p:strVal val="visible"/>
                                      </p:to>
                                    </p:set>
                                    <p:animEffect transition="in" filter="randombar(horizontal)">
                                      <p:cBhvr>
                                        <p:cTn id="56" dur="500"/>
                                        <p:tgtEl>
                                          <p:spTgt spid="922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223"/>
                                        </p:tgtEl>
                                        <p:attrNameLst>
                                          <p:attrName>ppt_x</p:attrName>
                                        </p:attrNameLst>
                                      </p:cBhvr>
                                      <p:tavLst>
                                        <p:tav tm="0">
                                          <p:val>
                                            <p:strVal val="ppt_x"/>
                                          </p:val>
                                        </p:tav>
                                        <p:tav tm="100000">
                                          <p:val>
                                            <p:strVal val="ppt_x"/>
                                          </p:val>
                                        </p:tav>
                                      </p:tavLst>
                                    </p:anim>
                                    <p:anim calcmode="lin" valueType="num">
                                      <p:cBhvr additive="base">
                                        <p:cTn id="61" dur="500"/>
                                        <p:tgtEl>
                                          <p:spTgt spid="9223"/>
                                        </p:tgtEl>
                                        <p:attrNameLst>
                                          <p:attrName>ppt_y</p:attrName>
                                        </p:attrNameLst>
                                      </p:cBhvr>
                                      <p:tavLst>
                                        <p:tav tm="0">
                                          <p:val>
                                            <p:strVal val="ppt_y"/>
                                          </p:val>
                                        </p:tav>
                                        <p:tav tm="100000">
                                          <p:val>
                                            <p:strVal val="1+ppt_h/2"/>
                                          </p:val>
                                        </p:tav>
                                      </p:tavLst>
                                    </p:anim>
                                    <p:set>
                                      <p:cBhvr>
                                        <p:cTn id="62" dur="1" fill="hold">
                                          <p:stCondLst>
                                            <p:cond delay="499"/>
                                          </p:stCondLst>
                                        </p:cTn>
                                        <p:tgtEl>
                                          <p:spTgt spid="92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9224"/>
                                        </p:tgtEl>
                                        <p:attrNameLst>
                                          <p:attrName>style.visibility</p:attrName>
                                        </p:attrNameLst>
                                      </p:cBhvr>
                                      <p:to>
                                        <p:strVal val="visible"/>
                                      </p:to>
                                    </p:set>
                                    <p:animEffect transition="in" filter="wipe(down)">
                                      <p:cBhvr>
                                        <p:cTn id="67" dur="500"/>
                                        <p:tgtEl>
                                          <p:spTgt spid="922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9224"/>
                                        </p:tgtEl>
                                        <p:attrNameLst>
                                          <p:attrName>ppt_x</p:attrName>
                                        </p:attrNameLst>
                                      </p:cBhvr>
                                      <p:tavLst>
                                        <p:tav tm="0">
                                          <p:val>
                                            <p:strVal val="ppt_x"/>
                                          </p:val>
                                        </p:tav>
                                        <p:tav tm="100000">
                                          <p:val>
                                            <p:strVal val="ppt_x"/>
                                          </p:val>
                                        </p:tav>
                                      </p:tavLst>
                                    </p:anim>
                                    <p:anim calcmode="lin" valueType="num">
                                      <p:cBhvr additive="base">
                                        <p:cTn id="72" dur="500"/>
                                        <p:tgtEl>
                                          <p:spTgt spid="9224"/>
                                        </p:tgtEl>
                                        <p:attrNameLst>
                                          <p:attrName>ppt_y</p:attrName>
                                        </p:attrNameLst>
                                      </p:cBhvr>
                                      <p:tavLst>
                                        <p:tav tm="0">
                                          <p:val>
                                            <p:strVal val="ppt_y"/>
                                          </p:val>
                                        </p:tav>
                                        <p:tav tm="100000">
                                          <p:val>
                                            <p:strVal val="1+ppt_h/2"/>
                                          </p:val>
                                        </p:tav>
                                      </p:tavLst>
                                    </p:anim>
                                    <p:set>
                                      <p:cBhvr>
                                        <p:cTn id="73" dur="1" fill="hold">
                                          <p:stCondLst>
                                            <p:cond delay="499"/>
                                          </p:stCondLst>
                                        </p:cTn>
                                        <p:tgtEl>
                                          <p:spTgt spid="92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72676" y="2515951"/>
            <a:ext cx="3776058" cy="1055608"/>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Đời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sống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người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dân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được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cải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thiện</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80466" y="4529597"/>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35952" y="440301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12290" name="Picture 2" descr="C:\Users\HP\Desktop\lich-trinh-da-nang-hoi-an-4-ngay-3-dem-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8125" y="846763"/>
            <a:ext cx="6667500" cy="4762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1" name="Picture 3" descr="C:\Users\HP\Desktop\cho-dem-da-na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9834" y="1122162"/>
            <a:ext cx="7048066" cy="41459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2" name="Picture 4" descr="C:\Users\HP\Desktop\van-hoa-con-nguoi-da-nang1jp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0724" y="1318210"/>
            <a:ext cx="6666285" cy="44441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3" name="Picture 5" descr="C:\Users\HP\Desktop\images1559473_images1559442_Ba_n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5497" y="1118645"/>
            <a:ext cx="7212756" cy="48085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9176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12290"/>
                                        </p:tgtEl>
                                      </p:cBhvr>
                                    </p:animEffect>
                                    <p:anim calcmode="lin" valueType="num">
                                      <p:cBhvr>
                                        <p:cTn id="12" dur="1000"/>
                                        <p:tgtEl>
                                          <p:spTgt spid="12290"/>
                                        </p:tgtEl>
                                        <p:attrNameLst>
                                          <p:attrName>ppt_x</p:attrName>
                                        </p:attrNameLst>
                                      </p:cBhvr>
                                      <p:tavLst>
                                        <p:tav tm="0">
                                          <p:val>
                                            <p:strVal val="ppt_x"/>
                                          </p:val>
                                        </p:tav>
                                        <p:tav tm="100000">
                                          <p:val>
                                            <p:strVal val="ppt_x"/>
                                          </p:val>
                                        </p:tav>
                                      </p:tavLst>
                                    </p:anim>
                                    <p:anim calcmode="lin" valueType="num">
                                      <p:cBhvr>
                                        <p:cTn id="13" dur="1000"/>
                                        <p:tgtEl>
                                          <p:spTgt spid="12290"/>
                                        </p:tgtEl>
                                        <p:attrNameLst>
                                          <p:attrName>ppt_y</p:attrName>
                                        </p:attrNameLst>
                                      </p:cBhvr>
                                      <p:tavLst>
                                        <p:tav tm="0">
                                          <p:val>
                                            <p:strVal val="ppt_y"/>
                                          </p:val>
                                        </p:tav>
                                        <p:tav tm="100000">
                                          <p:val>
                                            <p:strVal val="ppt_y+.1"/>
                                          </p:val>
                                        </p:tav>
                                      </p:tavLst>
                                    </p:anim>
                                    <p:set>
                                      <p:cBhvr>
                                        <p:cTn id="14" dur="1" fill="hold">
                                          <p:stCondLst>
                                            <p:cond delay="999"/>
                                          </p:stCondLst>
                                        </p:cTn>
                                        <p:tgtEl>
                                          <p:spTgt spid="1229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291"/>
                                        </p:tgtEl>
                                      </p:cBhvr>
                                    </p:animEffect>
                                    <p:set>
                                      <p:cBhvr>
                                        <p:cTn id="24" dur="1" fill="hold">
                                          <p:stCondLst>
                                            <p:cond delay="499"/>
                                          </p:stCondLst>
                                        </p:cTn>
                                        <p:tgtEl>
                                          <p:spTgt spid="1229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292"/>
                                        </p:tgtEl>
                                        <p:attrNameLst>
                                          <p:attrName>style.visibility</p:attrName>
                                        </p:attrNameLst>
                                      </p:cBhvr>
                                      <p:to>
                                        <p:strVal val="visible"/>
                                      </p:to>
                                    </p:set>
                                    <p:animEffect transition="in" filter="randombar(horizontal)">
                                      <p:cBhvr>
                                        <p:cTn id="29" dur="500"/>
                                        <p:tgtEl>
                                          <p:spTgt spid="1229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12292"/>
                                        </p:tgtEl>
                                        <p:attrNameLst>
                                          <p:attrName>ppt_x</p:attrName>
                                        </p:attrNameLst>
                                      </p:cBhvr>
                                      <p:tavLst>
                                        <p:tav tm="0">
                                          <p:val>
                                            <p:strVal val="ppt_x"/>
                                          </p:val>
                                        </p:tav>
                                        <p:tav tm="100000">
                                          <p:val>
                                            <p:strVal val="ppt_x"/>
                                          </p:val>
                                        </p:tav>
                                      </p:tavLst>
                                    </p:anim>
                                    <p:anim calcmode="lin" valueType="num">
                                      <p:cBhvr additive="base">
                                        <p:cTn id="34" dur="500"/>
                                        <p:tgtEl>
                                          <p:spTgt spid="12292"/>
                                        </p:tgtEl>
                                        <p:attrNameLst>
                                          <p:attrName>ppt_y</p:attrName>
                                        </p:attrNameLst>
                                      </p:cBhvr>
                                      <p:tavLst>
                                        <p:tav tm="0">
                                          <p:val>
                                            <p:strVal val="ppt_y"/>
                                          </p:val>
                                        </p:tav>
                                        <p:tav tm="100000">
                                          <p:val>
                                            <p:strVal val="1+ppt_h/2"/>
                                          </p:val>
                                        </p:tav>
                                      </p:tavLst>
                                    </p:anim>
                                    <p:set>
                                      <p:cBhvr>
                                        <p:cTn id="35" dur="1" fill="hold">
                                          <p:stCondLst>
                                            <p:cond delay="499"/>
                                          </p:stCondLst>
                                        </p:cTn>
                                        <p:tgtEl>
                                          <p:spTgt spid="1229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2293"/>
                                        </p:tgtEl>
                                        <p:attrNameLst>
                                          <p:attrName>style.visibility</p:attrName>
                                        </p:attrNameLst>
                                      </p:cBhvr>
                                      <p:to>
                                        <p:strVal val="visible"/>
                                      </p:to>
                                    </p:set>
                                    <p:animEffect transition="in" filter="randombar(horizontal)">
                                      <p:cBhvr>
                                        <p:cTn id="40" dur="500"/>
                                        <p:tgtEl>
                                          <p:spTgt spid="1229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xit" presetSubtype="0" fill="hold" nodeType="clickEffect">
                                  <p:stCondLst>
                                    <p:cond delay="0"/>
                                  </p:stCondLst>
                                  <p:childTnLst>
                                    <p:animEffect transition="out" filter="fade">
                                      <p:cBhvr>
                                        <p:cTn id="44" dur="1000"/>
                                        <p:tgtEl>
                                          <p:spTgt spid="12293"/>
                                        </p:tgtEl>
                                      </p:cBhvr>
                                    </p:animEffect>
                                    <p:anim calcmode="lin" valueType="num">
                                      <p:cBhvr>
                                        <p:cTn id="45" dur="1000"/>
                                        <p:tgtEl>
                                          <p:spTgt spid="12293"/>
                                        </p:tgtEl>
                                        <p:attrNameLst>
                                          <p:attrName>ppt_x</p:attrName>
                                        </p:attrNameLst>
                                      </p:cBhvr>
                                      <p:tavLst>
                                        <p:tav tm="0">
                                          <p:val>
                                            <p:strVal val="ppt_x"/>
                                          </p:val>
                                        </p:tav>
                                        <p:tav tm="100000">
                                          <p:val>
                                            <p:strVal val="ppt_x"/>
                                          </p:val>
                                        </p:tav>
                                      </p:tavLst>
                                    </p:anim>
                                    <p:anim calcmode="lin" valueType="num">
                                      <p:cBhvr>
                                        <p:cTn id="46" dur="1000"/>
                                        <p:tgtEl>
                                          <p:spTgt spid="12293"/>
                                        </p:tgtEl>
                                        <p:attrNameLst>
                                          <p:attrName>ppt_y</p:attrName>
                                        </p:attrNameLst>
                                      </p:cBhvr>
                                      <p:tavLst>
                                        <p:tav tm="0">
                                          <p:val>
                                            <p:strVal val="ppt_y"/>
                                          </p:val>
                                        </p:tav>
                                        <p:tav tm="100000">
                                          <p:val>
                                            <p:strVal val="ppt_y+.1"/>
                                          </p:val>
                                        </p:tav>
                                      </p:tavLst>
                                    </p:anim>
                                    <p:set>
                                      <p:cBhvr>
                                        <p:cTn id="47" dur="1" fill="hold">
                                          <p:stCondLst>
                                            <p:cond delay="999"/>
                                          </p:stCondLst>
                                        </p:cTn>
                                        <p:tgtEl>
                                          <p:spTgt spid="122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080044" y="-234559"/>
            <a:ext cx="6988755" cy="8197143"/>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44223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224858" y="2380589"/>
            <a:ext cx="3776058" cy="1532334"/>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Giờ</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hãy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kể</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về</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thay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nơi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sống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nhé</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160705" y="4576114"/>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91503" y="441610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7031453" y="839341"/>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sp>
        <p:nvSpPr>
          <p:cNvPr id="2" name="Rectangle 1"/>
          <p:cNvSpPr/>
          <p:nvPr/>
        </p:nvSpPr>
        <p:spPr>
          <a:xfrm>
            <a:off x="5551412" y="1786073"/>
            <a:ext cx="4425455" cy="1384995"/>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eaLnBrk="1" hangingPunct="1">
              <a:spcBef>
                <a:spcPct val="50000"/>
              </a:spcBef>
            </a:pPr>
            <a:r>
              <a:rPr lang="en-US" sz="2800" b="1" dirty="0" err="1">
                <a:solidFill>
                  <a:schemeClr val="tx1"/>
                </a:solidFill>
                <a:latin typeface="#9Slide03 AmpleSoft Bold" pitchFamily="2" charset="0"/>
                <a:cs typeface="Times New Roman" pitchFamily="18" charset="0"/>
              </a:rPr>
              <a:t>Giới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thiệu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chung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về</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địa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phương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sinh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sống</a:t>
            </a:r>
            <a:r>
              <a:rPr lang="en-US" sz="2800" b="1" dirty="0">
                <a:solidFill>
                  <a:schemeClr val="tx1"/>
                </a:solidFill>
                <a:latin typeface="#9Slide03 AmpleSoft Bold" pitchFamily="2" charset="0"/>
                <a:cs typeface="Times New Roman" pitchFamily="18" charset="0"/>
              </a:rPr>
              <a:t> ( </a:t>
            </a:r>
            <a:r>
              <a:rPr lang="en-US" sz="2800" b="1" dirty="0" err="1">
                <a:solidFill>
                  <a:schemeClr val="tx1"/>
                </a:solidFill>
                <a:latin typeface="#9Slide03 AmpleSoft Bold" pitchFamily="2" charset="0"/>
                <a:cs typeface="Times New Roman" pitchFamily="18" charset="0"/>
              </a:rPr>
              <a:t>tên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đặc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điểm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chung</a:t>
            </a:r>
            <a:r>
              <a:rPr lang="en-US" sz="2800" b="1" dirty="0">
                <a:solidFill>
                  <a:schemeClr val="tx1"/>
                </a:solidFill>
                <a:latin typeface="#9Slide03 AmpleSoft Bold" pitchFamily="2" charset="0"/>
                <a:cs typeface="Times New Roman" pitchFamily="18" charset="0"/>
              </a:rPr>
              <a:t> ).</a:t>
            </a:r>
          </a:p>
        </p:txBody>
      </p:sp>
      <p:sp>
        <p:nvSpPr>
          <p:cNvPr id="3" name="Rectangle 2"/>
          <p:cNvSpPr/>
          <p:nvPr/>
        </p:nvSpPr>
        <p:spPr>
          <a:xfrm>
            <a:off x="5585688" y="3435870"/>
            <a:ext cx="4435675" cy="954107"/>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800" b="1" dirty="0" err="1">
                <a:solidFill>
                  <a:schemeClr val="tx1"/>
                </a:solidFill>
                <a:latin typeface="#9Slide03 AmpleSoft Bold" pitchFamily="2" charset="0"/>
                <a:cs typeface="Times New Roman" pitchFamily="18" charset="0"/>
              </a:rPr>
              <a:t>Giới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thiệu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mới</a:t>
            </a:r>
            <a:r>
              <a:rPr lang="en-US" sz="2800" b="1" dirty="0">
                <a:solidFill>
                  <a:schemeClr val="tx1"/>
                </a:solidFill>
                <a:latin typeface="#9Slide03 AmpleSoft Bold" pitchFamily="2" charset="0"/>
                <a:cs typeface="Times New Roman" pitchFamily="18" charset="0"/>
              </a:rPr>
              <a:t> ở </a:t>
            </a:r>
            <a:r>
              <a:rPr lang="en-US" sz="2800" b="1" dirty="0" err="1">
                <a:solidFill>
                  <a:schemeClr val="tx1"/>
                </a:solidFill>
                <a:latin typeface="#9Slide03 AmpleSoft Bold" pitchFamily="2" charset="0"/>
                <a:cs typeface="Times New Roman" pitchFamily="18" charset="0"/>
              </a:rPr>
              <a:t>địa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phương</a:t>
            </a:r>
            <a:endParaRPr lang="en-US" sz="2800" dirty="0">
              <a:solidFill>
                <a:schemeClr val="tx1"/>
              </a:solidFill>
              <a:latin typeface="#9Slide03 AmpleSoft Bold" pitchFamily="2" charset="0"/>
            </a:endParaRPr>
          </a:p>
        </p:txBody>
      </p:sp>
      <p:sp>
        <p:nvSpPr>
          <p:cNvPr id="4" name="Rectangle 3"/>
          <p:cNvSpPr/>
          <p:nvPr/>
        </p:nvSpPr>
        <p:spPr>
          <a:xfrm>
            <a:off x="5557809" y="4718886"/>
            <a:ext cx="4478344" cy="1384995"/>
          </a:xfrm>
          <a:prstGeom prst="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eaLnBrk="1" hangingPunct="1">
              <a:spcBef>
                <a:spcPct val="50000"/>
              </a:spcBef>
            </a:pPr>
            <a:r>
              <a:rPr lang="en-US" sz="2800" b="1" dirty="0" err="1">
                <a:solidFill>
                  <a:schemeClr val="tx1"/>
                </a:solidFill>
                <a:latin typeface="#9Slide03 AmpleSoft Bold" pitchFamily="2" charset="0"/>
                <a:cs typeface="Times New Roman" pitchFamily="18" charset="0"/>
              </a:rPr>
              <a:t>Nêu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kết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quả</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của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địa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phương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cảm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nghĩ</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của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về</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sự</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đó</a:t>
            </a:r>
            <a:r>
              <a:rPr lang="en-US" sz="2800" b="1" dirty="0">
                <a:solidFill>
                  <a:schemeClr val="tx1"/>
                </a:solidFill>
                <a:latin typeface="#9Slide03 AmpleSoft Bold" pitchFamily="2" charset="0"/>
                <a:cs typeface="Times New Roman" pitchFamily="18" charset="0"/>
              </a:rPr>
              <a:t>.</a:t>
            </a:r>
          </a:p>
        </p:txBody>
      </p:sp>
    </p:spTree>
    <p:extLst>
      <p:ext uri="{BB962C8B-B14F-4D97-AF65-F5344CB8AC3E}">
        <p14:creationId xmlns:p14="http://schemas.microsoft.com/office/powerpoint/2010/main" val="5575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900" decel="100000" fill="hold"/>
                                        <p:tgtEl>
                                          <p:spTgt spid="2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linds(horizont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41" grpId="0" animBg="1"/>
      <p:bldP spid="2" grpId="0" animBg="1"/>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3782131" y="2207700"/>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C</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4802606" y="1744134"/>
            <a:ext cx="915154" cy="1858514"/>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Ủ</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5842143" y="2236500"/>
            <a:ext cx="925030"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4751989" y="4150700"/>
            <a:ext cx="1334874" cy="134639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C</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6159577" y="3903134"/>
            <a:ext cx="1443490" cy="160383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Ố</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6692456" y="3763475"/>
            <a:ext cx="609005" cy="1356271"/>
          </a:xfrm>
          <a:prstGeom prst="rect">
            <a:avLst/>
          </a:prstGeom>
        </p:spPr>
        <p:txBody>
          <a:bodyPr>
            <a:prstTxWarp prst="textPlain">
              <a:avLst/>
            </a:prstTxWarp>
          </a:bodyPr>
          <a:lstStyle/>
          <a:p>
            <a:pPr lvl="0" algn="ctr"/>
            <a:endParaRPr b="0" i="0" dirty="0">
              <a:ln w="38100" cap="flat" cmpd="sng">
                <a:solidFill>
                  <a:schemeClr val="dk1"/>
                </a:solidFill>
                <a:prstDash val="solid"/>
                <a:round/>
                <a:headEnd type="none" w="sm" len="sm"/>
                <a:tailEnd type="none" w="sm" len="sm"/>
              </a:ln>
              <a:solidFill>
                <a:schemeClr val="accent6"/>
              </a:solidFill>
              <a:latin typeface="Ranchers"/>
            </a:endParaRPr>
          </a:p>
        </p:txBody>
      </p:sp>
      <p:sp>
        <p:nvSpPr>
          <p:cNvPr id="790" name="Google Shape;790;p10"/>
          <p:cNvSpPr/>
          <p:nvPr/>
        </p:nvSpPr>
        <p:spPr>
          <a:xfrm>
            <a:off x="7441356" y="3760175"/>
            <a:ext cx="911862" cy="1348041"/>
          </a:xfrm>
          <a:prstGeom prst="rect">
            <a:avLst/>
          </a:prstGeom>
        </p:spPr>
        <p:txBody>
          <a:bodyPr>
            <a:prstTxWarp prst="textPlain">
              <a:avLst/>
            </a:prstTxWarp>
          </a:bodyPr>
          <a:lstStyle/>
          <a:p>
            <a:pPr lvl="0" algn="ctr"/>
            <a:endParaRPr b="0" i="0" dirty="0">
              <a:ln w="38100" cap="flat" cmpd="sng">
                <a:solidFill>
                  <a:schemeClr val="dk1"/>
                </a:solidFill>
                <a:prstDash val="solid"/>
                <a:round/>
                <a:headEnd type="none" w="sm" len="sm"/>
                <a:tailEnd type="none" w="sm" len="sm"/>
              </a:ln>
              <a:solidFill>
                <a:schemeClr val="lt1"/>
              </a:solidFill>
              <a:latin typeface="Ranchers"/>
            </a:endParaRPr>
          </a:p>
        </p:txBody>
      </p:sp>
      <p:sp>
        <p:nvSpPr>
          <p:cNvPr id="792" name="Google Shape;792;p10">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6929474" y="2235131"/>
            <a:ext cx="967813" cy="140235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57221" y="2152562"/>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3317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8"/>
                                        </p:tgtEl>
                                        <p:attrNameLst>
                                          <p:attrName>style.visibility</p:attrName>
                                        </p:attrNameLst>
                                      </p:cBhvr>
                                      <p:to>
                                        <p:strVal val="visible"/>
                                      </p:to>
                                    </p:set>
                                    <p:anim calcmode="lin" valueType="num">
                                      <p:cBhvr>
                                        <p:cTn id="31" dur="1000" fill="hold"/>
                                        <p:tgtEl>
                                          <p:spTgt spid="788"/>
                                        </p:tgtEl>
                                        <p:attrNameLst>
                                          <p:attrName>ppt_w</p:attrName>
                                        </p:attrNameLst>
                                      </p:cBhvr>
                                      <p:tavLst>
                                        <p:tav tm="0">
                                          <p:val>
                                            <p:fltVal val="0"/>
                                          </p:val>
                                        </p:tav>
                                        <p:tav tm="100000">
                                          <p:val>
                                            <p:strVal val="#ppt_w"/>
                                          </p:val>
                                        </p:tav>
                                      </p:tavLst>
                                    </p:anim>
                                    <p:anim calcmode="lin" valueType="num">
                                      <p:cBhvr>
                                        <p:cTn id="32" dur="1000" fill="hold"/>
                                        <p:tgtEl>
                                          <p:spTgt spid="788"/>
                                        </p:tgtEl>
                                        <p:attrNameLst>
                                          <p:attrName>ppt_h</p:attrName>
                                        </p:attrNameLst>
                                      </p:cBhvr>
                                      <p:tavLst>
                                        <p:tav tm="0">
                                          <p:val>
                                            <p:fltVal val="0"/>
                                          </p:val>
                                        </p:tav>
                                        <p:tav tm="100000">
                                          <p:val>
                                            <p:strVal val="#ppt_h"/>
                                          </p:val>
                                        </p:tav>
                                      </p:tavLst>
                                    </p:anim>
                                    <p:anim calcmode="lin" valueType="num">
                                      <p:cBhvr>
                                        <p:cTn id="33" dur="1000" fill="hold"/>
                                        <p:tgtEl>
                                          <p:spTgt spid="788"/>
                                        </p:tgtEl>
                                        <p:attrNameLst>
                                          <p:attrName>style.rotation</p:attrName>
                                        </p:attrNameLst>
                                      </p:cBhvr>
                                      <p:tavLst>
                                        <p:tav tm="0">
                                          <p:val>
                                            <p:fltVal val="90"/>
                                          </p:val>
                                        </p:tav>
                                        <p:tav tm="100000">
                                          <p:val>
                                            <p:fltVal val="0"/>
                                          </p:val>
                                        </p:tav>
                                      </p:tavLst>
                                    </p:anim>
                                    <p:animEffect transition="in" filter="fade">
                                      <p:cBhvr>
                                        <p:cTn id="34" dur="1000"/>
                                        <p:tgtEl>
                                          <p:spTgt spid="78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7"/>
                                        </p:tgtEl>
                                        <p:attrNameLst>
                                          <p:attrName>style.visibility</p:attrName>
                                        </p:attrNameLst>
                                      </p:cBhvr>
                                      <p:to>
                                        <p:strVal val="visible"/>
                                      </p:to>
                                    </p:set>
                                    <p:anim calcmode="lin" valueType="num">
                                      <p:cBhvr>
                                        <p:cTn id="37" dur="1000" fill="hold"/>
                                        <p:tgtEl>
                                          <p:spTgt spid="787"/>
                                        </p:tgtEl>
                                        <p:attrNameLst>
                                          <p:attrName>ppt_w</p:attrName>
                                        </p:attrNameLst>
                                      </p:cBhvr>
                                      <p:tavLst>
                                        <p:tav tm="0">
                                          <p:val>
                                            <p:fltVal val="0"/>
                                          </p:val>
                                        </p:tav>
                                        <p:tav tm="100000">
                                          <p:val>
                                            <p:strVal val="#ppt_w"/>
                                          </p:val>
                                        </p:tav>
                                      </p:tavLst>
                                    </p:anim>
                                    <p:anim calcmode="lin" valueType="num">
                                      <p:cBhvr>
                                        <p:cTn id="38" dur="1000" fill="hold"/>
                                        <p:tgtEl>
                                          <p:spTgt spid="787"/>
                                        </p:tgtEl>
                                        <p:attrNameLst>
                                          <p:attrName>ppt_h</p:attrName>
                                        </p:attrNameLst>
                                      </p:cBhvr>
                                      <p:tavLst>
                                        <p:tav tm="0">
                                          <p:val>
                                            <p:fltVal val="0"/>
                                          </p:val>
                                        </p:tav>
                                        <p:tav tm="100000">
                                          <p:val>
                                            <p:strVal val="#ppt_h"/>
                                          </p:val>
                                        </p:tav>
                                      </p:tavLst>
                                    </p:anim>
                                    <p:anim calcmode="lin" valueType="num">
                                      <p:cBhvr>
                                        <p:cTn id="39" dur="1000" fill="hold"/>
                                        <p:tgtEl>
                                          <p:spTgt spid="787"/>
                                        </p:tgtEl>
                                        <p:attrNameLst>
                                          <p:attrName>style.rotation</p:attrName>
                                        </p:attrNameLst>
                                      </p:cBhvr>
                                      <p:tavLst>
                                        <p:tav tm="0">
                                          <p:val>
                                            <p:fltVal val="90"/>
                                          </p:val>
                                        </p:tav>
                                        <p:tav tm="100000">
                                          <p:val>
                                            <p:fltVal val="0"/>
                                          </p:val>
                                        </p:tav>
                                      </p:tavLst>
                                    </p:anim>
                                    <p:animEffect transition="in" filter="fade">
                                      <p:cBhvr>
                                        <p:cTn id="40" dur="10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24455" y="1165442"/>
            <a:ext cx="3130985" cy="1107996"/>
          </a:xfrm>
          <a:prstGeom prst="rect">
            <a:avLst/>
          </a:prstGeom>
          <a:noFill/>
        </p:spPr>
        <p:txBody>
          <a:bodyPr wrap="none" rtlCol="0">
            <a:spAutoFit/>
          </a:bodyPr>
          <a:lstStyle/>
          <a:p>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Trò</a:t>
            </a:r>
            <a:r>
              <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rPr>
              <a:t> </a:t>
            </a:r>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chơi</a:t>
            </a:r>
            <a:endPar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endParaRPr>
          </a:p>
        </p:txBody>
      </p:sp>
      <p:sp>
        <p:nvSpPr>
          <p:cNvPr id="9" name="TextBox 8"/>
          <p:cNvSpPr txBox="1"/>
          <p:nvPr/>
        </p:nvSpPr>
        <p:spPr>
          <a:xfrm>
            <a:off x="428977" y="2110878"/>
            <a:ext cx="6445995" cy="923330"/>
          </a:xfrm>
          <a:prstGeom prst="rect">
            <a:avLst/>
          </a:prstGeom>
          <a:noFill/>
        </p:spPr>
        <p:txBody>
          <a:bodyPr wrap="none" rtlCol="0">
            <a:spAutoFit/>
          </a:bodyPr>
          <a:lstStyle/>
          <a:p>
            <a:r>
              <a:rPr lang="en-US" sz="5400" dirty="0">
                <a:solidFill>
                  <a:schemeClr val="accent5">
                    <a:lumMod val="50000"/>
                  </a:schemeClr>
                </a:solidFill>
                <a:latin typeface="#9Slide07 SVNZiclets" pitchFamily="2" charset="0"/>
              </a:rPr>
              <a:t>Quay </a:t>
            </a:r>
            <a:r>
              <a:rPr lang="en-US" sz="5400" dirty="0" err="1">
                <a:solidFill>
                  <a:schemeClr val="accent5">
                    <a:lumMod val="50000"/>
                  </a:schemeClr>
                </a:solidFill>
                <a:latin typeface="#9Slide07 SVNZiclets" pitchFamily="2" charset="0"/>
              </a:rPr>
              <a:t>về</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quá</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khứ</a:t>
            </a:r>
            <a:endParaRPr lang="en-US" sz="5400" dirty="0">
              <a:solidFill>
                <a:schemeClr val="accent5">
                  <a:lumMod val="50000"/>
                </a:schemeClr>
              </a:solidFill>
              <a:latin typeface="#9Slide07 SVNZiclets" pitchFamily="2" charset="0"/>
            </a:endParaRPr>
          </a:p>
        </p:txBody>
      </p:sp>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921563" y="3059608"/>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035040" y="2910840"/>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mpleSoft Bold" pitchFamily="2" charset="0"/>
              </a:rPr>
              <a:t>Sống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trong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một</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Đà</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Nẵng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hiện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đại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như</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bây</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giờ</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có</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thắc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mắc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quá</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khứ</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Đà</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Nẵng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trông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như</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thế</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nào</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không</a:t>
            </a:r>
            <a:r>
              <a:rPr lang="en-US" sz="2400" dirty="0">
                <a:solidFill>
                  <a:schemeClr val="tx1"/>
                </a:solidFill>
                <a:latin typeface="#9Slide03 AmpleSoft Bold" pitchFamily="2" charset="0"/>
              </a:rPr>
              <a:t> ?</a:t>
            </a:r>
          </a:p>
        </p:txBody>
      </p:sp>
      <p:sp>
        <p:nvSpPr>
          <p:cNvPr id="7" name="Rounded Rectangular Callout 6"/>
          <p:cNvSpPr/>
          <p:nvPr/>
        </p:nvSpPr>
        <p:spPr>
          <a:xfrm>
            <a:off x="6035040" y="3011348"/>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mpleSoft Bold" pitchFamily="2" charset="0"/>
              </a:rPr>
              <a:t>Mời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các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cùng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lên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chuyến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xe</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thời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gian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để</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cùng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nhau</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khám</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phá</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nha</a:t>
            </a:r>
            <a:r>
              <a:rPr lang="en-US" sz="2400" dirty="0">
                <a:solidFill>
                  <a:schemeClr val="tx1"/>
                </a:solidFill>
                <a:latin typeface="#9Slide03 AmpleSoft Bold" pitchFamily="2" charset="0"/>
              </a:rPr>
              <a:t> !</a:t>
            </a:r>
          </a:p>
        </p:txBody>
      </p:sp>
    </p:spTree>
    <p:extLst>
      <p:ext uri="{BB962C8B-B14F-4D97-AF65-F5344CB8AC3E}">
        <p14:creationId xmlns:p14="http://schemas.microsoft.com/office/powerpoint/2010/main" val="189730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10"/>
                                        </p:tgtEl>
                                      </p:cBhvr>
                                    </p:animEffect>
                                    <p:anim calcmode="lin" valueType="num">
                                      <p:cBhvr>
                                        <p:cTn id="22" dur="1000"/>
                                        <p:tgtEl>
                                          <p:spTgt spid="10"/>
                                        </p:tgtEl>
                                        <p:attrNameLst>
                                          <p:attrName>ppt_x</p:attrName>
                                        </p:attrNameLst>
                                      </p:cBhvr>
                                      <p:tavLst>
                                        <p:tav tm="0">
                                          <p:val>
                                            <p:strVal val="ppt_x"/>
                                          </p:val>
                                        </p:tav>
                                        <p:tav tm="100000">
                                          <p:val>
                                            <p:strVal val="ppt_x"/>
                                          </p:val>
                                        </p:tav>
                                      </p:tavLst>
                                    </p:anim>
                                    <p:anim calcmode="lin" valueType="num">
                                      <p:cBhvr>
                                        <p:cTn id="23" dur="1000"/>
                                        <p:tgtEl>
                                          <p:spTgt spid="10"/>
                                        </p:tgtEl>
                                        <p:attrNameLst>
                                          <p:attrName>ppt_y</p:attrName>
                                        </p:attrNameLst>
                                      </p:cBhvr>
                                      <p:tavLst>
                                        <p:tav tm="0">
                                          <p:val>
                                            <p:strVal val="ppt_y"/>
                                          </p:val>
                                        </p:tav>
                                        <p:tav tm="100000">
                                          <p:val>
                                            <p:strVal val="ppt_y+.1"/>
                                          </p:val>
                                        </p:tav>
                                      </p:tavLst>
                                    </p:anim>
                                    <p:set>
                                      <p:cBhvr>
                                        <p:cTn id="24" dur="1" fill="hold">
                                          <p:stCondLst>
                                            <p:cond delay="9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7"/>
                                        </p:tgtEl>
                                      </p:cBhvr>
                                    </p:animEffect>
                                    <p:anim calcmode="lin" valueType="num">
                                      <p:cBhvr>
                                        <p:cTn id="36" dur="1000"/>
                                        <p:tgtEl>
                                          <p:spTgt spid="7"/>
                                        </p:tgtEl>
                                        <p:attrNameLst>
                                          <p:attrName>ppt_x</p:attrName>
                                        </p:attrNameLst>
                                      </p:cBhvr>
                                      <p:tavLst>
                                        <p:tav tm="0">
                                          <p:val>
                                            <p:strVal val="ppt_x"/>
                                          </p:val>
                                        </p:tav>
                                        <p:tav tm="100000">
                                          <p:val>
                                            <p:strVal val="ppt_x"/>
                                          </p:val>
                                        </p:tav>
                                      </p:tavLst>
                                    </p:anim>
                                    <p:anim calcmode="lin" valueType="num">
                                      <p:cBhvr>
                                        <p:cTn id="37" dur="1000"/>
                                        <p:tgtEl>
                                          <p:spTgt spid="7"/>
                                        </p:tgtEl>
                                        <p:attrNameLst>
                                          <p:attrName>ppt_y</p:attrName>
                                        </p:attrNameLst>
                                      </p:cBhvr>
                                      <p:tavLst>
                                        <p:tav tm="0">
                                          <p:val>
                                            <p:strVal val="ppt_y"/>
                                          </p:val>
                                        </p:tav>
                                        <p:tav tm="100000">
                                          <p:val>
                                            <p:strVal val="ppt_y+.1"/>
                                          </p:val>
                                        </p:tav>
                                      </p:tavLst>
                                    </p:anim>
                                    <p:set>
                                      <p:cBhvr>
                                        <p:cTn id="38" dur="1" fill="hold">
                                          <p:stCondLst>
                                            <p:cond delay="999"/>
                                          </p:stCondLst>
                                        </p:cTn>
                                        <p:tgtEl>
                                          <p:spTgt spid="7"/>
                                        </p:tgtEl>
                                        <p:attrNameLst>
                                          <p:attrName>style.visibility</p:attrName>
                                        </p:attrNameLst>
                                      </p:cBhvr>
                                      <p:to>
                                        <p:strVal val="hidden"/>
                                      </p:to>
                                    </p:set>
                                  </p:childTnLst>
                                </p:cTn>
                              </p:par>
                              <p:par>
                                <p:cTn id="39" presetID="6" presetClass="exit" presetSubtype="32" fill="hold" nodeType="withEffect">
                                  <p:stCondLst>
                                    <p:cond delay="0"/>
                                  </p:stCondLst>
                                  <p:childTnLst>
                                    <p:animEffect transition="out" filter="circle(out)">
                                      <p:cBhvr>
                                        <p:cTn id="40" dur="600"/>
                                        <p:tgtEl>
                                          <p:spTgt spid="2051"/>
                                        </p:tgtEl>
                                      </p:cBhvr>
                                    </p:animEffect>
                                    <p:set>
                                      <p:cBhvr>
                                        <p:cTn id="41" dur="1" fill="hold">
                                          <p:stCondLst>
                                            <p:cond delay="599"/>
                                          </p:stCondLst>
                                        </p:cTn>
                                        <p:tgtEl>
                                          <p:spTgt spid="2051"/>
                                        </p:tgtEl>
                                        <p:attrNameLst>
                                          <p:attrName>style.visibility</p:attrName>
                                        </p:attrNameLst>
                                      </p:cBhvr>
                                      <p:to>
                                        <p:strVal val="hidden"/>
                                      </p:to>
                                    </p:set>
                                  </p:childTnLst>
                                </p:cTn>
                              </p:par>
                              <p:par>
                                <p:cTn id="42" presetID="6" presetClass="exit" presetSubtype="32" fill="hold" nodeType="withEffect">
                                  <p:stCondLst>
                                    <p:cond delay="0"/>
                                  </p:stCondLst>
                                  <p:childTnLst>
                                    <p:animEffect transition="out" filter="circle(out)">
                                      <p:cBhvr>
                                        <p:cTn id="43" dur="800"/>
                                        <p:tgtEl>
                                          <p:spTgt spid="2050"/>
                                        </p:tgtEl>
                                      </p:cBhvr>
                                    </p:animEffect>
                                    <p:set>
                                      <p:cBhvr>
                                        <p:cTn id="44" dur="1" fill="hold">
                                          <p:stCondLst>
                                            <p:cond delay="7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P spid="7" grpId="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080044" y="-234559"/>
            <a:ext cx="6988755" cy="8197143"/>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4129313"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007323" y="2383207"/>
            <a:ext cx="3776058" cy="296251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Cách đây hơn 40 năm, Đà Nẵng là một thành phố khá đơn sơ, dù đây là thành phố lớn thứ 2 ở miền Nam Việt Nam.</a:t>
            </a:r>
            <a:endParaRPr lang="en-US" sz="2800" b="1" dirty="0">
              <a:solidFill>
                <a:schemeClr val="tx1"/>
              </a:solidFill>
              <a:latin typeface="#9Slide03 AmpleSoft Bold" pitchFamily="2" charset="0"/>
              <a:cs typeface="Times New Roman" pitchFamily="18" charset="0"/>
            </a:endParaRPr>
          </a:p>
        </p:txBody>
      </p:sp>
      <p:pic>
        <p:nvPicPr>
          <p:cNvPr id="14338" name="Picture 2" descr="C:\Users\HP\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759" y="642139"/>
            <a:ext cx="6689241" cy="41388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9" name="Text Box 21"/>
          <p:cNvSpPr txBox="1">
            <a:spLocks noChangeArrowheads="1"/>
          </p:cNvSpPr>
          <p:nvPr/>
        </p:nvSpPr>
        <p:spPr bwMode="auto">
          <a:xfrm>
            <a:off x="934076" y="2342821"/>
            <a:ext cx="3922551" cy="296251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Chỗ này là ga tàu cũ , sau thành bến cá nhỏ đưa hải sản lên chợ Hàn . Nơi đây có quán rượu nhỏ che mái bằng vải bao cát Mỹ</a:t>
            </a:r>
            <a:endParaRPr lang="en-US" sz="2800" b="1" dirty="0">
              <a:solidFill>
                <a:schemeClr val="tx1"/>
              </a:solidFill>
              <a:latin typeface="#9Slide03 AmpleSoft Bold" pitchFamily="2" charset="0"/>
              <a:cs typeface="Times New Roman" pitchFamily="18" charset="0"/>
            </a:endParaRPr>
          </a:p>
        </p:txBody>
      </p:sp>
      <p:pic>
        <p:nvPicPr>
          <p:cNvPr id="14339" name="Picture 3" descr="C:\Users\HP\Desktop\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095" y="823309"/>
            <a:ext cx="6879905" cy="44934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40" name="Picture 4" descr="C:\Users\HP\Desktop\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56424">
            <a:off x="5068020" y="941908"/>
            <a:ext cx="6679718" cy="4571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2" name="Text Box 21"/>
          <p:cNvSpPr txBox="1">
            <a:spLocks noChangeArrowheads="1"/>
          </p:cNvSpPr>
          <p:nvPr/>
        </p:nvSpPr>
        <p:spPr bwMode="auto">
          <a:xfrm>
            <a:off x="495299" y="1286584"/>
            <a:ext cx="4494843" cy="5252680"/>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Cái tên "Chợ Cồn" có từ thập niên 1940, do chợ nằm trên một cồn đất cao giữa lòng thành phố nên người dân địa phương quen miệng gọi thành tên. Thời đầu, chợ được xây dựng trên một cồn cát đầy lau sậy và lạch nước, các gian chợ là những nhà chòi tre.</a:t>
            </a:r>
            <a:endParaRPr lang="en-US" sz="2800" b="1" dirty="0">
              <a:solidFill>
                <a:schemeClr val="tx1"/>
              </a:solidFill>
              <a:latin typeface="#9Slide03 AmpleSoft Bold" pitchFamily="2" charset="0"/>
              <a:cs typeface="Times New Roman" pitchFamily="18" charset="0"/>
            </a:endParaRPr>
          </a:p>
        </p:txBody>
      </p:sp>
      <p:pic>
        <p:nvPicPr>
          <p:cNvPr id="14341" name="Picture 5" descr="C:\Users\HP\Desktop\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2658">
            <a:off x="5524766" y="735710"/>
            <a:ext cx="6415488" cy="44006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4" name="Text Box 21"/>
          <p:cNvSpPr txBox="1">
            <a:spLocks noChangeArrowheads="1"/>
          </p:cNvSpPr>
          <p:nvPr/>
        </p:nvSpPr>
        <p:spPr bwMode="auto">
          <a:xfrm>
            <a:off x="495299" y="2287301"/>
            <a:ext cx="4647587"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Miền Trung thì gần như chỉ có hãng Phi Long chọn hướng vận tải xa nhất : SG-Huế-Quảng Trị …</a:t>
            </a:r>
            <a:endParaRPr lang="en-US" sz="2800" b="1" dirty="0">
              <a:solidFill>
                <a:schemeClr val="tx1"/>
              </a:solidFill>
              <a:latin typeface="#9Slide03 AmpleSoft Bold" pitchFamily="2" charset="0"/>
              <a:cs typeface="Times New Roman" pitchFamily="18" charset="0"/>
            </a:endParaRPr>
          </a:p>
        </p:txBody>
      </p:sp>
      <p:pic>
        <p:nvPicPr>
          <p:cNvPr id="14342" name="Picture 6" descr="C:\Users\HP\Desktop\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2886" y="881081"/>
            <a:ext cx="6757615" cy="43924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135985"/>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322864"/>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3046" y="3334277"/>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09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63" presetClass="path" presetSubtype="0" accel="50000" decel="50000" fill="hold" nodeType="withEffect">
                                  <p:stCondLst>
                                    <p:cond delay="700"/>
                                  </p:stCondLst>
                                  <p:childTnLst>
                                    <p:animMotion origin="layout" path="M 3.75E-6 3.7037E-6 L 1.29739 -0.00371 " pathEditMode="relative" rAng="0" ptsTypes="AA">
                                      <p:cBhvr>
                                        <p:cTn id="11" dur="2000" fill="hold"/>
                                        <p:tgtEl>
                                          <p:spTgt spid="40"/>
                                        </p:tgtEl>
                                        <p:attrNameLst>
                                          <p:attrName>ppt_x</p:attrName>
                                          <p:attrName>ppt_y</p:attrName>
                                        </p:attrNameLst>
                                      </p:cBhvr>
                                      <p:rCtr x="64870" y="-185"/>
                                    </p:animMotion>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randombar(horizontal)">
                                      <p:cBhvr>
                                        <p:cTn id="16" dur="500"/>
                                        <p:tgtEl>
                                          <p:spTgt spid="1433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linds(horizont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38"/>
                                        </p:tgtEl>
                                      </p:cBhvr>
                                    </p:animEffect>
                                    <p:anim calcmode="lin" valueType="num">
                                      <p:cBhvr>
                                        <p:cTn id="24" dur="1000"/>
                                        <p:tgtEl>
                                          <p:spTgt spid="38"/>
                                        </p:tgtEl>
                                        <p:attrNameLst>
                                          <p:attrName>ppt_x</p:attrName>
                                        </p:attrNameLst>
                                      </p:cBhvr>
                                      <p:tavLst>
                                        <p:tav tm="0">
                                          <p:val>
                                            <p:strVal val="ppt_x"/>
                                          </p:val>
                                        </p:tav>
                                        <p:tav tm="100000">
                                          <p:val>
                                            <p:strVal val="ppt_x"/>
                                          </p:val>
                                        </p:tav>
                                      </p:tavLst>
                                    </p:anim>
                                    <p:anim calcmode="lin" valueType="num">
                                      <p:cBhvr>
                                        <p:cTn id="25" dur="1000"/>
                                        <p:tgtEl>
                                          <p:spTgt spid="38"/>
                                        </p:tgtEl>
                                        <p:attrNameLst>
                                          <p:attrName>ppt_y</p:attrName>
                                        </p:attrNameLst>
                                      </p:cBhvr>
                                      <p:tavLst>
                                        <p:tav tm="0">
                                          <p:val>
                                            <p:strVal val="ppt_y"/>
                                          </p:val>
                                        </p:tav>
                                        <p:tav tm="100000">
                                          <p:val>
                                            <p:strVal val="ppt_y+.1"/>
                                          </p:val>
                                        </p:tav>
                                      </p:tavLst>
                                    </p:anim>
                                    <p:set>
                                      <p:cBhvr>
                                        <p:cTn id="26" dur="1" fill="hold">
                                          <p:stCondLst>
                                            <p:cond delay="999"/>
                                          </p:stCondLst>
                                        </p:cTn>
                                        <p:tgtEl>
                                          <p:spTgt spid="38"/>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14338"/>
                                        </p:tgtEl>
                                      </p:cBhvr>
                                    </p:animEffect>
                                    <p:anim calcmode="lin" valueType="num">
                                      <p:cBhvr>
                                        <p:cTn id="29" dur="1000"/>
                                        <p:tgtEl>
                                          <p:spTgt spid="14338"/>
                                        </p:tgtEl>
                                        <p:attrNameLst>
                                          <p:attrName>ppt_x</p:attrName>
                                        </p:attrNameLst>
                                      </p:cBhvr>
                                      <p:tavLst>
                                        <p:tav tm="0">
                                          <p:val>
                                            <p:strVal val="ppt_x"/>
                                          </p:val>
                                        </p:tav>
                                        <p:tav tm="100000">
                                          <p:val>
                                            <p:strVal val="ppt_x"/>
                                          </p:val>
                                        </p:tav>
                                      </p:tavLst>
                                    </p:anim>
                                    <p:anim calcmode="lin" valueType="num">
                                      <p:cBhvr>
                                        <p:cTn id="30" dur="1000"/>
                                        <p:tgtEl>
                                          <p:spTgt spid="14338"/>
                                        </p:tgtEl>
                                        <p:attrNameLst>
                                          <p:attrName>ppt_y</p:attrName>
                                        </p:attrNameLst>
                                      </p:cBhvr>
                                      <p:tavLst>
                                        <p:tav tm="0">
                                          <p:val>
                                            <p:strVal val="ppt_y"/>
                                          </p:val>
                                        </p:tav>
                                        <p:tav tm="100000">
                                          <p:val>
                                            <p:strVal val="ppt_y+.1"/>
                                          </p:val>
                                        </p:tav>
                                      </p:tavLst>
                                    </p:anim>
                                    <p:set>
                                      <p:cBhvr>
                                        <p:cTn id="31" dur="1" fill="hold">
                                          <p:stCondLst>
                                            <p:cond delay="999"/>
                                          </p:stCondLst>
                                        </p:cTn>
                                        <p:tgtEl>
                                          <p:spTgt spid="14338"/>
                                        </p:tgtEl>
                                        <p:attrNameLst>
                                          <p:attrName>style.visibility</p:attrName>
                                        </p:attrNameLst>
                                      </p:cBhvr>
                                      <p:to>
                                        <p:strVal val="hidden"/>
                                      </p:to>
                                    </p:set>
                                  </p:childTnLst>
                                </p:cTn>
                              </p:par>
                              <p:par>
                                <p:cTn id="32" presetID="53" presetClass="entr" presetSubtype="16" fill="hold" nodeType="withEffect">
                                  <p:stCondLst>
                                    <p:cond delay="1000"/>
                                  </p:stCondLst>
                                  <p:childTnLst>
                                    <p:set>
                                      <p:cBhvr>
                                        <p:cTn id="33" dur="1" fill="hold">
                                          <p:stCondLst>
                                            <p:cond delay="0"/>
                                          </p:stCondLst>
                                        </p:cTn>
                                        <p:tgtEl>
                                          <p:spTgt spid="41"/>
                                        </p:tgtEl>
                                        <p:attrNameLst>
                                          <p:attrName>style.visibility</p:attrName>
                                        </p:attrNameLst>
                                      </p:cBhvr>
                                      <p:to>
                                        <p:strVal val="visible"/>
                                      </p:to>
                                    </p:set>
                                    <p:anim calcmode="lin" valueType="num">
                                      <p:cBhvr>
                                        <p:cTn id="34" dur="500" fill="hold"/>
                                        <p:tgtEl>
                                          <p:spTgt spid="41"/>
                                        </p:tgtEl>
                                        <p:attrNameLst>
                                          <p:attrName>ppt_w</p:attrName>
                                        </p:attrNameLst>
                                      </p:cBhvr>
                                      <p:tavLst>
                                        <p:tav tm="0">
                                          <p:val>
                                            <p:fltVal val="0"/>
                                          </p:val>
                                        </p:tav>
                                        <p:tav tm="100000">
                                          <p:val>
                                            <p:strVal val="#ppt_w"/>
                                          </p:val>
                                        </p:tav>
                                      </p:tavLst>
                                    </p:anim>
                                    <p:anim calcmode="lin" valueType="num">
                                      <p:cBhvr>
                                        <p:cTn id="35" dur="500" fill="hold"/>
                                        <p:tgtEl>
                                          <p:spTgt spid="41"/>
                                        </p:tgtEl>
                                        <p:attrNameLst>
                                          <p:attrName>ppt_h</p:attrName>
                                        </p:attrNameLst>
                                      </p:cBhvr>
                                      <p:tavLst>
                                        <p:tav tm="0">
                                          <p:val>
                                            <p:fltVal val="0"/>
                                          </p:val>
                                        </p:tav>
                                        <p:tav tm="100000">
                                          <p:val>
                                            <p:strVal val="#ppt_h"/>
                                          </p:val>
                                        </p:tav>
                                      </p:tavLst>
                                    </p:anim>
                                    <p:animEffect transition="in" filter="fade">
                                      <p:cBhvr>
                                        <p:cTn id="36" dur="500"/>
                                        <p:tgtEl>
                                          <p:spTgt spid="41"/>
                                        </p:tgtEl>
                                      </p:cBhvr>
                                    </p:animEffect>
                                  </p:childTnLst>
                                </p:cTn>
                              </p:par>
                              <p:par>
                                <p:cTn id="37" presetID="63" presetClass="path" presetSubtype="0" accel="50000" decel="50000" fill="hold" nodeType="withEffect">
                                  <p:stCondLst>
                                    <p:cond delay="1000"/>
                                  </p:stCondLst>
                                  <p:childTnLst>
                                    <p:animMotion origin="layout" path="M 3.75E-6 3.7037E-6 L 1.29739 -0.00371 " pathEditMode="relative" rAng="0" ptsTypes="AA">
                                      <p:cBhvr>
                                        <p:cTn id="38" dur="2000" fill="hold"/>
                                        <p:tgtEl>
                                          <p:spTgt spid="41"/>
                                        </p:tgtEl>
                                        <p:attrNameLst>
                                          <p:attrName>ppt_x</p:attrName>
                                          <p:attrName>ppt_y</p:attrName>
                                        </p:attrNameLst>
                                      </p:cBhvr>
                                      <p:rCtr x="64870" y="-185"/>
                                    </p:animMotion>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4339"/>
                                        </p:tgtEl>
                                        <p:attrNameLst>
                                          <p:attrName>style.visibility</p:attrName>
                                        </p:attrNameLst>
                                      </p:cBhvr>
                                      <p:to>
                                        <p:strVal val="visible"/>
                                      </p:to>
                                    </p:set>
                                    <p:animEffect transition="in" filter="randombar(horizontal)">
                                      <p:cBhvr>
                                        <p:cTn id="43" dur="500"/>
                                        <p:tgtEl>
                                          <p:spTgt spid="1433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linds(horizont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4339"/>
                                        </p:tgtEl>
                                      </p:cBhvr>
                                    </p:animEffect>
                                    <p:set>
                                      <p:cBhvr>
                                        <p:cTn id="51" dur="1" fill="hold">
                                          <p:stCondLst>
                                            <p:cond delay="499"/>
                                          </p:stCondLst>
                                        </p:cTn>
                                        <p:tgtEl>
                                          <p:spTgt spid="1433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4340"/>
                                        </p:tgtEl>
                                        <p:attrNameLst>
                                          <p:attrName>style.visibility</p:attrName>
                                        </p:attrNameLst>
                                      </p:cBhvr>
                                      <p:to>
                                        <p:strVal val="visible"/>
                                      </p:to>
                                    </p:set>
                                    <p:animEffect transition="in" filter="randombar(horizontal)">
                                      <p:cBhvr>
                                        <p:cTn id="56" dur="500"/>
                                        <p:tgtEl>
                                          <p:spTgt spid="1434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39"/>
                                        </p:tgtEl>
                                      </p:cBhvr>
                                    </p:animEffect>
                                    <p:anim calcmode="lin" valueType="num">
                                      <p:cBhvr>
                                        <p:cTn id="61" dur="1000"/>
                                        <p:tgtEl>
                                          <p:spTgt spid="39"/>
                                        </p:tgtEl>
                                        <p:attrNameLst>
                                          <p:attrName>ppt_x</p:attrName>
                                        </p:attrNameLst>
                                      </p:cBhvr>
                                      <p:tavLst>
                                        <p:tav tm="0">
                                          <p:val>
                                            <p:strVal val="ppt_x"/>
                                          </p:val>
                                        </p:tav>
                                        <p:tav tm="100000">
                                          <p:val>
                                            <p:strVal val="ppt_x"/>
                                          </p:val>
                                        </p:tav>
                                      </p:tavLst>
                                    </p:anim>
                                    <p:anim calcmode="lin" valueType="num">
                                      <p:cBhvr>
                                        <p:cTn id="62" dur="1000"/>
                                        <p:tgtEl>
                                          <p:spTgt spid="39"/>
                                        </p:tgtEl>
                                        <p:attrNameLst>
                                          <p:attrName>ppt_y</p:attrName>
                                        </p:attrNameLst>
                                      </p:cBhvr>
                                      <p:tavLst>
                                        <p:tav tm="0">
                                          <p:val>
                                            <p:strVal val="ppt_y"/>
                                          </p:val>
                                        </p:tav>
                                        <p:tav tm="100000">
                                          <p:val>
                                            <p:strVal val="ppt_y+.1"/>
                                          </p:val>
                                        </p:tav>
                                      </p:tavLst>
                                    </p:anim>
                                    <p:set>
                                      <p:cBhvr>
                                        <p:cTn id="63" dur="1" fill="hold">
                                          <p:stCondLst>
                                            <p:cond delay="999"/>
                                          </p:stCondLst>
                                        </p:cTn>
                                        <p:tgtEl>
                                          <p:spTgt spid="3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4340"/>
                                        </p:tgtEl>
                                      </p:cBhvr>
                                    </p:animEffect>
                                    <p:set>
                                      <p:cBhvr>
                                        <p:cTn id="66" dur="1" fill="hold">
                                          <p:stCondLst>
                                            <p:cond delay="499"/>
                                          </p:stCondLst>
                                        </p:cTn>
                                        <p:tgtEl>
                                          <p:spTgt spid="14340"/>
                                        </p:tgtEl>
                                        <p:attrNameLst>
                                          <p:attrName>style.visibility</p:attrName>
                                        </p:attrNameLst>
                                      </p:cBhvr>
                                      <p:to>
                                        <p:strVal val="hidden"/>
                                      </p:to>
                                    </p:set>
                                  </p:childTnLst>
                                </p:cTn>
                              </p:par>
                              <p:par>
                                <p:cTn id="67" presetID="53" presetClass="entr" presetSubtype="16" fill="hold" nodeType="withEffect">
                                  <p:stCondLst>
                                    <p:cond delay="1000"/>
                                  </p:stCondLst>
                                  <p:childTnLst>
                                    <p:set>
                                      <p:cBhvr>
                                        <p:cTn id="68" dur="1" fill="hold">
                                          <p:stCondLst>
                                            <p:cond delay="0"/>
                                          </p:stCondLst>
                                        </p:cTn>
                                        <p:tgtEl>
                                          <p:spTgt spid="43"/>
                                        </p:tgtEl>
                                        <p:attrNameLst>
                                          <p:attrName>style.visibility</p:attrName>
                                        </p:attrNameLst>
                                      </p:cBhvr>
                                      <p:to>
                                        <p:strVal val="visible"/>
                                      </p:to>
                                    </p:set>
                                    <p:anim calcmode="lin" valueType="num">
                                      <p:cBhvr>
                                        <p:cTn id="69" dur="500" fill="hold"/>
                                        <p:tgtEl>
                                          <p:spTgt spid="43"/>
                                        </p:tgtEl>
                                        <p:attrNameLst>
                                          <p:attrName>ppt_w</p:attrName>
                                        </p:attrNameLst>
                                      </p:cBhvr>
                                      <p:tavLst>
                                        <p:tav tm="0">
                                          <p:val>
                                            <p:fltVal val="0"/>
                                          </p:val>
                                        </p:tav>
                                        <p:tav tm="100000">
                                          <p:val>
                                            <p:strVal val="#ppt_w"/>
                                          </p:val>
                                        </p:tav>
                                      </p:tavLst>
                                    </p:anim>
                                    <p:anim calcmode="lin" valueType="num">
                                      <p:cBhvr>
                                        <p:cTn id="70" dur="500" fill="hold"/>
                                        <p:tgtEl>
                                          <p:spTgt spid="43"/>
                                        </p:tgtEl>
                                        <p:attrNameLst>
                                          <p:attrName>ppt_h</p:attrName>
                                        </p:attrNameLst>
                                      </p:cBhvr>
                                      <p:tavLst>
                                        <p:tav tm="0">
                                          <p:val>
                                            <p:fltVal val="0"/>
                                          </p:val>
                                        </p:tav>
                                        <p:tav tm="100000">
                                          <p:val>
                                            <p:strVal val="#ppt_h"/>
                                          </p:val>
                                        </p:tav>
                                      </p:tavLst>
                                    </p:anim>
                                    <p:animEffect transition="in" filter="fade">
                                      <p:cBhvr>
                                        <p:cTn id="71" dur="500"/>
                                        <p:tgtEl>
                                          <p:spTgt spid="43"/>
                                        </p:tgtEl>
                                      </p:cBhvr>
                                    </p:animEffect>
                                  </p:childTnLst>
                                </p:cTn>
                              </p:par>
                              <p:par>
                                <p:cTn id="72" presetID="63" presetClass="path" presetSubtype="0" accel="50000" decel="50000" fill="hold" nodeType="withEffect">
                                  <p:stCondLst>
                                    <p:cond delay="1100"/>
                                  </p:stCondLst>
                                  <p:childTnLst>
                                    <p:animMotion origin="layout" path="M 3.75E-6 3.7037E-6 L 1.29739 -0.00371 " pathEditMode="relative" rAng="0" ptsTypes="AA">
                                      <p:cBhvr>
                                        <p:cTn id="73" dur="2000" fill="hold"/>
                                        <p:tgtEl>
                                          <p:spTgt spid="43"/>
                                        </p:tgtEl>
                                        <p:attrNameLst>
                                          <p:attrName>ppt_x</p:attrName>
                                          <p:attrName>ppt_y</p:attrName>
                                        </p:attrNameLst>
                                      </p:cBhvr>
                                      <p:rCtr x="64870" y="-185"/>
                                    </p:animMotion>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blinds(horizontal)">
                                      <p:cBhvr>
                                        <p:cTn id="78" dur="500"/>
                                        <p:tgtEl>
                                          <p:spTgt spid="42"/>
                                        </p:tgtEl>
                                      </p:cBhvr>
                                    </p:animEffect>
                                  </p:childTnLst>
                                </p:cTn>
                              </p:par>
                              <p:par>
                                <p:cTn id="79" presetID="14" presetClass="entr" presetSubtype="10" fill="hold" nodeType="withEffect">
                                  <p:stCondLst>
                                    <p:cond delay="0"/>
                                  </p:stCondLst>
                                  <p:childTnLst>
                                    <p:set>
                                      <p:cBhvr>
                                        <p:cTn id="80" dur="1" fill="hold">
                                          <p:stCondLst>
                                            <p:cond delay="0"/>
                                          </p:stCondLst>
                                        </p:cTn>
                                        <p:tgtEl>
                                          <p:spTgt spid="14341"/>
                                        </p:tgtEl>
                                        <p:attrNameLst>
                                          <p:attrName>style.visibility</p:attrName>
                                        </p:attrNameLst>
                                      </p:cBhvr>
                                      <p:to>
                                        <p:strVal val="visible"/>
                                      </p:to>
                                    </p:set>
                                    <p:animEffect transition="in" filter="randombar(horizontal)">
                                      <p:cBhvr>
                                        <p:cTn id="81" dur="500"/>
                                        <p:tgtEl>
                                          <p:spTgt spid="14341"/>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42"/>
                                        </p:tgtEl>
                                      </p:cBhvr>
                                    </p:animEffect>
                                    <p:anim calcmode="lin" valueType="num">
                                      <p:cBhvr>
                                        <p:cTn id="86" dur="1000"/>
                                        <p:tgtEl>
                                          <p:spTgt spid="42"/>
                                        </p:tgtEl>
                                        <p:attrNameLst>
                                          <p:attrName>ppt_x</p:attrName>
                                        </p:attrNameLst>
                                      </p:cBhvr>
                                      <p:tavLst>
                                        <p:tav tm="0">
                                          <p:val>
                                            <p:strVal val="ppt_x"/>
                                          </p:val>
                                        </p:tav>
                                        <p:tav tm="100000">
                                          <p:val>
                                            <p:strVal val="ppt_x"/>
                                          </p:val>
                                        </p:tav>
                                      </p:tavLst>
                                    </p:anim>
                                    <p:anim calcmode="lin" valueType="num">
                                      <p:cBhvr>
                                        <p:cTn id="87" dur="1000"/>
                                        <p:tgtEl>
                                          <p:spTgt spid="42"/>
                                        </p:tgtEl>
                                        <p:attrNameLst>
                                          <p:attrName>ppt_y</p:attrName>
                                        </p:attrNameLst>
                                      </p:cBhvr>
                                      <p:tavLst>
                                        <p:tav tm="0">
                                          <p:val>
                                            <p:strVal val="ppt_y"/>
                                          </p:val>
                                        </p:tav>
                                        <p:tav tm="100000">
                                          <p:val>
                                            <p:strVal val="ppt_y+.1"/>
                                          </p:val>
                                        </p:tav>
                                      </p:tavLst>
                                    </p:anim>
                                    <p:set>
                                      <p:cBhvr>
                                        <p:cTn id="88" dur="1" fill="hold">
                                          <p:stCondLst>
                                            <p:cond delay="999"/>
                                          </p:stCondLst>
                                        </p:cTn>
                                        <p:tgtEl>
                                          <p:spTgt spid="42"/>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4341"/>
                                        </p:tgtEl>
                                      </p:cBhvr>
                                    </p:animEffect>
                                    <p:set>
                                      <p:cBhvr>
                                        <p:cTn id="91" dur="1" fill="hold">
                                          <p:stCondLst>
                                            <p:cond delay="499"/>
                                          </p:stCondLst>
                                        </p:cTn>
                                        <p:tgtEl>
                                          <p:spTgt spid="14341"/>
                                        </p:tgtEl>
                                        <p:attrNameLst>
                                          <p:attrName>style.visibility</p:attrName>
                                        </p:attrNameLst>
                                      </p:cBhvr>
                                      <p:to>
                                        <p:strVal val="hidden"/>
                                      </p:to>
                                    </p:set>
                                  </p:childTnLst>
                                </p:cTn>
                              </p:par>
                              <p:par>
                                <p:cTn id="92" presetID="53" presetClass="entr" presetSubtype="16" fill="hold" nodeType="withEffect">
                                  <p:stCondLst>
                                    <p:cond delay="800"/>
                                  </p:stCondLst>
                                  <p:childTnLst>
                                    <p:set>
                                      <p:cBhvr>
                                        <p:cTn id="93" dur="1" fill="hold">
                                          <p:stCondLst>
                                            <p:cond delay="0"/>
                                          </p:stCondLst>
                                        </p:cTn>
                                        <p:tgtEl>
                                          <p:spTgt spid="45"/>
                                        </p:tgtEl>
                                        <p:attrNameLst>
                                          <p:attrName>style.visibility</p:attrName>
                                        </p:attrNameLst>
                                      </p:cBhvr>
                                      <p:to>
                                        <p:strVal val="visible"/>
                                      </p:to>
                                    </p:set>
                                    <p:anim calcmode="lin" valueType="num">
                                      <p:cBhvr>
                                        <p:cTn id="94" dur="500" fill="hold"/>
                                        <p:tgtEl>
                                          <p:spTgt spid="45"/>
                                        </p:tgtEl>
                                        <p:attrNameLst>
                                          <p:attrName>ppt_w</p:attrName>
                                        </p:attrNameLst>
                                      </p:cBhvr>
                                      <p:tavLst>
                                        <p:tav tm="0">
                                          <p:val>
                                            <p:fltVal val="0"/>
                                          </p:val>
                                        </p:tav>
                                        <p:tav tm="100000">
                                          <p:val>
                                            <p:strVal val="#ppt_w"/>
                                          </p:val>
                                        </p:tav>
                                      </p:tavLst>
                                    </p:anim>
                                    <p:anim calcmode="lin" valueType="num">
                                      <p:cBhvr>
                                        <p:cTn id="95" dur="500" fill="hold"/>
                                        <p:tgtEl>
                                          <p:spTgt spid="45"/>
                                        </p:tgtEl>
                                        <p:attrNameLst>
                                          <p:attrName>ppt_h</p:attrName>
                                        </p:attrNameLst>
                                      </p:cBhvr>
                                      <p:tavLst>
                                        <p:tav tm="0">
                                          <p:val>
                                            <p:fltVal val="0"/>
                                          </p:val>
                                        </p:tav>
                                        <p:tav tm="100000">
                                          <p:val>
                                            <p:strVal val="#ppt_h"/>
                                          </p:val>
                                        </p:tav>
                                      </p:tavLst>
                                    </p:anim>
                                    <p:animEffect transition="in" filter="fade">
                                      <p:cBhvr>
                                        <p:cTn id="96" dur="500"/>
                                        <p:tgtEl>
                                          <p:spTgt spid="45"/>
                                        </p:tgtEl>
                                      </p:cBhvr>
                                    </p:animEffect>
                                  </p:childTnLst>
                                </p:cTn>
                              </p:par>
                              <p:par>
                                <p:cTn id="97" presetID="63" presetClass="path" presetSubtype="0" accel="50000" decel="50000" fill="hold" nodeType="withEffect">
                                  <p:stCondLst>
                                    <p:cond delay="900"/>
                                  </p:stCondLst>
                                  <p:childTnLst>
                                    <p:animMotion origin="layout" path="M 3.75E-6 3.7037E-6 L 1.29739 -0.00371 " pathEditMode="relative" rAng="0" ptsTypes="AA">
                                      <p:cBhvr>
                                        <p:cTn id="98" dur="2000" fill="hold"/>
                                        <p:tgtEl>
                                          <p:spTgt spid="45"/>
                                        </p:tgtEl>
                                        <p:attrNameLst>
                                          <p:attrName>ppt_x</p:attrName>
                                          <p:attrName>ppt_y</p:attrName>
                                        </p:attrNameLst>
                                      </p:cBhvr>
                                      <p:rCtr x="64870" y="-185"/>
                                    </p:animMotion>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blinds(horizontal)">
                                      <p:cBhvr>
                                        <p:cTn id="103" dur="500"/>
                                        <p:tgtEl>
                                          <p:spTgt spid="44"/>
                                        </p:tgtEl>
                                      </p:cBhvr>
                                    </p:animEffect>
                                  </p:childTnLst>
                                </p:cTn>
                              </p:par>
                              <p:par>
                                <p:cTn id="104" presetID="14" presetClass="entr" presetSubtype="10" fill="hold" nodeType="withEffect">
                                  <p:stCondLst>
                                    <p:cond delay="0"/>
                                  </p:stCondLst>
                                  <p:childTnLst>
                                    <p:set>
                                      <p:cBhvr>
                                        <p:cTn id="105" dur="1" fill="hold">
                                          <p:stCondLst>
                                            <p:cond delay="0"/>
                                          </p:stCondLst>
                                        </p:cTn>
                                        <p:tgtEl>
                                          <p:spTgt spid="14342"/>
                                        </p:tgtEl>
                                        <p:attrNameLst>
                                          <p:attrName>style.visibility</p:attrName>
                                        </p:attrNameLst>
                                      </p:cBhvr>
                                      <p:to>
                                        <p:strVal val="visible"/>
                                      </p:to>
                                    </p:set>
                                    <p:animEffect transition="in" filter="randombar(horizontal)">
                                      <p:cBhvr>
                                        <p:cTn id="106" dur="500"/>
                                        <p:tgtEl>
                                          <p:spTgt spid="14342"/>
                                        </p:tgtEl>
                                      </p:cBhvr>
                                    </p:animEffect>
                                  </p:childTnLst>
                                </p:cTn>
                              </p:par>
                            </p:childTnLst>
                          </p:cTn>
                        </p:par>
                      </p:childTnLst>
                    </p:cTn>
                  </p:par>
                  <p:par>
                    <p:cTn id="107" fill="hold">
                      <p:stCondLst>
                        <p:cond delay="indefinite"/>
                      </p:stCondLst>
                      <p:childTnLst>
                        <p:par>
                          <p:cTn id="108" fill="hold">
                            <p:stCondLst>
                              <p:cond delay="0"/>
                            </p:stCondLst>
                            <p:childTnLst>
                              <p:par>
                                <p:cTn id="109" presetID="42" presetClass="exit" presetSubtype="0" fill="hold" grpId="1" nodeType="clickEffect">
                                  <p:stCondLst>
                                    <p:cond delay="0"/>
                                  </p:stCondLst>
                                  <p:childTnLst>
                                    <p:animEffect transition="out" filter="fade">
                                      <p:cBhvr>
                                        <p:cTn id="110" dur="1000"/>
                                        <p:tgtEl>
                                          <p:spTgt spid="44"/>
                                        </p:tgtEl>
                                      </p:cBhvr>
                                    </p:animEffect>
                                    <p:anim calcmode="lin" valueType="num">
                                      <p:cBhvr>
                                        <p:cTn id="111" dur="1000"/>
                                        <p:tgtEl>
                                          <p:spTgt spid="44"/>
                                        </p:tgtEl>
                                        <p:attrNameLst>
                                          <p:attrName>ppt_x</p:attrName>
                                        </p:attrNameLst>
                                      </p:cBhvr>
                                      <p:tavLst>
                                        <p:tav tm="0">
                                          <p:val>
                                            <p:strVal val="ppt_x"/>
                                          </p:val>
                                        </p:tav>
                                        <p:tav tm="100000">
                                          <p:val>
                                            <p:strVal val="ppt_x"/>
                                          </p:val>
                                        </p:tav>
                                      </p:tavLst>
                                    </p:anim>
                                    <p:anim calcmode="lin" valueType="num">
                                      <p:cBhvr>
                                        <p:cTn id="112" dur="1000"/>
                                        <p:tgtEl>
                                          <p:spTgt spid="44"/>
                                        </p:tgtEl>
                                        <p:attrNameLst>
                                          <p:attrName>ppt_y</p:attrName>
                                        </p:attrNameLst>
                                      </p:cBhvr>
                                      <p:tavLst>
                                        <p:tav tm="0">
                                          <p:val>
                                            <p:strVal val="ppt_y"/>
                                          </p:val>
                                        </p:tav>
                                        <p:tav tm="100000">
                                          <p:val>
                                            <p:strVal val="ppt_y+.1"/>
                                          </p:val>
                                        </p:tav>
                                      </p:tavLst>
                                    </p:anim>
                                    <p:set>
                                      <p:cBhvr>
                                        <p:cTn id="113"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2" grpId="0" animBg="1"/>
      <p:bldP spid="42" grpId="1" animBg="1"/>
      <p:bldP spid="44" grpId="0" animBg="1"/>
      <p:bldP spid="4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860830" y="1793713"/>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5925416" y="1387827"/>
            <a:ext cx="4740249" cy="2485787"/>
          </a:xfrm>
          <a:prstGeom prst="wedgeRoundRectCallout">
            <a:avLst>
              <a:gd name="adj1" fmla="val -61423"/>
              <a:gd name="adj2" fmla="val 55603"/>
              <a:gd name="adj3" fmla="val 16667"/>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Quê</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hương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chúng</a:t>
            </a:r>
            <a:r>
              <a:rPr lang="en-US" sz="2800" b="1" dirty="0">
                <a:solidFill>
                  <a:schemeClr val="tx1"/>
                </a:solidFill>
                <a:latin typeface="#9Slide03 AmpleSoft Bold" pitchFamily="2" charset="0"/>
                <a:cs typeface="Times New Roman" pitchFamily="18" charset="0"/>
              </a:rPr>
              <a:t> ta </a:t>
            </a:r>
            <a:r>
              <a:rPr lang="en-US" sz="2800" b="1" dirty="0" err="1">
                <a:solidFill>
                  <a:schemeClr val="tx1"/>
                </a:solidFill>
                <a:latin typeface="#9Slide03 AmpleSoft Bold" pitchFamily="2" charset="0"/>
                <a:cs typeface="Times New Roman" pitchFamily="18" charset="0"/>
              </a:rPr>
              <a:t>đang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ngày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càng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hiện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đại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vậy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cần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làm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gì</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để</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bảo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vệ</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phát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triển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quên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hương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của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948816" y="3095734"/>
            <a:ext cx="2549334" cy="393325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784" y="2855651"/>
            <a:ext cx="3790032" cy="412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43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3782131" y="2207700"/>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c</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4926988" y="2225100"/>
            <a:ext cx="915154"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6004626" y="1981242"/>
            <a:ext cx="1262693" cy="168240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À</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1248369" y="4054865"/>
            <a:ext cx="1482131" cy="149728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T</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2685678" y="4133595"/>
            <a:ext cx="1161593" cy="176970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Ạ</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3936171" y="4054865"/>
            <a:ext cx="1448394" cy="1613923"/>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M</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2" name="Google Shape;792;p10">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7267319" y="2236500"/>
            <a:ext cx="1185827" cy="151111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O</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314555" y="4465527"/>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243163" y="2327928"/>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9" name="Google Shape;784;p10"/>
          <p:cNvSpPr/>
          <p:nvPr/>
        </p:nvSpPr>
        <p:spPr>
          <a:xfrm>
            <a:off x="6090744" y="4309474"/>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B</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40" name="Google Shape;785;p10"/>
          <p:cNvSpPr/>
          <p:nvPr/>
        </p:nvSpPr>
        <p:spPr>
          <a:xfrm>
            <a:off x="7175693" y="4291038"/>
            <a:ext cx="232774" cy="1393241"/>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I</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41" name="Google Shape;786;p10"/>
          <p:cNvSpPr/>
          <p:nvPr/>
        </p:nvSpPr>
        <p:spPr>
          <a:xfrm>
            <a:off x="7537762" y="3940798"/>
            <a:ext cx="1087332" cy="207900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Ệ</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2" name="Google Shape;791;p10"/>
          <p:cNvSpPr/>
          <p:nvPr/>
        </p:nvSpPr>
        <p:spPr>
          <a:xfrm>
            <a:off x="8675894" y="4266430"/>
            <a:ext cx="967813" cy="140235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T</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Tree>
    <p:extLst>
      <p:ext uri="{BB962C8B-B14F-4D97-AF65-F5344CB8AC3E}">
        <p14:creationId xmlns:p14="http://schemas.microsoft.com/office/powerpoint/2010/main" val="133150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9"/>
                                        </p:tgtEl>
                                        <p:attrNameLst>
                                          <p:attrName>style.visibility</p:attrName>
                                        </p:attrNameLst>
                                      </p:cBhvr>
                                      <p:to>
                                        <p:strVal val="visible"/>
                                      </p:to>
                                    </p:set>
                                    <p:anim calcmode="lin" valueType="num">
                                      <p:cBhvr>
                                        <p:cTn id="31" dur="1000" fill="hold"/>
                                        <p:tgtEl>
                                          <p:spTgt spid="789"/>
                                        </p:tgtEl>
                                        <p:attrNameLst>
                                          <p:attrName>ppt_w</p:attrName>
                                        </p:attrNameLst>
                                      </p:cBhvr>
                                      <p:tavLst>
                                        <p:tav tm="0">
                                          <p:val>
                                            <p:fltVal val="0"/>
                                          </p:val>
                                        </p:tav>
                                        <p:tav tm="100000">
                                          <p:val>
                                            <p:strVal val="#ppt_w"/>
                                          </p:val>
                                        </p:tav>
                                      </p:tavLst>
                                    </p:anim>
                                    <p:anim calcmode="lin" valueType="num">
                                      <p:cBhvr>
                                        <p:cTn id="32" dur="1000" fill="hold"/>
                                        <p:tgtEl>
                                          <p:spTgt spid="789"/>
                                        </p:tgtEl>
                                        <p:attrNameLst>
                                          <p:attrName>ppt_h</p:attrName>
                                        </p:attrNameLst>
                                      </p:cBhvr>
                                      <p:tavLst>
                                        <p:tav tm="0">
                                          <p:val>
                                            <p:fltVal val="0"/>
                                          </p:val>
                                        </p:tav>
                                        <p:tav tm="100000">
                                          <p:val>
                                            <p:strVal val="#ppt_h"/>
                                          </p:val>
                                        </p:tav>
                                      </p:tavLst>
                                    </p:anim>
                                    <p:anim calcmode="lin" valueType="num">
                                      <p:cBhvr>
                                        <p:cTn id="33" dur="1000" fill="hold"/>
                                        <p:tgtEl>
                                          <p:spTgt spid="789"/>
                                        </p:tgtEl>
                                        <p:attrNameLst>
                                          <p:attrName>style.rotation</p:attrName>
                                        </p:attrNameLst>
                                      </p:cBhvr>
                                      <p:tavLst>
                                        <p:tav tm="0">
                                          <p:val>
                                            <p:fltVal val="90"/>
                                          </p:val>
                                        </p:tav>
                                        <p:tav tm="100000">
                                          <p:val>
                                            <p:fltVal val="0"/>
                                          </p:val>
                                        </p:tav>
                                      </p:tavLst>
                                    </p:anim>
                                    <p:animEffect transition="in" filter="fade">
                                      <p:cBhvr>
                                        <p:cTn id="34" dur="1000"/>
                                        <p:tgtEl>
                                          <p:spTgt spid="78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8"/>
                                        </p:tgtEl>
                                        <p:attrNameLst>
                                          <p:attrName>style.visibility</p:attrName>
                                        </p:attrNameLst>
                                      </p:cBhvr>
                                      <p:to>
                                        <p:strVal val="visible"/>
                                      </p:to>
                                    </p:set>
                                    <p:anim calcmode="lin" valueType="num">
                                      <p:cBhvr>
                                        <p:cTn id="37" dur="1000" fill="hold"/>
                                        <p:tgtEl>
                                          <p:spTgt spid="788"/>
                                        </p:tgtEl>
                                        <p:attrNameLst>
                                          <p:attrName>ppt_w</p:attrName>
                                        </p:attrNameLst>
                                      </p:cBhvr>
                                      <p:tavLst>
                                        <p:tav tm="0">
                                          <p:val>
                                            <p:fltVal val="0"/>
                                          </p:val>
                                        </p:tav>
                                        <p:tav tm="100000">
                                          <p:val>
                                            <p:strVal val="#ppt_w"/>
                                          </p:val>
                                        </p:tav>
                                      </p:tavLst>
                                    </p:anim>
                                    <p:anim calcmode="lin" valueType="num">
                                      <p:cBhvr>
                                        <p:cTn id="38" dur="1000" fill="hold"/>
                                        <p:tgtEl>
                                          <p:spTgt spid="788"/>
                                        </p:tgtEl>
                                        <p:attrNameLst>
                                          <p:attrName>ppt_h</p:attrName>
                                        </p:attrNameLst>
                                      </p:cBhvr>
                                      <p:tavLst>
                                        <p:tav tm="0">
                                          <p:val>
                                            <p:fltVal val="0"/>
                                          </p:val>
                                        </p:tav>
                                        <p:tav tm="100000">
                                          <p:val>
                                            <p:strVal val="#ppt_h"/>
                                          </p:val>
                                        </p:tav>
                                      </p:tavLst>
                                    </p:anim>
                                    <p:anim calcmode="lin" valueType="num">
                                      <p:cBhvr>
                                        <p:cTn id="39" dur="1000" fill="hold"/>
                                        <p:tgtEl>
                                          <p:spTgt spid="788"/>
                                        </p:tgtEl>
                                        <p:attrNameLst>
                                          <p:attrName>style.rotation</p:attrName>
                                        </p:attrNameLst>
                                      </p:cBhvr>
                                      <p:tavLst>
                                        <p:tav tm="0">
                                          <p:val>
                                            <p:fltVal val="90"/>
                                          </p:val>
                                        </p:tav>
                                        <p:tav tm="100000">
                                          <p:val>
                                            <p:fltVal val="0"/>
                                          </p:val>
                                        </p:tav>
                                      </p:tavLst>
                                    </p:anim>
                                    <p:animEffect transition="in" filter="fade">
                                      <p:cBhvr>
                                        <p:cTn id="40" dur="1000"/>
                                        <p:tgtEl>
                                          <p:spTgt spid="78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7"/>
                                        </p:tgtEl>
                                        <p:attrNameLst>
                                          <p:attrName>style.visibility</p:attrName>
                                        </p:attrNameLst>
                                      </p:cBhvr>
                                      <p:to>
                                        <p:strVal val="visible"/>
                                      </p:to>
                                    </p:set>
                                    <p:anim calcmode="lin" valueType="num">
                                      <p:cBhvr>
                                        <p:cTn id="43" dur="1000" fill="hold"/>
                                        <p:tgtEl>
                                          <p:spTgt spid="787"/>
                                        </p:tgtEl>
                                        <p:attrNameLst>
                                          <p:attrName>ppt_w</p:attrName>
                                        </p:attrNameLst>
                                      </p:cBhvr>
                                      <p:tavLst>
                                        <p:tav tm="0">
                                          <p:val>
                                            <p:fltVal val="0"/>
                                          </p:val>
                                        </p:tav>
                                        <p:tav tm="100000">
                                          <p:val>
                                            <p:strVal val="#ppt_w"/>
                                          </p:val>
                                        </p:tav>
                                      </p:tavLst>
                                    </p:anim>
                                    <p:anim calcmode="lin" valueType="num">
                                      <p:cBhvr>
                                        <p:cTn id="44" dur="1000" fill="hold"/>
                                        <p:tgtEl>
                                          <p:spTgt spid="787"/>
                                        </p:tgtEl>
                                        <p:attrNameLst>
                                          <p:attrName>ppt_h</p:attrName>
                                        </p:attrNameLst>
                                      </p:cBhvr>
                                      <p:tavLst>
                                        <p:tav tm="0">
                                          <p:val>
                                            <p:fltVal val="0"/>
                                          </p:val>
                                        </p:tav>
                                        <p:tav tm="100000">
                                          <p:val>
                                            <p:strVal val="#ppt_h"/>
                                          </p:val>
                                        </p:tav>
                                      </p:tavLst>
                                    </p:anim>
                                    <p:anim calcmode="lin" valueType="num">
                                      <p:cBhvr>
                                        <p:cTn id="45" dur="1000" fill="hold"/>
                                        <p:tgtEl>
                                          <p:spTgt spid="787"/>
                                        </p:tgtEl>
                                        <p:attrNameLst>
                                          <p:attrName>style.rotation</p:attrName>
                                        </p:attrNameLst>
                                      </p:cBhvr>
                                      <p:tavLst>
                                        <p:tav tm="0">
                                          <p:val>
                                            <p:fltVal val="90"/>
                                          </p:val>
                                        </p:tav>
                                        <p:tav tm="100000">
                                          <p:val>
                                            <p:fltVal val="0"/>
                                          </p:val>
                                        </p:tav>
                                      </p:tavLst>
                                    </p:anim>
                                    <p:animEffect transition="in" filter="fade">
                                      <p:cBhvr>
                                        <p:cTn id="46" dur="1000"/>
                                        <p:tgtEl>
                                          <p:spTgt spid="787"/>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style.rotation</p:attrName>
                                        </p:attrNameLst>
                                      </p:cBhvr>
                                      <p:tavLst>
                                        <p:tav tm="0">
                                          <p:val>
                                            <p:fltVal val="90"/>
                                          </p:val>
                                        </p:tav>
                                        <p:tav tm="100000">
                                          <p:val>
                                            <p:fltVal val="0"/>
                                          </p:val>
                                        </p:tav>
                                      </p:tavLst>
                                    </p:anim>
                                    <p:animEffect transition="in" filter="fade">
                                      <p:cBhvr>
                                        <p:cTn id="52" dur="1000"/>
                                        <p:tgtEl>
                                          <p:spTgt spid="3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style.rotation</p:attrName>
                                        </p:attrNameLst>
                                      </p:cBhvr>
                                      <p:tavLst>
                                        <p:tav tm="0">
                                          <p:val>
                                            <p:fltVal val="90"/>
                                          </p:val>
                                        </p:tav>
                                        <p:tav tm="100000">
                                          <p:val>
                                            <p:fltVal val="0"/>
                                          </p:val>
                                        </p:tav>
                                      </p:tavLst>
                                    </p:anim>
                                    <p:animEffect transition="in" filter="fade">
                                      <p:cBhvr>
                                        <p:cTn id="58" dur="1000"/>
                                        <p:tgtEl>
                                          <p:spTgt spid="4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1000" fill="hold"/>
                                        <p:tgtEl>
                                          <p:spTgt spid="41"/>
                                        </p:tgtEl>
                                        <p:attrNameLst>
                                          <p:attrName>ppt_w</p:attrName>
                                        </p:attrNameLst>
                                      </p:cBhvr>
                                      <p:tavLst>
                                        <p:tav tm="0">
                                          <p:val>
                                            <p:fltVal val="0"/>
                                          </p:val>
                                        </p:tav>
                                        <p:tav tm="100000">
                                          <p:val>
                                            <p:strVal val="#ppt_w"/>
                                          </p:val>
                                        </p:tav>
                                      </p:tavLst>
                                    </p:anim>
                                    <p:anim calcmode="lin" valueType="num">
                                      <p:cBhvr>
                                        <p:cTn id="62" dur="1000" fill="hold"/>
                                        <p:tgtEl>
                                          <p:spTgt spid="41"/>
                                        </p:tgtEl>
                                        <p:attrNameLst>
                                          <p:attrName>ppt_h</p:attrName>
                                        </p:attrNameLst>
                                      </p:cBhvr>
                                      <p:tavLst>
                                        <p:tav tm="0">
                                          <p:val>
                                            <p:fltVal val="0"/>
                                          </p:val>
                                        </p:tav>
                                        <p:tav tm="100000">
                                          <p:val>
                                            <p:strVal val="#ppt_h"/>
                                          </p:val>
                                        </p:tav>
                                      </p:tavLst>
                                    </p:anim>
                                    <p:anim calcmode="lin" valueType="num">
                                      <p:cBhvr>
                                        <p:cTn id="63" dur="1000" fill="hold"/>
                                        <p:tgtEl>
                                          <p:spTgt spid="41"/>
                                        </p:tgtEl>
                                        <p:attrNameLst>
                                          <p:attrName>style.rotation</p:attrName>
                                        </p:attrNameLst>
                                      </p:cBhvr>
                                      <p:tavLst>
                                        <p:tav tm="0">
                                          <p:val>
                                            <p:fltVal val="90"/>
                                          </p:val>
                                        </p:tav>
                                        <p:tav tm="100000">
                                          <p:val>
                                            <p:fltVal val="0"/>
                                          </p:val>
                                        </p:tav>
                                      </p:tavLst>
                                    </p:anim>
                                    <p:animEffect transition="in" filter="fade">
                                      <p:cBhvr>
                                        <p:cTn id="64" dur="1000"/>
                                        <p:tgtEl>
                                          <p:spTgt spid="41"/>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1000" fill="hold"/>
                                        <p:tgtEl>
                                          <p:spTgt spid="42"/>
                                        </p:tgtEl>
                                        <p:attrNameLst>
                                          <p:attrName>ppt_w</p:attrName>
                                        </p:attrNameLst>
                                      </p:cBhvr>
                                      <p:tavLst>
                                        <p:tav tm="0">
                                          <p:val>
                                            <p:fltVal val="0"/>
                                          </p:val>
                                        </p:tav>
                                        <p:tav tm="100000">
                                          <p:val>
                                            <p:strVal val="#ppt_w"/>
                                          </p:val>
                                        </p:tav>
                                      </p:tavLst>
                                    </p:anim>
                                    <p:anim calcmode="lin" valueType="num">
                                      <p:cBhvr>
                                        <p:cTn id="68" dur="1000" fill="hold"/>
                                        <p:tgtEl>
                                          <p:spTgt spid="42"/>
                                        </p:tgtEl>
                                        <p:attrNameLst>
                                          <p:attrName>ppt_h</p:attrName>
                                        </p:attrNameLst>
                                      </p:cBhvr>
                                      <p:tavLst>
                                        <p:tav tm="0">
                                          <p:val>
                                            <p:fltVal val="0"/>
                                          </p:val>
                                        </p:tav>
                                        <p:tav tm="100000">
                                          <p:val>
                                            <p:strVal val="#ppt_h"/>
                                          </p:val>
                                        </p:tav>
                                      </p:tavLst>
                                    </p:anim>
                                    <p:anim calcmode="lin" valueType="num">
                                      <p:cBhvr>
                                        <p:cTn id="69" dur="1000" fill="hold"/>
                                        <p:tgtEl>
                                          <p:spTgt spid="42"/>
                                        </p:tgtEl>
                                        <p:attrNameLst>
                                          <p:attrName>style.rotation</p:attrName>
                                        </p:attrNameLst>
                                      </p:cBhvr>
                                      <p:tavLst>
                                        <p:tav tm="0">
                                          <p:val>
                                            <p:fltVal val="90"/>
                                          </p:val>
                                        </p:tav>
                                        <p:tav tm="100000">
                                          <p:val>
                                            <p:fltVal val="0"/>
                                          </p:val>
                                        </p:tav>
                                      </p:tavLst>
                                    </p:anim>
                                    <p:animEffect transition="in" filter="fade">
                                      <p:cBhvr>
                                        <p:cTn id="7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17" grpId="0"/>
      <p:bldP spid="39" grpId="0"/>
      <p:bldP spid="40" grpId="0"/>
      <p:bldP spid="41"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24455" y="1165442"/>
            <a:ext cx="3130985" cy="1107996"/>
          </a:xfrm>
          <a:prstGeom prst="rect">
            <a:avLst/>
          </a:prstGeom>
          <a:noFill/>
        </p:spPr>
        <p:txBody>
          <a:bodyPr wrap="none" rtlCol="0">
            <a:spAutoFit/>
          </a:bodyPr>
          <a:lstStyle/>
          <a:p>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Trò</a:t>
            </a:r>
            <a:r>
              <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rPr>
              <a:t> </a:t>
            </a:r>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chơi</a:t>
            </a:r>
            <a:endPar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endParaRPr>
          </a:p>
        </p:txBody>
      </p:sp>
      <p:sp>
        <p:nvSpPr>
          <p:cNvPr id="9" name="TextBox 8"/>
          <p:cNvSpPr txBox="1"/>
          <p:nvPr/>
        </p:nvSpPr>
        <p:spPr>
          <a:xfrm>
            <a:off x="428977" y="2136278"/>
            <a:ext cx="6332183" cy="923330"/>
          </a:xfrm>
          <a:prstGeom prst="rect">
            <a:avLst/>
          </a:prstGeom>
          <a:noFill/>
        </p:spPr>
        <p:txBody>
          <a:bodyPr wrap="none" rtlCol="0">
            <a:spAutoFit/>
          </a:bodyPr>
          <a:lstStyle/>
          <a:p>
            <a:r>
              <a:rPr lang="en-US" sz="5400" dirty="0" err="1">
                <a:solidFill>
                  <a:schemeClr val="accent5">
                    <a:lumMod val="50000"/>
                  </a:schemeClr>
                </a:solidFill>
                <a:latin typeface="#9Slide07 SVNZiclets" pitchFamily="2" charset="0"/>
              </a:rPr>
              <a:t>Đi</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tìm</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món</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ngon</a:t>
            </a:r>
            <a:endParaRPr lang="en-US" sz="5400" dirty="0">
              <a:solidFill>
                <a:schemeClr val="accent5">
                  <a:lumMod val="50000"/>
                </a:schemeClr>
              </a:solidFill>
              <a:latin typeface="#9Slide07 SVNZiclets" pitchFamily="2" charset="0"/>
            </a:endParaRPr>
          </a:p>
        </p:txBody>
      </p:sp>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035040" y="2910840"/>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mpleSoft Bold" pitchFamily="2" charset="0"/>
              </a:rPr>
              <a:t>Chào</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các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tụi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đang</a:t>
            </a:r>
            <a:r>
              <a:rPr lang="en-US" sz="2400" dirty="0">
                <a:solidFill>
                  <a:schemeClr val="tx1"/>
                </a:solidFill>
                <a:latin typeface="#9Slide03 AmpleSoft Bold" pitchFamily="2" charset="0"/>
              </a:rPr>
              <a:t> du </a:t>
            </a:r>
            <a:r>
              <a:rPr lang="en-US" sz="2400" dirty="0" err="1">
                <a:solidFill>
                  <a:schemeClr val="tx1"/>
                </a:solidFill>
                <a:latin typeface="#9Slide03 AmpleSoft Bold" pitchFamily="2" charset="0"/>
              </a:rPr>
              <a:t>lịch</a:t>
            </a:r>
            <a:r>
              <a:rPr lang="en-US" sz="2400" dirty="0">
                <a:solidFill>
                  <a:schemeClr val="tx1"/>
                </a:solidFill>
                <a:latin typeface="#9Slide03 AmpleSoft Bold" pitchFamily="2" charset="0"/>
              </a:rPr>
              <a:t> ở </a:t>
            </a:r>
            <a:r>
              <a:rPr lang="en-US" sz="2400" dirty="0" err="1">
                <a:solidFill>
                  <a:schemeClr val="tx1"/>
                </a:solidFill>
                <a:latin typeface="#9Slide03 AmpleSoft Bold" pitchFamily="2" charset="0"/>
              </a:rPr>
              <a:t>Đà</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Nẵng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giờ</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tụi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muốn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ăn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gì</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đó</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các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hãy</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giúp</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nhé</a:t>
            </a:r>
            <a:r>
              <a:rPr lang="en-US" sz="2400" dirty="0">
                <a:solidFill>
                  <a:schemeClr val="tx1"/>
                </a:solidFill>
                <a:latin typeface="#9Slide03 AmpleSoft Bold" pitchFamily="2" charset="0"/>
              </a:rPr>
              <a:t> !</a:t>
            </a:r>
          </a:p>
        </p:txBody>
      </p:sp>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5313100" y="263712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5313100" y="3311788"/>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5313100" y="398645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5313100" y="4661113"/>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855899" y="2712845"/>
            <a:ext cx="3926100" cy="1676400"/>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 sz="3600" b="1" dirty="0">
                <a:latin typeface="#9Slide03 Montserrat ExtraBold" pitchFamily="2" charset="0"/>
              </a:rPr>
              <a:t>Đà nẵng có con sông nổi tiếng nào ?</a:t>
            </a:r>
            <a:endParaRPr sz="3600" b="1" dirty="0">
              <a:latin typeface="#9Slide03 Montserrat ExtraBold" pitchFamily="2" charset="0"/>
            </a:endParaRPr>
          </a:p>
        </p:txBody>
      </p:sp>
      <p:sp>
        <p:nvSpPr>
          <p:cNvPr id="808" name="Google Shape;808;p11"/>
          <p:cNvSpPr/>
          <p:nvPr/>
        </p:nvSpPr>
        <p:spPr>
          <a:xfrm>
            <a:off x="5363990" y="2722773"/>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3" name="Google Shape;813;p11"/>
          <p:cNvSpPr txBox="1">
            <a:spLocks noGrp="1"/>
          </p:cNvSpPr>
          <p:nvPr>
            <p:ph type="subTitle" idx="2"/>
          </p:nvPr>
        </p:nvSpPr>
        <p:spPr>
          <a:xfrm>
            <a:off x="5999359" y="2467547"/>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Hàn</a:t>
            </a:r>
            <a:endParaRPr dirty="0">
              <a:latin typeface="#9Slide03 Montserrat ExtraBold" pitchFamily="2" charset="0"/>
            </a:endParaRPr>
          </a:p>
        </p:txBody>
      </p:sp>
      <p:sp>
        <p:nvSpPr>
          <p:cNvPr id="814" name="Google Shape;814;p11"/>
          <p:cNvSpPr txBox="1">
            <a:spLocks noGrp="1"/>
          </p:cNvSpPr>
          <p:nvPr>
            <p:ph type="subTitle" idx="3"/>
          </p:nvPr>
        </p:nvSpPr>
        <p:spPr>
          <a:xfrm>
            <a:off x="5994450" y="317418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Hương</a:t>
            </a:r>
            <a:endParaRPr dirty="0">
              <a:latin typeface="#9Slide03 Montserrat ExtraBold" pitchFamily="2" charset="0"/>
            </a:endParaRPr>
          </a:p>
        </p:txBody>
      </p:sp>
      <p:sp>
        <p:nvSpPr>
          <p:cNvPr id="815" name="Google Shape;815;p11"/>
          <p:cNvSpPr txBox="1">
            <a:spLocks noGrp="1"/>
          </p:cNvSpPr>
          <p:nvPr>
            <p:ph type="subTitle" idx="4"/>
          </p:nvPr>
        </p:nvSpPr>
        <p:spPr>
          <a:xfrm>
            <a:off x="5994450" y="3931955"/>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Hồng</a:t>
            </a:r>
            <a:endParaRPr dirty="0">
              <a:latin typeface="#9Slide03 Montserrat ExtraBold" pitchFamily="2" charset="0"/>
            </a:endParaRPr>
          </a:p>
        </p:txBody>
      </p:sp>
      <p:sp>
        <p:nvSpPr>
          <p:cNvPr id="816" name="Google Shape;816;p11"/>
          <p:cNvSpPr txBox="1">
            <a:spLocks noGrp="1"/>
          </p:cNvSpPr>
          <p:nvPr>
            <p:ph type="subTitle" idx="5"/>
          </p:nvPr>
        </p:nvSpPr>
        <p:spPr>
          <a:xfrm>
            <a:off x="5994450" y="4664325"/>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Cầu</a:t>
            </a:r>
            <a:endParaRPr dirty="0">
              <a:latin typeface="#9Slide03 Montserrat ExtraBold" pitchFamily="2" charset="0"/>
            </a:endParaRPr>
          </a:p>
        </p:txBody>
      </p:sp>
      <p:sp>
        <p:nvSpPr>
          <p:cNvPr id="826" name="Google Shape;826;p11">
            <a:hlinkClick r:id="" action="ppaction://hlinkshowjump?jump=previousslide"/>
          </p:cNvPr>
          <p:cNvSpPr/>
          <p:nvPr/>
        </p:nvSpPr>
        <p:spPr>
          <a:xfrm rot="10800000" flipH="1">
            <a:off x="7472059" y="1390880"/>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8220609" y="1390880"/>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1252000" y="1210733"/>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5256133" y="335265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5291496" y="40894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5322275" y="4745004"/>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753815" y="3834317"/>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33466" y="2021180"/>
            <a:ext cx="1608539" cy="1608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07">
                                            <p:bg/>
                                          </p:spTgt>
                                        </p:tgtEl>
                                        <p:attrNameLst>
                                          <p:attrName>style.visibility</p:attrName>
                                        </p:attrNameLst>
                                      </p:cBhvr>
                                      <p:to>
                                        <p:strVal val="visible"/>
                                      </p:to>
                                    </p:set>
                                    <p:anim calcmode="lin" valueType="num">
                                      <p:cBhvr>
                                        <p:cTn id="12" dur="1000" fill="hold"/>
                                        <p:tgtEl>
                                          <p:spTgt spid="807">
                                            <p:bg/>
                                          </p:spTgt>
                                        </p:tgtEl>
                                        <p:attrNameLst>
                                          <p:attrName>ppt_w</p:attrName>
                                        </p:attrNameLst>
                                      </p:cBhvr>
                                      <p:tavLst>
                                        <p:tav tm="0">
                                          <p:val>
                                            <p:fltVal val="0"/>
                                          </p:val>
                                        </p:tav>
                                        <p:tav tm="100000">
                                          <p:val>
                                            <p:strVal val="#ppt_w"/>
                                          </p:val>
                                        </p:tav>
                                      </p:tavLst>
                                    </p:anim>
                                    <p:anim calcmode="lin" valueType="num">
                                      <p:cBhvr>
                                        <p:cTn id="13" dur="1000" fill="hold"/>
                                        <p:tgtEl>
                                          <p:spTgt spid="807">
                                            <p:bg/>
                                          </p:spTgt>
                                        </p:tgtEl>
                                        <p:attrNameLst>
                                          <p:attrName>ppt_h</p:attrName>
                                        </p:attrNameLst>
                                      </p:cBhvr>
                                      <p:tavLst>
                                        <p:tav tm="0">
                                          <p:val>
                                            <p:fltVal val="0"/>
                                          </p:val>
                                        </p:tav>
                                        <p:tav tm="100000">
                                          <p:val>
                                            <p:strVal val="#ppt_h"/>
                                          </p:val>
                                        </p:tav>
                                      </p:tavLst>
                                    </p:anim>
                                    <p:anim calcmode="lin" valueType="num">
                                      <p:cBhvr>
                                        <p:cTn id="14" dur="1000" fill="hold"/>
                                        <p:tgtEl>
                                          <p:spTgt spid="807">
                                            <p:bg/>
                                          </p:spTgt>
                                        </p:tgtEl>
                                        <p:attrNameLst>
                                          <p:attrName>style.rotation</p:attrName>
                                        </p:attrNameLst>
                                      </p:cBhvr>
                                      <p:tavLst>
                                        <p:tav tm="0">
                                          <p:val>
                                            <p:fltVal val="90"/>
                                          </p:val>
                                        </p:tav>
                                        <p:tav tm="100000">
                                          <p:val>
                                            <p:fltVal val="0"/>
                                          </p:val>
                                        </p:tav>
                                      </p:tavLst>
                                    </p:anim>
                                    <p:animEffect transition="in" filter="fade">
                                      <p:cBhvr>
                                        <p:cTn id="15" dur="1000"/>
                                        <p:tgtEl>
                                          <p:spTgt spid="807">
                                            <p:bg/>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07">
                                            <p:txEl>
                                              <p:pRg st="0" end="0"/>
                                            </p:txEl>
                                          </p:spTgt>
                                        </p:tgtEl>
                                        <p:attrNameLst>
                                          <p:attrName>style.visibility</p:attrName>
                                        </p:attrNameLst>
                                      </p:cBhvr>
                                      <p:to>
                                        <p:strVal val="visible"/>
                                      </p:to>
                                    </p:set>
                                    <p:anim calcmode="lin" valueType="num">
                                      <p:cBhvr>
                                        <p:cTn id="20"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80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8" dur="500"/>
                                        <p:tgtEl>
                                          <p:spTgt spid="813">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02"/>
                                        </p:tgtEl>
                                        <p:attrNameLst>
                                          <p:attrName>style.visibility</p:attrName>
                                        </p:attrNameLst>
                                      </p:cBhvr>
                                      <p:to>
                                        <p:strVal val="visible"/>
                                      </p:to>
                                    </p:set>
                                    <p:animEffect transition="in" filter="randombar(horizontal)">
                                      <p:cBhvr>
                                        <p:cTn id="31" dur="500"/>
                                        <p:tgtEl>
                                          <p:spTgt spid="80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6" dur="500"/>
                                        <p:tgtEl>
                                          <p:spTgt spid="814">
                                            <p:txEl>
                                              <p:pRg st="0" end="0"/>
                                            </p:tx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03"/>
                                        </p:tgtEl>
                                        <p:attrNameLst>
                                          <p:attrName>style.visibility</p:attrName>
                                        </p:attrNameLst>
                                      </p:cBhvr>
                                      <p:to>
                                        <p:strVal val="visible"/>
                                      </p:to>
                                    </p:set>
                                    <p:animEffect transition="in" filter="randombar(horizontal)">
                                      <p:cBhvr>
                                        <p:cTn id="39" dur="500"/>
                                        <p:tgtEl>
                                          <p:spTgt spid="80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44" dur="500"/>
                                        <p:tgtEl>
                                          <p:spTgt spid="815">
                                            <p:txEl>
                                              <p:pRg st="0" end="0"/>
                                            </p:tx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04"/>
                                        </p:tgtEl>
                                        <p:attrNameLst>
                                          <p:attrName>style.visibility</p:attrName>
                                        </p:attrNameLst>
                                      </p:cBhvr>
                                      <p:to>
                                        <p:strVal val="visible"/>
                                      </p:to>
                                    </p:set>
                                    <p:animEffect transition="in" filter="randombar(horizontal)">
                                      <p:cBhvr>
                                        <p:cTn id="47" dur="500"/>
                                        <p:tgtEl>
                                          <p:spTgt spid="80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52" dur="500"/>
                                        <p:tgtEl>
                                          <p:spTgt spid="816">
                                            <p:txEl>
                                              <p:pRg st="0" end="0"/>
                                            </p:tx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805"/>
                                        </p:tgtEl>
                                        <p:attrNameLst>
                                          <p:attrName>style.visibility</p:attrName>
                                        </p:attrNameLst>
                                      </p:cBhvr>
                                      <p:to>
                                        <p:strVal val="visible"/>
                                      </p:to>
                                    </p:set>
                                    <p:animEffect transition="in" filter="randombar(horizontal)">
                                      <p:cBhvr>
                                        <p:cTn id="55"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802"/>
                    </p:tgtEl>
                  </p:cond>
                </p:stCondLst>
                <p:endSync evt="end" delay="0">
                  <p:rtn val="all"/>
                </p:endSync>
                <p:childTnLst>
                  <p:par>
                    <p:cTn id="57" fill="hold">
                      <p:stCondLst>
                        <p:cond delay="0"/>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808"/>
                                        </p:tgtEl>
                                        <p:attrNameLst>
                                          <p:attrName>style.visibility</p:attrName>
                                        </p:attrNameLst>
                                      </p:cBhvr>
                                      <p:to>
                                        <p:strVal val="visible"/>
                                      </p:to>
                                    </p:set>
                                    <p:anim calcmode="lin" valueType="num">
                                      <p:cBhvr>
                                        <p:cTn id="61" dur="1000" fill="hold"/>
                                        <p:tgtEl>
                                          <p:spTgt spid="808"/>
                                        </p:tgtEl>
                                        <p:attrNameLst>
                                          <p:attrName>ppt_w</p:attrName>
                                        </p:attrNameLst>
                                      </p:cBhvr>
                                      <p:tavLst>
                                        <p:tav tm="0">
                                          <p:val>
                                            <p:fltVal val="0"/>
                                          </p:val>
                                        </p:tav>
                                        <p:tav tm="100000">
                                          <p:val>
                                            <p:strVal val="#ppt_w"/>
                                          </p:val>
                                        </p:tav>
                                      </p:tavLst>
                                    </p:anim>
                                    <p:anim calcmode="lin" valueType="num">
                                      <p:cBhvr>
                                        <p:cTn id="62" dur="1000" fill="hold"/>
                                        <p:tgtEl>
                                          <p:spTgt spid="808"/>
                                        </p:tgtEl>
                                        <p:attrNameLst>
                                          <p:attrName>ppt_h</p:attrName>
                                        </p:attrNameLst>
                                      </p:cBhvr>
                                      <p:tavLst>
                                        <p:tav tm="0">
                                          <p:val>
                                            <p:fltVal val="0"/>
                                          </p:val>
                                        </p:tav>
                                        <p:tav tm="100000">
                                          <p:val>
                                            <p:strVal val="#ppt_h"/>
                                          </p:val>
                                        </p:tav>
                                      </p:tavLst>
                                    </p:anim>
                                    <p:anim calcmode="lin" valueType="num">
                                      <p:cBhvr>
                                        <p:cTn id="63" dur="1000" fill="hold"/>
                                        <p:tgtEl>
                                          <p:spTgt spid="808"/>
                                        </p:tgtEl>
                                        <p:attrNameLst>
                                          <p:attrName>style.rotation</p:attrName>
                                        </p:attrNameLst>
                                      </p:cBhvr>
                                      <p:tavLst>
                                        <p:tav tm="0">
                                          <p:val>
                                            <p:fltVal val="90"/>
                                          </p:val>
                                        </p:tav>
                                        <p:tav tm="100000">
                                          <p:val>
                                            <p:fltVal val="0"/>
                                          </p:val>
                                        </p:tav>
                                      </p:tavLst>
                                    </p:anim>
                                    <p:animEffect transition="in" filter="fade">
                                      <p:cBhvr>
                                        <p:cTn id="64" dur="1000"/>
                                        <p:tgtEl>
                                          <p:spTgt spid="808"/>
                                        </p:tgtEl>
                                      </p:cBhvr>
                                    </p:animEffect>
                                  </p:childTnLst>
                                </p:cTn>
                              </p:par>
                              <p:par>
                                <p:cTn id="65" presetID="31" presetClass="entr" presetSubtype="0" fill="hold" nodeType="withEffect">
                                  <p:stCondLst>
                                    <p:cond delay="1100"/>
                                  </p:stCondLst>
                                  <p:childTnLst>
                                    <p:set>
                                      <p:cBhvr>
                                        <p:cTn id="66" dur="1" fill="hold">
                                          <p:stCondLst>
                                            <p:cond delay="0"/>
                                          </p:stCondLst>
                                        </p:cTn>
                                        <p:tgtEl>
                                          <p:spTgt spid="1027"/>
                                        </p:tgtEl>
                                        <p:attrNameLst>
                                          <p:attrName>style.visibility</p:attrName>
                                        </p:attrNameLst>
                                      </p:cBhvr>
                                      <p:to>
                                        <p:strVal val="visible"/>
                                      </p:to>
                                    </p:set>
                                    <p:anim calcmode="lin" valueType="num">
                                      <p:cBhvr>
                                        <p:cTn id="67" dur="1000" fill="hold"/>
                                        <p:tgtEl>
                                          <p:spTgt spid="1027"/>
                                        </p:tgtEl>
                                        <p:attrNameLst>
                                          <p:attrName>ppt_w</p:attrName>
                                        </p:attrNameLst>
                                      </p:cBhvr>
                                      <p:tavLst>
                                        <p:tav tm="0">
                                          <p:val>
                                            <p:fltVal val="0"/>
                                          </p:val>
                                        </p:tav>
                                        <p:tav tm="100000">
                                          <p:val>
                                            <p:strVal val="#ppt_w"/>
                                          </p:val>
                                        </p:tav>
                                      </p:tavLst>
                                    </p:anim>
                                    <p:anim calcmode="lin" valueType="num">
                                      <p:cBhvr>
                                        <p:cTn id="68" dur="1000" fill="hold"/>
                                        <p:tgtEl>
                                          <p:spTgt spid="1027"/>
                                        </p:tgtEl>
                                        <p:attrNameLst>
                                          <p:attrName>ppt_h</p:attrName>
                                        </p:attrNameLst>
                                      </p:cBhvr>
                                      <p:tavLst>
                                        <p:tav tm="0">
                                          <p:val>
                                            <p:fltVal val="0"/>
                                          </p:val>
                                        </p:tav>
                                        <p:tav tm="100000">
                                          <p:val>
                                            <p:strVal val="#ppt_h"/>
                                          </p:val>
                                        </p:tav>
                                      </p:tavLst>
                                    </p:anim>
                                    <p:anim calcmode="lin" valueType="num">
                                      <p:cBhvr>
                                        <p:cTn id="69" dur="1000" fill="hold"/>
                                        <p:tgtEl>
                                          <p:spTgt spid="1027"/>
                                        </p:tgtEl>
                                        <p:attrNameLst>
                                          <p:attrName>style.rotation</p:attrName>
                                        </p:attrNameLst>
                                      </p:cBhvr>
                                      <p:tavLst>
                                        <p:tav tm="0">
                                          <p:val>
                                            <p:fltVal val="90"/>
                                          </p:val>
                                        </p:tav>
                                        <p:tav tm="100000">
                                          <p:val>
                                            <p:fltVal val="0"/>
                                          </p:val>
                                        </p:tav>
                                      </p:tavLst>
                                    </p:anim>
                                    <p:animEffect transition="in" filter="fade">
                                      <p:cBhvr>
                                        <p:cTn id="70" dur="1000"/>
                                        <p:tgtEl>
                                          <p:spTgt spid="1027"/>
                                        </p:tgtEl>
                                      </p:cBhvr>
                                    </p:animEffect>
                                  </p:childTnLst>
                                </p:cTn>
                              </p:par>
                              <p:par>
                                <p:cTn id="71" presetID="50" presetClass="path" presetSubtype="0" accel="50000" decel="50000" fill="hold" nodeType="withEffect">
                                  <p:stCondLst>
                                    <p:cond delay="2200"/>
                                  </p:stCondLst>
                                  <p:childTnLst>
                                    <p:animMotion origin="layout" path="M -4.16667E-6 4.44444E-6 L -0.13841 4.44444E-6 C -0.20013 4.44444E-6 -0.27617 0.09444 -0.27617 0.17129 L -0.27617 0.34328 " pathEditMode="relative" rAng="0" ptsTypes="FfFF">
                                      <p:cBhvr>
                                        <p:cTn id="72"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73" restart="whenNotActive" fill="hold" evtFilter="cancelBubble" nodeType="interactiveSeq">
                <p:stCondLst>
                  <p:cond evt="onClick" delay="0">
                    <p:tgtEl>
                      <p:spTgt spid="803"/>
                    </p:tgtEl>
                  </p:cond>
                </p:stCondLst>
                <p:endSync evt="end" delay="0">
                  <p:rtn val="all"/>
                </p:endSync>
                <p:childTnLst>
                  <p:par>
                    <p:cTn id="74" fill="hold">
                      <p:stCondLst>
                        <p:cond delay="0"/>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1026"/>
                                        </p:tgtEl>
                                        <p:attrNameLst>
                                          <p:attrName>style.visibility</p:attrName>
                                        </p:attrNameLst>
                                      </p:cBhvr>
                                      <p:to>
                                        <p:strVal val="visible"/>
                                      </p:to>
                                    </p:set>
                                    <p:anim calcmode="lin" valueType="num">
                                      <p:cBhvr>
                                        <p:cTn id="78" dur="1000" fill="hold"/>
                                        <p:tgtEl>
                                          <p:spTgt spid="1026"/>
                                        </p:tgtEl>
                                        <p:attrNameLst>
                                          <p:attrName>ppt_w</p:attrName>
                                        </p:attrNameLst>
                                      </p:cBhvr>
                                      <p:tavLst>
                                        <p:tav tm="0">
                                          <p:val>
                                            <p:fltVal val="0"/>
                                          </p:val>
                                        </p:tav>
                                        <p:tav tm="100000">
                                          <p:val>
                                            <p:strVal val="#ppt_w"/>
                                          </p:val>
                                        </p:tav>
                                      </p:tavLst>
                                    </p:anim>
                                    <p:anim calcmode="lin" valueType="num">
                                      <p:cBhvr>
                                        <p:cTn id="79" dur="1000" fill="hold"/>
                                        <p:tgtEl>
                                          <p:spTgt spid="1026"/>
                                        </p:tgtEl>
                                        <p:attrNameLst>
                                          <p:attrName>ppt_h</p:attrName>
                                        </p:attrNameLst>
                                      </p:cBhvr>
                                      <p:tavLst>
                                        <p:tav tm="0">
                                          <p:val>
                                            <p:fltVal val="0"/>
                                          </p:val>
                                        </p:tav>
                                        <p:tav tm="100000">
                                          <p:val>
                                            <p:strVal val="#ppt_h"/>
                                          </p:val>
                                        </p:tav>
                                      </p:tavLst>
                                    </p:anim>
                                    <p:anim calcmode="lin" valueType="num">
                                      <p:cBhvr>
                                        <p:cTn id="80" dur="1000" fill="hold"/>
                                        <p:tgtEl>
                                          <p:spTgt spid="1026"/>
                                        </p:tgtEl>
                                        <p:attrNameLst>
                                          <p:attrName>style.rotation</p:attrName>
                                        </p:attrNameLst>
                                      </p:cBhvr>
                                      <p:tavLst>
                                        <p:tav tm="0">
                                          <p:val>
                                            <p:fltVal val="90"/>
                                          </p:val>
                                        </p:tav>
                                        <p:tav tm="100000">
                                          <p:val>
                                            <p:fltVal val="0"/>
                                          </p:val>
                                        </p:tav>
                                      </p:tavLst>
                                    </p:anim>
                                    <p:animEffect transition="in" filter="fade">
                                      <p:cBhvr>
                                        <p:cTn id="81" dur="1000"/>
                                        <p:tgtEl>
                                          <p:spTgt spid="1026"/>
                                        </p:tgtEl>
                                      </p:cBhvr>
                                    </p:animEffect>
                                  </p:childTnLst>
                                </p:cTn>
                              </p:par>
                            </p:childTnLst>
                          </p:cTn>
                        </p:par>
                      </p:childTnLst>
                    </p:cTn>
                  </p:par>
                </p:childTnLst>
              </p:cTn>
              <p:nextCondLst>
                <p:cond evt="onClick" delay="0">
                  <p:tgtEl>
                    <p:spTgt spid="803"/>
                  </p:tgtEl>
                </p:cond>
              </p:nextCondLst>
            </p:seq>
            <p:seq concurrent="1" nextAc="seek">
              <p:cTn id="82" restart="whenNotActive" fill="hold" evtFilter="cancelBubble" nodeType="interactiveSeq">
                <p:stCondLst>
                  <p:cond evt="onClick" delay="0">
                    <p:tgtEl>
                      <p:spTgt spid="804"/>
                    </p:tgtEl>
                  </p:cond>
                </p:stCondLst>
                <p:endSync evt="end" delay="0">
                  <p:rtn val="all"/>
                </p:endSync>
                <p:childTnLst>
                  <p:par>
                    <p:cTn id="83" fill="hold">
                      <p:stCondLst>
                        <p:cond delay="0"/>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p:cTn id="87" dur="1000" fill="hold"/>
                                        <p:tgtEl>
                                          <p:spTgt spid="48"/>
                                        </p:tgtEl>
                                        <p:attrNameLst>
                                          <p:attrName>ppt_w</p:attrName>
                                        </p:attrNameLst>
                                      </p:cBhvr>
                                      <p:tavLst>
                                        <p:tav tm="0">
                                          <p:val>
                                            <p:fltVal val="0"/>
                                          </p:val>
                                        </p:tav>
                                        <p:tav tm="100000">
                                          <p:val>
                                            <p:strVal val="#ppt_w"/>
                                          </p:val>
                                        </p:tav>
                                      </p:tavLst>
                                    </p:anim>
                                    <p:anim calcmode="lin" valueType="num">
                                      <p:cBhvr>
                                        <p:cTn id="88" dur="1000" fill="hold"/>
                                        <p:tgtEl>
                                          <p:spTgt spid="48"/>
                                        </p:tgtEl>
                                        <p:attrNameLst>
                                          <p:attrName>ppt_h</p:attrName>
                                        </p:attrNameLst>
                                      </p:cBhvr>
                                      <p:tavLst>
                                        <p:tav tm="0">
                                          <p:val>
                                            <p:fltVal val="0"/>
                                          </p:val>
                                        </p:tav>
                                        <p:tav tm="100000">
                                          <p:val>
                                            <p:strVal val="#ppt_h"/>
                                          </p:val>
                                        </p:tav>
                                      </p:tavLst>
                                    </p:anim>
                                    <p:anim calcmode="lin" valueType="num">
                                      <p:cBhvr>
                                        <p:cTn id="89" dur="1000" fill="hold"/>
                                        <p:tgtEl>
                                          <p:spTgt spid="48"/>
                                        </p:tgtEl>
                                        <p:attrNameLst>
                                          <p:attrName>style.rotation</p:attrName>
                                        </p:attrNameLst>
                                      </p:cBhvr>
                                      <p:tavLst>
                                        <p:tav tm="0">
                                          <p:val>
                                            <p:fltVal val="90"/>
                                          </p:val>
                                        </p:tav>
                                        <p:tav tm="100000">
                                          <p:val>
                                            <p:fltVal val="0"/>
                                          </p:val>
                                        </p:tav>
                                      </p:tavLst>
                                    </p:anim>
                                    <p:animEffect transition="in" filter="fade">
                                      <p:cBhvr>
                                        <p:cTn id="90" dur="1000"/>
                                        <p:tgtEl>
                                          <p:spTgt spid="48"/>
                                        </p:tgtEl>
                                      </p:cBhvr>
                                    </p:animEffect>
                                  </p:childTnLst>
                                </p:cTn>
                              </p:par>
                            </p:childTnLst>
                          </p:cTn>
                        </p:par>
                      </p:childTnLst>
                    </p:cTn>
                  </p:par>
                </p:childTnLst>
              </p:cTn>
              <p:nextCondLst>
                <p:cond evt="onClick" delay="0">
                  <p:tgtEl>
                    <p:spTgt spid="804"/>
                  </p:tgtEl>
                </p:cond>
              </p:nextCondLst>
            </p:seq>
            <p:seq concurrent="1" nextAc="seek">
              <p:cTn id="91" restart="whenNotActive" fill="hold" evtFilter="cancelBubble" nodeType="interactiveSeq">
                <p:stCondLst>
                  <p:cond evt="onClick" delay="0">
                    <p:tgtEl>
                      <p:spTgt spid="805"/>
                    </p:tgtEl>
                  </p:cond>
                </p:stCondLst>
                <p:endSync evt="end" delay="0">
                  <p:rtn val="all"/>
                </p:endSync>
                <p:childTnLst>
                  <p:par>
                    <p:cTn id="92" fill="hold">
                      <p:stCondLst>
                        <p:cond delay="0"/>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49"/>
                                        </p:tgtEl>
                                        <p:attrNameLst>
                                          <p:attrName>style.visibility</p:attrName>
                                        </p:attrNameLst>
                                      </p:cBhvr>
                                      <p:to>
                                        <p:strVal val="visible"/>
                                      </p:to>
                                    </p:set>
                                    <p:anim calcmode="lin" valueType="num">
                                      <p:cBhvr>
                                        <p:cTn id="96" dur="1000" fill="hold"/>
                                        <p:tgtEl>
                                          <p:spTgt spid="49"/>
                                        </p:tgtEl>
                                        <p:attrNameLst>
                                          <p:attrName>ppt_w</p:attrName>
                                        </p:attrNameLst>
                                      </p:cBhvr>
                                      <p:tavLst>
                                        <p:tav tm="0">
                                          <p:val>
                                            <p:fltVal val="0"/>
                                          </p:val>
                                        </p:tav>
                                        <p:tav tm="100000">
                                          <p:val>
                                            <p:strVal val="#ppt_w"/>
                                          </p:val>
                                        </p:tav>
                                      </p:tavLst>
                                    </p:anim>
                                    <p:anim calcmode="lin" valueType="num">
                                      <p:cBhvr>
                                        <p:cTn id="97" dur="1000" fill="hold"/>
                                        <p:tgtEl>
                                          <p:spTgt spid="49"/>
                                        </p:tgtEl>
                                        <p:attrNameLst>
                                          <p:attrName>ppt_h</p:attrName>
                                        </p:attrNameLst>
                                      </p:cBhvr>
                                      <p:tavLst>
                                        <p:tav tm="0">
                                          <p:val>
                                            <p:fltVal val="0"/>
                                          </p:val>
                                        </p:tav>
                                        <p:tav tm="100000">
                                          <p:val>
                                            <p:strVal val="#ppt_h"/>
                                          </p:val>
                                        </p:tav>
                                      </p:tavLst>
                                    </p:anim>
                                    <p:anim calcmode="lin" valueType="num">
                                      <p:cBhvr>
                                        <p:cTn id="98" dur="1000" fill="hold"/>
                                        <p:tgtEl>
                                          <p:spTgt spid="49"/>
                                        </p:tgtEl>
                                        <p:attrNameLst>
                                          <p:attrName>style.rotation</p:attrName>
                                        </p:attrNameLst>
                                      </p:cBhvr>
                                      <p:tavLst>
                                        <p:tav tm="0">
                                          <p:val>
                                            <p:fltVal val="90"/>
                                          </p:val>
                                        </p:tav>
                                        <p:tav tm="100000">
                                          <p:val>
                                            <p:fltVal val="0"/>
                                          </p:val>
                                        </p:tav>
                                      </p:tavLst>
                                    </p:anim>
                                    <p:animEffect transition="in" filter="fade">
                                      <p:cBhvr>
                                        <p:cTn id="99"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5313100" y="263712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5313100" y="3311788"/>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5313100" y="398645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5313100" y="4661113"/>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901619" y="2671084"/>
            <a:ext cx="3926100" cy="1676400"/>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 sz="3600" b="1" dirty="0">
                <a:latin typeface="#9Slide03 Montserrat ExtraBold" pitchFamily="2" charset="0"/>
              </a:rPr>
              <a:t>Ở Đà Nẵng cây cầu nào có thể xoay được ?</a:t>
            </a:r>
            <a:endParaRPr sz="3600" b="1" dirty="0">
              <a:latin typeface="#9Slide03 Montserrat ExtraBold" pitchFamily="2" charset="0"/>
            </a:endParaRPr>
          </a:p>
        </p:txBody>
      </p:sp>
      <p:sp>
        <p:nvSpPr>
          <p:cNvPr id="808" name="Google Shape;808;p11"/>
          <p:cNvSpPr/>
          <p:nvPr/>
        </p:nvSpPr>
        <p:spPr>
          <a:xfrm>
            <a:off x="5375397" y="3322397"/>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3" name="Google Shape;813;p11"/>
          <p:cNvSpPr txBox="1">
            <a:spLocks noGrp="1"/>
          </p:cNvSpPr>
          <p:nvPr>
            <p:ph type="subTitle" idx="2"/>
          </p:nvPr>
        </p:nvSpPr>
        <p:spPr>
          <a:xfrm>
            <a:off x="5826116" y="3225056"/>
            <a:ext cx="326420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 Cầu Sông Hàn</a:t>
            </a:r>
            <a:endParaRPr dirty="0">
              <a:latin typeface="#9Slide03 Montserrat ExtraBold" pitchFamily="2" charset="0"/>
            </a:endParaRPr>
          </a:p>
        </p:txBody>
      </p:sp>
      <p:sp>
        <p:nvSpPr>
          <p:cNvPr id="814" name="Google Shape;814;p11"/>
          <p:cNvSpPr txBox="1">
            <a:spLocks noGrp="1"/>
          </p:cNvSpPr>
          <p:nvPr>
            <p:ph type="subTitle" idx="3"/>
          </p:nvPr>
        </p:nvSpPr>
        <p:spPr>
          <a:xfrm>
            <a:off x="5932796" y="2463700"/>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Trần Thị Lý</a:t>
            </a:r>
            <a:endParaRPr dirty="0">
              <a:latin typeface="#9Slide03 Montserrat ExtraBold" pitchFamily="2" charset="0"/>
            </a:endParaRPr>
          </a:p>
        </p:txBody>
      </p:sp>
      <p:sp>
        <p:nvSpPr>
          <p:cNvPr id="815" name="Google Shape;815;p11"/>
          <p:cNvSpPr txBox="1">
            <a:spLocks noGrp="1"/>
          </p:cNvSpPr>
          <p:nvPr>
            <p:ph type="subTitle" idx="4"/>
          </p:nvPr>
        </p:nvSpPr>
        <p:spPr>
          <a:xfrm>
            <a:off x="5994450" y="3931955"/>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Rồng</a:t>
            </a:r>
            <a:endParaRPr dirty="0">
              <a:latin typeface="#9Slide03 Montserrat ExtraBold" pitchFamily="2" charset="0"/>
            </a:endParaRPr>
          </a:p>
        </p:txBody>
      </p:sp>
      <p:sp>
        <p:nvSpPr>
          <p:cNvPr id="816" name="Google Shape;816;p11"/>
          <p:cNvSpPr txBox="1">
            <a:spLocks noGrp="1"/>
          </p:cNvSpPr>
          <p:nvPr>
            <p:ph type="subTitle" idx="5"/>
          </p:nvPr>
        </p:nvSpPr>
        <p:spPr>
          <a:xfrm>
            <a:off x="5994449" y="4664325"/>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Nguyễn Văn Trỗi</a:t>
            </a:r>
            <a:endParaRPr dirty="0">
              <a:latin typeface="#9Slide03 Montserrat ExtraBold" pitchFamily="2" charset="0"/>
            </a:endParaRPr>
          </a:p>
        </p:txBody>
      </p:sp>
      <p:sp>
        <p:nvSpPr>
          <p:cNvPr id="826" name="Google Shape;826;p11">
            <a:hlinkClick r:id="" action="ppaction://hlinkshowjump?jump=previousslide"/>
          </p:cNvPr>
          <p:cNvSpPr/>
          <p:nvPr/>
        </p:nvSpPr>
        <p:spPr>
          <a:xfrm rot="10800000" flipH="1">
            <a:off x="7472059" y="1390880"/>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8220609" y="1390880"/>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1252000" y="1210733"/>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5282497" y="4742854"/>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5296275" y="267799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5296274" y="406819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5452069" y="3175604"/>
            <a:ext cx="1745618" cy="130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07">
                                            <p:bg/>
                                          </p:spTgt>
                                        </p:tgtEl>
                                        <p:attrNameLst>
                                          <p:attrName>style.visibility</p:attrName>
                                        </p:attrNameLst>
                                      </p:cBhvr>
                                      <p:to>
                                        <p:strVal val="visible"/>
                                      </p:to>
                                    </p:set>
                                    <p:anim calcmode="lin" valueType="num">
                                      <p:cBhvr>
                                        <p:cTn id="12" dur="1000" fill="hold"/>
                                        <p:tgtEl>
                                          <p:spTgt spid="807">
                                            <p:bg/>
                                          </p:spTgt>
                                        </p:tgtEl>
                                        <p:attrNameLst>
                                          <p:attrName>ppt_w</p:attrName>
                                        </p:attrNameLst>
                                      </p:cBhvr>
                                      <p:tavLst>
                                        <p:tav tm="0">
                                          <p:val>
                                            <p:fltVal val="0"/>
                                          </p:val>
                                        </p:tav>
                                        <p:tav tm="100000">
                                          <p:val>
                                            <p:strVal val="#ppt_w"/>
                                          </p:val>
                                        </p:tav>
                                      </p:tavLst>
                                    </p:anim>
                                    <p:anim calcmode="lin" valueType="num">
                                      <p:cBhvr>
                                        <p:cTn id="13" dur="1000" fill="hold"/>
                                        <p:tgtEl>
                                          <p:spTgt spid="807">
                                            <p:bg/>
                                          </p:spTgt>
                                        </p:tgtEl>
                                        <p:attrNameLst>
                                          <p:attrName>ppt_h</p:attrName>
                                        </p:attrNameLst>
                                      </p:cBhvr>
                                      <p:tavLst>
                                        <p:tav tm="0">
                                          <p:val>
                                            <p:fltVal val="0"/>
                                          </p:val>
                                        </p:tav>
                                        <p:tav tm="100000">
                                          <p:val>
                                            <p:strVal val="#ppt_h"/>
                                          </p:val>
                                        </p:tav>
                                      </p:tavLst>
                                    </p:anim>
                                    <p:anim calcmode="lin" valueType="num">
                                      <p:cBhvr>
                                        <p:cTn id="14" dur="1000" fill="hold"/>
                                        <p:tgtEl>
                                          <p:spTgt spid="807">
                                            <p:bg/>
                                          </p:spTgt>
                                        </p:tgtEl>
                                        <p:attrNameLst>
                                          <p:attrName>style.rotation</p:attrName>
                                        </p:attrNameLst>
                                      </p:cBhvr>
                                      <p:tavLst>
                                        <p:tav tm="0">
                                          <p:val>
                                            <p:fltVal val="90"/>
                                          </p:val>
                                        </p:tav>
                                        <p:tav tm="100000">
                                          <p:val>
                                            <p:fltVal val="0"/>
                                          </p:val>
                                        </p:tav>
                                      </p:tavLst>
                                    </p:anim>
                                    <p:animEffect transition="in" filter="fade">
                                      <p:cBhvr>
                                        <p:cTn id="15" dur="1000"/>
                                        <p:tgtEl>
                                          <p:spTgt spid="807">
                                            <p:bg/>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07">
                                            <p:txEl>
                                              <p:pRg st="0" end="0"/>
                                            </p:txEl>
                                          </p:spTgt>
                                        </p:tgtEl>
                                        <p:attrNameLst>
                                          <p:attrName>style.visibility</p:attrName>
                                        </p:attrNameLst>
                                      </p:cBhvr>
                                      <p:to>
                                        <p:strVal val="visible"/>
                                      </p:to>
                                    </p:set>
                                    <p:anim calcmode="lin" valueType="num">
                                      <p:cBhvr>
                                        <p:cTn id="20"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80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8" dur="500"/>
                                        <p:tgtEl>
                                          <p:spTgt spid="814">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02"/>
                                        </p:tgtEl>
                                        <p:attrNameLst>
                                          <p:attrName>style.visibility</p:attrName>
                                        </p:attrNameLst>
                                      </p:cBhvr>
                                      <p:to>
                                        <p:strVal val="visible"/>
                                      </p:to>
                                    </p:set>
                                    <p:animEffect transition="in" filter="randombar(horizontal)">
                                      <p:cBhvr>
                                        <p:cTn id="31" dur="500"/>
                                        <p:tgtEl>
                                          <p:spTgt spid="80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6" dur="500"/>
                                        <p:tgtEl>
                                          <p:spTgt spid="813">
                                            <p:txEl>
                                              <p:pRg st="0" end="0"/>
                                            </p:tx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03"/>
                                        </p:tgtEl>
                                        <p:attrNameLst>
                                          <p:attrName>style.visibility</p:attrName>
                                        </p:attrNameLst>
                                      </p:cBhvr>
                                      <p:to>
                                        <p:strVal val="visible"/>
                                      </p:to>
                                    </p:set>
                                    <p:animEffect transition="in" filter="randombar(horizontal)">
                                      <p:cBhvr>
                                        <p:cTn id="39" dur="500"/>
                                        <p:tgtEl>
                                          <p:spTgt spid="80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44" dur="500"/>
                                        <p:tgtEl>
                                          <p:spTgt spid="815">
                                            <p:txEl>
                                              <p:pRg st="0" end="0"/>
                                            </p:tx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04"/>
                                        </p:tgtEl>
                                        <p:attrNameLst>
                                          <p:attrName>style.visibility</p:attrName>
                                        </p:attrNameLst>
                                      </p:cBhvr>
                                      <p:to>
                                        <p:strVal val="visible"/>
                                      </p:to>
                                    </p:set>
                                    <p:animEffect transition="in" filter="randombar(horizontal)">
                                      <p:cBhvr>
                                        <p:cTn id="47" dur="500"/>
                                        <p:tgtEl>
                                          <p:spTgt spid="80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52" dur="500"/>
                                        <p:tgtEl>
                                          <p:spTgt spid="816">
                                            <p:txEl>
                                              <p:pRg st="0" end="0"/>
                                            </p:tx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805"/>
                                        </p:tgtEl>
                                        <p:attrNameLst>
                                          <p:attrName>style.visibility</p:attrName>
                                        </p:attrNameLst>
                                      </p:cBhvr>
                                      <p:to>
                                        <p:strVal val="visible"/>
                                      </p:to>
                                    </p:set>
                                    <p:animEffect transition="in" filter="randombar(horizontal)">
                                      <p:cBhvr>
                                        <p:cTn id="55"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803"/>
                    </p:tgtEl>
                  </p:cond>
                </p:stCondLst>
                <p:endSync evt="end" delay="0">
                  <p:rtn val="all"/>
                </p:endSync>
                <p:childTnLst>
                  <p:par>
                    <p:cTn id="57" fill="hold">
                      <p:stCondLst>
                        <p:cond delay="0"/>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808"/>
                                        </p:tgtEl>
                                        <p:attrNameLst>
                                          <p:attrName>style.visibility</p:attrName>
                                        </p:attrNameLst>
                                      </p:cBhvr>
                                      <p:to>
                                        <p:strVal val="visible"/>
                                      </p:to>
                                    </p:set>
                                    <p:anim calcmode="lin" valueType="num">
                                      <p:cBhvr>
                                        <p:cTn id="61" dur="1000" fill="hold"/>
                                        <p:tgtEl>
                                          <p:spTgt spid="808"/>
                                        </p:tgtEl>
                                        <p:attrNameLst>
                                          <p:attrName>ppt_w</p:attrName>
                                        </p:attrNameLst>
                                      </p:cBhvr>
                                      <p:tavLst>
                                        <p:tav tm="0">
                                          <p:val>
                                            <p:fltVal val="0"/>
                                          </p:val>
                                        </p:tav>
                                        <p:tav tm="100000">
                                          <p:val>
                                            <p:strVal val="#ppt_w"/>
                                          </p:val>
                                        </p:tav>
                                      </p:tavLst>
                                    </p:anim>
                                    <p:anim calcmode="lin" valueType="num">
                                      <p:cBhvr>
                                        <p:cTn id="62" dur="1000" fill="hold"/>
                                        <p:tgtEl>
                                          <p:spTgt spid="808"/>
                                        </p:tgtEl>
                                        <p:attrNameLst>
                                          <p:attrName>ppt_h</p:attrName>
                                        </p:attrNameLst>
                                      </p:cBhvr>
                                      <p:tavLst>
                                        <p:tav tm="0">
                                          <p:val>
                                            <p:fltVal val="0"/>
                                          </p:val>
                                        </p:tav>
                                        <p:tav tm="100000">
                                          <p:val>
                                            <p:strVal val="#ppt_h"/>
                                          </p:val>
                                        </p:tav>
                                      </p:tavLst>
                                    </p:anim>
                                    <p:anim calcmode="lin" valueType="num">
                                      <p:cBhvr>
                                        <p:cTn id="63" dur="1000" fill="hold"/>
                                        <p:tgtEl>
                                          <p:spTgt spid="808"/>
                                        </p:tgtEl>
                                        <p:attrNameLst>
                                          <p:attrName>style.rotation</p:attrName>
                                        </p:attrNameLst>
                                      </p:cBhvr>
                                      <p:tavLst>
                                        <p:tav tm="0">
                                          <p:val>
                                            <p:fltVal val="90"/>
                                          </p:val>
                                        </p:tav>
                                        <p:tav tm="100000">
                                          <p:val>
                                            <p:fltVal val="0"/>
                                          </p:val>
                                        </p:tav>
                                      </p:tavLst>
                                    </p:anim>
                                    <p:animEffect transition="in" filter="fade">
                                      <p:cBhvr>
                                        <p:cTn id="64" dur="1000"/>
                                        <p:tgtEl>
                                          <p:spTgt spid="808"/>
                                        </p:tgtEl>
                                      </p:cBhvr>
                                    </p:animEffect>
                                  </p:childTnLst>
                                </p:cTn>
                              </p:par>
                              <p:par>
                                <p:cTn id="65" presetID="14" presetClass="entr" presetSubtype="10" fill="hold" nodeType="withEffect">
                                  <p:stCondLst>
                                    <p:cond delay="1000"/>
                                  </p:stCondLst>
                                  <p:childTnLst>
                                    <p:set>
                                      <p:cBhvr>
                                        <p:cTn id="66" dur="1" fill="hold">
                                          <p:stCondLst>
                                            <p:cond delay="0"/>
                                          </p:stCondLst>
                                        </p:cTn>
                                        <p:tgtEl>
                                          <p:spTgt spid="48"/>
                                        </p:tgtEl>
                                        <p:attrNameLst>
                                          <p:attrName>style.visibility</p:attrName>
                                        </p:attrNameLst>
                                      </p:cBhvr>
                                      <p:to>
                                        <p:strVal val="visible"/>
                                      </p:to>
                                    </p:set>
                                    <p:animEffect transition="in" filter="randombar(horizontal)">
                                      <p:cBhvr>
                                        <p:cTn id="67" dur="500"/>
                                        <p:tgtEl>
                                          <p:spTgt spid="48"/>
                                        </p:tgtEl>
                                      </p:cBhvr>
                                    </p:animEffect>
                                  </p:childTnLst>
                                </p:cTn>
                              </p:par>
                              <p:par>
                                <p:cTn id="68" presetID="50" presetClass="path" presetSubtype="0" accel="50000" decel="50000" fill="hold" nodeType="withEffect">
                                  <p:stCondLst>
                                    <p:cond delay="1600"/>
                                  </p:stCondLst>
                                  <p:childTnLst>
                                    <p:animMotion origin="layout" path="M 5E-6 -3.7037E-7 L -0.14818 -3.7037E-7 C -0.21459 -3.7037E-7 -0.29623 0.07384 -0.29623 0.1338 L -0.29623 0.26782 " pathEditMode="relative" rAng="0" ptsTypes="FfFF">
                                      <p:cBhvr>
                                        <p:cTn id="69"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70" restart="whenNotActive" fill="hold" evtFilter="cancelBubble" nodeType="interactiveSeq">
                <p:stCondLst>
                  <p:cond evt="onClick" delay="0">
                    <p:tgtEl>
                      <p:spTgt spid="802"/>
                    </p:tgtEl>
                  </p:cond>
                </p:stCondLst>
                <p:endSync evt="end" delay="0">
                  <p:rtn val="all"/>
                </p:endSync>
                <p:childTnLst>
                  <p:par>
                    <p:cTn id="71" fill="hold">
                      <p:stCondLst>
                        <p:cond delay="0"/>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 calcmode="lin" valueType="num">
                                      <p:cBhvr>
                                        <p:cTn id="75" dur="1000" fill="hold"/>
                                        <p:tgtEl>
                                          <p:spTgt spid="45"/>
                                        </p:tgtEl>
                                        <p:attrNameLst>
                                          <p:attrName>ppt_w</p:attrName>
                                        </p:attrNameLst>
                                      </p:cBhvr>
                                      <p:tavLst>
                                        <p:tav tm="0">
                                          <p:val>
                                            <p:fltVal val="0"/>
                                          </p:val>
                                        </p:tav>
                                        <p:tav tm="100000">
                                          <p:val>
                                            <p:strVal val="#ppt_w"/>
                                          </p:val>
                                        </p:tav>
                                      </p:tavLst>
                                    </p:anim>
                                    <p:anim calcmode="lin" valueType="num">
                                      <p:cBhvr>
                                        <p:cTn id="76" dur="1000" fill="hold"/>
                                        <p:tgtEl>
                                          <p:spTgt spid="45"/>
                                        </p:tgtEl>
                                        <p:attrNameLst>
                                          <p:attrName>ppt_h</p:attrName>
                                        </p:attrNameLst>
                                      </p:cBhvr>
                                      <p:tavLst>
                                        <p:tav tm="0">
                                          <p:val>
                                            <p:fltVal val="0"/>
                                          </p:val>
                                        </p:tav>
                                        <p:tav tm="100000">
                                          <p:val>
                                            <p:strVal val="#ppt_h"/>
                                          </p:val>
                                        </p:tav>
                                      </p:tavLst>
                                    </p:anim>
                                    <p:anim calcmode="lin" valueType="num">
                                      <p:cBhvr>
                                        <p:cTn id="77" dur="1000" fill="hold"/>
                                        <p:tgtEl>
                                          <p:spTgt spid="45"/>
                                        </p:tgtEl>
                                        <p:attrNameLst>
                                          <p:attrName>style.rotation</p:attrName>
                                        </p:attrNameLst>
                                      </p:cBhvr>
                                      <p:tavLst>
                                        <p:tav tm="0">
                                          <p:val>
                                            <p:fltVal val="90"/>
                                          </p:val>
                                        </p:tav>
                                        <p:tav tm="100000">
                                          <p:val>
                                            <p:fltVal val="0"/>
                                          </p:val>
                                        </p:tav>
                                      </p:tavLst>
                                    </p:anim>
                                    <p:animEffect transition="in" filter="fade">
                                      <p:cBhvr>
                                        <p:cTn id="78" dur="1000"/>
                                        <p:tgtEl>
                                          <p:spTgt spid="45"/>
                                        </p:tgtEl>
                                      </p:cBhvr>
                                    </p:animEffect>
                                  </p:childTnLst>
                                </p:cTn>
                              </p:par>
                            </p:childTnLst>
                          </p:cTn>
                        </p:par>
                      </p:childTnLst>
                    </p:cTn>
                  </p:par>
                </p:childTnLst>
              </p:cTn>
              <p:nextCondLst>
                <p:cond evt="onClick" delay="0">
                  <p:tgtEl>
                    <p:spTgt spid="802"/>
                  </p:tgtEl>
                </p:cond>
              </p:nextCondLst>
            </p:seq>
            <p:seq concurrent="1" nextAc="seek">
              <p:cTn id="79" restart="whenNotActive" fill="hold" evtFilter="cancelBubble" nodeType="interactiveSeq">
                <p:stCondLst>
                  <p:cond evt="onClick" delay="0">
                    <p:tgtEl>
                      <p:spTgt spid="804"/>
                    </p:tgtEl>
                  </p:cond>
                </p:stCondLst>
                <p:endSync evt="end" delay="0">
                  <p:rtn val="all"/>
                </p:endSync>
                <p:childTnLst>
                  <p:par>
                    <p:cTn id="80" fill="hold">
                      <p:stCondLst>
                        <p:cond delay="0"/>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46"/>
                                        </p:tgtEl>
                                        <p:attrNameLst>
                                          <p:attrName>style.visibility</p:attrName>
                                        </p:attrNameLst>
                                      </p:cBhvr>
                                      <p:to>
                                        <p:strVal val="visible"/>
                                      </p:to>
                                    </p:set>
                                    <p:anim calcmode="lin" valueType="num">
                                      <p:cBhvr>
                                        <p:cTn id="84" dur="1000" fill="hold"/>
                                        <p:tgtEl>
                                          <p:spTgt spid="46"/>
                                        </p:tgtEl>
                                        <p:attrNameLst>
                                          <p:attrName>ppt_w</p:attrName>
                                        </p:attrNameLst>
                                      </p:cBhvr>
                                      <p:tavLst>
                                        <p:tav tm="0">
                                          <p:val>
                                            <p:fltVal val="0"/>
                                          </p:val>
                                        </p:tav>
                                        <p:tav tm="100000">
                                          <p:val>
                                            <p:strVal val="#ppt_w"/>
                                          </p:val>
                                        </p:tav>
                                      </p:tavLst>
                                    </p:anim>
                                    <p:anim calcmode="lin" valueType="num">
                                      <p:cBhvr>
                                        <p:cTn id="85" dur="1000" fill="hold"/>
                                        <p:tgtEl>
                                          <p:spTgt spid="46"/>
                                        </p:tgtEl>
                                        <p:attrNameLst>
                                          <p:attrName>ppt_h</p:attrName>
                                        </p:attrNameLst>
                                      </p:cBhvr>
                                      <p:tavLst>
                                        <p:tav tm="0">
                                          <p:val>
                                            <p:fltVal val="0"/>
                                          </p:val>
                                        </p:tav>
                                        <p:tav tm="100000">
                                          <p:val>
                                            <p:strVal val="#ppt_h"/>
                                          </p:val>
                                        </p:tav>
                                      </p:tavLst>
                                    </p:anim>
                                    <p:anim calcmode="lin" valueType="num">
                                      <p:cBhvr>
                                        <p:cTn id="86" dur="1000" fill="hold"/>
                                        <p:tgtEl>
                                          <p:spTgt spid="46"/>
                                        </p:tgtEl>
                                        <p:attrNameLst>
                                          <p:attrName>style.rotation</p:attrName>
                                        </p:attrNameLst>
                                      </p:cBhvr>
                                      <p:tavLst>
                                        <p:tav tm="0">
                                          <p:val>
                                            <p:fltVal val="90"/>
                                          </p:val>
                                        </p:tav>
                                        <p:tav tm="100000">
                                          <p:val>
                                            <p:fltVal val="0"/>
                                          </p:val>
                                        </p:tav>
                                      </p:tavLst>
                                    </p:anim>
                                    <p:animEffect transition="in" filter="fade">
                                      <p:cBhvr>
                                        <p:cTn id="87" dur="1000"/>
                                        <p:tgtEl>
                                          <p:spTgt spid="46"/>
                                        </p:tgtEl>
                                      </p:cBhvr>
                                    </p:animEffect>
                                  </p:childTnLst>
                                </p:cTn>
                              </p:par>
                            </p:childTnLst>
                          </p:cTn>
                        </p:par>
                      </p:childTnLst>
                    </p:cTn>
                  </p:par>
                </p:childTnLst>
              </p:cTn>
              <p:nextCondLst>
                <p:cond evt="onClick" delay="0">
                  <p:tgtEl>
                    <p:spTgt spid="804"/>
                  </p:tgtEl>
                </p:cond>
              </p:nextCondLst>
            </p:seq>
            <p:seq concurrent="1" nextAc="seek">
              <p:cTn id="88" restart="whenNotActive" fill="hold" evtFilter="cancelBubble" nodeType="interactiveSeq">
                <p:stCondLst>
                  <p:cond evt="onClick" delay="0">
                    <p:tgtEl>
                      <p:spTgt spid="805"/>
                    </p:tgtEl>
                  </p:cond>
                </p:stCondLst>
                <p:endSync evt="end" delay="0">
                  <p:rtn val="all"/>
                </p:endSync>
                <p:childTnLst>
                  <p:par>
                    <p:cTn id="89" fill="hold">
                      <p:stCondLst>
                        <p:cond delay="0"/>
                      </p:stCondLst>
                      <p:childTnLst>
                        <p:par>
                          <p:cTn id="90" fill="hold">
                            <p:stCondLst>
                              <p:cond delay="0"/>
                            </p:stCondLst>
                            <p:childTnLst>
                              <p:par>
                                <p:cTn id="91" presetID="31" presetClass="entr" presetSubtype="0"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p:cTn id="93" dur="1000" fill="hold"/>
                                        <p:tgtEl>
                                          <p:spTgt spid="33"/>
                                        </p:tgtEl>
                                        <p:attrNameLst>
                                          <p:attrName>ppt_w</p:attrName>
                                        </p:attrNameLst>
                                      </p:cBhvr>
                                      <p:tavLst>
                                        <p:tav tm="0">
                                          <p:val>
                                            <p:fltVal val="0"/>
                                          </p:val>
                                        </p:tav>
                                        <p:tav tm="100000">
                                          <p:val>
                                            <p:strVal val="#ppt_w"/>
                                          </p:val>
                                        </p:tav>
                                      </p:tavLst>
                                    </p:anim>
                                    <p:anim calcmode="lin" valueType="num">
                                      <p:cBhvr>
                                        <p:cTn id="94" dur="1000" fill="hold"/>
                                        <p:tgtEl>
                                          <p:spTgt spid="33"/>
                                        </p:tgtEl>
                                        <p:attrNameLst>
                                          <p:attrName>ppt_h</p:attrName>
                                        </p:attrNameLst>
                                      </p:cBhvr>
                                      <p:tavLst>
                                        <p:tav tm="0">
                                          <p:val>
                                            <p:fltVal val="0"/>
                                          </p:val>
                                        </p:tav>
                                        <p:tav tm="100000">
                                          <p:val>
                                            <p:strVal val="#ppt_h"/>
                                          </p:val>
                                        </p:tav>
                                      </p:tavLst>
                                    </p:anim>
                                    <p:anim calcmode="lin" valueType="num">
                                      <p:cBhvr>
                                        <p:cTn id="95" dur="1000" fill="hold"/>
                                        <p:tgtEl>
                                          <p:spTgt spid="33"/>
                                        </p:tgtEl>
                                        <p:attrNameLst>
                                          <p:attrName>style.rotation</p:attrName>
                                        </p:attrNameLst>
                                      </p:cBhvr>
                                      <p:tavLst>
                                        <p:tav tm="0">
                                          <p:val>
                                            <p:fltVal val="90"/>
                                          </p:val>
                                        </p:tav>
                                        <p:tav tm="100000">
                                          <p:val>
                                            <p:fltVal val="0"/>
                                          </p:val>
                                        </p:tav>
                                      </p:tavLst>
                                    </p:anim>
                                    <p:animEffect transition="in" filter="fade">
                                      <p:cBhvr>
                                        <p:cTn id="96"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5313100" y="263712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5313100" y="3311788"/>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5313100" y="398645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5313100" y="4661113"/>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500358" y="2839755"/>
            <a:ext cx="4656953" cy="1208567"/>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 sz="3600" b="1" dirty="0">
                <a:latin typeface="#9Slide03 Montserrat ExtraBold" pitchFamily="2" charset="0"/>
              </a:rPr>
              <a:t>Ở Đà Nẵng cây cầu nào dài nhất ?</a:t>
            </a:r>
            <a:endParaRPr sz="3600" b="1" dirty="0">
              <a:latin typeface="#9Slide03 Montserrat ExtraBold" pitchFamily="2" charset="0"/>
            </a:endParaRPr>
          </a:p>
        </p:txBody>
      </p:sp>
      <p:sp>
        <p:nvSpPr>
          <p:cNvPr id="808" name="Google Shape;808;p11"/>
          <p:cNvSpPr/>
          <p:nvPr/>
        </p:nvSpPr>
        <p:spPr>
          <a:xfrm>
            <a:off x="5418953" y="4031701"/>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3" name="Google Shape;813;p11"/>
          <p:cNvSpPr txBox="1">
            <a:spLocks noGrp="1"/>
          </p:cNvSpPr>
          <p:nvPr>
            <p:ph type="subTitle" idx="2"/>
          </p:nvPr>
        </p:nvSpPr>
        <p:spPr>
          <a:xfrm>
            <a:off x="5999358" y="2467547"/>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Sông Hàn</a:t>
            </a:r>
            <a:endParaRPr dirty="0">
              <a:latin typeface="#9Slide03 Montserrat ExtraBold" pitchFamily="2" charset="0"/>
            </a:endParaRPr>
          </a:p>
        </p:txBody>
      </p:sp>
      <p:sp>
        <p:nvSpPr>
          <p:cNvPr id="814" name="Google Shape;814;p11"/>
          <p:cNvSpPr txBox="1">
            <a:spLocks noGrp="1"/>
          </p:cNvSpPr>
          <p:nvPr>
            <p:ph type="subTitle" idx="3"/>
          </p:nvPr>
        </p:nvSpPr>
        <p:spPr>
          <a:xfrm>
            <a:off x="5862198" y="3877490"/>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Thuận Phước</a:t>
            </a:r>
            <a:endParaRPr dirty="0">
              <a:latin typeface="#9Slide03 Montserrat ExtraBold" pitchFamily="2" charset="0"/>
            </a:endParaRPr>
          </a:p>
        </p:txBody>
      </p:sp>
      <p:sp>
        <p:nvSpPr>
          <p:cNvPr id="815" name="Google Shape;815;p11"/>
          <p:cNvSpPr txBox="1">
            <a:spLocks noGrp="1"/>
          </p:cNvSpPr>
          <p:nvPr>
            <p:ph type="subTitle" idx="4"/>
          </p:nvPr>
        </p:nvSpPr>
        <p:spPr>
          <a:xfrm>
            <a:off x="5940113" y="3178030"/>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Rồng</a:t>
            </a:r>
            <a:endParaRPr dirty="0">
              <a:latin typeface="#9Slide03 Montserrat ExtraBold" pitchFamily="2" charset="0"/>
            </a:endParaRPr>
          </a:p>
        </p:txBody>
      </p:sp>
      <p:sp>
        <p:nvSpPr>
          <p:cNvPr id="816" name="Google Shape;816;p11"/>
          <p:cNvSpPr txBox="1">
            <a:spLocks noGrp="1"/>
          </p:cNvSpPr>
          <p:nvPr>
            <p:ph type="subTitle" idx="5"/>
          </p:nvPr>
        </p:nvSpPr>
        <p:spPr>
          <a:xfrm>
            <a:off x="5994449" y="4664325"/>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Nguyễn Văn Trỗi</a:t>
            </a:r>
            <a:endParaRPr dirty="0">
              <a:latin typeface="#9Slide03 Montserrat ExtraBold" pitchFamily="2" charset="0"/>
            </a:endParaRPr>
          </a:p>
        </p:txBody>
      </p:sp>
      <p:sp>
        <p:nvSpPr>
          <p:cNvPr id="826" name="Google Shape;826;p11">
            <a:hlinkClick r:id="" action="ppaction://hlinkshowjump?jump=previousslide"/>
          </p:cNvPr>
          <p:cNvSpPr/>
          <p:nvPr/>
        </p:nvSpPr>
        <p:spPr>
          <a:xfrm rot="10800000" flipH="1">
            <a:off x="7472059" y="1390880"/>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8220609" y="1390880"/>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1252000" y="1210733"/>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5262474" y="4701924"/>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5256133" y="2720520"/>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5299689" y="3352599"/>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5660942" y="3582237"/>
            <a:ext cx="2446731" cy="164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07">
                                            <p:bg/>
                                          </p:spTgt>
                                        </p:tgtEl>
                                        <p:attrNameLst>
                                          <p:attrName>style.visibility</p:attrName>
                                        </p:attrNameLst>
                                      </p:cBhvr>
                                      <p:to>
                                        <p:strVal val="visible"/>
                                      </p:to>
                                    </p:set>
                                    <p:anim calcmode="lin" valueType="num">
                                      <p:cBhvr>
                                        <p:cTn id="12" dur="1000" fill="hold"/>
                                        <p:tgtEl>
                                          <p:spTgt spid="807">
                                            <p:bg/>
                                          </p:spTgt>
                                        </p:tgtEl>
                                        <p:attrNameLst>
                                          <p:attrName>ppt_w</p:attrName>
                                        </p:attrNameLst>
                                      </p:cBhvr>
                                      <p:tavLst>
                                        <p:tav tm="0">
                                          <p:val>
                                            <p:fltVal val="0"/>
                                          </p:val>
                                        </p:tav>
                                        <p:tav tm="100000">
                                          <p:val>
                                            <p:strVal val="#ppt_w"/>
                                          </p:val>
                                        </p:tav>
                                      </p:tavLst>
                                    </p:anim>
                                    <p:anim calcmode="lin" valueType="num">
                                      <p:cBhvr>
                                        <p:cTn id="13" dur="1000" fill="hold"/>
                                        <p:tgtEl>
                                          <p:spTgt spid="807">
                                            <p:bg/>
                                          </p:spTgt>
                                        </p:tgtEl>
                                        <p:attrNameLst>
                                          <p:attrName>ppt_h</p:attrName>
                                        </p:attrNameLst>
                                      </p:cBhvr>
                                      <p:tavLst>
                                        <p:tav tm="0">
                                          <p:val>
                                            <p:fltVal val="0"/>
                                          </p:val>
                                        </p:tav>
                                        <p:tav tm="100000">
                                          <p:val>
                                            <p:strVal val="#ppt_h"/>
                                          </p:val>
                                        </p:tav>
                                      </p:tavLst>
                                    </p:anim>
                                    <p:anim calcmode="lin" valueType="num">
                                      <p:cBhvr>
                                        <p:cTn id="14" dur="1000" fill="hold"/>
                                        <p:tgtEl>
                                          <p:spTgt spid="807">
                                            <p:bg/>
                                          </p:spTgt>
                                        </p:tgtEl>
                                        <p:attrNameLst>
                                          <p:attrName>style.rotation</p:attrName>
                                        </p:attrNameLst>
                                      </p:cBhvr>
                                      <p:tavLst>
                                        <p:tav tm="0">
                                          <p:val>
                                            <p:fltVal val="90"/>
                                          </p:val>
                                        </p:tav>
                                        <p:tav tm="100000">
                                          <p:val>
                                            <p:fltVal val="0"/>
                                          </p:val>
                                        </p:tav>
                                      </p:tavLst>
                                    </p:anim>
                                    <p:animEffect transition="in" filter="fade">
                                      <p:cBhvr>
                                        <p:cTn id="15" dur="1000"/>
                                        <p:tgtEl>
                                          <p:spTgt spid="807">
                                            <p:bg/>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07">
                                            <p:txEl>
                                              <p:pRg st="0" end="0"/>
                                            </p:txEl>
                                          </p:spTgt>
                                        </p:tgtEl>
                                        <p:attrNameLst>
                                          <p:attrName>style.visibility</p:attrName>
                                        </p:attrNameLst>
                                      </p:cBhvr>
                                      <p:to>
                                        <p:strVal val="visible"/>
                                      </p:to>
                                    </p:set>
                                    <p:anim calcmode="lin" valueType="num">
                                      <p:cBhvr>
                                        <p:cTn id="20"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80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8" dur="500"/>
                                        <p:tgtEl>
                                          <p:spTgt spid="813">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02"/>
                                        </p:tgtEl>
                                        <p:attrNameLst>
                                          <p:attrName>style.visibility</p:attrName>
                                        </p:attrNameLst>
                                      </p:cBhvr>
                                      <p:to>
                                        <p:strVal val="visible"/>
                                      </p:to>
                                    </p:set>
                                    <p:animEffect transition="in" filter="randombar(horizontal)">
                                      <p:cBhvr>
                                        <p:cTn id="31" dur="500"/>
                                        <p:tgtEl>
                                          <p:spTgt spid="80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6" dur="500"/>
                                        <p:tgtEl>
                                          <p:spTgt spid="815">
                                            <p:txEl>
                                              <p:pRg st="0" end="0"/>
                                            </p:tx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03"/>
                                        </p:tgtEl>
                                        <p:attrNameLst>
                                          <p:attrName>style.visibility</p:attrName>
                                        </p:attrNameLst>
                                      </p:cBhvr>
                                      <p:to>
                                        <p:strVal val="visible"/>
                                      </p:to>
                                    </p:set>
                                    <p:animEffect transition="in" filter="randombar(horizontal)">
                                      <p:cBhvr>
                                        <p:cTn id="39" dur="500"/>
                                        <p:tgtEl>
                                          <p:spTgt spid="80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44" dur="500"/>
                                        <p:tgtEl>
                                          <p:spTgt spid="814">
                                            <p:txEl>
                                              <p:pRg st="0" end="0"/>
                                            </p:tx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04"/>
                                        </p:tgtEl>
                                        <p:attrNameLst>
                                          <p:attrName>style.visibility</p:attrName>
                                        </p:attrNameLst>
                                      </p:cBhvr>
                                      <p:to>
                                        <p:strVal val="visible"/>
                                      </p:to>
                                    </p:set>
                                    <p:animEffect transition="in" filter="randombar(horizontal)">
                                      <p:cBhvr>
                                        <p:cTn id="47" dur="500"/>
                                        <p:tgtEl>
                                          <p:spTgt spid="80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52" dur="500"/>
                                        <p:tgtEl>
                                          <p:spTgt spid="816">
                                            <p:txEl>
                                              <p:pRg st="0" end="0"/>
                                            </p:tx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805"/>
                                        </p:tgtEl>
                                        <p:attrNameLst>
                                          <p:attrName>style.visibility</p:attrName>
                                        </p:attrNameLst>
                                      </p:cBhvr>
                                      <p:to>
                                        <p:strVal val="visible"/>
                                      </p:to>
                                    </p:set>
                                    <p:animEffect transition="in" filter="randombar(horizontal)">
                                      <p:cBhvr>
                                        <p:cTn id="55"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804"/>
                    </p:tgtEl>
                  </p:cond>
                </p:stCondLst>
                <p:endSync evt="end" delay="0">
                  <p:rtn val="all"/>
                </p:endSync>
                <p:childTnLst>
                  <p:par>
                    <p:cTn id="57" fill="hold">
                      <p:stCondLst>
                        <p:cond delay="0"/>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808"/>
                                        </p:tgtEl>
                                        <p:attrNameLst>
                                          <p:attrName>style.visibility</p:attrName>
                                        </p:attrNameLst>
                                      </p:cBhvr>
                                      <p:to>
                                        <p:strVal val="visible"/>
                                      </p:to>
                                    </p:set>
                                    <p:anim calcmode="lin" valueType="num">
                                      <p:cBhvr>
                                        <p:cTn id="61" dur="1000" fill="hold"/>
                                        <p:tgtEl>
                                          <p:spTgt spid="808"/>
                                        </p:tgtEl>
                                        <p:attrNameLst>
                                          <p:attrName>ppt_w</p:attrName>
                                        </p:attrNameLst>
                                      </p:cBhvr>
                                      <p:tavLst>
                                        <p:tav tm="0">
                                          <p:val>
                                            <p:fltVal val="0"/>
                                          </p:val>
                                        </p:tav>
                                        <p:tav tm="100000">
                                          <p:val>
                                            <p:strVal val="#ppt_w"/>
                                          </p:val>
                                        </p:tav>
                                      </p:tavLst>
                                    </p:anim>
                                    <p:anim calcmode="lin" valueType="num">
                                      <p:cBhvr>
                                        <p:cTn id="62" dur="1000" fill="hold"/>
                                        <p:tgtEl>
                                          <p:spTgt spid="808"/>
                                        </p:tgtEl>
                                        <p:attrNameLst>
                                          <p:attrName>ppt_h</p:attrName>
                                        </p:attrNameLst>
                                      </p:cBhvr>
                                      <p:tavLst>
                                        <p:tav tm="0">
                                          <p:val>
                                            <p:fltVal val="0"/>
                                          </p:val>
                                        </p:tav>
                                        <p:tav tm="100000">
                                          <p:val>
                                            <p:strVal val="#ppt_h"/>
                                          </p:val>
                                        </p:tav>
                                      </p:tavLst>
                                    </p:anim>
                                    <p:anim calcmode="lin" valueType="num">
                                      <p:cBhvr>
                                        <p:cTn id="63" dur="1000" fill="hold"/>
                                        <p:tgtEl>
                                          <p:spTgt spid="808"/>
                                        </p:tgtEl>
                                        <p:attrNameLst>
                                          <p:attrName>style.rotation</p:attrName>
                                        </p:attrNameLst>
                                      </p:cBhvr>
                                      <p:tavLst>
                                        <p:tav tm="0">
                                          <p:val>
                                            <p:fltVal val="90"/>
                                          </p:val>
                                        </p:tav>
                                        <p:tav tm="100000">
                                          <p:val>
                                            <p:fltVal val="0"/>
                                          </p:val>
                                        </p:tav>
                                      </p:tavLst>
                                    </p:anim>
                                    <p:animEffect transition="in" filter="fade">
                                      <p:cBhvr>
                                        <p:cTn id="64" dur="1000"/>
                                        <p:tgtEl>
                                          <p:spTgt spid="808"/>
                                        </p:tgtEl>
                                      </p:cBhvr>
                                    </p:animEffect>
                                  </p:childTnLst>
                                </p:cTn>
                              </p:par>
                              <p:par>
                                <p:cTn id="65" presetID="14" presetClass="entr" presetSubtype="10" fill="hold" nodeType="withEffect">
                                  <p:stCondLst>
                                    <p:cond delay="800"/>
                                  </p:stCondLst>
                                  <p:childTnLst>
                                    <p:set>
                                      <p:cBhvr>
                                        <p:cTn id="66" dur="1" fill="hold">
                                          <p:stCondLst>
                                            <p:cond delay="0"/>
                                          </p:stCondLst>
                                        </p:cTn>
                                        <p:tgtEl>
                                          <p:spTgt spid="3076"/>
                                        </p:tgtEl>
                                        <p:attrNameLst>
                                          <p:attrName>style.visibility</p:attrName>
                                        </p:attrNameLst>
                                      </p:cBhvr>
                                      <p:to>
                                        <p:strVal val="visible"/>
                                      </p:to>
                                    </p:set>
                                    <p:animEffect transition="in" filter="randombar(horizontal)">
                                      <p:cBhvr>
                                        <p:cTn id="67" dur="500"/>
                                        <p:tgtEl>
                                          <p:spTgt spid="3076"/>
                                        </p:tgtEl>
                                      </p:cBhvr>
                                    </p:animEffect>
                                  </p:childTnLst>
                                </p:cTn>
                              </p:par>
                              <p:par>
                                <p:cTn id="68" presetID="50" presetClass="path" presetSubtype="0" accel="50000" decel="50000" fill="hold" nodeType="withEffect">
                                  <p:stCondLst>
                                    <p:cond delay="1400"/>
                                  </p:stCondLst>
                                  <p:childTnLst>
                                    <p:animMotion origin="layout" path="M -3.33333E-6 3.7037E-7 L -0.14948 3.7037E-7 C -0.2164 3.7037E-7 -0.29869 0.04468 -0.29869 0.08148 L -0.29869 0.16319 " pathEditMode="relative" rAng="0" ptsTypes="FfFF">
                                      <p:cBhvr>
                                        <p:cTn id="69"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70" restart="whenNotActive" fill="hold" evtFilter="cancelBubble" nodeType="interactiveSeq">
                <p:stCondLst>
                  <p:cond evt="onClick" delay="0">
                    <p:tgtEl>
                      <p:spTgt spid="802"/>
                    </p:tgtEl>
                  </p:cond>
                </p:stCondLst>
                <p:endSync evt="end" delay="0">
                  <p:rtn val="all"/>
                </p:endSync>
                <p:childTnLst>
                  <p:par>
                    <p:cTn id="71" fill="hold">
                      <p:stCondLst>
                        <p:cond delay="0"/>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1000" fill="hold"/>
                                        <p:tgtEl>
                                          <p:spTgt spid="32"/>
                                        </p:tgtEl>
                                        <p:attrNameLst>
                                          <p:attrName>ppt_w</p:attrName>
                                        </p:attrNameLst>
                                      </p:cBhvr>
                                      <p:tavLst>
                                        <p:tav tm="0">
                                          <p:val>
                                            <p:fltVal val="0"/>
                                          </p:val>
                                        </p:tav>
                                        <p:tav tm="100000">
                                          <p:val>
                                            <p:strVal val="#ppt_w"/>
                                          </p:val>
                                        </p:tav>
                                      </p:tavLst>
                                    </p:anim>
                                    <p:anim calcmode="lin" valueType="num">
                                      <p:cBhvr>
                                        <p:cTn id="76" dur="1000" fill="hold"/>
                                        <p:tgtEl>
                                          <p:spTgt spid="32"/>
                                        </p:tgtEl>
                                        <p:attrNameLst>
                                          <p:attrName>ppt_h</p:attrName>
                                        </p:attrNameLst>
                                      </p:cBhvr>
                                      <p:tavLst>
                                        <p:tav tm="0">
                                          <p:val>
                                            <p:fltVal val="0"/>
                                          </p:val>
                                        </p:tav>
                                        <p:tav tm="100000">
                                          <p:val>
                                            <p:strVal val="#ppt_h"/>
                                          </p:val>
                                        </p:tav>
                                      </p:tavLst>
                                    </p:anim>
                                    <p:anim calcmode="lin" valueType="num">
                                      <p:cBhvr>
                                        <p:cTn id="77" dur="1000" fill="hold"/>
                                        <p:tgtEl>
                                          <p:spTgt spid="32"/>
                                        </p:tgtEl>
                                        <p:attrNameLst>
                                          <p:attrName>style.rotation</p:attrName>
                                        </p:attrNameLst>
                                      </p:cBhvr>
                                      <p:tavLst>
                                        <p:tav tm="0">
                                          <p:val>
                                            <p:fltVal val="90"/>
                                          </p:val>
                                        </p:tav>
                                        <p:tav tm="100000">
                                          <p:val>
                                            <p:fltVal val="0"/>
                                          </p:val>
                                        </p:tav>
                                      </p:tavLst>
                                    </p:anim>
                                    <p:animEffect transition="in" filter="fade">
                                      <p:cBhvr>
                                        <p:cTn id="78" dur="1000"/>
                                        <p:tgtEl>
                                          <p:spTgt spid="32"/>
                                        </p:tgtEl>
                                      </p:cBhvr>
                                    </p:animEffect>
                                  </p:childTnLst>
                                </p:cTn>
                              </p:par>
                            </p:childTnLst>
                          </p:cTn>
                        </p:par>
                      </p:childTnLst>
                    </p:cTn>
                  </p:par>
                </p:childTnLst>
              </p:cTn>
              <p:nextCondLst>
                <p:cond evt="onClick" delay="0">
                  <p:tgtEl>
                    <p:spTgt spid="802"/>
                  </p:tgtEl>
                </p:cond>
              </p:nextCondLst>
            </p:seq>
            <p:seq concurrent="1" nextAc="seek">
              <p:cTn id="79" restart="whenNotActive" fill="hold" evtFilter="cancelBubble" nodeType="interactiveSeq">
                <p:stCondLst>
                  <p:cond evt="onClick" delay="0">
                    <p:tgtEl>
                      <p:spTgt spid="803"/>
                    </p:tgtEl>
                  </p:cond>
                </p:stCondLst>
                <p:endSync evt="end" delay="0">
                  <p:rtn val="all"/>
                </p:endSync>
                <p:childTnLst>
                  <p:par>
                    <p:cTn id="80" fill="hold">
                      <p:stCondLst>
                        <p:cond delay="0"/>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 calcmode="lin" valueType="num">
                                      <p:cBhvr>
                                        <p:cTn id="84" dur="1000" fill="hold"/>
                                        <p:tgtEl>
                                          <p:spTgt spid="33"/>
                                        </p:tgtEl>
                                        <p:attrNameLst>
                                          <p:attrName>ppt_w</p:attrName>
                                        </p:attrNameLst>
                                      </p:cBhvr>
                                      <p:tavLst>
                                        <p:tav tm="0">
                                          <p:val>
                                            <p:fltVal val="0"/>
                                          </p:val>
                                        </p:tav>
                                        <p:tav tm="100000">
                                          <p:val>
                                            <p:strVal val="#ppt_w"/>
                                          </p:val>
                                        </p:tav>
                                      </p:tavLst>
                                    </p:anim>
                                    <p:anim calcmode="lin" valueType="num">
                                      <p:cBhvr>
                                        <p:cTn id="85" dur="1000" fill="hold"/>
                                        <p:tgtEl>
                                          <p:spTgt spid="33"/>
                                        </p:tgtEl>
                                        <p:attrNameLst>
                                          <p:attrName>ppt_h</p:attrName>
                                        </p:attrNameLst>
                                      </p:cBhvr>
                                      <p:tavLst>
                                        <p:tav tm="0">
                                          <p:val>
                                            <p:fltVal val="0"/>
                                          </p:val>
                                        </p:tav>
                                        <p:tav tm="100000">
                                          <p:val>
                                            <p:strVal val="#ppt_h"/>
                                          </p:val>
                                        </p:tav>
                                      </p:tavLst>
                                    </p:anim>
                                    <p:anim calcmode="lin" valueType="num">
                                      <p:cBhvr>
                                        <p:cTn id="86" dur="1000" fill="hold"/>
                                        <p:tgtEl>
                                          <p:spTgt spid="33"/>
                                        </p:tgtEl>
                                        <p:attrNameLst>
                                          <p:attrName>style.rotation</p:attrName>
                                        </p:attrNameLst>
                                      </p:cBhvr>
                                      <p:tavLst>
                                        <p:tav tm="0">
                                          <p:val>
                                            <p:fltVal val="90"/>
                                          </p:val>
                                        </p:tav>
                                        <p:tav tm="100000">
                                          <p:val>
                                            <p:fltVal val="0"/>
                                          </p:val>
                                        </p:tav>
                                      </p:tavLst>
                                    </p:anim>
                                    <p:animEffect transition="in" filter="fade">
                                      <p:cBhvr>
                                        <p:cTn id="87" dur="1000"/>
                                        <p:tgtEl>
                                          <p:spTgt spid="33"/>
                                        </p:tgtEl>
                                      </p:cBhvr>
                                    </p:animEffect>
                                  </p:childTnLst>
                                </p:cTn>
                              </p:par>
                            </p:childTnLst>
                          </p:cTn>
                        </p:par>
                      </p:childTnLst>
                    </p:cTn>
                  </p:par>
                </p:childTnLst>
              </p:cTn>
              <p:nextCondLst>
                <p:cond evt="onClick" delay="0">
                  <p:tgtEl>
                    <p:spTgt spid="803"/>
                  </p:tgtEl>
                </p:cond>
              </p:nextCondLst>
            </p:seq>
            <p:seq concurrent="1" nextAc="seek">
              <p:cTn id="88" restart="whenNotActive" fill="hold" evtFilter="cancelBubble" nodeType="interactiveSeq">
                <p:stCondLst>
                  <p:cond evt="onClick" delay="0">
                    <p:tgtEl>
                      <p:spTgt spid="805"/>
                    </p:tgtEl>
                  </p:cond>
                </p:stCondLst>
                <p:endSync evt="end" delay="0">
                  <p:rtn val="all"/>
                </p:endSync>
                <p:childTnLst>
                  <p:par>
                    <p:cTn id="89" fill="hold">
                      <p:stCondLst>
                        <p:cond delay="0"/>
                      </p:stCondLst>
                      <p:childTnLst>
                        <p:par>
                          <p:cTn id="90" fill="hold">
                            <p:stCondLst>
                              <p:cond delay="0"/>
                            </p:stCondLst>
                            <p:childTnLst>
                              <p:par>
                                <p:cTn id="91" presetID="31" presetClass="entr" presetSubtype="0" fill="hold" nodeType="clickEffect">
                                  <p:stCondLst>
                                    <p:cond delay="0"/>
                                  </p:stCondLst>
                                  <p:childTnLst>
                                    <p:set>
                                      <p:cBhvr>
                                        <p:cTn id="92" dur="1" fill="hold">
                                          <p:stCondLst>
                                            <p:cond delay="0"/>
                                          </p:stCondLst>
                                        </p:cTn>
                                        <p:tgtEl>
                                          <p:spTgt spid="1026"/>
                                        </p:tgtEl>
                                        <p:attrNameLst>
                                          <p:attrName>style.visibility</p:attrName>
                                        </p:attrNameLst>
                                      </p:cBhvr>
                                      <p:to>
                                        <p:strVal val="visible"/>
                                      </p:to>
                                    </p:set>
                                    <p:anim calcmode="lin" valueType="num">
                                      <p:cBhvr>
                                        <p:cTn id="93" dur="1000" fill="hold"/>
                                        <p:tgtEl>
                                          <p:spTgt spid="1026"/>
                                        </p:tgtEl>
                                        <p:attrNameLst>
                                          <p:attrName>ppt_w</p:attrName>
                                        </p:attrNameLst>
                                      </p:cBhvr>
                                      <p:tavLst>
                                        <p:tav tm="0">
                                          <p:val>
                                            <p:fltVal val="0"/>
                                          </p:val>
                                        </p:tav>
                                        <p:tav tm="100000">
                                          <p:val>
                                            <p:strVal val="#ppt_w"/>
                                          </p:val>
                                        </p:tav>
                                      </p:tavLst>
                                    </p:anim>
                                    <p:anim calcmode="lin" valueType="num">
                                      <p:cBhvr>
                                        <p:cTn id="94" dur="1000" fill="hold"/>
                                        <p:tgtEl>
                                          <p:spTgt spid="1026"/>
                                        </p:tgtEl>
                                        <p:attrNameLst>
                                          <p:attrName>ppt_h</p:attrName>
                                        </p:attrNameLst>
                                      </p:cBhvr>
                                      <p:tavLst>
                                        <p:tav tm="0">
                                          <p:val>
                                            <p:fltVal val="0"/>
                                          </p:val>
                                        </p:tav>
                                        <p:tav tm="100000">
                                          <p:val>
                                            <p:strVal val="#ppt_h"/>
                                          </p:val>
                                        </p:tav>
                                      </p:tavLst>
                                    </p:anim>
                                    <p:anim calcmode="lin" valueType="num">
                                      <p:cBhvr>
                                        <p:cTn id="95" dur="1000" fill="hold"/>
                                        <p:tgtEl>
                                          <p:spTgt spid="1026"/>
                                        </p:tgtEl>
                                        <p:attrNameLst>
                                          <p:attrName>style.rotation</p:attrName>
                                        </p:attrNameLst>
                                      </p:cBhvr>
                                      <p:tavLst>
                                        <p:tav tm="0">
                                          <p:val>
                                            <p:fltVal val="90"/>
                                          </p:val>
                                        </p:tav>
                                        <p:tav tm="100000">
                                          <p:val>
                                            <p:fltVal val="0"/>
                                          </p:val>
                                        </p:tav>
                                      </p:tavLst>
                                    </p:anim>
                                    <p:animEffect transition="in" filter="fade">
                                      <p:cBhvr>
                                        <p:cTn id="96"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5313100" y="263712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5313100" y="3311788"/>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5313100" y="398645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5313100" y="4661113"/>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484910" y="2637125"/>
            <a:ext cx="4720077" cy="1671895"/>
          </a:xfrm>
          <a:prstGeom prst="rect">
            <a:avLst/>
          </a:prstGeom>
          <a:solidFill>
            <a:srgbClr val="FCCBC9"/>
          </a:solidFill>
          <a:ln w="38100">
            <a:solidFill>
              <a:schemeClr val="tx1"/>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 sz="3200" dirty="0">
                <a:latin typeface="#9Slide03 Montserrat ExtraBold" pitchFamily="2" charset="0"/>
              </a:rPr>
              <a:t>Tòa nhà hành chính ở Đà Nẵng có hình dạng giống cái gì ?</a:t>
            </a:r>
            <a:endParaRPr sz="3200" dirty="0">
              <a:latin typeface="#9Slide03 Montserrat ExtraBold" pitchFamily="2" charset="0"/>
            </a:endParaRPr>
          </a:p>
        </p:txBody>
      </p:sp>
      <p:sp>
        <p:nvSpPr>
          <p:cNvPr id="808" name="Google Shape;808;p11"/>
          <p:cNvSpPr/>
          <p:nvPr/>
        </p:nvSpPr>
        <p:spPr>
          <a:xfrm>
            <a:off x="5375397" y="4704236"/>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3" name="Google Shape;813;p11"/>
          <p:cNvSpPr txBox="1">
            <a:spLocks noGrp="1"/>
          </p:cNvSpPr>
          <p:nvPr>
            <p:ph type="subTitle" idx="2"/>
          </p:nvPr>
        </p:nvSpPr>
        <p:spPr>
          <a:xfrm>
            <a:off x="5999358" y="2467547"/>
            <a:ext cx="351040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9Slide03 Montserrat ExtraBold" pitchFamily="2" charset="0"/>
              </a:rPr>
              <a:t>Củ</a:t>
            </a:r>
            <a:r>
              <a:rPr lang="en-US" dirty="0">
                <a:latin typeface="#9Slide03 Montserrat ExtraBold" pitchFamily="2" charset="0"/>
              </a:rPr>
              <a:t> </a:t>
            </a:r>
            <a:r>
              <a:rPr lang="en-US" dirty="0" err="1">
                <a:latin typeface="#9Slide03 Montserrat ExtraBold" pitchFamily="2" charset="0"/>
              </a:rPr>
              <a:t>khoai</a:t>
            </a:r>
            <a:r>
              <a:rPr lang="en-US" dirty="0">
                <a:latin typeface="#9Slide03 Montserrat ExtraBold" pitchFamily="2" charset="0"/>
              </a:rPr>
              <a:t> </a:t>
            </a:r>
            <a:r>
              <a:rPr lang="en-US" dirty="0" err="1">
                <a:latin typeface="#9Slide03 Montserrat ExtraBold" pitchFamily="2" charset="0"/>
              </a:rPr>
              <a:t>lang</a:t>
            </a:r>
            <a:endParaRPr dirty="0">
              <a:latin typeface="#9Slide03 Montserrat ExtraBold" pitchFamily="2" charset="0"/>
            </a:endParaRPr>
          </a:p>
        </p:txBody>
      </p:sp>
      <p:sp>
        <p:nvSpPr>
          <p:cNvPr id="814" name="Google Shape;814;p11"/>
          <p:cNvSpPr txBox="1">
            <a:spLocks noGrp="1"/>
          </p:cNvSpPr>
          <p:nvPr>
            <p:ph type="subTitle" idx="3"/>
          </p:nvPr>
        </p:nvSpPr>
        <p:spPr>
          <a:xfrm>
            <a:off x="5994450" y="317418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Bánh pizza</a:t>
            </a:r>
            <a:endParaRPr dirty="0">
              <a:latin typeface="#9Slide03 Montserrat ExtraBold" pitchFamily="2" charset="0"/>
            </a:endParaRPr>
          </a:p>
        </p:txBody>
      </p:sp>
      <p:sp>
        <p:nvSpPr>
          <p:cNvPr id="815" name="Google Shape;815;p11"/>
          <p:cNvSpPr txBox="1">
            <a:spLocks noGrp="1"/>
          </p:cNvSpPr>
          <p:nvPr>
            <p:ph type="subTitle" idx="4"/>
          </p:nvPr>
        </p:nvSpPr>
        <p:spPr>
          <a:xfrm>
            <a:off x="5994450" y="3931955"/>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Quả ổi</a:t>
            </a:r>
            <a:endParaRPr dirty="0">
              <a:latin typeface="#9Slide03 Montserrat ExtraBold" pitchFamily="2" charset="0"/>
            </a:endParaRPr>
          </a:p>
        </p:txBody>
      </p:sp>
      <p:sp>
        <p:nvSpPr>
          <p:cNvPr id="816" name="Google Shape;816;p11"/>
          <p:cNvSpPr txBox="1">
            <a:spLocks noGrp="1"/>
          </p:cNvSpPr>
          <p:nvPr>
            <p:ph type="subTitle" idx="5"/>
          </p:nvPr>
        </p:nvSpPr>
        <p:spPr>
          <a:xfrm>
            <a:off x="5994450" y="4664325"/>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Trái bắp</a:t>
            </a:r>
            <a:endParaRPr dirty="0">
              <a:latin typeface="#9Slide03 Montserrat ExtraBold" pitchFamily="2" charset="0"/>
            </a:endParaRPr>
          </a:p>
        </p:txBody>
      </p:sp>
      <p:sp>
        <p:nvSpPr>
          <p:cNvPr id="826" name="Google Shape;826;p11">
            <a:hlinkClick r:id="" action="ppaction://hlinkshowjump?jump=previousslide"/>
          </p:cNvPr>
          <p:cNvSpPr/>
          <p:nvPr/>
        </p:nvSpPr>
        <p:spPr>
          <a:xfrm rot="10800000" flipH="1">
            <a:off x="7472059" y="1390880"/>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8220609" y="1390880"/>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1252000" y="1210733"/>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5262474" y="406819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5256133" y="2720520"/>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5313100" y="331789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C:\Users\HP\Desktop\16632785.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342701"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HP\Desktop\4-15359475347181279323988.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64545" y1="39091" x2="73333" y2="56970"/>
                        <a14:foregroundMark x1="60606" y1="66061" x2="60303" y2="60000"/>
                        <a14:foregroundMark x1="73939" y1="59697" x2="82424" y2="50303"/>
                        <a14:backgroundMark x1="73030" y1="21212" x2="69697" y2="32727"/>
                        <a14:backgroundMark x1="62424" y1="59394" x2="65152" y2="64545"/>
                        <a14:backgroundMark x1="35758" y1="60909" x2="40303" y2="59091"/>
                        <a14:backgroundMark x1="37879" y1="20606" x2="39394" y2="31515"/>
                      </a14:backgroundRemoval>
                    </a14:imgEffect>
                  </a14:imgLayer>
                </a14:imgProps>
              </a:ext>
              <a:ext uri="{28A0092B-C50C-407E-A947-70E740481C1C}">
                <a14:useLocalDpi xmlns:a14="http://schemas.microsoft.com/office/drawing/2010/main" val="0"/>
              </a:ext>
            </a:extLst>
          </a:blip>
          <a:srcRect/>
          <a:stretch>
            <a:fillRect/>
          </a:stretch>
        </p:blipFill>
        <p:spPr bwMode="auto">
          <a:xfrm>
            <a:off x="5994450" y="4223810"/>
            <a:ext cx="2384880" cy="238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07">
                                            <p:bg/>
                                          </p:spTgt>
                                        </p:tgtEl>
                                        <p:attrNameLst>
                                          <p:attrName>style.visibility</p:attrName>
                                        </p:attrNameLst>
                                      </p:cBhvr>
                                      <p:to>
                                        <p:strVal val="visible"/>
                                      </p:to>
                                    </p:set>
                                    <p:anim calcmode="lin" valueType="num">
                                      <p:cBhvr>
                                        <p:cTn id="12" dur="1000" fill="hold"/>
                                        <p:tgtEl>
                                          <p:spTgt spid="807">
                                            <p:bg/>
                                          </p:spTgt>
                                        </p:tgtEl>
                                        <p:attrNameLst>
                                          <p:attrName>ppt_w</p:attrName>
                                        </p:attrNameLst>
                                      </p:cBhvr>
                                      <p:tavLst>
                                        <p:tav tm="0">
                                          <p:val>
                                            <p:fltVal val="0"/>
                                          </p:val>
                                        </p:tav>
                                        <p:tav tm="100000">
                                          <p:val>
                                            <p:strVal val="#ppt_w"/>
                                          </p:val>
                                        </p:tav>
                                      </p:tavLst>
                                    </p:anim>
                                    <p:anim calcmode="lin" valueType="num">
                                      <p:cBhvr>
                                        <p:cTn id="13" dur="1000" fill="hold"/>
                                        <p:tgtEl>
                                          <p:spTgt spid="807">
                                            <p:bg/>
                                          </p:spTgt>
                                        </p:tgtEl>
                                        <p:attrNameLst>
                                          <p:attrName>ppt_h</p:attrName>
                                        </p:attrNameLst>
                                      </p:cBhvr>
                                      <p:tavLst>
                                        <p:tav tm="0">
                                          <p:val>
                                            <p:fltVal val="0"/>
                                          </p:val>
                                        </p:tav>
                                        <p:tav tm="100000">
                                          <p:val>
                                            <p:strVal val="#ppt_h"/>
                                          </p:val>
                                        </p:tav>
                                      </p:tavLst>
                                    </p:anim>
                                    <p:anim calcmode="lin" valueType="num">
                                      <p:cBhvr>
                                        <p:cTn id="14" dur="1000" fill="hold"/>
                                        <p:tgtEl>
                                          <p:spTgt spid="807">
                                            <p:bg/>
                                          </p:spTgt>
                                        </p:tgtEl>
                                        <p:attrNameLst>
                                          <p:attrName>style.rotation</p:attrName>
                                        </p:attrNameLst>
                                      </p:cBhvr>
                                      <p:tavLst>
                                        <p:tav tm="0">
                                          <p:val>
                                            <p:fltVal val="90"/>
                                          </p:val>
                                        </p:tav>
                                        <p:tav tm="100000">
                                          <p:val>
                                            <p:fltVal val="0"/>
                                          </p:val>
                                        </p:tav>
                                      </p:tavLst>
                                    </p:anim>
                                    <p:animEffect transition="in" filter="fade">
                                      <p:cBhvr>
                                        <p:cTn id="15" dur="1000"/>
                                        <p:tgtEl>
                                          <p:spTgt spid="807">
                                            <p:bg/>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07">
                                            <p:txEl>
                                              <p:pRg st="0" end="0"/>
                                            </p:txEl>
                                          </p:spTgt>
                                        </p:tgtEl>
                                        <p:attrNameLst>
                                          <p:attrName>style.visibility</p:attrName>
                                        </p:attrNameLst>
                                      </p:cBhvr>
                                      <p:to>
                                        <p:strVal val="visible"/>
                                      </p:to>
                                    </p:set>
                                    <p:anim calcmode="lin" valueType="num">
                                      <p:cBhvr>
                                        <p:cTn id="20"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80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8" dur="500"/>
                                        <p:tgtEl>
                                          <p:spTgt spid="813">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02"/>
                                        </p:tgtEl>
                                        <p:attrNameLst>
                                          <p:attrName>style.visibility</p:attrName>
                                        </p:attrNameLst>
                                      </p:cBhvr>
                                      <p:to>
                                        <p:strVal val="visible"/>
                                      </p:to>
                                    </p:set>
                                    <p:animEffect transition="in" filter="randombar(horizontal)">
                                      <p:cBhvr>
                                        <p:cTn id="31" dur="500"/>
                                        <p:tgtEl>
                                          <p:spTgt spid="80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6" dur="500"/>
                                        <p:tgtEl>
                                          <p:spTgt spid="814">
                                            <p:txEl>
                                              <p:pRg st="0" end="0"/>
                                            </p:tx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03"/>
                                        </p:tgtEl>
                                        <p:attrNameLst>
                                          <p:attrName>style.visibility</p:attrName>
                                        </p:attrNameLst>
                                      </p:cBhvr>
                                      <p:to>
                                        <p:strVal val="visible"/>
                                      </p:to>
                                    </p:set>
                                    <p:animEffect transition="in" filter="randombar(horizontal)">
                                      <p:cBhvr>
                                        <p:cTn id="39" dur="500"/>
                                        <p:tgtEl>
                                          <p:spTgt spid="80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44" dur="500"/>
                                        <p:tgtEl>
                                          <p:spTgt spid="815">
                                            <p:txEl>
                                              <p:pRg st="0" end="0"/>
                                            </p:tx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04"/>
                                        </p:tgtEl>
                                        <p:attrNameLst>
                                          <p:attrName>style.visibility</p:attrName>
                                        </p:attrNameLst>
                                      </p:cBhvr>
                                      <p:to>
                                        <p:strVal val="visible"/>
                                      </p:to>
                                    </p:set>
                                    <p:animEffect transition="in" filter="randombar(horizontal)">
                                      <p:cBhvr>
                                        <p:cTn id="47" dur="500"/>
                                        <p:tgtEl>
                                          <p:spTgt spid="80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52" dur="500"/>
                                        <p:tgtEl>
                                          <p:spTgt spid="816">
                                            <p:txEl>
                                              <p:pRg st="0" end="0"/>
                                            </p:tx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805"/>
                                        </p:tgtEl>
                                        <p:attrNameLst>
                                          <p:attrName>style.visibility</p:attrName>
                                        </p:attrNameLst>
                                      </p:cBhvr>
                                      <p:to>
                                        <p:strVal val="visible"/>
                                      </p:to>
                                    </p:set>
                                    <p:animEffect transition="in" filter="randombar(horizontal)">
                                      <p:cBhvr>
                                        <p:cTn id="55"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805"/>
                    </p:tgtEl>
                  </p:cond>
                </p:stCondLst>
                <p:endSync evt="end" delay="0">
                  <p:rtn val="all"/>
                </p:endSync>
                <p:childTnLst>
                  <p:par>
                    <p:cTn id="57" fill="hold">
                      <p:stCondLst>
                        <p:cond delay="0"/>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808"/>
                                        </p:tgtEl>
                                        <p:attrNameLst>
                                          <p:attrName>style.visibility</p:attrName>
                                        </p:attrNameLst>
                                      </p:cBhvr>
                                      <p:to>
                                        <p:strVal val="visible"/>
                                      </p:to>
                                    </p:set>
                                    <p:anim calcmode="lin" valueType="num">
                                      <p:cBhvr>
                                        <p:cTn id="61" dur="1000" fill="hold"/>
                                        <p:tgtEl>
                                          <p:spTgt spid="808"/>
                                        </p:tgtEl>
                                        <p:attrNameLst>
                                          <p:attrName>ppt_w</p:attrName>
                                        </p:attrNameLst>
                                      </p:cBhvr>
                                      <p:tavLst>
                                        <p:tav tm="0">
                                          <p:val>
                                            <p:fltVal val="0"/>
                                          </p:val>
                                        </p:tav>
                                        <p:tav tm="100000">
                                          <p:val>
                                            <p:strVal val="#ppt_w"/>
                                          </p:val>
                                        </p:tav>
                                      </p:tavLst>
                                    </p:anim>
                                    <p:anim calcmode="lin" valueType="num">
                                      <p:cBhvr>
                                        <p:cTn id="62" dur="1000" fill="hold"/>
                                        <p:tgtEl>
                                          <p:spTgt spid="808"/>
                                        </p:tgtEl>
                                        <p:attrNameLst>
                                          <p:attrName>ppt_h</p:attrName>
                                        </p:attrNameLst>
                                      </p:cBhvr>
                                      <p:tavLst>
                                        <p:tav tm="0">
                                          <p:val>
                                            <p:fltVal val="0"/>
                                          </p:val>
                                        </p:tav>
                                        <p:tav tm="100000">
                                          <p:val>
                                            <p:strVal val="#ppt_h"/>
                                          </p:val>
                                        </p:tav>
                                      </p:tavLst>
                                    </p:anim>
                                    <p:anim calcmode="lin" valueType="num">
                                      <p:cBhvr>
                                        <p:cTn id="63" dur="1000" fill="hold"/>
                                        <p:tgtEl>
                                          <p:spTgt spid="808"/>
                                        </p:tgtEl>
                                        <p:attrNameLst>
                                          <p:attrName>style.rotation</p:attrName>
                                        </p:attrNameLst>
                                      </p:cBhvr>
                                      <p:tavLst>
                                        <p:tav tm="0">
                                          <p:val>
                                            <p:fltVal val="90"/>
                                          </p:val>
                                        </p:tav>
                                        <p:tav tm="100000">
                                          <p:val>
                                            <p:fltVal val="0"/>
                                          </p:val>
                                        </p:tav>
                                      </p:tavLst>
                                    </p:anim>
                                    <p:animEffect transition="in" filter="fade">
                                      <p:cBhvr>
                                        <p:cTn id="64" dur="1000"/>
                                        <p:tgtEl>
                                          <p:spTgt spid="808"/>
                                        </p:tgtEl>
                                      </p:cBhvr>
                                    </p:animEffect>
                                  </p:childTnLst>
                                </p:cTn>
                              </p:par>
                              <p:par>
                                <p:cTn id="65" presetID="14" presetClass="entr" presetSubtype="10" fill="hold" nodeType="withEffect">
                                  <p:stCondLst>
                                    <p:cond delay="800"/>
                                  </p:stCondLst>
                                  <p:childTnLst>
                                    <p:set>
                                      <p:cBhvr>
                                        <p:cTn id="66" dur="1" fill="hold">
                                          <p:stCondLst>
                                            <p:cond delay="0"/>
                                          </p:stCondLst>
                                        </p:cTn>
                                        <p:tgtEl>
                                          <p:spTgt spid="4099"/>
                                        </p:tgtEl>
                                        <p:attrNameLst>
                                          <p:attrName>style.visibility</p:attrName>
                                        </p:attrNameLst>
                                      </p:cBhvr>
                                      <p:to>
                                        <p:strVal val="visible"/>
                                      </p:to>
                                    </p:set>
                                    <p:animEffect transition="in" filter="randombar(horizontal)">
                                      <p:cBhvr>
                                        <p:cTn id="67" dur="500"/>
                                        <p:tgtEl>
                                          <p:spTgt spid="4099"/>
                                        </p:tgtEl>
                                      </p:cBhvr>
                                    </p:animEffect>
                                  </p:childTnLst>
                                </p:cTn>
                              </p:par>
                              <p:par>
                                <p:cTn id="68" presetID="35" presetClass="path" presetSubtype="0" accel="50000" decel="50000" fill="hold" nodeType="withEffect">
                                  <p:stCondLst>
                                    <p:cond delay="1400"/>
                                  </p:stCondLst>
                                  <p:childTnLst>
                                    <p:animMotion origin="layout" path="M -2.70833E-6 -4.81481E-6 L -0.31497 0.02431 " pathEditMode="relative" rAng="0" ptsTypes="AA">
                                      <p:cBhvr>
                                        <p:cTn id="69" dur="2000" fill="hold"/>
                                        <p:tgtEl>
                                          <p:spTgt spid="4099"/>
                                        </p:tgtEl>
                                        <p:attrNameLst>
                                          <p:attrName>ppt_x</p:attrName>
                                          <p:attrName>ppt_y</p:attrName>
                                        </p:attrNameLst>
                                      </p:cBhvr>
                                      <p:rCtr x="-15755" y="1204"/>
                                    </p:animMotion>
                                  </p:childTnLst>
                                </p:cTn>
                              </p:par>
                            </p:childTnLst>
                          </p:cTn>
                        </p:par>
                      </p:childTnLst>
                    </p:cTn>
                  </p:par>
                </p:childTnLst>
              </p:cTn>
              <p:nextCondLst>
                <p:cond evt="onClick" delay="0">
                  <p:tgtEl>
                    <p:spTgt spid="805"/>
                  </p:tgtEl>
                </p:cond>
              </p:nextCondLst>
            </p:seq>
            <p:seq concurrent="1" nextAc="seek">
              <p:cTn id="70" restart="whenNotActive" fill="hold" evtFilter="cancelBubble" nodeType="interactiveSeq">
                <p:stCondLst>
                  <p:cond evt="onClick" delay="0">
                    <p:tgtEl>
                      <p:spTgt spid="802"/>
                    </p:tgtEl>
                  </p:cond>
                </p:stCondLst>
                <p:endSync evt="end" delay="0">
                  <p:rtn val="all"/>
                </p:endSync>
                <p:childTnLst>
                  <p:par>
                    <p:cTn id="71" fill="hold">
                      <p:stCondLst>
                        <p:cond delay="0"/>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p:cTn id="75" dur="1000" fill="hold"/>
                                        <p:tgtEl>
                                          <p:spTgt spid="47"/>
                                        </p:tgtEl>
                                        <p:attrNameLst>
                                          <p:attrName>ppt_w</p:attrName>
                                        </p:attrNameLst>
                                      </p:cBhvr>
                                      <p:tavLst>
                                        <p:tav tm="0">
                                          <p:val>
                                            <p:fltVal val="0"/>
                                          </p:val>
                                        </p:tav>
                                        <p:tav tm="100000">
                                          <p:val>
                                            <p:strVal val="#ppt_w"/>
                                          </p:val>
                                        </p:tav>
                                      </p:tavLst>
                                    </p:anim>
                                    <p:anim calcmode="lin" valueType="num">
                                      <p:cBhvr>
                                        <p:cTn id="76" dur="1000" fill="hold"/>
                                        <p:tgtEl>
                                          <p:spTgt spid="47"/>
                                        </p:tgtEl>
                                        <p:attrNameLst>
                                          <p:attrName>ppt_h</p:attrName>
                                        </p:attrNameLst>
                                      </p:cBhvr>
                                      <p:tavLst>
                                        <p:tav tm="0">
                                          <p:val>
                                            <p:fltVal val="0"/>
                                          </p:val>
                                        </p:tav>
                                        <p:tav tm="100000">
                                          <p:val>
                                            <p:strVal val="#ppt_h"/>
                                          </p:val>
                                        </p:tav>
                                      </p:tavLst>
                                    </p:anim>
                                    <p:anim calcmode="lin" valueType="num">
                                      <p:cBhvr>
                                        <p:cTn id="77" dur="1000" fill="hold"/>
                                        <p:tgtEl>
                                          <p:spTgt spid="47"/>
                                        </p:tgtEl>
                                        <p:attrNameLst>
                                          <p:attrName>style.rotation</p:attrName>
                                        </p:attrNameLst>
                                      </p:cBhvr>
                                      <p:tavLst>
                                        <p:tav tm="0">
                                          <p:val>
                                            <p:fltVal val="90"/>
                                          </p:val>
                                        </p:tav>
                                        <p:tav tm="100000">
                                          <p:val>
                                            <p:fltVal val="0"/>
                                          </p:val>
                                        </p:tav>
                                      </p:tavLst>
                                    </p:anim>
                                    <p:animEffect transition="in" filter="fade">
                                      <p:cBhvr>
                                        <p:cTn id="78" dur="1000"/>
                                        <p:tgtEl>
                                          <p:spTgt spid="47"/>
                                        </p:tgtEl>
                                      </p:cBhvr>
                                    </p:animEffect>
                                  </p:childTnLst>
                                </p:cTn>
                              </p:par>
                            </p:childTnLst>
                          </p:cTn>
                        </p:par>
                      </p:childTnLst>
                    </p:cTn>
                  </p:par>
                </p:childTnLst>
              </p:cTn>
              <p:nextCondLst>
                <p:cond evt="onClick" delay="0">
                  <p:tgtEl>
                    <p:spTgt spid="802"/>
                  </p:tgtEl>
                </p:cond>
              </p:nextCondLst>
            </p:seq>
            <p:seq concurrent="1" nextAc="seek">
              <p:cTn id="79" restart="whenNotActive" fill="hold" evtFilter="cancelBubble" nodeType="interactiveSeq">
                <p:stCondLst>
                  <p:cond evt="onClick" delay="0">
                    <p:tgtEl>
                      <p:spTgt spid="803"/>
                    </p:tgtEl>
                  </p:cond>
                </p:stCondLst>
                <p:endSync evt="end" delay="0">
                  <p:rtn val="all"/>
                </p:endSync>
                <p:childTnLst>
                  <p:par>
                    <p:cTn id="80" fill="hold">
                      <p:stCondLst>
                        <p:cond delay="0"/>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p:cTn id="84" dur="1000" fill="hold"/>
                                        <p:tgtEl>
                                          <p:spTgt spid="50"/>
                                        </p:tgtEl>
                                        <p:attrNameLst>
                                          <p:attrName>ppt_w</p:attrName>
                                        </p:attrNameLst>
                                      </p:cBhvr>
                                      <p:tavLst>
                                        <p:tav tm="0">
                                          <p:val>
                                            <p:fltVal val="0"/>
                                          </p:val>
                                        </p:tav>
                                        <p:tav tm="100000">
                                          <p:val>
                                            <p:strVal val="#ppt_w"/>
                                          </p:val>
                                        </p:tav>
                                      </p:tavLst>
                                    </p:anim>
                                    <p:anim calcmode="lin" valueType="num">
                                      <p:cBhvr>
                                        <p:cTn id="85" dur="1000" fill="hold"/>
                                        <p:tgtEl>
                                          <p:spTgt spid="50"/>
                                        </p:tgtEl>
                                        <p:attrNameLst>
                                          <p:attrName>ppt_h</p:attrName>
                                        </p:attrNameLst>
                                      </p:cBhvr>
                                      <p:tavLst>
                                        <p:tav tm="0">
                                          <p:val>
                                            <p:fltVal val="0"/>
                                          </p:val>
                                        </p:tav>
                                        <p:tav tm="100000">
                                          <p:val>
                                            <p:strVal val="#ppt_h"/>
                                          </p:val>
                                        </p:tav>
                                      </p:tavLst>
                                    </p:anim>
                                    <p:anim calcmode="lin" valueType="num">
                                      <p:cBhvr>
                                        <p:cTn id="86" dur="1000" fill="hold"/>
                                        <p:tgtEl>
                                          <p:spTgt spid="50"/>
                                        </p:tgtEl>
                                        <p:attrNameLst>
                                          <p:attrName>style.rotation</p:attrName>
                                        </p:attrNameLst>
                                      </p:cBhvr>
                                      <p:tavLst>
                                        <p:tav tm="0">
                                          <p:val>
                                            <p:fltVal val="90"/>
                                          </p:val>
                                        </p:tav>
                                        <p:tav tm="100000">
                                          <p:val>
                                            <p:fltVal val="0"/>
                                          </p:val>
                                        </p:tav>
                                      </p:tavLst>
                                    </p:anim>
                                    <p:animEffect transition="in" filter="fade">
                                      <p:cBhvr>
                                        <p:cTn id="87" dur="1000"/>
                                        <p:tgtEl>
                                          <p:spTgt spid="50"/>
                                        </p:tgtEl>
                                      </p:cBhvr>
                                    </p:animEffect>
                                  </p:childTnLst>
                                </p:cTn>
                              </p:par>
                            </p:childTnLst>
                          </p:cTn>
                        </p:par>
                      </p:childTnLst>
                    </p:cTn>
                  </p:par>
                </p:childTnLst>
              </p:cTn>
              <p:nextCondLst>
                <p:cond evt="onClick" delay="0">
                  <p:tgtEl>
                    <p:spTgt spid="803"/>
                  </p:tgtEl>
                </p:cond>
              </p:nextCondLst>
            </p:seq>
            <p:seq concurrent="1" nextAc="seek">
              <p:cTn id="88" restart="whenNotActive" fill="hold" evtFilter="cancelBubble" nodeType="interactiveSeq">
                <p:stCondLst>
                  <p:cond evt="onClick" delay="0">
                    <p:tgtEl>
                      <p:spTgt spid="804"/>
                    </p:tgtEl>
                  </p:cond>
                </p:stCondLst>
                <p:endSync evt="end" delay="0">
                  <p:rtn val="all"/>
                </p:endSync>
                <p:childTnLst>
                  <p:par>
                    <p:cTn id="89" fill="hold">
                      <p:stCondLst>
                        <p:cond delay="0"/>
                      </p:stCondLst>
                      <p:childTnLst>
                        <p:par>
                          <p:cTn id="90" fill="hold">
                            <p:stCondLst>
                              <p:cond delay="0"/>
                            </p:stCondLst>
                            <p:childTnLst>
                              <p:par>
                                <p:cTn id="91" presetID="31" presetClass="entr" presetSubtype="0" fill="hold" nodeType="clickEffect">
                                  <p:stCondLst>
                                    <p:cond delay="0"/>
                                  </p:stCondLst>
                                  <p:childTnLst>
                                    <p:set>
                                      <p:cBhvr>
                                        <p:cTn id="92" dur="1" fill="hold">
                                          <p:stCondLst>
                                            <p:cond delay="0"/>
                                          </p:stCondLst>
                                        </p:cTn>
                                        <p:tgtEl>
                                          <p:spTgt spid="1026"/>
                                        </p:tgtEl>
                                        <p:attrNameLst>
                                          <p:attrName>style.visibility</p:attrName>
                                        </p:attrNameLst>
                                      </p:cBhvr>
                                      <p:to>
                                        <p:strVal val="visible"/>
                                      </p:to>
                                    </p:set>
                                    <p:anim calcmode="lin" valueType="num">
                                      <p:cBhvr>
                                        <p:cTn id="93" dur="1000" fill="hold"/>
                                        <p:tgtEl>
                                          <p:spTgt spid="1026"/>
                                        </p:tgtEl>
                                        <p:attrNameLst>
                                          <p:attrName>ppt_w</p:attrName>
                                        </p:attrNameLst>
                                      </p:cBhvr>
                                      <p:tavLst>
                                        <p:tav tm="0">
                                          <p:val>
                                            <p:fltVal val="0"/>
                                          </p:val>
                                        </p:tav>
                                        <p:tav tm="100000">
                                          <p:val>
                                            <p:strVal val="#ppt_w"/>
                                          </p:val>
                                        </p:tav>
                                      </p:tavLst>
                                    </p:anim>
                                    <p:anim calcmode="lin" valueType="num">
                                      <p:cBhvr>
                                        <p:cTn id="94" dur="1000" fill="hold"/>
                                        <p:tgtEl>
                                          <p:spTgt spid="1026"/>
                                        </p:tgtEl>
                                        <p:attrNameLst>
                                          <p:attrName>ppt_h</p:attrName>
                                        </p:attrNameLst>
                                      </p:cBhvr>
                                      <p:tavLst>
                                        <p:tav tm="0">
                                          <p:val>
                                            <p:fltVal val="0"/>
                                          </p:val>
                                        </p:tav>
                                        <p:tav tm="100000">
                                          <p:val>
                                            <p:strVal val="#ppt_h"/>
                                          </p:val>
                                        </p:tav>
                                      </p:tavLst>
                                    </p:anim>
                                    <p:anim calcmode="lin" valueType="num">
                                      <p:cBhvr>
                                        <p:cTn id="95" dur="1000" fill="hold"/>
                                        <p:tgtEl>
                                          <p:spTgt spid="1026"/>
                                        </p:tgtEl>
                                        <p:attrNameLst>
                                          <p:attrName>style.rotation</p:attrName>
                                        </p:attrNameLst>
                                      </p:cBhvr>
                                      <p:tavLst>
                                        <p:tav tm="0">
                                          <p:val>
                                            <p:fltVal val="90"/>
                                          </p:val>
                                        </p:tav>
                                        <p:tav tm="100000">
                                          <p:val>
                                            <p:fltVal val="0"/>
                                          </p:val>
                                        </p:tav>
                                      </p:tavLst>
                                    </p:anim>
                                    <p:animEffect transition="in" filter="fade">
                                      <p:cBhvr>
                                        <p:cTn id="96" dur="1000"/>
                                        <p:tgtEl>
                                          <p:spTgt spid="1026"/>
                                        </p:tgtEl>
                                      </p:cBhvr>
                                    </p:animEffect>
                                  </p:childTnLst>
                                </p:cTn>
                              </p:par>
                            </p:childTnLst>
                          </p:cTn>
                        </p:par>
                      </p:childTnLst>
                    </p:cTn>
                  </p:par>
                </p:childTnLst>
              </p:cTn>
              <p:nextCondLst>
                <p:cond evt="onClick" delay="0">
                  <p:tgtEl>
                    <p:spTgt spid="804"/>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3782131" y="2206313"/>
            <a:ext cx="957949" cy="1385639"/>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4802606" y="2235132"/>
            <a:ext cx="915154" cy="1367516"/>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5842143" y="1854200"/>
            <a:ext cx="925030" cy="174844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Á</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4592567" y="4150710"/>
            <a:ext cx="1334874" cy="1347744"/>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P</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6000155" y="4150700"/>
            <a:ext cx="929319" cy="1357630"/>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7148034" y="3799551"/>
            <a:ext cx="1030766" cy="1708790"/>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Á</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2" name="Google Shape;792;p10">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6929473" y="2233726"/>
            <a:ext cx="1342459" cy="1403763"/>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M</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57221" y="2152562"/>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3317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9"/>
                                        </p:tgtEl>
                                        <p:attrNameLst>
                                          <p:attrName>style.visibility</p:attrName>
                                        </p:attrNameLst>
                                      </p:cBhvr>
                                      <p:to>
                                        <p:strVal val="visible"/>
                                      </p:to>
                                    </p:set>
                                    <p:anim calcmode="lin" valueType="num">
                                      <p:cBhvr>
                                        <p:cTn id="31" dur="1000" fill="hold"/>
                                        <p:tgtEl>
                                          <p:spTgt spid="789"/>
                                        </p:tgtEl>
                                        <p:attrNameLst>
                                          <p:attrName>ppt_w</p:attrName>
                                        </p:attrNameLst>
                                      </p:cBhvr>
                                      <p:tavLst>
                                        <p:tav tm="0">
                                          <p:val>
                                            <p:fltVal val="0"/>
                                          </p:val>
                                        </p:tav>
                                        <p:tav tm="100000">
                                          <p:val>
                                            <p:strVal val="#ppt_w"/>
                                          </p:val>
                                        </p:tav>
                                      </p:tavLst>
                                    </p:anim>
                                    <p:anim calcmode="lin" valueType="num">
                                      <p:cBhvr>
                                        <p:cTn id="32" dur="1000" fill="hold"/>
                                        <p:tgtEl>
                                          <p:spTgt spid="789"/>
                                        </p:tgtEl>
                                        <p:attrNameLst>
                                          <p:attrName>ppt_h</p:attrName>
                                        </p:attrNameLst>
                                      </p:cBhvr>
                                      <p:tavLst>
                                        <p:tav tm="0">
                                          <p:val>
                                            <p:fltVal val="0"/>
                                          </p:val>
                                        </p:tav>
                                        <p:tav tm="100000">
                                          <p:val>
                                            <p:strVal val="#ppt_h"/>
                                          </p:val>
                                        </p:tav>
                                      </p:tavLst>
                                    </p:anim>
                                    <p:anim calcmode="lin" valueType="num">
                                      <p:cBhvr>
                                        <p:cTn id="33" dur="1000" fill="hold"/>
                                        <p:tgtEl>
                                          <p:spTgt spid="789"/>
                                        </p:tgtEl>
                                        <p:attrNameLst>
                                          <p:attrName>style.rotation</p:attrName>
                                        </p:attrNameLst>
                                      </p:cBhvr>
                                      <p:tavLst>
                                        <p:tav tm="0">
                                          <p:val>
                                            <p:fltVal val="90"/>
                                          </p:val>
                                        </p:tav>
                                        <p:tav tm="100000">
                                          <p:val>
                                            <p:fltVal val="0"/>
                                          </p:val>
                                        </p:tav>
                                      </p:tavLst>
                                    </p:anim>
                                    <p:animEffect transition="in" filter="fade">
                                      <p:cBhvr>
                                        <p:cTn id="34" dur="1000"/>
                                        <p:tgtEl>
                                          <p:spTgt spid="78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8"/>
                                        </p:tgtEl>
                                        <p:attrNameLst>
                                          <p:attrName>style.visibility</p:attrName>
                                        </p:attrNameLst>
                                      </p:cBhvr>
                                      <p:to>
                                        <p:strVal val="visible"/>
                                      </p:to>
                                    </p:set>
                                    <p:anim calcmode="lin" valueType="num">
                                      <p:cBhvr>
                                        <p:cTn id="37" dur="1000" fill="hold"/>
                                        <p:tgtEl>
                                          <p:spTgt spid="788"/>
                                        </p:tgtEl>
                                        <p:attrNameLst>
                                          <p:attrName>ppt_w</p:attrName>
                                        </p:attrNameLst>
                                      </p:cBhvr>
                                      <p:tavLst>
                                        <p:tav tm="0">
                                          <p:val>
                                            <p:fltVal val="0"/>
                                          </p:val>
                                        </p:tav>
                                        <p:tav tm="100000">
                                          <p:val>
                                            <p:strVal val="#ppt_w"/>
                                          </p:val>
                                        </p:tav>
                                      </p:tavLst>
                                    </p:anim>
                                    <p:anim calcmode="lin" valueType="num">
                                      <p:cBhvr>
                                        <p:cTn id="38" dur="1000" fill="hold"/>
                                        <p:tgtEl>
                                          <p:spTgt spid="788"/>
                                        </p:tgtEl>
                                        <p:attrNameLst>
                                          <p:attrName>ppt_h</p:attrName>
                                        </p:attrNameLst>
                                      </p:cBhvr>
                                      <p:tavLst>
                                        <p:tav tm="0">
                                          <p:val>
                                            <p:fltVal val="0"/>
                                          </p:val>
                                        </p:tav>
                                        <p:tav tm="100000">
                                          <p:val>
                                            <p:strVal val="#ppt_h"/>
                                          </p:val>
                                        </p:tav>
                                      </p:tavLst>
                                    </p:anim>
                                    <p:anim calcmode="lin" valueType="num">
                                      <p:cBhvr>
                                        <p:cTn id="39" dur="1000" fill="hold"/>
                                        <p:tgtEl>
                                          <p:spTgt spid="788"/>
                                        </p:tgtEl>
                                        <p:attrNameLst>
                                          <p:attrName>style.rotation</p:attrName>
                                        </p:attrNameLst>
                                      </p:cBhvr>
                                      <p:tavLst>
                                        <p:tav tm="0">
                                          <p:val>
                                            <p:fltVal val="90"/>
                                          </p:val>
                                        </p:tav>
                                        <p:tav tm="100000">
                                          <p:val>
                                            <p:fltVal val="0"/>
                                          </p:val>
                                        </p:tav>
                                      </p:tavLst>
                                    </p:anim>
                                    <p:animEffect transition="in" filter="fade">
                                      <p:cBhvr>
                                        <p:cTn id="40" dur="1000"/>
                                        <p:tgtEl>
                                          <p:spTgt spid="78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7"/>
                                        </p:tgtEl>
                                        <p:attrNameLst>
                                          <p:attrName>style.visibility</p:attrName>
                                        </p:attrNameLst>
                                      </p:cBhvr>
                                      <p:to>
                                        <p:strVal val="visible"/>
                                      </p:to>
                                    </p:set>
                                    <p:anim calcmode="lin" valueType="num">
                                      <p:cBhvr>
                                        <p:cTn id="43" dur="1000" fill="hold"/>
                                        <p:tgtEl>
                                          <p:spTgt spid="787"/>
                                        </p:tgtEl>
                                        <p:attrNameLst>
                                          <p:attrName>ppt_w</p:attrName>
                                        </p:attrNameLst>
                                      </p:cBhvr>
                                      <p:tavLst>
                                        <p:tav tm="0">
                                          <p:val>
                                            <p:fltVal val="0"/>
                                          </p:val>
                                        </p:tav>
                                        <p:tav tm="100000">
                                          <p:val>
                                            <p:strVal val="#ppt_w"/>
                                          </p:val>
                                        </p:tav>
                                      </p:tavLst>
                                    </p:anim>
                                    <p:anim calcmode="lin" valueType="num">
                                      <p:cBhvr>
                                        <p:cTn id="44" dur="1000" fill="hold"/>
                                        <p:tgtEl>
                                          <p:spTgt spid="787"/>
                                        </p:tgtEl>
                                        <p:attrNameLst>
                                          <p:attrName>ppt_h</p:attrName>
                                        </p:attrNameLst>
                                      </p:cBhvr>
                                      <p:tavLst>
                                        <p:tav tm="0">
                                          <p:val>
                                            <p:fltVal val="0"/>
                                          </p:val>
                                        </p:tav>
                                        <p:tav tm="100000">
                                          <p:val>
                                            <p:strVal val="#ppt_h"/>
                                          </p:val>
                                        </p:tav>
                                      </p:tavLst>
                                    </p:anim>
                                    <p:anim calcmode="lin" valueType="num">
                                      <p:cBhvr>
                                        <p:cTn id="45" dur="1000" fill="hold"/>
                                        <p:tgtEl>
                                          <p:spTgt spid="787"/>
                                        </p:tgtEl>
                                        <p:attrNameLst>
                                          <p:attrName>style.rotation</p:attrName>
                                        </p:attrNameLst>
                                      </p:cBhvr>
                                      <p:tavLst>
                                        <p:tav tm="0">
                                          <p:val>
                                            <p:fltVal val="90"/>
                                          </p:val>
                                        </p:tav>
                                        <p:tav tm="100000">
                                          <p:val>
                                            <p:fltVal val="0"/>
                                          </p:val>
                                        </p:tav>
                                      </p:tavLst>
                                    </p:anim>
                                    <p:animEffect transition="in" filter="fade">
                                      <p:cBhvr>
                                        <p:cTn id="46" dur="10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idx="1"/>
          </p:nvPr>
        </p:nvSpPr>
        <p:spPr/>
        <p:txBody>
          <a:bodyPr/>
          <a:lstStyle/>
          <a:p>
            <a:endParaRPr lang="en-US"/>
          </a:p>
        </p:txBody>
      </p:sp>
      <p:sp>
        <p:nvSpPr>
          <p:cNvPr id="4" name="Subtitle 3"/>
          <p:cNvSpPr>
            <a:spLocks noGrp="1"/>
          </p:cNvSpPr>
          <p:nvPr>
            <p:ph type="subTitle" idx="3"/>
          </p:nvPr>
        </p:nvSpPr>
        <p:spPr/>
        <p:txBody>
          <a:bodyPr/>
          <a:lstStyle/>
          <a:p>
            <a:endParaRPr lang="en-US"/>
          </a:p>
        </p:txBody>
      </p:sp>
      <p:pic>
        <p:nvPicPr>
          <p:cNvPr id="15362" name="Picture 2" descr="C:\Users\HP\Desktop\cau-rong2_hmp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76" y="8862060"/>
            <a:ext cx="12192000" cy="688848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928;p14"/>
          <p:cNvSpPr/>
          <p:nvPr/>
        </p:nvSpPr>
        <p:spPr>
          <a:xfrm>
            <a:off x="339232" y="1390650"/>
            <a:ext cx="568810" cy="154251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7 SVNZiclets" pitchFamily="2" charset="0"/>
              </a:rPr>
              <a:t>l</a:t>
            </a:r>
            <a:endParaRPr b="0" i="0" dirty="0">
              <a:ln w="28575" cap="flat" cmpd="sng">
                <a:solidFill>
                  <a:schemeClr val="dk1"/>
                </a:solidFill>
                <a:prstDash val="solid"/>
                <a:round/>
                <a:headEnd type="none" w="sm" len="sm"/>
                <a:tailEnd type="none" w="sm" len="sm"/>
              </a:ln>
              <a:solidFill>
                <a:schemeClr val="accent1"/>
              </a:solidFill>
              <a:latin typeface="#9Slide07 SVNZiclets" pitchFamily="2" charset="0"/>
            </a:endParaRPr>
          </a:p>
        </p:txBody>
      </p:sp>
      <p:sp>
        <p:nvSpPr>
          <p:cNvPr id="14" name="Google Shape;929;p14"/>
          <p:cNvSpPr/>
          <p:nvPr/>
        </p:nvSpPr>
        <p:spPr>
          <a:xfrm>
            <a:off x="937676" y="1896742"/>
            <a:ext cx="768158" cy="104920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2"/>
                </a:solidFill>
                <a:latin typeface="#9Slide07 SVNZiclets" pitchFamily="2" charset="0"/>
              </a:rPr>
              <a:t>u</a:t>
            </a:r>
            <a:endParaRPr b="0" i="0" dirty="0">
              <a:ln w="28575" cap="flat" cmpd="sng">
                <a:solidFill>
                  <a:schemeClr val="dk1"/>
                </a:solidFill>
                <a:prstDash val="solid"/>
                <a:round/>
                <a:headEnd type="none" w="sm" len="sm"/>
                <a:tailEnd type="none" w="sm" len="sm"/>
              </a:ln>
              <a:solidFill>
                <a:schemeClr val="accent2"/>
              </a:solidFill>
              <a:latin typeface="#9Slide07 SVNZiclets" pitchFamily="2" charset="0"/>
            </a:endParaRPr>
          </a:p>
        </p:txBody>
      </p:sp>
      <p:sp>
        <p:nvSpPr>
          <p:cNvPr id="15" name="Google Shape;930;p14"/>
          <p:cNvSpPr/>
          <p:nvPr/>
        </p:nvSpPr>
        <p:spPr>
          <a:xfrm>
            <a:off x="1765587" y="1847435"/>
            <a:ext cx="683749" cy="141174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7 SVNZiclets" pitchFamily="2" charset="0"/>
              </a:rPr>
              <a:t>y</a:t>
            </a:r>
            <a:endParaRPr b="0" i="0" dirty="0">
              <a:ln w="28575" cap="flat" cmpd="sng">
                <a:solidFill>
                  <a:schemeClr val="dk1"/>
                </a:solidFill>
                <a:prstDash val="solid"/>
                <a:round/>
                <a:headEnd type="none" w="sm" len="sm"/>
                <a:tailEnd type="none" w="sm" len="sm"/>
              </a:ln>
              <a:solidFill>
                <a:schemeClr val="accent3"/>
              </a:solidFill>
              <a:latin typeface="#9Slide07 SVNZiclets" pitchFamily="2" charset="0"/>
            </a:endParaRPr>
          </a:p>
        </p:txBody>
      </p:sp>
      <p:sp>
        <p:nvSpPr>
          <p:cNvPr id="16" name="Google Shape;931;p14"/>
          <p:cNvSpPr/>
          <p:nvPr/>
        </p:nvSpPr>
        <p:spPr>
          <a:xfrm>
            <a:off x="2449337" y="1790959"/>
            <a:ext cx="98562" cy="666901"/>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4"/>
              </a:solidFill>
              <a:latin typeface="#9Slide07 SVNZiclets" pitchFamily="2" charset="0"/>
            </a:endParaRPr>
          </a:p>
        </p:txBody>
      </p:sp>
      <p:sp>
        <p:nvSpPr>
          <p:cNvPr id="17" name="Google Shape;932;p14"/>
          <p:cNvSpPr/>
          <p:nvPr/>
        </p:nvSpPr>
        <p:spPr>
          <a:xfrm>
            <a:off x="4218425" y="1581409"/>
            <a:ext cx="630100" cy="1397974"/>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7 SVNZiclets" pitchFamily="2" charset="0"/>
              </a:rPr>
              <a:t>t</a:t>
            </a:r>
            <a:endParaRPr b="0" i="0" dirty="0">
              <a:ln w="28575" cap="flat" cmpd="sng">
                <a:solidFill>
                  <a:schemeClr val="dk1"/>
                </a:solidFill>
                <a:prstDash val="solid"/>
                <a:round/>
                <a:headEnd type="none" w="sm" len="sm"/>
                <a:tailEnd type="none" w="sm" len="sm"/>
              </a:ln>
              <a:solidFill>
                <a:schemeClr val="accent5"/>
              </a:solidFill>
              <a:latin typeface="#9Slide07 SVNZiclets" pitchFamily="2" charset="0"/>
            </a:endParaRPr>
          </a:p>
        </p:txBody>
      </p:sp>
      <p:sp>
        <p:nvSpPr>
          <p:cNvPr id="18" name="Google Shape;933;p14"/>
          <p:cNvSpPr/>
          <p:nvPr/>
        </p:nvSpPr>
        <p:spPr>
          <a:xfrm>
            <a:off x="4848525" y="1725292"/>
            <a:ext cx="685831" cy="136243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7 SVNZiclets" pitchFamily="2" charset="0"/>
              </a:rPr>
              <a:t>Ậ</a:t>
            </a:r>
            <a:endParaRPr b="0" i="0" dirty="0">
              <a:ln w="28575" cap="flat" cmpd="sng">
                <a:solidFill>
                  <a:schemeClr val="dk1"/>
                </a:solidFill>
                <a:prstDash val="solid"/>
                <a:round/>
                <a:headEnd type="none" w="sm" len="sm"/>
                <a:tailEnd type="none" w="sm" len="sm"/>
              </a:ln>
              <a:solidFill>
                <a:schemeClr val="accent6"/>
              </a:solidFill>
              <a:latin typeface="#9Slide07 SVNZiclets" pitchFamily="2" charset="0"/>
            </a:endParaRPr>
          </a:p>
        </p:txBody>
      </p:sp>
      <p:sp>
        <p:nvSpPr>
          <p:cNvPr id="19" name="Google Shape;934;p14"/>
          <p:cNvSpPr/>
          <p:nvPr/>
        </p:nvSpPr>
        <p:spPr>
          <a:xfrm>
            <a:off x="5637739" y="1954161"/>
            <a:ext cx="638437" cy="134907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7 SVNZiclets" pitchFamily="2" charset="0"/>
              </a:rPr>
              <a:t>p</a:t>
            </a:r>
            <a:endParaRPr b="0" i="0" dirty="0">
              <a:ln w="28575" cap="flat" cmpd="sng">
                <a:solidFill>
                  <a:schemeClr val="dk1"/>
                </a:solidFill>
                <a:prstDash val="solid"/>
                <a:round/>
                <a:headEnd type="none" w="sm" len="sm"/>
                <a:tailEnd type="none" w="sm" len="sm"/>
              </a:ln>
              <a:solidFill>
                <a:schemeClr val="lt1"/>
              </a:solidFill>
              <a:latin typeface="#9Slide07 SVNZiclets" pitchFamily="2" charset="0"/>
            </a:endParaRPr>
          </a:p>
        </p:txBody>
      </p:sp>
      <p:sp>
        <p:nvSpPr>
          <p:cNvPr id="20" name="Google Shape;930;p14"/>
          <p:cNvSpPr/>
          <p:nvPr/>
        </p:nvSpPr>
        <p:spPr>
          <a:xfrm>
            <a:off x="2534482" y="1583511"/>
            <a:ext cx="512633" cy="1675667"/>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2">
                    <a:lumMod val="50000"/>
                  </a:schemeClr>
                </a:solidFill>
                <a:latin typeface="#9Slide07 SVNZiclets" pitchFamily="2" charset="0"/>
              </a:rPr>
              <a:t>Ệ</a:t>
            </a:r>
            <a:endParaRPr b="0" i="0" dirty="0">
              <a:ln w="28575" cap="flat" cmpd="sng">
                <a:solidFill>
                  <a:schemeClr val="dk1"/>
                </a:solidFill>
                <a:prstDash val="solid"/>
                <a:round/>
                <a:headEnd type="none" w="sm" len="sm"/>
                <a:tailEnd type="none" w="sm" len="sm"/>
              </a:ln>
              <a:solidFill>
                <a:schemeClr val="accent2">
                  <a:lumMod val="50000"/>
                </a:schemeClr>
              </a:solidFill>
              <a:latin typeface="#9Slide07 SVNZiclets" pitchFamily="2" charset="0"/>
            </a:endParaRPr>
          </a:p>
        </p:txBody>
      </p:sp>
      <p:sp>
        <p:nvSpPr>
          <p:cNvPr id="21" name="Google Shape;930;p14"/>
          <p:cNvSpPr/>
          <p:nvPr/>
        </p:nvSpPr>
        <p:spPr>
          <a:xfrm>
            <a:off x="3196594" y="1790959"/>
            <a:ext cx="575306" cy="1142201"/>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bg1">
                    <a:lumMod val="50000"/>
                  </a:schemeClr>
                </a:solidFill>
                <a:latin typeface="#9Slide07 SVNZiclets" pitchFamily="2" charset="0"/>
              </a:rPr>
              <a:t>n</a:t>
            </a:r>
            <a:endParaRPr b="0" i="0" dirty="0">
              <a:ln w="28575" cap="flat" cmpd="sng">
                <a:solidFill>
                  <a:schemeClr val="dk1"/>
                </a:solidFill>
                <a:prstDash val="solid"/>
                <a:round/>
                <a:headEnd type="none" w="sm" len="sm"/>
                <a:tailEnd type="none" w="sm" len="sm"/>
              </a:ln>
              <a:solidFill>
                <a:schemeClr val="bg1">
                  <a:lumMod val="50000"/>
                </a:schemeClr>
              </a:solidFill>
              <a:latin typeface="#9Slide07 SVNZiclets" pitchFamily="2" charset="0"/>
            </a:endParaRPr>
          </a:p>
        </p:txBody>
      </p:sp>
      <p:sp>
        <p:nvSpPr>
          <p:cNvPr id="12" name="Google Shape;936;p14"/>
          <p:cNvSpPr/>
          <p:nvPr/>
        </p:nvSpPr>
        <p:spPr>
          <a:xfrm>
            <a:off x="4760346" y="1781720"/>
            <a:ext cx="176360" cy="684577"/>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1"/>
              </a:solidFill>
              <a:latin typeface="#9Slide07 SVNZiclets" pitchFamily="2" charset="0"/>
            </a:endParaRPr>
          </a:p>
        </p:txBody>
      </p:sp>
      <p:sp>
        <p:nvSpPr>
          <p:cNvPr id="8" name="TextBox 7"/>
          <p:cNvSpPr txBox="1"/>
          <p:nvPr/>
        </p:nvSpPr>
        <p:spPr>
          <a:xfrm>
            <a:off x="68467" y="3408475"/>
            <a:ext cx="12133450" cy="1261884"/>
          </a:xfrm>
          <a:prstGeom prst="rect">
            <a:avLst/>
          </a:prstGeom>
          <a:noFill/>
        </p:spPr>
        <p:txBody>
          <a:bodyPr wrap="none" rtlCol="0">
            <a:spAutoFit/>
          </a:bodyPr>
          <a:lstStyle/>
          <a:p>
            <a:r>
              <a:rPr lang="en-US" sz="7600" dirty="0">
                <a:ln w="38100">
                  <a:solidFill>
                    <a:schemeClr val="tx1">
                      <a:lumMod val="95000"/>
                      <a:lumOff val="5000"/>
                    </a:schemeClr>
                  </a:solidFill>
                </a:ln>
                <a:solidFill>
                  <a:schemeClr val="accent6">
                    <a:lumMod val="20000"/>
                    <a:lumOff val="80000"/>
                  </a:schemeClr>
                </a:solidFill>
                <a:latin typeface="#9Slide07 SVNZiclets" pitchFamily="2" charset="0"/>
              </a:rPr>
              <a:t>GIỚI THIỆU ĐỊA PHƯƠNG</a:t>
            </a:r>
          </a:p>
        </p:txBody>
      </p:sp>
      <p:grpSp>
        <p:nvGrpSpPr>
          <p:cNvPr id="10" name="Group 9"/>
          <p:cNvGrpSpPr/>
          <p:nvPr/>
        </p:nvGrpSpPr>
        <p:grpSpPr>
          <a:xfrm>
            <a:off x="-992724" y="-19050"/>
            <a:ext cx="14364787" cy="6913960"/>
            <a:chOff x="-992724" y="-19050"/>
            <a:chExt cx="14364787" cy="6913960"/>
          </a:xfrm>
        </p:grpSpPr>
        <p:sp>
          <p:nvSpPr>
            <p:cNvPr id="9" name="TextBox 8"/>
            <p:cNvSpPr txBox="1"/>
            <p:nvPr/>
          </p:nvSpPr>
          <p:spPr>
            <a:xfrm flipH="1">
              <a:off x="91582" y="290215"/>
              <a:ext cx="2041246" cy="461665"/>
            </a:xfrm>
            <a:prstGeom prst="rect">
              <a:avLst/>
            </a:prstGeom>
            <a:noFill/>
          </p:spPr>
          <p:txBody>
            <a:bodyPr wrap="square" rtlCol="0">
              <a:spAutoFit/>
            </a:bodyPr>
            <a:lstStyle/>
            <a:p>
              <a:r>
                <a:rPr lang="en-US" sz="2400" dirty="0">
                  <a:solidFill>
                    <a:schemeClr val="tx1">
                      <a:lumMod val="50000"/>
                      <a:lumOff val="50000"/>
                    </a:schemeClr>
                  </a:solidFill>
                  <a:latin typeface="#9Slide07 SVNZiclets" pitchFamily="2" charset="0"/>
                </a:rPr>
                <a:t>MĂNG NON</a:t>
              </a:r>
            </a:p>
          </p:txBody>
        </p:sp>
        <p:sp>
          <p:nvSpPr>
            <p:cNvPr id="24" name="TextBox 23"/>
            <p:cNvSpPr txBox="1"/>
            <p:nvPr/>
          </p:nvSpPr>
          <p:spPr>
            <a:xfrm flipH="1">
              <a:off x="11216517" y="6433245"/>
              <a:ext cx="2041246" cy="461665"/>
            </a:xfrm>
            <a:prstGeom prst="rect">
              <a:avLst/>
            </a:prstGeom>
            <a:noFill/>
          </p:spPr>
          <p:txBody>
            <a:bodyPr wrap="square" rtlCol="0">
              <a:spAutoFit/>
            </a:bodyPr>
            <a:lstStyle/>
            <a:p>
              <a:r>
                <a:rPr lang="en-US" sz="2400" dirty="0">
                  <a:solidFill>
                    <a:schemeClr val="tx1">
                      <a:lumMod val="65000"/>
                      <a:lumOff val="35000"/>
                    </a:schemeClr>
                  </a:solidFill>
                  <a:latin typeface="#9Slide07 SVNZiclets" pitchFamily="2" charset="0"/>
                </a:rPr>
                <a:t>MĂNG NON</a:t>
              </a:r>
            </a:p>
          </p:txBody>
        </p:sp>
        <p:sp>
          <p:nvSpPr>
            <p:cNvPr id="25" name="TextBox 24"/>
            <p:cNvSpPr txBox="1"/>
            <p:nvPr/>
          </p:nvSpPr>
          <p:spPr>
            <a:xfrm flipH="1">
              <a:off x="-992724" y="6268492"/>
              <a:ext cx="2041246" cy="461665"/>
            </a:xfrm>
            <a:prstGeom prst="rect">
              <a:avLst/>
            </a:prstGeom>
            <a:noFill/>
          </p:spPr>
          <p:txBody>
            <a:bodyPr wrap="square" rtlCol="0">
              <a:spAutoFit/>
            </a:bodyPr>
            <a:lstStyle/>
            <a:p>
              <a:r>
                <a:rPr lang="en-US" sz="2400" dirty="0">
                  <a:solidFill>
                    <a:schemeClr val="tx1">
                      <a:lumMod val="65000"/>
                      <a:lumOff val="35000"/>
                    </a:schemeClr>
                  </a:solidFill>
                  <a:latin typeface="#9Slide07 SVNZiclets" pitchFamily="2" charset="0"/>
                </a:rPr>
                <a:t>MĂNG NON</a:t>
              </a:r>
            </a:p>
          </p:txBody>
        </p:sp>
        <p:sp>
          <p:nvSpPr>
            <p:cNvPr id="26" name="TextBox 25"/>
            <p:cNvSpPr txBox="1"/>
            <p:nvPr/>
          </p:nvSpPr>
          <p:spPr>
            <a:xfrm flipH="1">
              <a:off x="11330817" y="-19050"/>
              <a:ext cx="2041246" cy="461665"/>
            </a:xfrm>
            <a:prstGeom prst="rect">
              <a:avLst/>
            </a:prstGeom>
            <a:noFill/>
          </p:spPr>
          <p:txBody>
            <a:bodyPr wrap="square" rtlCol="0">
              <a:spAutoFit/>
            </a:bodyPr>
            <a:lstStyle/>
            <a:p>
              <a:r>
                <a:rPr lang="en-US" sz="2400" dirty="0">
                  <a:solidFill>
                    <a:schemeClr val="tx1">
                      <a:lumMod val="50000"/>
                      <a:lumOff val="50000"/>
                    </a:schemeClr>
                  </a:solidFill>
                  <a:latin typeface="#9Slide07 SVNZiclets" pitchFamily="2" charset="0"/>
                </a:rPr>
                <a:t>HẢO</a:t>
              </a:r>
            </a:p>
          </p:txBody>
        </p:sp>
      </p:grpSp>
    </p:spTree>
    <p:extLst>
      <p:ext uri="{BB962C8B-B14F-4D97-AF65-F5344CB8AC3E}">
        <p14:creationId xmlns:p14="http://schemas.microsoft.com/office/powerpoint/2010/main" val="187562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800" decel="100000"/>
                                        <p:tgtEl>
                                          <p:spTgt spid="14"/>
                                        </p:tgtEl>
                                      </p:cBhvr>
                                    </p:animEffect>
                                    <p:anim calcmode="lin" valueType="num">
                                      <p:cBhvr>
                                        <p:cTn id="16" dur="800" decel="100000" fill="hold"/>
                                        <p:tgtEl>
                                          <p:spTgt spid="14"/>
                                        </p:tgtEl>
                                        <p:attrNameLst>
                                          <p:attrName>style.rotation</p:attrName>
                                        </p:attrNameLst>
                                      </p:cBhvr>
                                      <p:tavLst>
                                        <p:tav tm="0">
                                          <p:val>
                                            <p:fltVal val="-90"/>
                                          </p:val>
                                        </p:tav>
                                        <p:tav tm="100000">
                                          <p:val>
                                            <p:fltVal val="0"/>
                                          </p:val>
                                        </p:tav>
                                      </p:tavLst>
                                    </p:anim>
                                    <p:anim calcmode="lin" valueType="num">
                                      <p:cBhvr>
                                        <p:cTn id="17" dur="800" decel="100000" fill="hold"/>
                                        <p:tgtEl>
                                          <p:spTgt spid="14"/>
                                        </p:tgtEl>
                                        <p:attrNameLst>
                                          <p:attrName>ppt_x</p:attrName>
                                        </p:attrNameLst>
                                      </p:cBhvr>
                                      <p:tavLst>
                                        <p:tav tm="0">
                                          <p:val>
                                            <p:strVal val="#ppt_x+0.4"/>
                                          </p:val>
                                        </p:tav>
                                        <p:tav tm="100000">
                                          <p:val>
                                            <p:strVal val="#ppt_x-0.05"/>
                                          </p:val>
                                        </p:tav>
                                      </p:tavLst>
                                    </p:anim>
                                    <p:anim calcmode="lin" valueType="num">
                                      <p:cBhvr>
                                        <p:cTn id="18" dur="800" decel="100000" fill="hold"/>
                                        <p:tgtEl>
                                          <p:spTgt spid="1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7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800" decel="100000"/>
                                        <p:tgtEl>
                                          <p:spTgt spid="15"/>
                                        </p:tgtEl>
                                      </p:cBhvr>
                                    </p:animEffect>
                                    <p:anim calcmode="lin" valueType="num">
                                      <p:cBhvr>
                                        <p:cTn id="24" dur="800" decel="100000" fill="hold"/>
                                        <p:tgtEl>
                                          <p:spTgt spid="15"/>
                                        </p:tgtEl>
                                        <p:attrNameLst>
                                          <p:attrName>style.rotation</p:attrName>
                                        </p:attrNameLst>
                                      </p:cBhvr>
                                      <p:tavLst>
                                        <p:tav tm="0">
                                          <p:val>
                                            <p:fltVal val="-90"/>
                                          </p:val>
                                        </p:tav>
                                        <p:tav tm="100000">
                                          <p:val>
                                            <p:fltVal val="0"/>
                                          </p:val>
                                        </p:tav>
                                      </p:tavLst>
                                    </p:anim>
                                    <p:anim calcmode="lin" valueType="num">
                                      <p:cBhvr>
                                        <p:cTn id="25" dur="800" decel="100000" fill="hold"/>
                                        <p:tgtEl>
                                          <p:spTgt spid="15"/>
                                        </p:tgtEl>
                                        <p:attrNameLst>
                                          <p:attrName>ppt_x</p:attrName>
                                        </p:attrNameLst>
                                      </p:cBhvr>
                                      <p:tavLst>
                                        <p:tav tm="0">
                                          <p:val>
                                            <p:strVal val="#ppt_x+0.4"/>
                                          </p:val>
                                        </p:tav>
                                        <p:tav tm="100000">
                                          <p:val>
                                            <p:strVal val="#ppt_x-0.05"/>
                                          </p:val>
                                        </p:tav>
                                      </p:tavLst>
                                    </p:anim>
                                    <p:anim calcmode="lin" valueType="num">
                                      <p:cBhvr>
                                        <p:cTn id="26" dur="800" decel="100000" fill="hold"/>
                                        <p:tgtEl>
                                          <p:spTgt spid="1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10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800" decel="100000"/>
                                        <p:tgtEl>
                                          <p:spTgt spid="20"/>
                                        </p:tgtEl>
                                      </p:cBhvr>
                                    </p:animEffect>
                                    <p:anim calcmode="lin" valueType="num">
                                      <p:cBhvr>
                                        <p:cTn id="32" dur="800" decel="100000" fill="hold"/>
                                        <p:tgtEl>
                                          <p:spTgt spid="20"/>
                                        </p:tgtEl>
                                        <p:attrNameLst>
                                          <p:attrName>style.rotation</p:attrName>
                                        </p:attrNameLst>
                                      </p:cBhvr>
                                      <p:tavLst>
                                        <p:tav tm="0">
                                          <p:val>
                                            <p:fltVal val="-90"/>
                                          </p:val>
                                        </p:tav>
                                        <p:tav tm="100000">
                                          <p:val>
                                            <p:fltVal val="0"/>
                                          </p:val>
                                        </p:tav>
                                      </p:tavLst>
                                    </p:anim>
                                    <p:anim calcmode="lin" valueType="num">
                                      <p:cBhvr>
                                        <p:cTn id="33" dur="800" decel="100000" fill="hold"/>
                                        <p:tgtEl>
                                          <p:spTgt spid="20"/>
                                        </p:tgtEl>
                                        <p:attrNameLst>
                                          <p:attrName>ppt_x</p:attrName>
                                        </p:attrNameLst>
                                      </p:cBhvr>
                                      <p:tavLst>
                                        <p:tav tm="0">
                                          <p:val>
                                            <p:strVal val="#ppt_x+0.4"/>
                                          </p:val>
                                        </p:tav>
                                        <p:tav tm="100000">
                                          <p:val>
                                            <p:strVal val="#ppt_x-0.05"/>
                                          </p:val>
                                        </p:tav>
                                      </p:tavLst>
                                    </p:anim>
                                    <p:anim calcmode="lin" valueType="num">
                                      <p:cBhvr>
                                        <p:cTn id="34" dur="800" decel="100000" fill="hold"/>
                                        <p:tgtEl>
                                          <p:spTgt spid="2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13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800" decel="100000"/>
                                        <p:tgtEl>
                                          <p:spTgt spid="21"/>
                                        </p:tgtEl>
                                      </p:cBhvr>
                                    </p:animEffect>
                                    <p:anim calcmode="lin" valueType="num">
                                      <p:cBhvr>
                                        <p:cTn id="40" dur="800" decel="100000" fill="hold"/>
                                        <p:tgtEl>
                                          <p:spTgt spid="21"/>
                                        </p:tgtEl>
                                        <p:attrNameLst>
                                          <p:attrName>style.rotation</p:attrName>
                                        </p:attrNameLst>
                                      </p:cBhvr>
                                      <p:tavLst>
                                        <p:tav tm="0">
                                          <p:val>
                                            <p:fltVal val="-90"/>
                                          </p:val>
                                        </p:tav>
                                        <p:tav tm="100000">
                                          <p:val>
                                            <p:fltVal val="0"/>
                                          </p:val>
                                        </p:tav>
                                      </p:tavLst>
                                    </p:anim>
                                    <p:anim calcmode="lin" valueType="num">
                                      <p:cBhvr>
                                        <p:cTn id="41" dur="800" decel="100000" fill="hold"/>
                                        <p:tgtEl>
                                          <p:spTgt spid="21"/>
                                        </p:tgtEl>
                                        <p:attrNameLst>
                                          <p:attrName>ppt_x</p:attrName>
                                        </p:attrNameLst>
                                      </p:cBhvr>
                                      <p:tavLst>
                                        <p:tav tm="0">
                                          <p:val>
                                            <p:strVal val="#ppt_x+0.4"/>
                                          </p:val>
                                        </p:tav>
                                        <p:tav tm="100000">
                                          <p:val>
                                            <p:strVal val="#ppt_x-0.05"/>
                                          </p:val>
                                        </p:tav>
                                      </p:tavLst>
                                    </p:anim>
                                    <p:anim calcmode="lin" valueType="num">
                                      <p:cBhvr>
                                        <p:cTn id="42" dur="800" decel="100000" fill="hold"/>
                                        <p:tgtEl>
                                          <p:spTgt spid="21"/>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16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800" decel="100000"/>
                                        <p:tgtEl>
                                          <p:spTgt spid="17"/>
                                        </p:tgtEl>
                                      </p:cBhvr>
                                    </p:animEffect>
                                    <p:anim calcmode="lin" valueType="num">
                                      <p:cBhvr>
                                        <p:cTn id="48" dur="800" decel="100000" fill="hold"/>
                                        <p:tgtEl>
                                          <p:spTgt spid="17"/>
                                        </p:tgtEl>
                                        <p:attrNameLst>
                                          <p:attrName>style.rotation</p:attrName>
                                        </p:attrNameLst>
                                      </p:cBhvr>
                                      <p:tavLst>
                                        <p:tav tm="0">
                                          <p:val>
                                            <p:fltVal val="-90"/>
                                          </p:val>
                                        </p:tav>
                                        <p:tav tm="100000">
                                          <p:val>
                                            <p:fltVal val="0"/>
                                          </p:val>
                                        </p:tav>
                                      </p:tavLst>
                                    </p:anim>
                                    <p:anim calcmode="lin" valueType="num">
                                      <p:cBhvr>
                                        <p:cTn id="49" dur="800" decel="100000" fill="hold"/>
                                        <p:tgtEl>
                                          <p:spTgt spid="17"/>
                                        </p:tgtEl>
                                        <p:attrNameLst>
                                          <p:attrName>ppt_x</p:attrName>
                                        </p:attrNameLst>
                                      </p:cBhvr>
                                      <p:tavLst>
                                        <p:tav tm="0">
                                          <p:val>
                                            <p:strVal val="#ppt_x+0.4"/>
                                          </p:val>
                                        </p:tav>
                                        <p:tav tm="100000">
                                          <p:val>
                                            <p:strVal val="#ppt_x-0.05"/>
                                          </p:val>
                                        </p:tav>
                                      </p:tavLst>
                                    </p:anim>
                                    <p:anim calcmode="lin" valueType="num">
                                      <p:cBhvr>
                                        <p:cTn id="50" dur="800" decel="100000" fill="hold"/>
                                        <p:tgtEl>
                                          <p:spTgt spid="1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20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800" decel="100000"/>
                                        <p:tgtEl>
                                          <p:spTgt spid="18"/>
                                        </p:tgtEl>
                                      </p:cBhvr>
                                    </p:animEffect>
                                    <p:anim calcmode="lin" valueType="num">
                                      <p:cBhvr>
                                        <p:cTn id="56" dur="800" decel="100000" fill="hold"/>
                                        <p:tgtEl>
                                          <p:spTgt spid="18"/>
                                        </p:tgtEl>
                                        <p:attrNameLst>
                                          <p:attrName>style.rotation</p:attrName>
                                        </p:attrNameLst>
                                      </p:cBhvr>
                                      <p:tavLst>
                                        <p:tav tm="0">
                                          <p:val>
                                            <p:fltVal val="-90"/>
                                          </p:val>
                                        </p:tav>
                                        <p:tav tm="100000">
                                          <p:val>
                                            <p:fltVal val="0"/>
                                          </p:val>
                                        </p:tav>
                                      </p:tavLst>
                                    </p:anim>
                                    <p:anim calcmode="lin" valueType="num">
                                      <p:cBhvr>
                                        <p:cTn id="57" dur="800" decel="100000" fill="hold"/>
                                        <p:tgtEl>
                                          <p:spTgt spid="18"/>
                                        </p:tgtEl>
                                        <p:attrNameLst>
                                          <p:attrName>ppt_x</p:attrName>
                                        </p:attrNameLst>
                                      </p:cBhvr>
                                      <p:tavLst>
                                        <p:tav tm="0">
                                          <p:val>
                                            <p:strVal val="#ppt_x+0.4"/>
                                          </p:val>
                                        </p:tav>
                                        <p:tav tm="100000">
                                          <p:val>
                                            <p:strVal val="#ppt_x-0.05"/>
                                          </p:val>
                                        </p:tav>
                                      </p:tavLst>
                                    </p:anim>
                                    <p:anim calcmode="lin" valueType="num">
                                      <p:cBhvr>
                                        <p:cTn id="58" dur="800" decel="100000" fill="hold"/>
                                        <p:tgtEl>
                                          <p:spTgt spid="18"/>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61" presetID="30" presetClass="entr" presetSubtype="0" fill="hold" grpId="0" nodeType="withEffect">
                                  <p:stCondLst>
                                    <p:cond delay="260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800" decel="100000"/>
                                        <p:tgtEl>
                                          <p:spTgt spid="19"/>
                                        </p:tgtEl>
                                      </p:cBhvr>
                                    </p:animEffect>
                                    <p:anim calcmode="lin" valueType="num">
                                      <p:cBhvr>
                                        <p:cTn id="64" dur="800" decel="100000" fill="hold"/>
                                        <p:tgtEl>
                                          <p:spTgt spid="19"/>
                                        </p:tgtEl>
                                        <p:attrNameLst>
                                          <p:attrName>style.rotation</p:attrName>
                                        </p:attrNameLst>
                                      </p:cBhvr>
                                      <p:tavLst>
                                        <p:tav tm="0">
                                          <p:val>
                                            <p:fltVal val="-90"/>
                                          </p:val>
                                        </p:tav>
                                        <p:tav tm="100000">
                                          <p:val>
                                            <p:fltVal val="0"/>
                                          </p:val>
                                        </p:tav>
                                      </p:tavLst>
                                    </p:anim>
                                    <p:anim calcmode="lin" valueType="num">
                                      <p:cBhvr>
                                        <p:cTn id="65" dur="800" decel="100000" fill="hold"/>
                                        <p:tgtEl>
                                          <p:spTgt spid="19"/>
                                        </p:tgtEl>
                                        <p:attrNameLst>
                                          <p:attrName>ppt_x</p:attrName>
                                        </p:attrNameLst>
                                      </p:cBhvr>
                                      <p:tavLst>
                                        <p:tav tm="0">
                                          <p:val>
                                            <p:strVal val="#ppt_x+0.4"/>
                                          </p:val>
                                        </p:tav>
                                        <p:tav tm="100000">
                                          <p:val>
                                            <p:strVal val="#ppt_x-0.05"/>
                                          </p:val>
                                        </p:tav>
                                      </p:tavLst>
                                    </p:anim>
                                    <p:anim calcmode="lin" valueType="num">
                                      <p:cBhvr>
                                        <p:cTn id="66" dur="800" decel="100000" fill="hold"/>
                                        <p:tgtEl>
                                          <p:spTgt spid="19"/>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anim calcmode="lin" valueType="num">
                                      <p:cBhvr>
                                        <p:cTn id="74" dur="1000" fill="hold"/>
                                        <p:tgtEl>
                                          <p:spTgt spid="8"/>
                                        </p:tgtEl>
                                        <p:attrNameLst>
                                          <p:attrName>ppt_x</p:attrName>
                                        </p:attrNameLst>
                                      </p:cBhvr>
                                      <p:tavLst>
                                        <p:tav tm="0">
                                          <p:val>
                                            <p:strVal val="#ppt_x"/>
                                          </p:val>
                                        </p:tav>
                                        <p:tav tm="100000">
                                          <p:val>
                                            <p:strVal val="#ppt_x"/>
                                          </p:val>
                                        </p:tav>
                                      </p:tavLst>
                                    </p:anim>
                                    <p:anim calcmode="lin" valueType="num">
                                      <p:cBhvr>
                                        <p:cTn id="7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P spid="20" grpId="0"/>
      <p:bldP spid="21" grpId="0"/>
      <p:bldP spid="8" grpId="0"/>
    </p:bldLst>
  </p:timing>
</p:sld>
</file>

<file path=ppt/theme/theme1.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1127</TotalTime>
  <Words>1117</Words>
  <Application>Microsoft Office PowerPoint</Application>
  <PresentationFormat>Widescreen</PresentationFormat>
  <Paragraphs>187</Paragraphs>
  <Slides>29</Slides>
  <Notes>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#9Slide07 SVNZiclets</vt:lpstr>
      <vt:lpstr>#9Slide03 Montserrat ExtraBold</vt:lpstr>
      <vt:lpstr>Barriecito</vt:lpstr>
      <vt:lpstr>Barlow Condensed</vt:lpstr>
      <vt:lpstr>Calibri</vt:lpstr>
      <vt:lpstr>Handlee</vt:lpstr>
      <vt:lpstr>SVN-Block</vt:lpstr>
      <vt:lpstr>Times New Roman</vt:lpstr>
      <vt:lpstr>#9Slide07 SVNBeachwood Sans</vt:lpstr>
      <vt:lpstr>#9Slide03 AmpleSoft Bold</vt:lpstr>
      <vt:lpstr>Arial</vt:lpstr>
      <vt:lpstr>Gochi Hand</vt:lpstr>
      <vt:lpstr>SVN-Newton</vt:lpstr>
      <vt:lpstr>Ranchers</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HAOHO</dc:creator>
  <cp:keywords>HAOMANGNON</cp:keywords>
  <cp:lastModifiedBy>Windows User</cp:lastModifiedBy>
  <cp:revision>46</cp:revision>
  <dcterms:modified xsi:type="dcterms:W3CDTF">2023-01-27T07:22:15Z</dcterms:modified>
</cp:coreProperties>
</file>