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 id="2147483827" r:id="rId2"/>
    <p:sldMasterId id="2147483990" r:id="rId3"/>
  </p:sldMasterIdLst>
  <p:notesMasterIdLst>
    <p:notesMasterId r:id="rId27"/>
  </p:notesMasterIdLst>
  <p:sldIdLst>
    <p:sldId id="437" r:id="rId4"/>
    <p:sldId id="326" r:id="rId5"/>
    <p:sldId id="399" r:id="rId6"/>
    <p:sldId id="438" r:id="rId7"/>
    <p:sldId id="349" r:id="rId8"/>
    <p:sldId id="353" r:id="rId9"/>
    <p:sldId id="331" r:id="rId10"/>
    <p:sldId id="351" r:id="rId11"/>
    <p:sldId id="355" r:id="rId12"/>
    <p:sldId id="357" r:id="rId13"/>
    <p:sldId id="413" r:id="rId14"/>
    <p:sldId id="414" r:id="rId15"/>
    <p:sldId id="415" r:id="rId16"/>
    <p:sldId id="359" r:id="rId17"/>
    <p:sldId id="416" r:id="rId18"/>
    <p:sldId id="417" r:id="rId19"/>
    <p:sldId id="418" r:id="rId20"/>
    <p:sldId id="419" r:id="rId21"/>
    <p:sldId id="420" r:id="rId22"/>
    <p:sldId id="302" r:id="rId23"/>
    <p:sldId id="321" r:id="rId24"/>
    <p:sldId id="323" r:id="rId25"/>
    <p:sldId id="395" r:id="rId26"/>
  </p:sldIdLst>
  <p:sldSz cx="11887200" cy="6858000"/>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00"/>
    <a:srgbClr val="0000FF"/>
    <a:srgbClr val="C5FFFF"/>
    <a:srgbClr val="003300"/>
    <a:srgbClr val="FF0000"/>
    <a:srgbClr val="CCFFFF"/>
    <a:srgbClr val="99FFCC"/>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9" autoAdjust="0"/>
    <p:restoredTop sz="94374" autoAdjust="0"/>
  </p:normalViewPr>
  <p:slideViewPr>
    <p:cSldViewPr>
      <p:cViewPr varScale="1">
        <p:scale>
          <a:sx n="61" d="100"/>
          <a:sy n="61" d="100"/>
        </p:scale>
        <p:origin x="996" y="60"/>
      </p:cViewPr>
      <p:guideLst>
        <p:guide orient="horz" pos="2160"/>
        <p:guide pos="3744"/>
      </p:guideLst>
    </p:cSldViewPr>
  </p:slideViewPr>
  <p:notesTextViewPr>
    <p:cViewPr>
      <p:scale>
        <a:sx n="100" d="100"/>
        <a:sy n="100" d="100"/>
      </p:scale>
      <p:origin x="0" y="0"/>
    </p:cViewPr>
  </p:notesTextViewPr>
  <p:sorterViewPr>
    <p:cViewPr>
      <p:scale>
        <a:sx n="66" d="100"/>
        <a:sy n="66" d="100"/>
      </p:scale>
      <p:origin x="0" y="22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4C003BF-0657-47E6-87A2-FC4F4056A2E3}" type="datetimeFigureOut">
              <a:rPr lang="en-US"/>
              <a:pPr>
                <a:defRPr/>
              </a:pPr>
              <a:t>1/30/2023</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F1222BD-DDA4-467B-8423-CD861611C26A}" type="slidenum">
              <a:rPr lang="en-US" altLang="en-US"/>
              <a:pPr/>
              <a:t>‹#›</a:t>
            </a:fld>
            <a:endParaRPr lang="en-US" altLang="en-US"/>
          </a:p>
        </p:txBody>
      </p:sp>
    </p:spTree>
    <p:extLst>
      <p:ext uri="{BB962C8B-B14F-4D97-AF65-F5344CB8AC3E}">
        <p14:creationId xmlns:p14="http://schemas.microsoft.com/office/powerpoint/2010/main" val="1578449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xfrm>
            <a:off x="754063" y="1143000"/>
            <a:ext cx="534987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latin typeface="Arial" pitchFamily="34" charset="0"/>
              <a:cs typeface="Arial" pitchFamily="34" charset="0"/>
            </a:endParaRPr>
          </a:p>
        </p:txBody>
      </p:sp>
      <p:sp>
        <p:nvSpPr>
          <p:cNvPr id="419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defRPr>
                <a:solidFill>
                  <a:schemeClr val="tx1"/>
                </a:solidFill>
                <a:latin typeface="Arial" pitchFamily="34" charset="0"/>
              </a:defRPr>
            </a:lvl1pPr>
            <a:lvl2pPr marL="742950" indent="-285750" defTabSz="685800">
              <a:defRPr>
                <a:solidFill>
                  <a:schemeClr val="tx1"/>
                </a:solidFill>
                <a:latin typeface="Arial" pitchFamily="34" charset="0"/>
              </a:defRPr>
            </a:lvl2pPr>
            <a:lvl3pPr marL="1143000" indent="-228600" defTabSz="685800">
              <a:defRPr>
                <a:solidFill>
                  <a:schemeClr val="tx1"/>
                </a:solidFill>
                <a:latin typeface="Arial" pitchFamily="34" charset="0"/>
              </a:defRPr>
            </a:lvl3pPr>
            <a:lvl4pPr marL="1600200" indent="-228600" defTabSz="685800">
              <a:defRPr>
                <a:solidFill>
                  <a:schemeClr val="tx1"/>
                </a:solidFill>
                <a:latin typeface="Arial" pitchFamily="34" charset="0"/>
              </a:defRPr>
            </a:lvl4pPr>
            <a:lvl5pPr marL="2057400" indent="-228600" defTabSz="685800">
              <a:defRPr>
                <a:solidFill>
                  <a:schemeClr val="tx1"/>
                </a:solidFill>
                <a:latin typeface="Arial" pitchFamily="34" charset="0"/>
              </a:defRPr>
            </a:lvl5pPr>
            <a:lvl6pPr marL="2514600" indent="-228600" defTabSz="685800" eaLnBrk="0" fontAlgn="base" hangingPunct="0">
              <a:spcBef>
                <a:spcPct val="0"/>
              </a:spcBef>
              <a:spcAft>
                <a:spcPct val="0"/>
              </a:spcAft>
              <a:defRPr>
                <a:solidFill>
                  <a:schemeClr val="tx1"/>
                </a:solidFill>
                <a:latin typeface="Arial" pitchFamily="34" charset="0"/>
              </a:defRPr>
            </a:lvl6pPr>
            <a:lvl7pPr marL="2971800" indent="-228600" defTabSz="685800" eaLnBrk="0" fontAlgn="base" hangingPunct="0">
              <a:spcBef>
                <a:spcPct val="0"/>
              </a:spcBef>
              <a:spcAft>
                <a:spcPct val="0"/>
              </a:spcAft>
              <a:defRPr>
                <a:solidFill>
                  <a:schemeClr val="tx1"/>
                </a:solidFill>
                <a:latin typeface="Arial" pitchFamily="34" charset="0"/>
              </a:defRPr>
            </a:lvl7pPr>
            <a:lvl8pPr marL="3429000" indent="-228600" defTabSz="685800" eaLnBrk="0" fontAlgn="base" hangingPunct="0">
              <a:spcBef>
                <a:spcPct val="0"/>
              </a:spcBef>
              <a:spcAft>
                <a:spcPct val="0"/>
              </a:spcAft>
              <a:defRPr>
                <a:solidFill>
                  <a:schemeClr val="tx1"/>
                </a:solidFill>
                <a:latin typeface="Arial" pitchFamily="34" charset="0"/>
              </a:defRPr>
            </a:lvl8pPr>
            <a:lvl9pPr marL="3886200" indent="-228600" defTabSz="685800" eaLnBrk="0" fontAlgn="base" hangingPunct="0">
              <a:spcBef>
                <a:spcPct val="0"/>
              </a:spcBef>
              <a:spcAft>
                <a:spcPct val="0"/>
              </a:spcAft>
              <a:defRPr>
                <a:solidFill>
                  <a:schemeClr val="tx1"/>
                </a:solidFill>
                <a:latin typeface="Arial" pitchFamily="34" charset="0"/>
              </a:defRPr>
            </a:lvl9pPr>
          </a:lstStyle>
          <a:p>
            <a:fld id="{F69D78CC-2EA7-4970-8732-EF8F80998E4D}" type="slidenum">
              <a:rPr lang="zh-CN" altLang="en-US">
                <a:solidFill>
                  <a:srgbClr val="000000"/>
                </a:solidFill>
                <a:latin typeface="等线"/>
              </a:rPr>
              <a:pPr/>
              <a:t>1</a:t>
            </a:fld>
            <a:endParaRPr lang="zh-CN" altLang="en-US">
              <a:solidFill>
                <a:srgbClr val="000000"/>
              </a:solidFill>
              <a:latin typeface="等线"/>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457200" y="685800"/>
            <a:ext cx="59436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AD2AA03-94E2-42FC-83F2-B7F1680C7DC9}" type="slidenum">
              <a:rPr lang="en-US" altLang="en-US"/>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122363"/>
            <a:ext cx="8915400" cy="2387600"/>
          </a:xfrm>
        </p:spPr>
        <p:txBody>
          <a:bodyPr anchor="b"/>
          <a:lstStyle>
            <a:lvl1pPr algn="ctr">
              <a:defRPr sz="5850"/>
            </a:lvl1pPr>
          </a:lstStyle>
          <a:p>
            <a:r>
              <a:rPr lang="en-US"/>
              <a:t>Click to edit Master title style</a:t>
            </a:r>
            <a:endParaRPr lang="vi-VN"/>
          </a:p>
        </p:txBody>
      </p:sp>
      <p:sp>
        <p:nvSpPr>
          <p:cNvPr id="3" name="Subtitle 2"/>
          <p:cNvSpPr>
            <a:spLocks noGrp="1"/>
          </p:cNvSpPr>
          <p:nvPr>
            <p:ph type="subTitle" idx="1"/>
          </p:nvPr>
        </p:nvSpPr>
        <p:spPr>
          <a:xfrm>
            <a:off x="1485900" y="3602038"/>
            <a:ext cx="8915400" cy="1655762"/>
          </a:xfrm>
        </p:spPr>
        <p:txBody>
          <a:bodyPr/>
          <a:lstStyle>
            <a:lvl1pPr marL="0" indent="0" algn="ctr">
              <a:buNone/>
              <a:defRPr sz="2340"/>
            </a:lvl1pPr>
            <a:lvl2pPr marL="445770" indent="0" algn="ctr">
              <a:buNone/>
              <a:defRPr sz="1950"/>
            </a:lvl2pPr>
            <a:lvl3pPr marL="891540" indent="0" algn="ctr">
              <a:buNone/>
              <a:defRPr sz="1755"/>
            </a:lvl3pPr>
            <a:lvl4pPr marL="1337310" indent="0" algn="ctr">
              <a:buNone/>
              <a:defRPr sz="1560"/>
            </a:lvl4pPr>
            <a:lvl5pPr marL="1783080" indent="0" algn="ctr">
              <a:buNone/>
              <a:defRPr sz="1560"/>
            </a:lvl5pPr>
            <a:lvl6pPr marL="2228850" indent="0" algn="ctr">
              <a:buNone/>
              <a:defRPr sz="1560"/>
            </a:lvl6pPr>
            <a:lvl7pPr marL="2674620" indent="0" algn="ctr">
              <a:buNone/>
              <a:defRPr sz="1560"/>
            </a:lvl7pPr>
            <a:lvl8pPr marL="3120390" indent="0" algn="ctr">
              <a:buNone/>
              <a:defRPr sz="1560"/>
            </a:lvl8pPr>
            <a:lvl9pPr marL="3566160" indent="0" algn="ctr">
              <a:buNone/>
              <a:defRPr sz="156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DEFE9BD-B84D-4A29-BB87-DD8C4FBB4EEA}" type="slidenum">
              <a:rPr lang="en-US" altLang="en-US" smtClean="0"/>
              <a:pPr/>
              <a:t>‹#›</a:t>
            </a:fld>
            <a:endParaRPr lang="en-US" altLang="en-US"/>
          </a:p>
        </p:txBody>
      </p:sp>
    </p:spTree>
    <p:extLst>
      <p:ext uri="{BB962C8B-B14F-4D97-AF65-F5344CB8AC3E}">
        <p14:creationId xmlns:p14="http://schemas.microsoft.com/office/powerpoint/2010/main" val="257109520"/>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3563EA9-68B7-42EC-903B-9723AB5E7BCD}" type="slidenum">
              <a:rPr lang="en-US" altLang="en-US" smtClean="0"/>
              <a:pPr/>
              <a:t>‹#›</a:t>
            </a:fld>
            <a:endParaRPr lang="en-US" altLang="en-US"/>
          </a:p>
        </p:txBody>
      </p:sp>
    </p:spTree>
    <p:extLst>
      <p:ext uri="{BB962C8B-B14F-4D97-AF65-F5344CB8AC3E}">
        <p14:creationId xmlns:p14="http://schemas.microsoft.com/office/powerpoint/2010/main" val="3999492758"/>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9" y="365125"/>
            <a:ext cx="2563178"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7279" y="365125"/>
            <a:ext cx="75409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61FC8BE-EB48-42A0-83E9-CFCDDCC47DF3}" type="slidenum">
              <a:rPr lang="en-US" altLang="en-US" smtClean="0"/>
              <a:pPr/>
              <a:t>‹#›</a:t>
            </a:fld>
            <a:endParaRPr lang="en-US" altLang="en-US"/>
          </a:p>
        </p:txBody>
      </p:sp>
    </p:spTree>
    <p:extLst>
      <p:ext uri="{BB962C8B-B14F-4D97-AF65-F5344CB8AC3E}">
        <p14:creationId xmlns:p14="http://schemas.microsoft.com/office/powerpoint/2010/main" val="3148515770"/>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622855"/>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 y="0"/>
            <a:ext cx="11447622" cy="6858000"/>
            <a:chOff x="0" y="0"/>
            <a:chExt cx="5547" cy="4320"/>
          </a:xfrm>
        </p:grpSpPr>
        <p:grpSp>
          <p:nvGrpSpPr>
            <p:cNvPr id="5" name="Group 3"/>
            <p:cNvGrpSpPr>
              <a:grpSpLocks/>
            </p:cNvGrpSpPr>
            <p:nvPr userDrawn="1"/>
          </p:nvGrpSpPr>
          <p:grpSpPr bwMode="auto">
            <a:xfrm rot="-215207">
              <a:off x="3692" y="233"/>
              <a:ext cx="1856" cy="3626"/>
              <a:chOff x="3010" y="777"/>
              <a:chExt cx="1856" cy="3626"/>
            </a:xfrm>
          </p:grpSpPr>
          <p:sp>
            <p:nvSpPr>
              <p:cNvPr id="39" name="Freeform 4"/>
              <p:cNvSpPr>
                <a:spLocks/>
              </p:cNvSpPr>
              <p:nvPr userDrawn="1"/>
            </p:nvSpPr>
            <p:spPr bwMode="ltGray">
              <a:xfrm rot="12185230" flipV="1">
                <a:off x="3533" y="776"/>
                <a:ext cx="1333" cy="1485"/>
              </a:xfrm>
              <a:custGeom>
                <a:avLst/>
                <a:gdLst>
                  <a:gd name="T0" fmla="*/ 2837002 w 596"/>
                  <a:gd name="T1" fmla="*/ 61964727 h 666"/>
                  <a:gd name="T2" fmla="*/ 1015643 w 596"/>
                  <a:gd name="T3" fmla="*/ 57069348 h 666"/>
                  <a:gd name="T4" fmla="*/ 0 w 596"/>
                  <a:gd name="T5" fmla="*/ 48357478 h 666"/>
                  <a:gd name="T6" fmla="*/ 706848 w 596"/>
                  <a:gd name="T7" fmla="*/ 37182315 h 666"/>
                  <a:gd name="T8" fmla="*/ 4384997 w 596"/>
                  <a:gd name="T9" fmla="*/ 25296614 h 666"/>
                  <a:gd name="T10" fmla="*/ 12049566 w 596"/>
                  <a:gd name="T11" fmla="*/ 14045485 h 666"/>
                  <a:gd name="T12" fmla="*/ 24909232 w 596"/>
                  <a:gd name="T13" fmla="*/ 5182345 h 666"/>
                  <a:gd name="T14" fmla="*/ 43270095 w 596"/>
                  <a:gd name="T15" fmla="*/ 303676 h 666"/>
                  <a:gd name="T16" fmla="*/ 66619940 w 596"/>
                  <a:gd name="T17" fmla="*/ 1509783 h 666"/>
                  <a:gd name="T18" fmla="*/ 84874642 w 596"/>
                  <a:gd name="T19" fmla="*/ 11419113 h 666"/>
                  <a:gd name="T20" fmla="*/ 97105577 w 596"/>
                  <a:gd name="T21" fmla="*/ 27653003 h 666"/>
                  <a:gd name="T22" fmla="*/ 103628460 w 596"/>
                  <a:gd name="T23" fmla="*/ 47512363 h 666"/>
                  <a:gd name="T24" fmla="*/ 104314944 w 596"/>
                  <a:gd name="T25" fmla="*/ 68487569 h 666"/>
                  <a:gd name="T26" fmla="*/ 99234335 w 596"/>
                  <a:gd name="T27" fmla="*/ 87918185 h 666"/>
                  <a:gd name="T28" fmla="*/ 88867294 w 596"/>
                  <a:gd name="T29" fmla="*/ 102933254 h 666"/>
                  <a:gd name="T30" fmla="*/ 73135007 w 596"/>
                  <a:gd name="T31" fmla="*/ 110979058 h 666"/>
                  <a:gd name="T32" fmla="*/ 68190456 w 596"/>
                  <a:gd name="T33" fmla="*/ 110269141 h 666"/>
                  <a:gd name="T34" fmla="*/ 77276374 w 596"/>
                  <a:gd name="T35" fmla="*/ 103313365 h 666"/>
                  <a:gd name="T36" fmla="*/ 84482315 w 596"/>
                  <a:gd name="T37" fmla="*/ 91079855 h 666"/>
                  <a:gd name="T38" fmla="*/ 89183640 w 596"/>
                  <a:gd name="T39" fmla="*/ 75965253 h 666"/>
                  <a:gd name="T40" fmla="*/ 91138270 w 596"/>
                  <a:gd name="T41" fmla="*/ 59472034 h 666"/>
                  <a:gd name="T42" fmla="*/ 90123392 w 596"/>
                  <a:gd name="T43" fmla="*/ 43179537 h 666"/>
                  <a:gd name="T44" fmla="*/ 85044194 w 596"/>
                  <a:gd name="T45" fmla="*/ 29129617 h 666"/>
                  <a:gd name="T46" fmla="*/ 75865711 w 596"/>
                  <a:gd name="T47" fmla="*/ 18752890 h 666"/>
                  <a:gd name="T48" fmla="*/ 59817024 w 596"/>
                  <a:gd name="T49" fmla="*/ 12518086 h 666"/>
                  <a:gd name="T50" fmla="*/ 43104590 w 596"/>
                  <a:gd name="T51" fmla="*/ 10206331 h 666"/>
                  <a:gd name="T52" fmla="*/ 30488756 w 596"/>
                  <a:gd name="T53" fmla="*/ 11852311 h 666"/>
                  <a:gd name="T54" fmla="*/ 21233107 w 596"/>
                  <a:gd name="T55" fmla="*/ 16898094 h 666"/>
                  <a:gd name="T56" fmla="*/ 14711062 w 596"/>
                  <a:gd name="T57" fmla="*/ 24916503 h 666"/>
                  <a:gd name="T58" fmla="*/ 9946828 w 596"/>
                  <a:gd name="T59" fmla="*/ 34445685 h 666"/>
                  <a:gd name="T60" fmla="*/ 6968367 w 596"/>
                  <a:gd name="T61" fmla="*/ 45487258 h 666"/>
                  <a:gd name="T62" fmla="*/ 4938998 w 596"/>
                  <a:gd name="T63" fmla="*/ 5677234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40" name="Freeform 5"/>
              <p:cNvSpPr>
                <a:spLocks/>
              </p:cNvSpPr>
              <p:nvPr userDrawn="1"/>
            </p:nvSpPr>
            <p:spPr bwMode="ltGray">
              <a:xfrm rot="12185230" flipV="1">
                <a:off x="4028" y="1800"/>
                <a:ext cx="571" cy="531"/>
              </a:xfrm>
              <a:custGeom>
                <a:avLst/>
                <a:gdLst>
                  <a:gd name="T0" fmla="*/ 0 w 257"/>
                  <a:gd name="T1" fmla="*/ 0 h 237"/>
                  <a:gd name="T2" fmla="*/ 0 w 257"/>
                  <a:gd name="T3" fmla="*/ 4478485 h 237"/>
                  <a:gd name="T4" fmla="*/ 521416 w 257"/>
                  <a:gd name="T5" fmla="*/ 8991609 h 237"/>
                  <a:gd name="T6" fmla="*/ 923289 w 257"/>
                  <a:gd name="T7" fmla="*/ 13477248 h 237"/>
                  <a:gd name="T8" fmla="*/ 1705879 w 257"/>
                  <a:gd name="T9" fmla="*/ 17681337 h 237"/>
                  <a:gd name="T10" fmla="*/ 2866791 w 257"/>
                  <a:gd name="T11" fmla="*/ 21439808 h 237"/>
                  <a:gd name="T12" fmla="*/ 4265130 w 257"/>
                  <a:gd name="T13" fmla="*/ 25377017 h 237"/>
                  <a:gd name="T14" fmla="*/ 6002463 w 257"/>
                  <a:gd name="T15" fmla="*/ 29010343 h 237"/>
                  <a:gd name="T16" fmla="*/ 8075360 w 257"/>
                  <a:gd name="T17" fmla="*/ 32050586 h 237"/>
                  <a:gd name="T18" fmla="*/ 10634413 w 257"/>
                  <a:gd name="T19" fmla="*/ 34946188 h 237"/>
                  <a:gd name="T20" fmla="*/ 13629090 w 257"/>
                  <a:gd name="T21" fmla="*/ 37428395 h 237"/>
                  <a:gd name="T22" fmla="*/ 16841469 w 257"/>
                  <a:gd name="T23" fmla="*/ 39443236 h 237"/>
                  <a:gd name="T24" fmla="*/ 20793007 w 257"/>
                  <a:gd name="T25" fmla="*/ 41043273 h 237"/>
                  <a:gd name="T26" fmla="*/ 25072221 w 257"/>
                  <a:gd name="T27" fmla="*/ 42084887 h 237"/>
                  <a:gd name="T28" fmla="*/ 29865195 w 257"/>
                  <a:gd name="T29" fmla="*/ 42660208 h 237"/>
                  <a:gd name="T30" fmla="*/ 34912520 w 257"/>
                  <a:gd name="T31" fmla="*/ 42487365 h 237"/>
                  <a:gd name="T32" fmla="*/ 40786115 w 257"/>
                  <a:gd name="T33" fmla="*/ 41763569 h 237"/>
                  <a:gd name="T34" fmla="*/ 35551235 w 257"/>
                  <a:gd name="T35" fmla="*/ 40864597 h 237"/>
                  <a:gd name="T36" fmla="*/ 30920208 w 257"/>
                  <a:gd name="T37" fmla="*/ 39615147 h 237"/>
                  <a:gd name="T38" fmla="*/ 27000759 w 257"/>
                  <a:gd name="T39" fmla="*/ 38145409 h 237"/>
                  <a:gd name="T40" fmla="*/ 23495704 w 257"/>
                  <a:gd name="T41" fmla="*/ 36709058 h 237"/>
                  <a:gd name="T42" fmla="*/ 20285768 w 257"/>
                  <a:gd name="T43" fmla="*/ 34710123 h 237"/>
                  <a:gd name="T44" fmla="*/ 17785828 w 257"/>
                  <a:gd name="T45" fmla="*/ 32775233 h 237"/>
                  <a:gd name="T46" fmla="*/ 15421010 w 257"/>
                  <a:gd name="T47" fmla="*/ 30431417 h 237"/>
                  <a:gd name="T48" fmla="*/ 13336212 w 257"/>
                  <a:gd name="T49" fmla="*/ 27859780 h 237"/>
                  <a:gd name="T50" fmla="*/ 11416425 w 257"/>
                  <a:gd name="T51" fmla="*/ 25377017 h 237"/>
                  <a:gd name="T52" fmla="*/ 9711124 w 257"/>
                  <a:gd name="T53" fmla="*/ 22481406 h 237"/>
                  <a:gd name="T54" fmla="*/ 8289085 w 257"/>
                  <a:gd name="T55" fmla="*/ 19282163 h 237"/>
                  <a:gd name="T56" fmla="*/ 6844550 w 257"/>
                  <a:gd name="T57" fmla="*/ 15810639 h 237"/>
                  <a:gd name="T58" fmla="*/ 5208758 w 257"/>
                  <a:gd name="T59" fmla="*/ 12434591 h 237"/>
                  <a:gd name="T60" fmla="*/ 3634619 w 257"/>
                  <a:gd name="T61" fmla="*/ 8433855 h 237"/>
                  <a:gd name="T62" fmla="*/ 1919682 w 257"/>
                  <a:gd name="T63" fmla="*/ 4335129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41" name="Freeform 6"/>
              <p:cNvSpPr>
                <a:spLocks/>
              </p:cNvSpPr>
              <p:nvPr userDrawn="1"/>
            </p:nvSpPr>
            <p:spPr bwMode="ltGray">
              <a:xfrm rot="12185230" flipV="1">
                <a:off x="3637" y="2165"/>
                <a:ext cx="277" cy="249"/>
              </a:xfrm>
              <a:custGeom>
                <a:avLst/>
                <a:gdLst>
                  <a:gd name="T0" fmla="*/ 13249721 w 124"/>
                  <a:gd name="T1" fmla="*/ 0 h 110"/>
                  <a:gd name="T2" fmla="*/ 21352056 w 124"/>
                  <a:gd name="T3" fmla="*/ 22628633 h 110"/>
                  <a:gd name="T4" fmla="*/ 20662049 w 124"/>
                  <a:gd name="T5" fmla="*/ 22444455 h 110"/>
                  <a:gd name="T6" fmla="*/ 18420650 w 124"/>
                  <a:gd name="T7" fmla="*/ 22084168 h 110"/>
                  <a:gd name="T8" fmla="*/ 15345816 w 124"/>
                  <a:gd name="T9" fmla="*/ 21229333 h 110"/>
                  <a:gd name="T10" fmla="*/ 11737426 w 124"/>
                  <a:gd name="T11" fmla="*/ 20781008 h 110"/>
                  <a:gd name="T12" fmla="*/ 7797251 w 124"/>
                  <a:gd name="T13" fmla="*/ 20400584 h 110"/>
                  <a:gd name="T14" fmla="*/ 4307906 w 124"/>
                  <a:gd name="T15" fmla="*/ 20615677 h 110"/>
                  <a:gd name="T16" fmla="*/ 1562519 w 124"/>
                  <a:gd name="T17" fmla="*/ 21430574 h 110"/>
                  <a:gd name="T18" fmla="*/ 0 w 124"/>
                  <a:gd name="T19" fmla="*/ 23115397 h 110"/>
                  <a:gd name="T20" fmla="*/ 699467 w 124"/>
                  <a:gd name="T21" fmla="*/ 20615677 h 110"/>
                  <a:gd name="T22" fmla="*/ 1376625 w 124"/>
                  <a:gd name="T23" fmla="*/ 18647399 h 110"/>
                  <a:gd name="T24" fmla="*/ 2766256 w 124"/>
                  <a:gd name="T25" fmla="*/ 17247992 h 110"/>
                  <a:gd name="T26" fmla="*/ 4307906 w 124"/>
                  <a:gd name="T27" fmla="*/ 15945125 h 110"/>
                  <a:gd name="T28" fmla="*/ 6179459 w 124"/>
                  <a:gd name="T29" fmla="*/ 15111679 h 110"/>
                  <a:gd name="T30" fmla="*/ 8107884 w 124"/>
                  <a:gd name="T31" fmla="*/ 14914023 h 110"/>
                  <a:gd name="T32" fmla="*/ 10174561 w 124"/>
                  <a:gd name="T33" fmla="*/ 14914023 h 110"/>
                  <a:gd name="T34" fmla="*/ 12414410 w 124"/>
                  <a:gd name="T35" fmla="*/ 15567195 h 110"/>
                  <a:gd name="T36" fmla="*/ 12554587 w 124"/>
                  <a:gd name="T37" fmla="*/ 14914023 h 110"/>
                  <a:gd name="T38" fmla="*/ 12000274 w 124"/>
                  <a:gd name="T39" fmla="*/ 11762660 h 110"/>
                  <a:gd name="T40" fmla="*/ 11551412 w 124"/>
                  <a:gd name="T41" fmla="*/ 7980158 h 110"/>
                  <a:gd name="T42" fmla="*/ 11177493 w 124"/>
                  <a:gd name="T43" fmla="*/ 6315253 h 110"/>
                  <a:gd name="T44" fmla="*/ 10874039 w 124"/>
                  <a:gd name="T45" fmla="*/ 6315253 h 110"/>
                  <a:gd name="T46" fmla="*/ 10487700 w 124"/>
                  <a:gd name="T47" fmla="*/ 6100289 h 110"/>
                  <a:gd name="T48" fmla="*/ 10174561 w 124"/>
                  <a:gd name="T49" fmla="*/ 5485429 h 110"/>
                  <a:gd name="T50" fmla="*/ 9788456 w 124"/>
                  <a:gd name="T51" fmla="*/ 4828504 h 110"/>
                  <a:gd name="T52" fmla="*/ 9788456 w 124"/>
                  <a:gd name="T53" fmla="*/ 3981340 h 110"/>
                  <a:gd name="T54" fmla="*/ 10174561 w 124"/>
                  <a:gd name="T55" fmla="*/ 2949167 h 110"/>
                  <a:gd name="T56" fmla="*/ 11315821 w 124"/>
                  <a:gd name="T57" fmla="*/ 1688467 h 110"/>
                  <a:gd name="T58" fmla="*/ 13249721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42" name="Freeform 7"/>
              <p:cNvSpPr>
                <a:spLocks/>
              </p:cNvSpPr>
              <p:nvPr userDrawn="1"/>
            </p:nvSpPr>
            <p:spPr bwMode="ltGray">
              <a:xfrm rot="12185230" flipV="1">
                <a:off x="3977" y="975"/>
                <a:ext cx="245" cy="347"/>
              </a:xfrm>
              <a:custGeom>
                <a:avLst/>
                <a:gdLst>
                  <a:gd name="T0" fmla="*/ 0 w 109"/>
                  <a:gd name="T1" fmla="*/ 0 h 156"/>
                  <a:gd name="T2" fmla="*/ 931542 w 109"/>
                  <a:gd name="T3" fmla="*/ 130681 h 156"/>
                  <a:gd name="T4" fmla="*/ 3357966 w 109"/>
                  <a:gd name="T5" fmla="*/ 777284 h 156"/>
                  <a:gd name="T6" fmla="*/ 6985458 w 109"/>
                  <a:gd name="T7" fmla="*/ 1951441 h 156"/>
                  <a:gd name="T8" fmla="*/ 10905442 w 109"/>
                  <a:gd name="T9" fmla="*/ 3845825 h 156"/>
                  <a:gd name="T10" fmla="*/ 14686300 w 109"/>
                  <a:gd name="T11" fmla="*/ 7116005 h 156"/>
                  <a:gd name="T12" fmla="*/ 18155570 w 109"/>
                  <a:gd name="T13" fmla="*/ 11457197 h 156"/>
                  <a:gd name="T14" fmla="*/ 20255197 w 109"/>
                  <a:gd name="T15" fmla="*/ 17432137 h 156"/>
                  <a:gd name="T16" fmla="*/ 20588296 w 109"/>
                  <a:gd name="T17" fmla="*/ 25188924 h 156"/>
                  <a:gd name="T18" fmla="*/ 19804481 w 109"/>
                  <a:gd name="T19" fmla="*/ 25188924 h 156"/>
                  <a:gd name="T20" fmla="*/ 18724748 w 109"/>
                  <a:gd name="T21" fmla="*/ 25188924 h 156"/>
                  <a:gd name="T22" fmla="*/ 17563888 w 109"/>
                  <a:gd name="T23" fmla="*/ 25188924 h 156"/>
                  <a:gd name="T24" fmla="*/ 16477223 w 109"/>
                  <a:gd name="T25" fmla="*/ 24898682 h 156"/>
                  <a:gd name="T26" fmla="*/ 15285671 w 109"/>
                  <a:gd name="T27" fmla="*/ 24673504 h 156"/>
                  <a:gd name="T28" fmla="*/ 13939608 w 109"/>
                  <a:gd name="T29" fmla="*/ 24252157 h 156"/>
                  <a:gd name="T30" fmla="*/ 12435901 w 109"/>
                  <a:gd name="T31" fmla="*/ 23428210 h 156"/>
                  <a:gd name="T32" fmla="*/ 10905442 w 109"/>
                  <a:gd name="T33" fmla="*/ 22418927 h 156"/>
                  <a:gd name="T34" fmla="*/ 9979695 w 109"/>
                  <a:gd name="T35" fmla="*/ 20335693 h 156"/>
                  <a:gd name="T36" fmla="*/ 9979695 w 109"/>
                  <a:gd name="T37" fmla="*/ 17912258 h 156"/>
                  <a:gd name="T38" fmla="*/ 10578430 w 109"/>
                  <a:gd name="T39" fmla="*/ 15540751 h 156"/>
                  <a:gd name="T40" fmla="*/ 11172101 w 109"/>
                  <a:gd name="T41" fmla="*/ 12928030 h 156"/>
                  <a:gd name="T42" fmla="*/ 10578430 w 109"/>
                  <a:gd name="T43" fmla="*/ 10018969 h 156"/>
                  <a:gd name="T44" fmla="*/ 9078163 w 109"/>
                  <a:gd name="T45" fmla="*/ 6986620 h 156"/>
                  <a:gd name="T46" fmla="*/ 5864873 w 109"/>
                  <a:gd name="T47" fmla="*/ 36790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43" name="Freeform 8"/>
              <p:cNvSpPr>
                <a:spLocks/>
              </p:cNvSpPr>
              <p:nvPr userDrawn="1"/>
            </p:nvSpPr>
            <p:spPr bwMode="ltGray">
              <a:xfrm rot="12185230" flipV="1">
                <a:off x="3843" y="2207"/>
                <a:ext cx="103" cy="209"/>
              </a:xfrm>
              <a:custGeom>
                <a:avLst/>
                <a:gdLst>
                  <a:gd name="T0" fmla="*/ 5512448 w 46"/>
                  <a:gd name="T1" fmla="*/ 0 h 94"/>
                  <a:gd name="T2" fmla="*/ 3589848 w 46"/>
                  <a:gd name="T3" fmla="*/ 6073958 h 94"/>
                  <a:gd name="T4" fmla="*/ 2702608 w 46"/>
                  <a:gd name="T5" fmla="*/ 9969669 h 94"/>
                  <a:gd name="T6" fmla="*/ 1986590 w 46"/>
                  <a:gd name="T7" fmla="*/ 12684166 h 94"/>
                  <a:gd name="T8" fmla="*/ 0 w 46"/>
                  <a:gd name="T9" fmla="*/ 15092962 h 94"/>
                  <a:gd name="T10" fmla="*/ 2129402 w 46"/>
                  <a:gd name="T11" fmla="*/ 14139617 h 94"/>
                  <a:gd name="T12" fmla="*/ 4128486 w 46"/>
                  <a:gd name="T13" fmla="*/ 12845980 h 94"/>
                  <a:gd name="T14" fmla="*/ 5731717 w 46"/>
                  <a:gd name="T15" fmla="*/ 11036305 h 94"/>
                  <a:gd name="T16" fmla="*/ 7178818 w 46"/>
                  <a:gd name="T17" fmla="*/ 9148971 h 94"/>
                  <a:gd name="T18" fmla="*/ 8038138 w 46"/>
                  <a:gd name="T19" fmla="*/ 7078038 h 94"/>
                  <a:gd name="T20" fmla="*/ 8214550 w 46"/>
                  <a:gd name="T21" fmla="*/ 4829919 h 94"/>
                  <a:gd name="T22" fmla="*/ 7463026 w 46"/>
                  <a:gd name="T23" fmla="*/ 2362220 h 94"/>
                  <a:gd name="T24" fmla="*/ 5512448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44" name="Freeform 9"/>
              <p:cNvSpPr>
                <a:spLocks/>
              </p:cNvSpPr>
              <p:nvPr userDrawn="1"/>
            </p:nvSpPr>
            <p:spPr bwMode="ltGray">
              <a:xfrm rot="12185230" flipV="1">
                <a:off x="3893" y="1325"/>
                <a:ext cx="120" cy="90"/>
              </a:xfrm>
              <a:custGeom>
                <a:avLst/>
                <a:gdLst>
                  <a:gd name="T0" fmla="*/ 0 w 54"/>
                  <a:gd name="T1" fmla="*/ 0 h 40"/>
                  <a:gd name="T2" fmla="*/ 129571 w 54"/>
                  <a:gd name="T3" fmla="*/ 186604 h 40"/>
                  <a:gd name="T4" fmla="*/ 927758 w 54"/>
                  <a:gd name="T5" fmla="*/ 606301 h 40"/>
                  <a:gd name="T6" fmla="*/ 2061684 w 54"/>
                  <a:gd name="T7" fmla="*/ 1550219 h 40"/>
                  <a:gd name="T8" fmla="*/ 3347609 w 54"/>
                  <a:gd name="T9" fmla="*/ 2304198 h 40"/>
                  <a:gd name="T10" fmla="*/ 4581520 w 54"/>
                  <a:gd name="T11" fmla="*/ 2909966 h 40"/>
                  <a:gd name="T12" fmla="*/ 6029058 w 54"/>
                  <a:gd name="T13" fmla="*/ 3269099 h 40"/>
                  <a:gd name="T14" fmla="*/ 7309442 w 54"/>
                  <a:gd name="T15" fmla="*/ 3487993 h 40"/>
                  <a:gd name="T16" fmla="*/ 8601787 w 54"/>
                  <a:gd name="T17" fmla="*/ 3069398 h 40"/>
                  <a:gd name="T18" fmla="*/ 8437156 w 54"/>
                  <a:gd name="T19" fmla="*/ 4782458 h 40"/>
                  <a:gd name="T20" fmla="*/ 7961329 w 54"/>
                  <a:gd name="T21" fmla="*/ 6331390 h 40"/>
                  <a:gd name="T22" fmla="*/ 7021762 w 54"/>
                  <a:gd name="T23" fmla="*/ 7355473 h 40"/>
                  <a:gd name="T24" fmla="*/ 5862618 w 54"/>
                  <a:gd name="T25" fmla="*/ 7690849 h 40"/>
                  <a:gd name="T26" fmla="*/ 4452542 w 54"/>
                  <a:gd name="T27" fmla="*/ 7512199 h 40"/>
                  <a:gd name="T28" fmla="*/ 3001547 w 54"/>
                  <a:gd name="T29" fmla="*/ 6142201 h 40"/>
                  <a:gd name="T30" fmla="*/ 1580829 w 54"/>
                  <a:gd name="T31" fmla="*/ 382493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891042 w 149"/>
                  <a:gd name="T3" fmla="*/ 60676314 h 704"/>
                  <a:gd name="T4" fmla="*/ 2407640 w 149"/>
                  <a:gd name="T5" fmla="*/ 137578206 h 704"/>
                  <a:gd name="T6" fmla="*/ 4219641 w 149"/>
                  <a:gd name="T7" fmla="*/ 235083462 h 704"/>
                  <a:gd name="T8" fmla="*/ 6227474 w 149"/>
                  <a:gd name="T9" fmla="*/ 361934407 h 704"/>
                  <a:gd name="T10" fmla="*/ 8735477 w 149"/>
                  <a:gd name="T11" fmla="*/ 519022954 h 704"/>
                  <a:gd name="T12" fmla="*/ 11075489 w 149"/>
                  <a:gd name="T13" fmla="*/ 687552341 h 704"/>
                  <a:gd name="T14" fmla="*/ 13332086 w 149"/>
                  <a:gd name="T15" fmla="*/ 881094337 h 704"/>
                  <a:gd name="T16" fmla="*/ 15087317 w 149"/>
                  <a:gd name="T17" fmla="*/ 1105589394 h 704"/>
                  <a:gd name="T18" fmla="*/ 16936400 w 149"/>
                  <a:gd name="T19" fmla="*/ 1344136460 h 704"/>
                  <a:gd name="T20" fmla="*/ 18163118 w 149"/>
                  <a:gd name="T21" fmla="*/ 1619102632 h 704"/>
                  <a:gd name="T22" fmla="*/ 18793146 w 149"/>
                  <a:gd name="T23" fmla="*/ 1920355173 h 704"/>
                  <a:gd name="T24" fmla="*/ 19068600 w 149"/>
                  <a:gd name="T25" fmla="*/ 2147483646 h 704"/>
                  <a:gd name="T26" fmla="*/ 18163118 w 149"/>
                  <a:gd name="T27" fmla="*/ 2147483646 h 704"/>
                  <a:gd name="T28" fmla="*/ 16478477 w 149"/>
                  <a:gd name="T29" fmla="*/ 2147483646 h 704"/>
                  <a:gd name="T30" fmla="*/ 13942119 w 149"/>
                  <a:gd name="T31" fmla="*/ 2147483646 h 704"/>
                  <a:gd name="T32" fmla="*/ 10112772 w 149"/>
                  <a:gd name="T33" fmla="*/ 2147483646 h 704"/>
                  <a:gd name="T34" fmla="*/ 5860906 w 149"/>
                  <a:gd name="T35" fmla="*/ 2147483646 h 704"/>
                  <a:gd name="T36" fmla="*/ 3200156 w 149"/>
                  <a:gd name="T37" fmla="*/ 2147483646 h 704"/>
                  <a:gd name="T38" fmla="*/ 1516820 w 149"/>
                  <a:gd name="T39" fmla="*/ 2147483646 h 704"/>
                  <a:gd name="T40" fmla="*/ 891042 w 149"/>
                  <a:gd name="T41" fmla="*/ 2147483646 h 704"/>
                  <a:gd name="T42" fmla="*/ 891042 w 149"/>
                  <a:gd name="T43" fmla="*/ 2147483646 h 704"/>
                  <a:gd name="T44" fmla="*/ 1238171 w 149"/>
                  <a:gd name="T45" fmla="*/ 2147483646 h 704"/>
                  <a:gd name="T46" fmla="*/ 1854345 w 149"/>
                  <a:gd name="T47" fmla="*/ 2147483646 h 704"/>
                  <a:gd name="T48" fmla="*/ 2132201 w 149"/>
                  <a:gd name="T49" fmla="*/ 2147483646 h 704"/>
                  <a:gd name="T50" fmla="*/ 6227474 w 149"/>
                  <a:gd name="T51" fmla="*/ 2147483646 h 704"/>
                  <a:gd name="T52" fmla="*/ 5860906 w 149"/>
                  <a:gd name="T53" fmla="*/ 2147483646 h 704"/>
                  <a:gd name="T54" fmla="*/ 5458196 w 149"/>
                  <a:gd name="T55" fmla="*/ 2147483646 h 704"/>
                  <a:gd name="T56" fmla="*/ 5000751 w 149"/>
                  <a:gd name="T57" fmla="*/ 2147483646 h 704"/>
                  <a:gd name="T58" fmla="*/ 5332357 w 149"/>
                  <a:gd name="T59" fmla="*/ 2147483646 h 704"/>
                  <a:gd name="T60" fmla="*/ 6227474 w 149"/>
                  <a:gd name="T61" fmla="*/ 2147483646 h 704"/>
                  <a:gd name="T62" fmla="*/ 8735477 w 149"/>
                  <a:gd name="T63" fmla="*/ 2147483646 h 704"/>
                  <a:gd name="T64" fmla="*/ 12980530 w 149"/>
                  <a:gd name="T65" fmla="*/ 2147483646 h 704"/>
                  <a:gd name="T66" fmla="*/ 19528897 w 149"/>
                  <a:gd name="T67" fmla="*/ 2147483646 h 704"/>
                  <a:gd name="T68" fmla="*/ 21661054 w 149"/>
                  <a:gd name="T69" fmla="*/ 2147483646 h 704"/>
                  <a:gd name="T70" fmla="*/ 22553812 w 149"/>
                  <a:gd name="T71" fmla="*/ 2147483646 h 704"/>
                  <a:gd name="T72" fmla="*/ 21812717 w 149"/>
                  <a:gd name="T73" fmla="*/ 1802477625 h 704"/>
                  <a:gd name="T74" fmla="*/ 19804472 w 149"/>
                  <a:gd name="T75" fmla="*/ 1313175844 h 704"/>
                  <a:gd name="T76" fmla="*/ 16478477 w 149"/>
                  <a:gd name="T77" fmla="*/ 834056383 h 704"/>
                  <a:gd name="T78" fmla="*/ 12214075 w 149"/>
                  <a:gd name="T79" fmla="*/ 432101696 h 704"/>
                  <a:gd name="T80" fmla="*/ 6627556 w 149"/>
                  <a:gd name="T81" fmla="*/ 13757820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sp>
          <p:nvSpPr>
            <p:cNvPr id="6" name="Freeform 11"/>
            <p:cNvSpPr>
              <a:spLocks/>
            </p:cNvSpPr>
            <p:nvPr userDrawn="1"/>
          </p:nvSpPr>
          <p:spPr bwMode="ltGray">
            <a:xfrm rot="373331" flipH="1">
              <a:off x="22" y="1957"/>
              <a:ext cx="323" cy="649"/>
            </a:xfrm>
            <a:custGeom>
              <a:avLst/>
              <a:gdLst>
                <a:gd name="T0" fmla="*/ 100601964 w 128"/>
                <a:gd name="T1" fmla="*/ 0 h 217"/>
                <a:gd name="T2" fmla="*/ 112546852 w 128"/>
                <a:gd name="T3" fmla="*/ 123965433 h 217"/>
                <a:gd name="T4" fmla="*/ 123143071 w 128"/>
                <a:gd name="T5" fmla="*/ 370753760 h 217"/>
                <a:gd name="T6" fmla="*/ 131536817 w 128"/>
                <a:gd name="T7" fmla="*/ 687915858 h 217"/>
                <a:gd name="T8" fmla="*/ 137141654 w 128"/>
                <a:gd name="T9" fmla="*/ 1067949721 h 217"/>
                <a:gd name="T10" fmla="*/ 135926467 w 128"/>
                <a:gd name="T11" fmla="*/ 1521220323 h 217"/>
                <a:gd name="T12" fmla="*/ 124325572 w 128"/>
                <a:gd name="T13" fmla="*/ 1988231945 h 217"/>
                <a:gd name="T14" fmla="*/ 100601964 w 128"/>
                <a:gd name="T15" fmla="*/ 2147483646 h 217"/>
                <a:gd name="T16" fmla="*/ 64062382 w 128"/>
                <a:gd name="T17" fmla="*/ 2147483646 h 217"/>
                <a:gd name="T18" fmla="*/ 52683834 w 128"/>
                <a:gd name="T19" fmla="*/ 2147483646 h 217"/>
                <a:gd name="T20" fmla="*/ 40738736 w 128"/>
                <a:gd name="T21" fmla="*/ 2147483646 h 217"/>
                <a:gd name="T22" fmla="*/ 28059063 w 128"/>
                <a:gd name="T23" fmla="*/ 2147483646 h 217"/>
                <a:gd name="T24" fmla="*/ 16993701 w 128"/>
                <a:gd name="T25" fmla="*/ 2147483646 h 217"/>
                <a:gd name="T26" fmla="*/ 8396607 w 128"/>
                <a:gd name="T27" fmla="*/ 2147483646 h 217"/>
                <a:gd name="T28" fmla="*/ 2186675 w 128"/>
                <a:gd name="T29" fmla="*/ 2147483646 h 217"/>
                <a:gd name="T30" fmla="*/ 0 w 128"/>
                <a:gd name="T31" fmla="*/ 2147483646 h 217"/>
                <a:gd name="T32" fmla="*/ 1318617 w 128"/>
                <a:gd name="T33" fmla="*/ 2147483646 h 217"/>
                <a:gd name="T34" fmla="*/ 13924172 w 128"/>
                <a:gd name="T35" fmla="*/ 2147483646 h 217"/>
                <a:gd name="T36" fmla="*/ 30938260 w 128"/>
                <a:gd name="T37" fmla="*/ 2147483646 h 217"/>
                <a:gd name="T38" fmla="*/ 49268338 w 128"/>
                <a:gd name="T39" fmla="*/ 2057407336 h 217"/>
                <a:gd name="T40" fmla="*/ 67477105 w 128"/>
                <a:gd name="T41" fmla="*/ 1836659120 h 217"/>
                <a:gd name="T42" fmla="*/ 84459847 w 128"/>
                <a:gd name="T43" fmla="*/ 1534906070 h 217"/>
                <a:gd name="T44" fmla="*/ 97594952 w 128"/>
                <a:gd name="T45" fmla="*/ 1136607601 h 217"/>
                <a:gd name="T46" fmla="*/ 103930234 w 128"/>
                <a:gd name="T47" fmla="*/ 632599178 h 217"/>
                <a:gd name="T48" fmla="*/ 10060196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9" name="Freeform 14"/>
            <p:cNvSpPr>
              <a:spLocks/>
            </p:cNvSpPr>
            <p:nvPr userDrawn="1"/>
          </p:nvSpPr>
          <p:spPr bwMode="ltGray">
            <a:xfrm rot="373331" flipH="1">
              <a:off x="898" y="2855"/>
              <a:ext cx="354" cy="464"/>
            </a:xfrm>
            <a:custGeom>
              <a:avLst/>
              <a:gdLst>
                <a:gd name="T0" fmla="*/ 1223586341 w 117"/>
                <a:gd name="T1" fmla="*/ 0 h 132"/>
                <a:gd name="T2" fmla="*/ 0 w 117"/>
                <a:gd name="T3" fmla="*/ 2147483646 h 132"/>
                <a:gd name="T4" fmla="*/ 48214912 w 117"/>
                <a:gd name="T5" fmla="*/ 2147483646 h 132"/>
                <a:gd name="T6" fmla="*/ 226057039 w 117"/>
                <a:gd name="T7" fmla="*/ 2147483646 h 132"/>
                <a:gd name="T8" fmla="*/ 473852624 w 117"/>
                <a:gd name="T9" fmla="*/ 2147483646 h 132"/>
                <a:gd name="T10" fmla="*/ 749930728 w 117"/>
                <a:gd name="T11" fmla="*/ 2147483646 h 132"/>
                <a:gd name="T12" fmla="*/ 1077707676 w 117"/>
                <a:gd name="T13" fmla="*/ 2147483646 h 132"/>
                <a:gd name="T14" fmla="*/ 1369727241 w 117"/>
                <a:gd name="T15" fmla="*/ 2147483646 h 132"/>
                <a:gd name="T16" fmla="*/ 1665160101 w 117"/>
                <a:gd name="T17" fmla="*/ 2147483646 h 132"/>
                <a:gd name="T18" fmla="*/ 1891029314 w 117"/>
                <a:gd name="T19" fmla="*/ 2147483646 h 132"/>
                <a:gd name="T20" fmla="*/ 1906985277 w 117"/>
                <a:gd name="T21" fmla="*/ 2147483646 h 132"/>
                <a:gd name="T22" fmla="*/ 1875281703 w 117"/>
                <a:gd name="T23" fmla="*/ 2147483646 h 132"/>
                <a:gd name="T24" fmla="*/ 1761082958 w 117"/>
                <a:gd name="T25" fmla="*/ 2147483646 h 132"/>
                <a:gd name="T26" fmla="*/ 1616757119 w 117"/>
                <a:gd name="T27" fmla="*/ 2147483646 h 132"/>
                <a:gd name="T28" fmla="*/ 1449643458 w 117"/>
                <a:gd name="T29" fmla="*/ 2147483646 h 132"/>
                <a:gd name="T30" fmla="*/ 1271294897 w 117"/>
                <a:gd name="T31" fmla="*/ 2147483646 h 132"/>
                <a:gd name="T32" fmla="*/ 1093649978 w 117"/>
                <a:gd name="T33" fmla="*/ 2147483646 h 132"/>
                <a:gd name="T34" fmla="*/ 942304373 w 117"/>
                <a:gd name="T35" fmla="*/ 2147483646 h 132"/>
                <a:gd name="T36" fmla="*/ 1125353307 w 117"/>
                <a:gd name="T37" fmla="*/ 2147483646 h 132"/>
                <a:gd name="T38" fmla="*/ 1287829526 w 117"/>
                <a:gd name="T39" fmla="*/ 2147483646 h 132"/>
                <a:gd name="T40" fmla="*/ 1449643458 w 117"/>
                <a:gd name="T41" fmla="*/ 2147483646 h 132"/>
                <a:gd name="T42" fmla="*/ 1600988981 w 117"/>
                <a:gd name="T43" fmla="*/ 2147483646 h 132"/>
                <a:gd name="T44" fmla="*/ 1713446473 w 117"/>
                <a:gd name="T45" fmla="*/ 2147483646 h 132"/>
                <a:gd name="T46" fmla="*/ 1777427189 w 117"/>
                <a:gd name="T47" fmla="*/ 2147483646 h 132"/>
                <a:gd name="T48" fmla="*/ 1843382687 w 117"/>
                <a:gd name="T49" fmla="*/ 2147483646 h 132"/>
                <a:gd name="T50" fmla="*/ 1859346511 w 117"/>
                <a:gd name="T51" fmla="*/ 2147483646 h 132"/>
                <a:gd name="T52" fmla="*/ 122358634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 name="Freeform 15"/>
            <p:cNvSpPr>
              <a:spLocks/>
            </p:cNvSpPr>
            <p:nvPr userDrawn="1"/>
          </p:nvSpPr>
          <p:spPr bwMode="ltGray">
            <a:xfrm rot="373331" flipH="1">
              <a:off x="799" y="2979"/>
              <a:ext cx="87" cy="274"/>
            </a:xfrm>
            <a:custGeom>
              <a:avLst/>
              <a:gdLst>
                <a:gd name="T0" fmla="*/ 416118303 w 29"/>
                <a:gd name="T1" fmla="*/ 0 h 77"/>
                <a:gd name="T2" fmla="*/ 330024861 w 29"/>
                <a:gd name="T3" fmla="*/ 0 h 77"/>
                <a:gd name="T4" fmla="*/ 229582512 w 29"/>
                <a:gd name="T5" fmla="*/ 733131146 h 77"/>
                <a:gd name="T6" fmla="*/ 129140163 w 29"/>
                <a:gd name="T7" fmla="*/ 1673937297 h 77"/>
                <a:gd name="T8" fmla="*/ 57395628 w 29"/>
                <a:gd name="T9" fmla="*/ 2147483646 h 77"/>
                <a:gd name="T10" fmla="*/ 14348907 w 29"/>
                <a:gd name="T11" fmla="*/ 2147483646 h 77"/>
                <a:gd name="T12" fmla="*/ 0 w 29"/>
                <a:gd name="T13" fmla="*/ 2147483646 h 77"/>
                <a:gd name="T14" fmla="*/ 43046721 w 29"/>
                <a:gd name="T15" fmla="*/ 2147483646 h 77"/>
                <a:gd name="T16" fmla="*/ 157837977 w 29"/>
                <a:gd name="T17" fmla="*/ 2147483646 h 77"/>
                <a:gd name="T18" fmla="*/ 215233605 w 29"/>
                <a:gd name="T19" fmla="*/ 2147483646 h 77"/>
                <a:gd name="T20" fmla="*/ 272629233 w 29"/>
                <a:gd name="T21" fmla="*/ 2147483646 h 77"/>
                <a:gd name="T22" fmla="*/ 330024861 w 29"/>
                <a:gd name="T23" fmla="*/ 2147483646 h 77"/>
                <a:gd name="T24" fmla="*/ 416118303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37" name="Freeform 1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38" name="Freeform 2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grpSp>
          <p:nvGrpSpPr>
            <p:cNvPr id="13" name="Group 21"/>
            <p:cNvGrpSpPr>
              <a:grpSpLocks/>
            </p:cNvGrpSpPr>
            <p:nvPr userDrawn="1"/>
          </p:nvGrpSpPr>
          <p:grpSpPr bwMode="auto">
            <a:xfrm rot="-6691250">
              <a:off x="3642" y="127"/>
              <a:ext cx="356" cy="608"/>
              <a:chOff x="1728" y="866"/>
              <a:chExt cx="129" cy="157"/>
            </a:xfrm>
          </p:grpSpPr>
          <p:sp>
            <p:nvSpPr>
              <p:cNvPr id="33" name="Freeform 22"/>
              <p:cNvSpPr>
                <a:spLocks/>
              </p:cNvSpPr>
              <p:nvPr userDrawn="1"/>
            </p:nvSpPr>
            <p:spPr bwMode="ltGray">
              <a:xfrm>
                <a:off x="1729"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34" name="Freeform 23"/>
              <p:cNvSpPr>
                <a:spLocks/>
              </p:cNvSpPr>
              <p:nvPr userDrawn="1"/>
            </p:nvSpPr>
            <p:spPr bwMode="ltGray">
              <a:xfrm>
                <a:off x="1788"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35" name="Freeform 24"/>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grpSp>
          <p:nvGrpSpPr>
            <p:cNvPr id="14" name="Group 25"/>
            <p:cNvGrpSpPr>
              <a:grpSpLocks/>
            </p:cNvGrpSpPr>
            <p:nvPr userDrawn="1"/>
          </p:nvGrpSpPr>
          <p:grpSpPr bwMode="auto">
            <a:xfrm rot="8524840">
              <a:off x="677" y="3308"/>
              <a:ext cx="500" cy="500"/>
              <a:chOff x="1727" y="867"/>
              <a:chExt cx="129" cy="156"/>
            </a:xfrm>
          </p:grpSpPr>
          <p:sp>
            <p:nvSpPr>
              <p:cNvPr id="30" name="Freeform 26"/>
              <p:cNvSpPr>
                <a:spLocks/>
              </p:cNvSpPr>
              <p:nvPr userDrawn="1"/>
            </p:nvSpPr>
            <p:spPr bwMode="ltGray">
              <a:xfrm>
                <a:off x="1727" y="868"/>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31" name="Freeform 27"/>
              <p:cNvSpPr>
                <a:spLocks/>
              </p:cNvSpPr>
              <p:nvPr userDrawn="1"/>
            </p:nvSpPr>
            <p:spPr bwMode="ltGray">
              <a:xfrm>
                <a:off x="1786" y="896"/>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32" name="Freeform 28"/>
              <p:cNvSpPr>
                <a:spLocks/>
              </p:cNvSpPr>
              <p:nvPr userDrawn="1"/>
            </p:nvSpPr>
            <p:spPr bwMode="ltGray">
              <a:xfrm>
                <a:off x="1772" y="999"/>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grpSp>
          <p:nvGrpSpPr>
            <p:cNvPr id="15" name="Group 29"/>
            <p:cNvGrpSpPr>
              <a:grpSpLocks/>
            </p:cNvGrpSpPr>
            <p:nvPr userDrawn="1"/>
          </p:nvGrpSpPr>
          <p:grpSpPr bwMode="auto">
            <a:xfrm rot="4106450" flipH="1">
              <a:off x="404" y="270"/>
              <a:ext cx="708" cy="891"/>
              <a:chOff x="1727" y="866"/>
              <a:chExt cx="129" cy="157"/>
            </a:xfrm>
          </p:grpSpPr>
          <p:sp>
            <p:nvSpPr>
              <p:cNvPr id="27" name="Freeform 3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28" name="Freeform 3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29" name="Freeform 3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grpSp>
          <p:nvGrpSpPr>
            <p:cNvPr id="16" name="Group 33"/>
            <p:cNvGrpSpPr>
              <a:grpSpLocks/>
            </p:cNvGrpSpPr>
            <p:nvPr userDrawn="1"/>
          </p:nvGrpSpPr>
          <p:grpSpPr bwMode="auto">
            <a:xfrm rot="10015322" flipH="1">
              <a:off x="4616" y="2392"/>
              <a:ext cx="708" cy="891"/>
              <a:chOff x="1727" y="866"/>
              <a:chExt cx="129" cy="157"/>
            </a:xfrm>
          </p:grpSpPr>
          <p:sp>
            <p:nvSpPr>
              <p:cNvPr id="24" name="Freeform 3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25" name="Freeform 3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26" name="Freeform 3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3774569 h 237"/>
                <a:gd name="T4" fmla="*/ 6691424 w 257"/>
                <a:gd name="T5" fmla="*/ 47143260 h 237"/>
                <a:gd name="T6" fmla="*/ 13293088 w 257"/>
                <a:gd name="T7" fmla="*/ 70794647 h 237"/>
                <a:gd name="T8" fmla="*/ 24473619 w 257"/>
                <a:gd name="T9" fmla="*/ 92358331 h 237"/>
                <a:gd name="T10" fmla="*/ 40377492 w 257"/>
                <a:gd name="T11" fmla="*/ 112399907 h 237"/>
                <a:gd name="T12" fmla="*/ 60638185 w 257"/>
                <a:gd name="T13" fmla="*/ 133002274 h 237"/>
                <a:gd name="T14" fmla="*/ 85061227 w 257"/>
                <a:gd name="T15" fmla="*/ 151840522 h 237"/>
                <a:gd name="T16" fmla="*/ 113726860 w 257"/>
                <a:gd name="T17" fmla="*/ 167680248 h 237"/>
                <a:gd name="T18" fmla="*/ 149911556 w 257"/>
                <a:gd name="T19" fmla="*/ 182916610 h 237"/>
                <a:gd name="T20" fmla="*/ 191741894 w 257"/>
                <a:gd name="T21" fmla="*/ 195974222 h 237"/>
                <a:gd name="T22" fmla="*/ 236557158 w 257"/>
                <a:gd name="T23" fmla="*/ 206517432 h 237"/>
                <a:gd name="T24" fmla="*/ 291785118 w 257"/>
                <a:gd name="T25" fmla="*/ 214847095 h 237"/>
                <a:gd name="T26" fmla="*/ 352416750 w 257"/>
                <a:gd name="T27" fmla="*/ 220547782 h 237"/>
                <a:gd name="T28" fmla="*/ 419167482 w 257"/>
                <a:gd name="T29" fmla="*/ 223561731 h 237"/>
                <a:gd name="T30" fmla="*/ 490573462 w 257"/>
                <a:gd name="T31" fmla="*/ 222346656 h 237"/>
                <a:gd name="T32" fmla="*/ 573155430 w 257"/>
                <a:gd name="T33" fmla="*/ 218625909 h 237"/>
                <a:gd name="T34" fmla="*/ 499801862 w 257"/>
                <a:gd name="T35" fmla="*/ 214047636 h 237"/>
                <a:gd name="T36" fmla="*/ 434985772 w 257"/>
                <a:gd name="T37" fmla="*/ 207312960 h 237"/>
                <a:gd name="T38" fmla="*/ 378564344 w 257"/>
                <a:gd name="T39" fmla="*/ 199784004 h 237"/>
                <a:gd name="T40" fmla="*/ 329894069 w 257"/>
                <a:gd name="T41" fmla="*/ 192246424 h 237"/>
                <a:gd name="T42" fmla="*/ 285215556 w 257"/>
                <a:gd name="T43" fmla="*/ 182136014 h 237"/>
                <a:gd name="T44" fmla="*/ 249850251 w 257"/>
                <a:gd name="T45" fmla="*/ 171431551 h 237"/>
                <a:gd name="T46" fmla="*/ 216300948 w 257"/>
                <a:gd name="T47" fmla="*/ 159369758 h 237"/>
                <a:gd name="T48" fmla="*/ 187678112 w 257"/>
                <a:gd name="T49" fmla="*/ 146313087 h 237"/>
                <a:gd name="T50" fmla="*/ 160679393 w 257"/>
                <a:gd name="T51" fmla="*/ 133002274 h 237"/>
                <a:gd name="T52" fmla="*/ 136255959 w 257"/>
                <a:gd name="T53" fmla="*/ 117957608 h 237"/>
                <a:gd name="T54" fmla="*/ 116220912 w 257"/>
                <a:gd name="T55" fmla="*/ 101090194 h 237"/>
                <a:gd name="T56" fmla="*/ 95882349 w 257"/>
                <a:gd name="T57" fmla="*/ 82855264 h 237"/>
                <a:gd name="T58" fmla="*/ 73352527 w 257"/>
                <a:gd name="T59" fmla="*/ 65216669 h 237"/>
                <a:gd name="T60" fmla="*/ 51421118 w 257"/>
                <a:gd name="T61" fmla="*/ 44441462 h 237"/>
                <a:gd name="T62" fmla="*/ 26947647 w 257"/>
                <a:gd name="T63" fmla="*/ 22570013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9" name="Freeform 39"/>
            <p:cNvSpPr>
              <a:spLocks/>
            </p:cNvSpPr>
            <p:nvPr userDrawn="1"/>
          </p:nvSpPr>
          <p:spPr bwMode="ltGray">
            <a:xfrm rot="9832527" flipV="1">
              <a:off x="1997" y="858"/>
              <a:ext cx="330" cy="278"/>
            </a:xfrm>
            <a:custGeom>
              <a:avLst/>
              <a:gdLst>
                <a:gd name="T0" fmla="*/ 183389958 w 124"/>
                <a:gd name="T1" fmla="*/ 0 h 110"/>
                <a:gd name="T2" fmla="*/ 294949204 w 124"/>
                <a:gd name="T3" fmla="*/ 118415937 h 110"/>
                <a:gd name="T4" fmla="*/ 285130720 w 124"/>
                <a:gd name="T5" fmla="*/ 117044887 h 110"/>
                <a:gd name="T6" fmla="*/ 254584693 w 124"/>
                <a:gd name="T7" fmla="*/ 114949495 h 110"/>
                <a:gd name="T8" fmla="*/ 211903323 w 124"/>
                <a:gd name="T9" fmla="*/ 110517788 h 110"/>
                <a:gd name="T10" fmla="*/ 161914936 w 124"/>
                <a:gd name="T11" fmla="*/ 108422267 h 110"/>
                <a:gd name="T12" fmla="*/ 107140028 w 124"/>
                <a:gd name="T13" fmla="*/ 106188529 h 110"/>
                <a:gd name="T14" fmla="*/ 59804436 w 124"/>
                <a:gd name="T15" fmla="*/ 107614816 h 110"/>
                <a:gd name="T16" fmla="*/ 21440297 w 124"/>
                <a:gd name="T17" fmla="*/ 111888626 h 110"/>
                <a:gd name="T18" fmla="*/ 0 w 124"/>
                <a:gd name="T19" fmla="*/ 120649465 h 110"/>
                <a:gd name="T20" fmla="*/ 9729685 w 124"/>
                <a:gd name="T21" fmla="*/ 107614816 h 110"/>
                <a:gd name="T22" fmla="*/ 18835437 w 124"/>
                <a:gd name="T23" fmla="*/ 97621469 h 110"/>
                <a:gd name="T24" fmla="*/ 38223432 w 124"/>
                <a:gd name="T25" fmla="*/ 89756169 h 110"/>
                <a:gd name="T26" fmla="*/ 59804436 w 124"/>
                <a:gd name="T27" fmla="*/ 83220420 h 110"/>
                <a:gd name="T28" fmla="*/ 85697961 w 124"/>
                <a:gd name="T29" fmla="*/ 78958341 h 110"/>
                <a:gd name="T30" fmla="*/ 111827805 w 124"/>
                <a:gd name="T31" fmla="*/ 77534106 h 110"/>
                <a:gd name="T32" fmla="*/ 140338195 w 124"/>
                <a:gd name="T33" fmla="*/ 77534106 h 110"/>
                <a:gd name="T34" fmla="*/ 171632095 w 124"/>
                <a:gd name="T35" fmla="*/ 81125015 h 110"/>
                <a:gd name="T36" fmla="*/ 173284916 w 124"/>
                <a:gd name="T37" fmla="*/ 77534106 h 110"/>
                <a:gd name="T38" fmla="*/ 166234541 w 124"/>
                <a:gd name="T39" fmla="*/ 61575696 h 110"/>
                <a:gd name="T40" fmla="*/ 159156967 w 124"/>
                <a:gd name="T41" fmla="*/ 41689282 h 110"/>
                <a:gd name="T42" fmla="*/ 154469197 w 124"/>
                <a:gd name="T43" fmla="*/ 32928943 h 110"/>
                <a:gd name="T44" fmla="*/ 150188985 w 124"/>
                <a:gd name="T45" fmla="*/ 32928943 h 110"/>
                <a:gd name="T46" fmla="*/ 144792530 w 124"/>
                <a:gd name="T47" fmla="*/ 31570577 h 110"/>
                <a:gd name="T48" fmla="*/ 140338195 w 124"/>
                <a:gd name="T49" fmla="*/ 28668416 h 110"/>
                <a:gd name="T50" fmla="*/ 136061188 w 124"/>
                <a:gd name="T51" fmla="*/ 25256634 h 110"/>
                <a:gd name="T52" fmla="*/ 136061188 w 124"/>
                <a:gd name="T53" fmla="*/ 20769506 h 110"/>
                <a:gd name="T54" fmla="*/ 140338195 w 124"/>
                <a:gd name="T55" fmla="*/ 15074621 h 110"/>
                <a:gd name="T56" fmla="*/ 157126948 w 124"/>
                <a:gd name="T57" fmla="*/ 8757581 h 110"/>
                <a:gd name="T58" fmla="*/ 183389958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20" name="Freeform 40"/>
            <p:cNvSpPr>
              <a:spLocks/>
            </p:cNvSpPr>
            <p:nvPr userDrawn="1"/>
          </p:nvSpPr>
          <p:spPr bwMode="ltGray">
            <a:xfrm rot="9832527" flipV="1">
              <a:off x="2224" y="808"/>
              <a:ext cx="123" cy="233"/>
            </a:xfrm>
            <a:custGeom>
              <a:avLst/>
              <a:gdLst>
                <a:gd name="T0" fmla="*/ 79330048 w 46"/>
                <a:gd name="T1" fmla="*/ 0 h 94"/>
                <a:gd name="T2" fmla="*/ 50764164 w 46"/>
                <a:gd name="T3" fmla="*/ 31098460 h 94"/>
                <a:gd name="T4" fmla="*/ 38229181 w 46"/>
                <a:gd name="T5" fmla="*/ 50939008 h 94"/>
                <a:gd name="T6" fmla="*/ 27935335 w 46"/>
                <a:gd name="T7" fmla="*/ 64824549 h 94"/>
                <a:gd name="T8" fmla="*/ 0 w 46"/>
                <a:gd name="T9" fmla="*/ 77084481 h 94"/>
                <a:gd name="T10" fmla="*/ 30718606 w 46"/>
                <a:gd name="T11" fmla="*/ 72029841 h 94"/>
                <a:gd name="T12" fmla="*/ 59304851 w 46"/>
                <a:gd name="T13" fmla="*/ 65474217 h 94"/>
                <a:gd name="T14" fmla="*/ 82138881 w 46"/>
                <a:gd name="T15" fmla="*/ 56533987 h 94"/>
                <a:gd name="T16" fmla="*/ 102221506 w 46"/>
                <a:gd name="T17" fmla="*/ 46704287 h 94"/>
                <a:gd name="T18" fmla="*/ 114610641 w 46"/>
                <a:gd name="T19" fmla="*/ 35986307 h 94"/>
                <a:gd name="T20" fmla="*/ 117559165 w 46"/>
                <a:gd name="T21" fmla="*/ 24418063 h 94"/>
                <a:gd name="T22" fmla="*/ 106876467 w 46"/>
                <a:gd name="T23" fmla="*/ 12256920 h 94"/>
                <a:gd name="T24" fmla="*/ 79330048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12597219 w 149"/>
                <a:gd name="T3" fmla="*/ 313649589 h 704"/>
                <a:gd name="T4" fmla="*/ 33226222 w 149"/>
                <a:gd name="T5" fmla="*/ 724668553 h 704"/>
                <a:gd name="T6" fmla="*/ 58291511 w 149"/>
                <a:gd name="T7" fmla="*/ 1231550394 h 704"/>
                <a:gd name="T8" fmla="*/ 85225822 w 149"/>
                <a:gd name="T9" fmla="*/ 1907159582 h 704"/>
                <a:gd name="T10" fmla="*/ 120862732 w 149"/>
                <a:gd name="T11" fmla="*/ 2147483646 h 704"/>
                <a:gd name="T12" fmla="*/ 152229252 w 149"/>
                <a:gd name="T13" fmla="*/ 2147483646 h 704"/>
                <a:gd name="T14" fmla="*/ 182964816 w 149"/>
                <a:gd name="T15" fmla="*/ 2147483646 h 704"/>
                <a:gd name="T16" fmla="*/ 208152458 w 149"/>
                <a:gd name="T17" fmla="*/ 2147483646 h 704"/>
                <a:gd name="T18" fmla="*/ 232617412 w 149"/>
                <a:gd name="T19" fmla="*/ 2147483646 h 704"/>
                <a:gd name="T20" fmla="*/ 249971989 w 149"/>
                <a:gd name="T21" fmla="*/ 2147483646 h 704"/>
                <a:gd name="T22" fmla="*/ 257793148 w 149"/>
                <a:gd name="T23" fmla="*/ 2147483646 h 704"/>
                <a:gd name="T24" fmla="*/ 261965534 w 149"/>
                <a:gd name="T25" fmla="*/ 2147483646 h 704"/>
                <a:gd name="T26" fmla="*/ 249971989 w 149"/>
                <a:gd name="T27" fmla="*/ 2147483646 h 704"/>
                <a:gd name="T28" fmla="*/ 226373779 w 149"/>
                <a:gd name="T29" fmla="*/ 2147483646 h 704"/>
                <a:gd name="T30" fmla="*/ 191701763 w 149"/>
                <a:gd name="T31" fmla="*/ 2147483646 h 704"/>
                <a:gd name="T32" fmla="*/ 139680973 w 149"/>
                <a:gd name="T33" fmla="*/ 2147483646 h 704"/>
                <a:gd name="T34" fmla="*/ 81279020 w 149"/>
                <a:gd name="T35" fmla="*/ 2147483646 h 704"/>
                <a:gd name="T36" fmla="*/ 43326008 w 149"/>
                <a:gd name="T37" fmla="*/ 2147483646 h 704"/>
                <a:gd name="T38" fmla="*/ 20628623 w 149"/>
                <a:gd name="T39" fmla="*/ 2147483646 h 704"/>
                <a:gd name="T40" fmla="*/ 12597219 w 149"/>
                <a:gd name="T41" fmla="*/ 2147483646 h 704"/>
                <a:gd name="T42" fmla="*/ 12597219 w 149"/>
                <a:gd name="T43" fmla="*/ 2147483646 h 704"/>
                <a:gd name="T44" fmla="*/ 16426400 w 149"/>
                <a:gd name="T45" fmla="*/ 2147483646 h 704"/>
                <a:gd name="T46" fmla="*/ 25194270 w 149"/>
                <a:gd name="T47" fmla="*/ 2147483646 h 704"/>
                <a:gd name="T48" fmla="*/ 29234996 w 149"/>
                <a:gd name="T49" fmla="*/ 2147483646 h 704"/>
                <a:gd name="T50" fmla="*/ 85225822 w 149"/>
                <a:gd name="T51" fmla="*/ 2147483646 h 704"/>
                <a:gd name="T52" fmla="*/ 81279020 w 149"/>
                <a:gd name="T53" fmla="*/ 2147483646 h 704"/>
                <a:gd name="T54" fmla="*/ 75039737 w 149"/>
                <a:gd name="T55" fmla="*/ 2147483646 h 704"/>
                <a:gd name="T56" fmla="*/ 68471483 w 149"/>
                <a:gd name="T57" fmla="*/ 2147483646 h 704"/>
                <a:gd name="T58" fmla="*/ 72680821 w 149"/>
                <a:gd name="T59" fmla="*/ 2147483646 h 704"/>
                <a:gd name="T60" fmla="*/ 85225822 w 149"/>
                <a:gd name="T61" fmla="*/ 2147483646 h 704"/>
                <a:gd name="T62" fmla="*/ 120862732 w 149"/>
                <a:gd name="T63" fmla="*/ 2147483646 h 704"/>
                <a:gd name="T64" fmla="*/ 179104623 w 149"/>
                <a:gd name="T65" fmla="*/ 2147483646 h 704"/>
                <a:gd name="T66" fmla="*/ 268236081 w 149"/>
                <a:gd name="T67" fmla="*/ 2147483646 h 704"/>
                <a:gd name="T68" fmla="*/ 297259680 w 149"/>
                <a:gd name="T69" fmla="*/ 2147483646 h 704"/>
                <a:gd name="T70" fmla="*/ 310067217 w 149"/>
                <a:gd name="T71" fmla="*/ 2147483646 h 704"/>
                <a:gd name="T72" fmla="*/ 299621251 w 149"/>
                <a:gd name="T73" fmla="*/ 2147483646 h 704"/>
                <a:gd name="T74" fmla="*/ 272962307 w 149"/>
                <a:gd name="T75" fmla="*/ 2147483646 h 704"/>
                <a:gd name="T76" fmla="*/ 226373779 w 149"/>
                <a:gd name="T77" fmla="*/ 2147483646 h 704"/>
                <a:gd name="T78" fmla="*/ 168707138 w 149"/>
                <a:gd name="T79" fmla="*/ 2147483646 h 704"/>
                <a:gd name="T80" fmla="*/ 91499083 w 149"/>
                <a:gd name="T81" fmla="*/ 724668553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sp>
        <p:nvSpPr>
          <p:cNvPr id="21551" name="Rectangle 47"/>
          <p:cNvSpPr>
            <a:spLocks noGrp="1" noChangeArrowheads="1"/>
          </p:cNvSpPr>
          <p:nvPr>
            <p:ph type="ctrTitle"/>
          </p:nvPr>
        </p:nvSpPr>
        <p:spPr>
          <a:xfrm>
            <a:off x="3192625" y="596900"/>
            <a:ext cx="8050688" cy="3581400"/>
          </a:xfrm>
        </p:spPr>
        <p:txBody>
          <a:bodyPr/>
          <a:lstStyle>
            <a:lvl1pPr>
              <a:defRPr sz="5200" b="1"/>
            </a:lvl1pPr>
          </a:lstStyle>
          <a:p>
            <a:r>
              <a:rPr lang="en-US"/>
              <a:t>Click to edit Master title style</a:t>
            </a:r>
          </a:p>
        </p:txBody>
      </p:sp>
      <p:sp>
        <p:nvSpPr>
          <p:cNvPr id="21552" name="Rectangle 48"/>
          <p:cNvSpPr>
            <a:spLocks noGrp="1" noChangeArrowheads="1"/>
          </p:cNvSpPr>
          <p:nvPr>
            <p:ph type="subTitle" idx="1"/>
          </p:nvPr>
        </p:nvSpPr>
        <p:spPr>
          <a:xfrm>
            <a:off x="3235960" y="4279900"/>
            <a:ext cx="799084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p:cNvSpPr>
            <a:spLocks noGrp="1" noChangeArrowheads="1"/>
          </p:cNvSpPr>
          <p:nvPr>
            <p:ph type="dt" sz="half" idx="10"/>
          </p:nvPr>
        </p:nvSpPr>
        <p:spPr>
          <a:xfrm>
            <a:off x="594360" y="6248400"/>
            <a:ext cx="2773680" cy="457200"/>
          </a:xfrm>
        </p:spPr>
        <p:txBody>
          <a:bodyPr/>
          <a:lstStyle>
            <a:lvl1pPr>
              <a:defRPr/>
            </a:lvl1pPr>
          </a:lstStyle>
          <a:p>
            <a:pPr>
              <a:defRPr/>
            </a:pPr>
            <a:endParaRPr lang="en-US">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endParaRPr lang="en-US">
              <a:solidFill>
                <a:srgbClr val="006699"/>
              </a:solidFill>
            </a:endParaRPr>
          </a:p>
        </p:txBody>
      </p:sp>
      <p:sp>
        <p:nvSpPr>
          <p:cNvPr id="48" name="Rectangle 46"/>
          <p:cNvSpPr>
            <a:spLocks noGrp="1" noChangeArrowheads="1"/>
          </p:cNvSpPr>
          <p:nvPr>
            <p:ph type="sldNum" sz="quarter" idx="12"/>
          </p:nvPr>
        </p:nvSpPr>
        <p:spPr/>
        <p:txBody>
          <a:bodyPr/>
          <a:lstStyle>
            <a:lvl1pPr>
              <a:defRPr/>
            </a:lvl1pPr>
          </a:lstStyle>
          <a:p>
            <a:fld id="{1C32244D-E150-45D8-BF90-CE22C52A1420}"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3815781665"/>
      </p:ext>
    </p:extLst>
  </p:cSld>
  <p:clrMapOvr>
    <a:masterClrMapping/>
  </p:clrMapOvr>
  <p:transition spd="med">
    <p:plu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p:txBody>
          <a:bodyPr/>
          <a:lstStyle>
            <a:lvl1pPr>
              <a:defRPr/>
            </a:lvl1pPr>
          </a:lstStyle>
          <a:p>
            <a:pPr>
              <a:defRPr/>
            </a:pPr>
            <a:endParaRPr lang="en-US">
              <a:solidFill>
                <a:srgbClr val="006699"/>
              </a:solidFill>
            </a:endParaRPr>
          </a:p>
        </p:txBody>
      </p:sp>
      <p:sp>
        <p:nvSpPr>
          <p:cNvPr id="5" name="Rectangle 48"/>
          <p:cNvSpPr>
            <a:spLocks noGrp="1" noChangeArrowheads="1"/>
          </p:cNvSpPr>
          <p:nvPr>
            <p:ph type="ftr" sz="quarter" idx="11"/>
          </p:nvPr>
        </p:nvSpPr>
        <p:spPr/>
        <p:txBody>
          <a:bodyPr/>
          <a:lstStyle>
            <a:lvl1pPr>
              <a:defRPr/>
            </a:lvl1pPr>
          </a:lstStyle>
          <a:p>
            <a:pPr>
              <a:defRPr/>
            </a:pPr>
            <a:endParaRPr lang="en-US">
              <a:solidFill>
                <a:srgbClr val="006699"/>
              </a:solidFill>
            </a:endParaRPr>
          </a:p>
        </p:txBody>
      </p:sp>
      <p:sp>
        <p:nvSpPr>
          <p:cNvPr id="6" name="Rectangle 49"/>
          <p:cNvSpPr>
            <a:spLocks noGrp="1" noChangeArrowheads="1"/>
          </p:cNvSpPr>
          <p:nvPr>
            <p:ph type="sldNum" sz="quarter" idx="12"/>
          </p:nvPr>
        </p:nvSpPr>
        <p:spPr/>
        <p:txBody>
          <a:bodyPr/>
          <a:lstStyle>
            <a:lvl1pPr>
              <a:defRPr/>
            </a:lvl1pPr>
          </a:lstStyle>
          <a:p>
            <a:fld id="{8A30AE72-12B3-4D36-AA32-CB702D83C168}"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3675511261"/>
      </p:ext>
    </p:extLst>
  </p:cSld>
  <p:clrMapOvr>
    <a:masterClrMapping/>
  </p:clrMapOvr>
  <p:transition spd="med">
    <p:plu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57"/>
            <a:ext cx="1010412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p:cNvSpPr>
            <a:spLocks noGrp="1" noChangeArrowheads="1"/>
          </p:cNvSpPr>
          <p:nvPr>
            <p:ph type="dt" sz="half" idx="10"/>
          </p:nvPr>
        </p:nvSpPr>
        <p:spPr/>
        <p:txBody>
          <a:bodyPr/>
          <a:lstStyle>
            <a:lvl1pPr>
              <a:defRPr/>
            </a:lvl1pPr>
          </a:lstStyle>
          <a:p>
            <a:pPr>
              <a:defRPr/>
            </a:pPr>
            <a:endParaRPr lang="en-US">
              <a:solidFill>
                <a:srgbClr val="006699"/>
              </a:solidFill>
            </a:endParaRPr>
          </a:p>
        </p:txBody>
      </p:sp>
      <p:sp>
        <p:nvSpPr>
          <p:cNvPr id="5" name="Rectangle 48"/>
          <p:cNvSpPr>
            <a:spLocks noGrp="1" noChangeArrowheads="1"/>
          </p:cNvSpPr>
          <p:nvPr>
            <p:ph type="ftr" sz="quarter" idx="11"/>
          </p:nvPr>
        </p:nvSpPr>
        <p:spPr/>
        <p:txBody>
          <a:bodyPr/>
          <a:lstStyle>
            <a:lvl1pPr>
              <a:defRPr/>
            </a:lvl1pPr>
          </a:lstStyle>
          <a:p>
            <a:pPr>
              <a:defRPr/>
            </a:pPr>
            <a:endParaRPr lang="en-US">
              <a:solidFill>
                <a:srgbClr val="006699"/>
              </a:solidFill>
            </a:endParaRPr>
          </a:p>
        </p:txBody>
      </p:sp>
      <p:sp>
        <p:nvSpPr>
          <p:cNvPr id="6" name="Rectangle 49"/>
          <p:cNvSpPr>
            <a:spLocks noGrp="1" noChangeArrowheads="1"/>
          </p:cNvSpPr>
          <p:nvPr>
            <p:ph type="sldNum" sz="quarter" idx="12"/>
          </p:nvPr>
        </p:nvSpPr>
        <p:spPr/>
        <p:txBody>
          <a:bodyPr/>
          <a:lstStyle>
            <a:lvl1pPr>
              <a:defRPr/>
            </a:lvl1pPr>
          </a:lstStyle>
          <a:p>
            <a:fld id="{B94C1BD3-FF1A-4B6E-91E7-BDD142519E46}"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1610700"/>
      </p:ext>
    </p:extLst>
  </p:cSld>
  <p:clrMapOvr>
    <a:masterClrMapping/>
  </p:clrMapOvr>
  <p:transition spd="med">
    <p:plu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1600201"/>
            <a:ext cx="525018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2660" y="1600201"/>
            <a:ext cx="525018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p:cNvSpPr>
            <a:spLocks noGrp="1" noChangeArrowheads="1"/>
          </p:cNvSpPr>
          <p:nvPr>
            <p:ph type="dt" sz="half" idx="10"/>
          </p:nvPr>
        </p:nvSpPr>
        <p:spPr/>
        <p:txBody>
          <a:bodyPr/>
          <a:lstStyle>
            <a:lvl1pPr>
              <a:defRPr/>
            </a:lvl1pPr>
          </a:lstStyle>
          <a:p>
            <a:pPr>
              <a:defRPr/>
            </a:pPr>
            <a:endParaRPr lang="en-US">
              <a:solidFill>
                <a:srgbClr val="006699"/>
              </a:solidFill>
            </a:endParaRPr>
          </a:p>
        </p:txBody>
      </p:sp>
      <p:sp>
        <p:nvSpPr>
          <p:cNvPr id="6" name="Rectangle 48"/>
          <p:cNvSpPr>
            <a:spLocks noGrp="1" noChangeArrowheads="1"/>
          </p:cNvSpPr>
          <p:nvPr>
            <p:ph type="ftr" sz="quarter" idx="11"/>
          </p:nvPr>
        </p:nvSpPr>
        <p:spPr/>
        <p:txBody>
          <a:bodyPr/>
          <a:lstStyle>
            <a:lvl1pPr>
              <a:defRPr/>
            </a:lvl1pPr>
          </a:lstStyle>
          <a:p>
            <a:pPr>
              <a:defRPr/>
            </a:pPr>
            <a:endParaRPr lang="en-US">
              <a:solidFill>
                <a:srgbClr val="006699"/>
              </a:solidFill>
            </a:endParaRPr>
          </a:p>
        </p:txBody>
      </p:sp>
      <p:sp>
        <p:nvSpPr>
          <p:cNvPr id="7" name="Rectangle 49"/>
          <p:cNvSpPr>
            <a:spLocks noGrp="1" noChangeArrowheads="1"/>
          </p:cNvSpPr>
          <p:nvPr>
            <p:ph type="sldNum" sz="quarter" idx="12"/>
          </p:nvPr>
        </p:nvSpPr>
        <p:spPr/>
        <p:txBody>
          <a:bodyPr/>
          <a:lstStyle>
            <a:lvl1pPr>
              <a:defRPr/>
            </a:lvl1pPr>
          </a:lstStyle>
          <a:p>
            <a:fld id="{43ED8802-2AF2-4A40-91E1-6E75F20AC0D2}"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3225240490"/>
      </p:ext>
    </p:extLst>
  </p:cSld>
  <p:clrMapOvr>
    <a:masterClrMapping/>
  </p:clrMapOvr>
  <p:transition spd="med">
    <p:plu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8"/>
            <a:ext cx="1069848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2"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62"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4"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38534"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p:cNvSpPr>
            <a:spLocks noGrp="1" noChangeArrowheads="1"/>
          </p:cNvSpPr>
          <p:nvPr>
            <p:ph type="dt" sz="half" idx="10"/>
          </p:nvPr>
        </p:nvSpPr>
        <p:spPr/>
        <p:txBody>
          <a:bodyPr/>
          <a:lstStyle>
            <a:lvl1pPr>
              <a:defRPr/>
            </a:lvl1pPr>
          </a:lstStyle>
          <a:p>
            <a:pPr>
              <a:defRPr/>
            </a:pPr>
            <a:endParaRPr lang="en-US">
              <a:solidFill>
                <a:srgbClr val="006699"/>
              </a:solidFill>
            </a:endParaRPr>
          </a:p>
        </p:txBody>
      </p:sp>
      <p:sp>
        <p:nvSpPr>
          <p:cNvPr id="8" name="Rectangle 48"/>
          <p:cNvSpPr>
            <a:spLocks noGrp="1" noChangeArrowheads="1"/>
          </p:cNvSpPr>
          <p:nvPr>
            <p:ph type="ftr" sz="quarter" idx="11"/>
          </p:nvPr>
        </p:nvSpPr>
        <p:spPr/>
        <p:txBody>
          <a:bodyPr/>
          <a:lstStyle>
            <a:lvl1pPr>
              <a:defRPr/>
            </a:lvl1pPr>
          </a:lstStyle>
          <a:p>
            <a:pPr>
              <a:defRPr/>
            </a:pPr>
            <a:endParaRPr lang="en-US">
              <a:solidFill>
                <a:srgbClr val="006699"/>
              </a:solidFill>
            </a:endParaRPr>
          </a:p>
        </p:txBody>
      </p:sp>
      <p:sp>
        <p:nvSpPr>
          <p:cNvPr id="9" name="Rectangle 49"/>
          <p:cNvSpPr>
            <a:spLocks noGrp="1" noChangeArrowheads="1"/>
          </p:cNvSpPr>
          <p:nvPr>
            <p:ph type="sldNum" sz="quarter" idx="12"/>
          </p:nvPr>
        </p:nvSpPr>
        <p:spPr/>
        <p:txBody>
          <a:bodyPr/>
          <a:lstStyle>
            <a:lvl1pPr>
              <a:defRPr/>
            </a:lvl1pPr>
          </a:lstStyle>
          <a:p>
            <a:fld id="{B91A3423-8500-4EAD-9982-F7FC4B152D9A}"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1624421503"/>
      </p:ext>
    </p:extLst>
  </p:cSld>
  <p:clrMapOvr>
    <a:masterClrMapping/>
  </p:clrMapOvr>
  <p:transition spd="med">
    <p:plu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p:cNvSpPr>
            <a:spLocks noGrp="1" noChangeArrowheads="1"/>
          </p:cNvSpPr>
          <p:nvPr>
            <p:ph type="dt" sz="half" idx="10"/>
          </p:nvPr>
        </p:nvSpPr>
        <p:spPr/>
        <p:txBody>
          <a:bodyPr/>
          <a:lstStyle>
            <a:lvl1pPr>
              <a:defRPr/>
            </a:lvl1pPr>
          </a:lstStyle>
          <a:p>
            <a:pPr>
              <a:defRPr/>
            </a:pPr>
            <a:endParaRPr lang="en-US">
              <a:solidFill>
                <a:srgbClr val="006699"/>
              </a:solidFill>
            </a:endParaRPr>
          </a:p>
        </p:txBody>
      </p:sp>
      <p:sp>
        <p:nvSpPr>
          <p:cNvPr id="4" name="Rectangle 48"/>
          <p:cNvSpPr>
            <a:spLocks noGrp="1" noChangeArrowheads="1"/>
          </p:cNvSpPr>
          <p:nvPr>
            <p:ph type="ftr" sz="quarter" idx="11"/>
          </p:nvPr>
        </p:nvSpPr>
        <p:spPr/>
        <p:txBody>
          <a:bodyPr/>
          <a:lstStyle>
            <a:lvl1pPr>
              <a:defRPr/>
            </a:lvl1pPr>
          </a:lstStyle>
          <a:p>
            <a:pPr>
              <a:defRPr/>
            </a:pPr>
            <a:endParaRPr lang="en-US">
              <a:solidFill>
                <a:srgbClr val="006699"/>
              </a:solidFill>
            </a:endParaRPr>
          </a:p>
        </p:txBody>
      </p:sp>
      <p:sp>
        <p:nvSpPr>
          <p:cNvPr id="5" name="Rectangle 49"/>
          <p:cNvSpPr>
            <a:spLocks noGrp="1" noChangeArrowheads="1"/>
          </p:cNvSpPr>
          <p:nvPr>
            <p:ph type="sldNum" sz="quarter" idx="12"/>
          </p:nvPr>
        </p:nvSpPr>
        <p:spPr/>
        <p:txBody>
          <a:bodyPr/>
          <a:lstStyle>
            <a:lvl1pPr>
              <a:defRPr/>
            </a:lvl1pPr>
          </a:lstStyle>
          <a:p>
            <a:fld id="{3A3EDA9D-753C-4BAD-881C-E470EEB00A43}"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3908187027"/>
      </p:ext>
    </p:extLst>
  </p:cSld>
  <p:clrMapOvr>
    <a:masterClrMapping/>
  </p:clrMapOvr>
  <p:transition spd="med">
    <p:plu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p:txBody>
          <a:bodyPr/>
          <a:lstStyle>
            <a:lvl1pPr>
              <a:defRPr/>
            </a:lvl1pPr>
          </a:lstStyle>
          <a:p>
            <a:pPr>
              <a:defRPr/>
            </a:pPr>
            <a:endParaRPr lang="en-US">
              <a:solidFill>
                <a:srgbClr val="006699"/>
              </a:solidFill>
            </a:endParaRPr>
          </a:p>
        </p:txBody>
      </p:sp>
      <p:sp>
        <p:nvSpPr>
          <p:cNvPr id="3" name="Rectangle 48"/>
          <p:cNvSpPr>
            <a:spLocks noGrp="1" noChangeArrowheads="1"/>
          </p:cNvSpPr>
          <p:nvPr>
            <p:ph type="ftr" sz="quarter" idx="11"/>
          </p:nvPr>
        </p:nvSpPr>
        <p:spPr/>
        <p:txBody>
          <a:bodyPr/>
          <a:lstStyle>
            <a:lvl1pPr>
              <a:defRPr/>
            </a:lvl1pPr>
          </a:lstStyle>
          <a:p>
            <a:pPr>
              <a:defRPr/>
            </a:pPr>
            <a:endParaRPr lang="en-US">
              <a:solidFill>
                <a:srgbClr val="006699"/>
              </a:solidFill>
            </a:endParaRPr>
          </a:p>
        </p:txBody>
      </p:sp>
      <p:sp>
        <p:nvSpPr>
          <p:cNvPr id="4" name="Rectangle 49"/>
          <p:cNvSpPr>
            <a:spLocks noGrp="1" noChangeArrowheads="1"/>
          </p:cNvSpPr>
          <p:nvPr>
            <p:ph type="sldNum" sz="quarter" idx="12"/>
          </p:nvPr>
        </p:nvSpPr>
        <p:spPr/>
        <p:txBody>
          <a:bodyPr/>
          <a:lstStyle>
            <a:lvl1pPr>
              <a:defRPr/>
            </a:lvl1pPr>
          </a:lstStyle>
          <a:p>
            <a:fld id="{AF03A4C2-FD2B-4438-8153-8BEB7C2C79ED}"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2274620857"/>
      </p:ext>
    </p:extLst>
  </p:cSld>
  <p:clrMapOvr>
    <a:masterClrMapping/>
  </p:clrMapOvr>
  <p:transition spd="med">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EB449A-B270-49E6-8937-AE194F434A36}" type="slidenum">
              <a:rPr lang="en-US" altLang="en-US" smtClean="0"/>
              <a:pPr/>
              <a:t>‹#›</a:t>
            </a:fld>
            <a:endParaRPr lang="en-US" altLang="en-US"/>
          </a:p>
        </p:txBody>
      </p:sp>
    </p:spTree>
    <p:extLst>
      <p:ext uri="{BB962C8B-B14F-4D97-AF65-F5344CB8AC3E}">
        <p14:creationId xmlns:p14="http://schemas.microsoft.com/office/powerpoint/2010/main" val="4087681514"/>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83" y="273050"/>
            <a:ext cx="3910807"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647576" y="273107"/>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83" y="1435103"/>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p:cNvSpPr>
            <a:spLocks noGrp="1" noChangeArrowheads="1"/>
          </p:cNvSpPr>
          <p:nvPr>
            <p:ph type="dt" sz="half" idx="10"/>
          </p:nvPr>
        </p:nvSpPr>
        <p:spPr/>
        <p:txBody>
          <a:bodyPr/>
          <a:lstStyle>
            <a:lvl1pPr>
              <a:defRPr/>
            </a:lvl1pPr>
          </a:lstStyle>
          <a:p>
            <a:pPr>
              <a:defRPr/>
            </a:pPr>
            <a:endParaRPr lang="en-US">
              <a:solidFill>
                <a:srgbClr val="006699"/>
              </a:solidFill>
            </a:endParaRPr>
          </a:p>
        </p:txBody>
      </p:sp>
      <p:sp>
        <p:nvSpPr>
          <p:cNvPr id="6" name="Rectangle 48"/>
          <p:cNvSpPr>
            <a:spLocks noGrp="1" noChangeArrowheads="1"/>
          </p:cNvSpPr>
          <p:nvPr>
            <p:ph type="ftr" sz="quarter" idx="11"/>
          </p:nvPr>
        </p:nvSpPr>
        <p:spPr/>
        <p:txBody>
          <a:bodyPr/>
          <a:lstStyle>
            <a:lvl1pPr>
              <a:defRPr/>
            </a:lvl1pPr>
          </a:lstStyle>
          <a:p>
            <a:pPr>
              <a:defRPr/>
            </a:pPr>
            <a:endParaRPr lang="en-US">
              <a:solidFill>
                <a:srgbClr val="006699"/>
              </a:solidFill>
            </a:endParaRPr>
          </a:p>
        </p:txBody>
      </p:sp>
      <p:sp>
        <p:nvSpPr>
          <p:cNvPr id="7" name="Rectangle 49"/>
          <p:cNvSpPr>
            <a:spLocks noGrp="1" noChangeArrowheads="1"/>
          </p:cNvSpPr>
          <p:nvPr>
            <p:ph type="sldNum" sz="quarter" idx="12"/>
          </p:nvPr>
        </p:nvSpPr>
        <p:spPr/>
        <p:txBody>
          <a:bodyPr/>
          <a:lstStyle>
            <a:lvl1pPr>
              <a:defRPr/>
            </a:lvl1pPr>
          </a:lstStyle>
          <a:p>
            <a:fld id="{1C8C289D-2EF9-47F5-A8B7-3FDBE4CFDDB4}"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4163173984"/>
      </p:ext>
    </p:extLst>
  </p:cSld>
  <p:clrMapOvr>
    <a:masterClrMapping/>
  </p:clrMapOvr>
  <p:transition spd="med">
    <p:plu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p:cNvSpPr>
            <a:spLocks noGrp="1" noChangeArrowheads="1"/>
          </p:cNvSpPr>
          <p:nvPr>
            <p:ph type="dt" sz="half" idx="10"/>
          </p:nvPr>
        </p:nvSpPr>
        <p:spPr/>
        <p:txBody>
          <a:bodyPr/>
          <a:lstStyle>
            <a:lvl1pPr>
              <a:defRPr/>
            </a:lvl1pPr>
          </a:lstStyle>
          <a:p>
            <a:pPr>
              <a:defRPr/>
            </a:pPr>
            <a:endParaRPr lang="en-US">
              <a:solidFill>
                <a:srgbClr val="006699"/>
              </a:solidFill>
            </a:endParaRPr>
          </a:p>
        </p:txBody>
      </p:sp>
      <p:sp>
        <p:nvSpPr>
          <p:cNvPr id="6" name="Rectangle 48"/>
          <p:cNvSpPr>
            <a:spLocks noGrp="1" noChangeArrowheads="1"/>
          </p:cNvSpPr>
          <p:nvPr>
            <p:ph type="ftr" sz="quarter" idx="11"/>
          </p:nvPr>
        </p:nvSpPr>
        <p:spPr/>
        <p:txBody>
          <a:bodyPr/>
          <a:lstStyle>
            <a:lvl1pPr>
              <a:defRPr/>
            </a:lvl1pPr>
          </a:lstStyle>
          <a:p>
            <a:pPr>
              <a:defRPr/>
            </a:pPr>
            <a:endParaRPr lang="en-US">
              <a:solidFill>
                <a:srgbClr val="006699"/>
              </a:solidFill>
            </a:endParaRPr>
          </a:p>
        </p:txBody>
      </p:sp>
      <p:sp>
        <p:nvSpPr>
          <p:cNvPr id="7" name="Rectangle 49"/>
          <p:cNvSpPr>
            <a:spLocks noGrp="1" noChangeArrowheads="1"/>
          </p:cNvSpPr>
          <p:nvPr>
            <p:ph type="sldNum" sz="quarter" idx="12"/>
          </p:nvPr>
        </p:nvSpPr>
        <p:spPr/>
        <p:txBody>
          <a:bodyPr/>
          <a:lstStyle>
            <a:lvl1pPr>
              <a:defRPr/>
            </a:lvl1pPr>
          </a:lstStyle>
          <a:p>
            <a:fld id="{A21AA42F-8C20-4799-8E6F-A373FB2B7E1B}"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648693515"/>
      </p:ext>
    </p:extLst>
  </p:cSld>
  <p:clrMapOvr>
    <a:masterClrMapping/>
  </p:clrMapOvr>
  <p:transition spd="med">
    <p:plu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p:txBody>
          <a:bodyPr/>
          <a:lstStyle>
            <a:lvl1pPr>
              <a:defRPr/>
            </a:lvl1pPr>
          </a:lstStyle>
          <a:p>
            <a:pPr>
              <a:defRPr/>
            </a:pPr>
            <a:endParaRPr lang="en-US">
              <a:solidFill>
                <a:srgbClr val="006699"/>
              </a:solidFill>
            </a:endParaRPr>
          </a:p>
        </p:txBody>
      </p:sp>
      <p:sp>
        <p:nvSpPr>
          <p:cNvPr id="5" name="Rectangle 48"/>
          <p:cNvSpPr>
            <a:spLocks noGrp="1" noChangeArrowheads="1"/>
          </p:cNvSpPr>
          <p:nvPr>
            <p:ph type="ftr" sz="quarter" idx="11"/>
          </p:nvPr>
        </p:nvSpPr>
        <p:spPr/>
        <p:txBody>
          <a:bodyPr/>
          <a:lstStyle>
            <a:lvl1pPr>
              <a:defRPr/>
            </a:lvl1pPr>
          </a:lstStyle>
          <a:p>
            <a:pPr>
              <a:defRPr/>
            </a:pPr>
            <a:endParaRPr lang="en-US">
              <a:solidFill>
                <a:srgbClr val="006699"/>
              </a:solidFill>
            </a:endParaRPr>
          </a:p>
        </p:txBody>
      </p:sp>
      <p:sp>
        <p:nvSpPr>
          <p:cNvPr id="6" name="Rectangle 49"/>
          <p:cNvSpPr>
            <a:spLocks noGrp="1" noChangeArrowheads="1"/>
          </p:cNvSpPr>
          <p:nvPr>
            <p:ph type="sldNum" sz="quarter" idx="12"/>
          </p:nvPr>
        </p:nvSpPr>
        <p:spPr/>
        <p:txBody>
          <a:bodyPr/>
          <a:lstStyle>
            <a:lvl1pPr>
              <a:defRPr/>
            </a:lvl1pPr>
          </a:lstStyle>
          <a:p>
            <a:fld id="{E98DB727-52EE-4F24-8C90-7F7E4917BD34}"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4079944230"/>
      </p:ext>
    </p:extLst>
  </p:cSld>
  <p:clrMapOvr>
    <a:masterClrMapping/>
  </p:clrMapOvr>
  <p:transition spd="med">
    <p:plu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4094" y="103245"/>
            <a:ext cx="2678748"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5787" y="103245"/>
            <a:ext cx="7840186"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p:txBody>
          <a:bodyPr/>
          <a:lstStyle>
            <a:lvl1pPr>
              <a:defRPr/>
            </a:lvl1pPr>
          </a:lstStyle>
          <a:p>
            <a:pPr>
              <a:defRPr/>
            </a:pPr>
            <a:endParaRPr lang="en-US">
              <a:solidFill>
                <a:srgbClr val="006699"/>
              </a:solidFill>
            </a:endParaRPr>
          </a:p>
        </p:txBody>
      </p:sp>
      <p:sp>
        <p:nvSpPr>
          <p:cNvPr id="5" name="Rectangle 48"/>
          <p:cNvSpPr>
            <a:spLocks noGrp="1" noChangeArrowheads="1"/>
          </p:cNvSpPr>
          <p:nvPr>
            <p:ph type="ftr" sz="quarter" idx="11"/>
          </p:nvPr>
        </p:nvSpPr>
        <p:spPr/>
        <p:txBody>
          <a:bodyPr/>
          <a:lstStyle>
            <a:lvl1pPr>
              <a:defRPr/>
            </a:lvl1pPr>
          </a:lstStyle>
          <a:p>
            <a:pPr>
              <a:defRPr/>
            </a:pPr>
            <a:endParaRPr lang="en-US">
              <a:solidFill>
                <a:srgbClr val="006699"/>
              </a:solidFill>
            </a:endParaRPr>
          </a:p>
        </p:txBody>
      </p:sp>
      <p:sp>
        <p:nvSpPr>
          <p:cNvPr id="6" name="Rectangle 49"/>
          <p:cNvSpPr>
            <a:spLocks noGrp="1" noChangeArrowheads="1"/>
          </p:cNvSpPr>
          <p:nvPr>
            <p:ph type="sldNum" sz="quarter" idx="12"/>
          </p:nvPr>
        </p:nvSpPr>
        <p:spPr/>
        <p:txBody>
          <a:bodyPr/>
          <a:lstStyle>
            <a:lvl1pPr>
              <a:defRPr/>
            </a:lvl1pPr>
          </a:lstStyle>
          <a:p>
            <a:fld id="{37127949-C37D-4C56-B4C4-2B6A051EB174}" type="slidenum">
              <a:rPr lang="en-US" altLang="en-US">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1196709378"/>
      </p:ext>
    </p:extLst>
  </p:cSld>
  <p:clrMapOvr>
    <a:masterClrMapping/>
  </p:clrMapOvr>
  <p:transition spd="med">
    <p:plu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122363"/>
            <a:ext cx="89154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485900" y="3602038"/>
            <a:ext cx="89154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noProof="1"/>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F43ADAD-AE84-4F65-A2DC-BF95B29BE393}" type="datetimeFigureOut">
              <a:rPr lang="en-US"/>
              <a:pPr>
                <a:defRPr/>
              </a:pPr>
              <a:t>1/30/2023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6DAD9C2D-4D7C-49B6-9BBF-E8B79634E08B}" type="slidenum">
              <a:rPr lang="en-US" altLang="zh-CN"/>
              <a:pPr>
                <a:defRPr/>
              </a:pPr>
              <a:t>‹#›</a:t>
            </a:fld>
            <a:endParaRPr lang="en-US" altLang="zh-CN"/>
          </a:p>
        </p:txBody>
      </p:sp>
    </p:spTree>
    <p:extLst>
      <p:ext uri="{BB962C8B-B14F-4D97-AF65-F5344CB8AC3E}">
        <p14:creationId xmlns:p14="http://schemas.microsoft.com/office/powerpoint/2010/main" val="103760137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19E7DA2C-5AD3-431F-A63F-34022D80373A}" type="datetimeFigureOut">
              <a:rPr lang="en-US" altLang="en-US"/>
              <a:pPr>
                <a:defRPr/>
              </a:pPr>
              <a:t>1/30/2023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5E41B42E-5936-4813-9252-A7F3D82A18E2}" type="slidenum">
              <a:rPr lang="en-GB" altLang="en-US"/>
              <a:pPr>
                <a:defRPr/>
              </a:pPr>
              <a:t>‹#›</a:t>
            </a:fld>
            <a:endParaRPr lang="en-GB" altLang="en-US"/>
          </a:p>
        </p:txBody>
      </p:sp>
    </p:spTree>
    <p:extLst>
      <p:ext uri="{BB962C8B-B14F-4D97-AF65-F5344CB8AC3E}">
        <p14:creationId xmlns:p14="http://schemas.microsoft.com/office/powerpoint/2010/main" val="1316297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5" y="1709741"/>
            <a:ext cx="1025271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811055" y="4589465"/>
            <a:ext cx="1025271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1"/>
              <a:t>Click to edit Master text styles</a:t>
            </a:r>
          </a:p>
        </p:txBody>
      </p:sp>
      <p:sp>
        <p:nvSpPr>
          <p:cNvPr id="4" name="Date Placeholder 3"/>
          <p:cNvSpPr>
            <a:spLocks noGrp="1"/>
          </p:cNvSpPr>
          <p:nvPr>
            <p:ph type="dt" sz="half" idx="10"/>
          </p:nvPr>
        </p:nvSpPr>
        <p:spPr/>
        <p:txBody>
          <a:bodyPr/>
          <a:lstStyle>
            <a:lvl1pPr>
              <a:defRPr/>
            </a:lvl1pPr>
          </a:lstStyle>
          <a:p>
            <a:pPr>
              <a:defRPr/>
            </a:pPr>
            <a:fld id="{CD6FB13C-F5B3-439E-9565-27ED537992D2}" type="datetimeFigureOut">
              <a:rPr lang="en-US"/>
              <a:pPr>
                <a:defRPr/>
              </a:pPr>
              <a:t>1/30/2023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F56D4E14-BDED-47FA-BD29-BAC7423D2FA9}" type="slidenum">
              <a:rPr lang="en-US" altLang="zh-CN"/>
              <a:pPr>
                <a:defRPr/>
              </a:pPr>
              <a:t>‹#›</a:t>
            </a:fld>
            <a:endParaRPr lang="en-US" altLang="zh-CN"/>
          </a:p>
        </p:txBody>
      </p:sp>
    </p:spTree>
    <p:extLst>
      <p:ext uri="{BB962C8B-B14F-4D97-AF65-F5344CB8AC3E}">
        <p14:creationId xmlns:p14="http://schemas.microsoft.com/office/powerpoint/2010/main" val="240961625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817245" y="1825625"/>
            <a:ext cx="5052060" cy="4351339"/>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017895" y="1825625"/>
            <a:ext cx="5052060" cy="4351339"/>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p:cNvSpPr>
            <a:spLocks noGrp="1"/>
          </p:cNvSpPr>
          <p:nvPr>
            <p:ph type="dt" sz="half" idx="10"/>
          </p:nvPr>
        </p:nvSpPr>
        <p:spPr/>
        <p:txBody>
          <a:bodyPr/>
          <a:lstStyle>
            <a:lvl1pPr>
              <a:defRPr/>
            </a:lvl1pPr>
          </a:lstStyle>
          <a:p>
            <a:pPr>
              <a:defRPr/>
            </a:pPr>
            <a:fld id="{91C88C64-9AF4-44EB-BC14-754967AACAB4}" type="datetimeFigureOut">
              <a:rPr lang="en-US"/>
              <a:pPr>
                <a:defRPr/>
              </a:pPr>
              <a:t>1/30/2023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C428175B-09E8-4B1A-A3FF-7C7FFDF1C4DA}" type="slidenum">
              <a:rPr lang="en-US" altLang="zh-CN"/>
              <a:pPr>
                <a:defRPr/>
              </a:pPr>
              <a:t>‹#›</a:t>
            </a:fld>
            <a:endParaRPr lang="en-US" altLang="zh-CN"/>
          </a:p>
        </p:txBody>
      </p:sp>
    </p:spTree>
    <p:extLst>
      <p:ext uri="{BB962C8B-B14F-4D97-AF65-F5344CB8AC3E}">
        <p14:creationId xmlns:p14="http://schemas.microsoft.com/office/powerpoint/2010/main" val="159338672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365126"/>
            <a:ext cx="10252710" cy="1325563"/>
          </a:xfrm>
        </p:spPr>
        <p:txBody>
          <a:bodyPr/>
          <a:lstStyle/>
          <a:p>
            <a:r>
              <a:rPr lang="en-US" noProof="1"/>
              <a:t>Click to edit Master title style</a:t>
            </a:r>
          </a:p>
        </p:txBody>
      </p:sp>
      <p:sp>
        <p:nvSpPr>
          <p:cNvPr id="3" name="Text Placeholder 2"/>
          <p:cNvSpPr>
            <a:spLocks noGrp="1"/>
          </p:cNvSpPr>
          <p:nvPr>
            <p:ph type="body" idx="1"/>
          </p:nvPr>
        </p:nvSpPr>
        <p:spPr>
          <a:xfrm>
            <a:off x="818795" y="1681163"/>
            <a:ext cx="5028842"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818795" y="2505075"/>
            <a:ext cx="5028842"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017896" y="1681163"/>
            <a:ext cx="505360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017896" y="2505075"/>
            <a:ext cx="5053608" cy="36845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p:cNvSpPr>
            <a:spLocks noGrp="1"/>
          </p:cNvSpPr>
          <p:nvPr>
            <p:ph type="dt" sz="half" idx="10"/>
          </p:nvPr>
        </p:nvSpPr>
        <p:spPr/>
        <p:txBody>
          <a:bodyPr/>
          <a:lstStyle>
            <a:lvl1pPr>
              <a:defRPr/>
            </a:lvl1pPr>
          </a:lstStyle>
          <a:p>
            <a:pPr>
              <a:defRPr/>
            </a:pPr>
            <a:fld id="{B3C2CA12-409A-47AD-857C-8DF387AFD991}" type="datetimeFigureOut">
              <a:rPr lang="en-US"/>
              <a:pPr>
                <a:defRPr/>
              </a:pPr>
              <a:t>1/30/2023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15CD3F58-BC9F-43B4-884D-F2848719152B}" type="slidenum">
              <a:rPr lang="en-US" altLang="zh-CN"/>
              <a:pPr>
                <a:defRPr/>
              </a:pPr>
              <a:t>‹#›</a:t>
            </a:fld>
            <a:endParaRPr lang="en-US" altLang="zh-CN"/>
          </a:p>
        </p:txBody>
      </p:sp>
    </p:spTree>
    <p:extLst>
      <p:ext uri="{BB962C8B-B14F-4D97-AF65-F5344CB8AC3E}">
        <p14:creationId xmlns:p14="http://schemas.microsoft.com/office/powerpoint/2010/main" val="22626740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p:cNvSpPr>
            <a:spLocks noGrp="1"/>
          </p:cNvSpPr>
          <p:nvPr>
            <p:ph type="dt" sz="half" idx="10"/>
          </p:nvPr>
        </p:nvSpPr>
        <p:spPr/>
        <p:txBody>
          <a:bodyPr/>
          <a:lstStyle>
            <a:lvl1pPr>
              <a:defRPr/>
            </a:lvl1pPr>
          </a:lstStyle>
          <a:p>
            <a:pPr>
              <a:defRPr/>
            </a:pPr>
            <a:fld id="{EC612F7F-4A44-4EE3-8277-B99FCF5B9017}" type="datetimeFigureOut">
              <a:rPr lang="en-US"/>
              <a:pPr>
                <a:defRPr/>
              </a:pPr>
              <a:t>1/30/2023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211C2F3F-42A9-4241-AE7B-C389A17482AC}" type="slidenum">
              <a:rPr lang="en-US" altLang="zh-CN"/>
              <a:pPr>
                <a:defRPr/>
              </a:pPr>
              <a:t>‹#›</a:t>
            </a:fld>
            <a:endParaRPr lang="en-US" altLang="zh-CN"/>
          </a:p>
        </p:txBody>
      </p:sp>
    </p:spTree>
    <p:extLst>
      <p:ext uri="{BB962C8B-B14F-4D97-AF65-F5344CB8AC3E}">
        <p14:creationId xmlns:p14="http://schemas.microsoft.com/office/powerpoint/2010/main" val="26478345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709795"/>
            <a:ext cx="10252710" cy="2852737"/>
          </a:xfrm>
        </p:spPr>
        <p:txBody>
          <a:bodyPr anchor="b"/>
          <a:lstStyle>
            <a:lvl1pPr>
              <a:defRPr sz="5850"/>
            </a:lvl1pPr>
          </a:lstStyle>
          <a:p>
            <a:r>
              <a:rPr lang="en-US"/>
              <a:t>Click to edit Master title style</a:t>
            </a:r>
            <a:endParaRPr lang="vi-VN"/>
          </a:p>
        </p:txBody>
      </p:sp>
      <p:sp>
        <p:nvSpPr>
          <p:cNvPr id="3" name="Text Placeholder 2"/>
          <p:cNvSpPr>
            <a:spLocks noGrp="1"/>
          </p:cNvSpPr>
          <p:nvPr>
            <p:ph type="body" idx="1"/>
          </p:nvPr>
        </p:nvSpPr>
        <p:spPr>
          <a:xfrm>
            <a:off x="811054" y="4589520"/>
            <a:ext cx="10252710" cy="1500187"/>
          </a:xfrm>
        </p:spPr>
        <p:txBody>
          <a:bodyPr/>
          <a:lstStyle>
            <a:lvl1pPr marL="0" indent="0">
              <a:buNone/>
              <a:defRPr sz="2340">
                <a:solidFill>
                  <a:schemeClr val="tx1">
                    <a:tint val="75000"/>
                  </a:schemeClr>
                </a:solidFill>
              </a:defRPr>
            </a:lvl1pPr>
            <a:lvl2pPr marL="445770" indent="0">
              <a:buNone/>
              <a:defRPr sz="1950">
                <a:solidFill>
                  <a:schemeClr val="tx1">
                    <a:tint val="75000"/>
                  </a:schemeClr>
                </a:solidFill>
              </a:defRPr>
            </a:lvl2pPr>
            <a:lvl3pPr marL="891540" indent="0">
              <a:buNone/>
              <a:defRPr sz="1755">
                <a:solidFill>
                  <a:schemeClr val="tx1">
                    <a:tint val="75000"/>
                  </a:schemeClr>
                </a:solidFill>
              </a:defRPr>
            </a:lvl3pPr>
            <a:lvl4pPr marL="1337310" indent="0">
              <a:buNone/>
              <a:defRPr sz="1560">
                <a:solidFill>
                  <a:schemeClr val="tx1">
                    <a:tint val="75000"/>
                  </a:schemeClr>
                </a:solidFill>
              </a:defRPr>
            </a:lvl4pPr>
            <a:lvl5pPr marL="1783080" indent="0">
              <a:buNone/>
              <a:defRPr sz="1560">
                <a:solidFill>
                  <a:schemeClr val="tx1">
                    <a:tint val="75000"/>
                  </a:schemeClr>
                </a:solidFill>
              </a:defRPr>
            </a:lvl5pPr>
            <a:lvl6pPr marL="2228850" indent="0">
              <a:buNone/>
              <a:defRPr sz="1560">
                <a:solidFill>
                  <a:schemeClr val="tx1">
                    <a:tint val="75000"/>
                  </a:schemeClr>
                </a:solidFill>
              </a:defRPr>
            </a:lvl6pPr>
            <a:lvl7pPr marL="2674620" indent="0">
              <a:buNone/>
              <a:defRPr sz="1560">
                <a:solidFill>
                  <a:schemeClr val="tx1">
                    <a:tint val="75000"/>
                  </a:schemeClr>
                </a:solidFill>
              </a:defRPr>
            </a:lvl7pPr>
            <a:lvl8pPr marL="3120390" indent="0">
              <a:buNone/>
              <a:defRPr sz="1560">
                <a:solidFill>
                  <a:schemeClr val="tx1">
                    <a:tint val="75000"/>
                  </a:schemeClr>
                </a:solidFill>
              </a:defRPr>
            </a:lvl8pPr>
            <a:lvl9pPr marL="3566160" indent="0">
              <a:buNone/>
              <a:defRPr sz="15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B9FB953-7C28-48E4-B737-BD11CC28FE41}" type="slidenum">
              <a:rPr lang="en-US" altLang="en-US" smtClean="0"/>
              <a:pPr/>
              <a:t>‹#›</a:t>
            </a:fld>
            <a:endParaRPr lang="en-US" altLang="en-US"/>
          </a:p>
        </p:txBody>
      </p:sp>
    </p:spTree>
    <p:extLst>
      <p:ext uri="{BB962C8B-B14F-4D97-AF65-F5344CB8AC3E}">
        <p14:creationId xmlns:p14="http://schemas.microsoft.com/office/powerpoint/2010/main" val="3000117841"/>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21130F-FF6C-43EA-85EE-36B9111CD8D8}" type="datetimeFigureOut">
              <a:rPr lang="en-US"/>
              <a:pPr>
                <a:defRPr/>
              </a:pPr>
              <a:t>1/30/2023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01E34190-FFD8-4404-BD65-107ACDD4CC52}" type="slidenum">
              <a:rPr lang="en-US" altLang="zh-CN"/>
              <a:pPr>
                <a:defRPr/>
              </a:pPr>
              <a:t>‹#›</a:t>
            </a:fld>
            <a:endParaRPr lang="en-US" altLang="zh-CN"/>
          </a:p>
        </p:txBody>
      </p:sp>
    </p:spTree>
    <p:extLst>
      <p:ext uri="{BB962C8B-B14F-4D97-AF65-F5344CB8AC3E}">
        <p14:creationId xmlns:p14="http://schemas.microsoft.com/office/powerpoint/2010/main" val="2786802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457200"/>
            <a:ext cx="3833931"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5053608" y="987427"/>
            <a:ext cx="601789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818794" y="2057401"/>
            <a:ext cx="3833931"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noProof="1"/>
              <a:t>Click to edit Master text styles</a:t>
            </a:r>
          </a:p>
        </p:txBody>
      </p:sp>
      <p:sp>
        <p:nvSpPr>
          <p:cNvPr id="5" name="Date Placeholder 3"/>
          <p:cNvSpPr>
            <a:spLocks noGrp="1"/>
          </p:cNvSpPr>
          <p:nvPr>
            <p:ph type="dt" sz="half" idx="10"/>
          </p:nvPr>
        </p:nvSpPr>
        <p:spPr/>
        <p:txBody>
          <a:bodyPr/>
          <a:lstStyle>
            <a:lvl1pPr>
              <a:defRPr/>
            </a:lvl1pPr>
          </a:lstStyle>
          <a:p>
            <a:pPr>
              <a:defRPr/>
            </a:pPr>
            <a:fld id="{DCA580AF-E128-4B2A-BB39-186D01A5581D}" type="datetimeFigureOut">
              <a:rPr lang="en-US"/>
              <a:pPr>
                <a:defRPr/>
              </a:pPr>
              <a:t>1/30/2023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66A0AF5A-7D1A-4917-BDF9-B7323BF42AD6}" type="slidenum">
              <a:rPr lang="en-US" altLang="zh-CN"/>
              <a:pPr>
                <a:defRPr/>
              </a:pPr>
              <a:t>‹#›</a:t>
            </a:fld>
            <a:endParaRPr lang="en-US" altLang="zh-CN"/>
          </a:p>
        </p:txBody>
      </p:sp>
    </p:spTree>
    <p:extLst>
      <p:ext uri="{BB962C8B-B14F-4D97-AF65-F5344CB8AC3E}">
        <p14:creationId xmlns:p14="http://schemas.microsoft.com/office/powerpoint/2010/main" val="3668234309"/>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457200"/>
            <a:ext cx="3833931"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5053608" y="987427"/>
            <a:ext cx="6017895"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818794" y="2057401"/>
            <a:ext cx="3833931"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noProof="1"/>
              <a:t>Click to edit Master text styles</a:t>
            </a:r>
          </a:p>
        </p:txBody>
      </p:sp>
      <p:sp>
        <p:nvSpPr>
          <p:cNvPr id="5" name="Date Placeholder 3"/>
          <p:cNvSpPr>
            <a:spLocks noGrp="1"/>
          </p:cNvSpPr>
          <p:nvPr>
            <p:ph type="dt" sz="half" idx="10"/>
          </p:nvPr>
        </p:nvSpPr>
        <p:spPr/>
        <p:txBody>
          <a:bodyPr/>
          <a:lstStyle>
            <a:lvl1pPr>
              <a:defRPr/>
            </a:lvl1pPr>
          </a:lstStyle>
          <a:p>
            <a:pPr>
              <a:defRPr/>
            </a:pPr>
            <a:fld id="{F70A78F6-3AB0-489B-843C-CF83B81FB686}" type="datetimeFigureOut">
              <a:rPr lang="en-US"/>
              <a:pPr>
                <a:defRPr/>
              </a:pPr>
              <a:t>1/30/2023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D6F98B26-68ED-4EA1-8688-DFCF864F7E94}" type="slidenum">
              <a:rPr lang="en-US" altLang="zh-CN"/>
              <a:pPr>
                <a:defRPr/>
              </a:pPr>
              <a:t>‹#›</a:t>
            </a:fld>
            <a:endParaRPr lang="en-US" altLang="zh-CN"/>
          </a:p>
        </p:txBody>
      </p:sp>
    </p:spTree>
    <p:extLst>
      <p:ext uri="{BB962C8B-B14F-4D97-AF65-F5344CB8AC3E}">
        <p14:creationId xmlns:p14="http://schemas.microsoft.com/office/powerpoint/2010/main" val="23426451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F9734074-4773-42E9-B966-30740E738FD4}" type="datetimeFigureOut">
              <a:rPr lang="en-US"/>
              <a:pPr>
                <a:defRPr/>
              </a:pPr>
              <a:t>1/30/2023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D4ED06F0-4215-4A54-851B-972E580624E5}" type="slidenum">
              <a:rPr lang="en-US" altLang="zh-CN"/>
              <a:pPr>
                <a:defRPr/>
              </a:pPr>
              <a:t>‹#›</a:t>
            </a:fld>
            <a:endParaRPr lang="en-US" altLang="zh-CN"/>
          </a:p>
        </p:txBody>
      </p:sp>
    </p:spTree>
    <p:extLst>
      <p:ext uri="{BB962C8B-B14F-4D97-AF65-F5344CB8AC3E}">
        <p14:creationId xmlns:p14="http://schemas.microsoft.com/office/powerpoint/2010/main" val="27690473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365127"/>
            <a:ext cx="2563178" cy="5811839"/>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817246" y="365127"/>
            <a:ext cx="7540943" cy="5811839"/>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10"/>
          </p:nvPr>
        </p:nvSpPr>
        <p:spPr/>
        <p:txBody>
          <a:bodyPr/>
          <a:lstStyle>
            <a:lvl1pPr>
              <a:defRPr/>
            </a:lvl1pPr>
          </a:lstStyle>
          <a:p>
            <a:pPr>
              <a:defRPr/>
            </a:pPr>
            <a:fld id="{7BF1F9F0-3E13-4A4F-A665-5311CFD76DC5}" type="datetimeFigureOut">
              <a:rPr lang="en-US"/>
              <a:pPr>
                <a:defRPr/>
              </a:pPr>
              <a:t>1/30/2023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8E367681-CEEA-41CB-9B79-5A3FC6240E21}" type="slidenum">
              <a:rPr lang="en-US" altLang="zh-CN"/>
              <a:pPr>
                <a:defRPr/>
              </a:pPr>
              <a:t>‹#›</a:t>
            </a:fld>
            <a:endParaRPr lang="en-US" altLang="zh-CN"/>
          </a:p>
        </p:txBody>
      </p:sp>
    </p:spTree>
    <p:extLst>
      <p:ext uri="{BB962C8B-B14F-4D97-AF65-F5344CB8AC3E}">
        <p14:creationId xmlns:p14="http://schemas.microsoft.com/office/powerpoint/2010/main" val="1586187198"/>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90" name="Google Shape;290;p4"/>
          <p:cNvSpPr txBox="1">
            <a:spLocks noGrp="1"/>
          </p:cNvSpPr>
          <p:nvPr>
            <p:ph type="body" idx="1"/>
          </p:nvPr>
        </p:nvSpPr>
        <p:spPr>
          <a:xfrm>
            <a:off x="936000" y="1536633"/>
            <a:ext cx="10015200" cy="4555200"/>
          </a:xfrm>
          <a:prstGeom prst="rect">
            <a:avLst/>
          </a:prstGeom>
        </p:spPr>
        <p:txBody>
          <a:bodyPr spcFirstLastPara="1">
            <a:noAutofit/>
          </a:bodyPr>
          <a:lstStyle>
            <a:lvl1pPr marL="609585" lvl="0" indent="-423323" rtl="0">
              <a:lnSpc>
                <a:spcPct val="100000"/>
              </a:lnSpc>
              <a:spcBef>
                <a:spcPts val="0"/>
              </a:spcBef>
              <a:spcAft>
                <a:spcPts val="0"/>
              </a:spcAft>
              <a:buClr>
                <a:srgbClr val="434343"/>
              </a:buClr>
              <a:buSzPts val="1400"/>
              <a:buAutoNum type="arabicPeriod"/>
              <a:defRPr sz="1600">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936000" y="720000"/>
            <a:ext cx="4985370" cy="816800"/>
          </a:xfrm>
          <a:prstGeom prst="rect">
            <a:avLst/>
          </a:prstGeom>
        </p:spPr>
        <p:txBody>
          <a:bodyPr spcFirstLastPara="1" anchor="t">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 name="Date Placeholder 3"/>
          <p:cNvSpPr>
            <a:spLocks noGrp="1"/>
          </p:cNvSpPr>
          <p:nvPr>
            <p:ph type="dt" sz="half" idx="10"/>
          </p:nvPr>
        </p:nvSpPr>
        <p:spPr/>
        <p:txBody>
          <a:bodyPr/>
          <a:lstStyle>
            <a:lvl1pPr>
              <a:defRPr/>
            </a:lvl1pPr>
          </a:lstStyle>
          <a:p>
            <a:pPr>
              <a:defRPr/>
            </a:pPr>
            <a:fld id="{25832814-828B-45A8-9146-FAD944C74B51}" type="datetimeFigureOut">
              <a:rPr lang="en-US"/>
              <a:pPr>
                <a:defRPr/>
              </a:pPr>
              <a:t>1/30/2023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633B41BC-92EE-4E88-86E1-A3A132023BB5}" type="slidenum">
              <a:rPr lang="en-US" altLang="zh-CN"/>
              <a:pPr>
                <a:defRPr/>
              </a:pPr>
              <a:t>‹#›</a:t>
            </a:fld>
            <a:endParaRPr lang="en-US" altLang="zh-CN"/>
          </a:p>
        </p:txBody>
      </p:sp>
    </p:spTree>
    <p:extLst>
      <p:ext uri="{BB962C8B-B14F-4D97-AF65-F5344CB8AC3E}">
        <p14:creationId xmlns:p14="http://schemas.microsoft.com/office/powerpoint/2010/main" val="3117522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7245" y="1825625"/>
            <a:ext cx="50520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017895" y="1825625"/>
            <a:ext cx="50520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46DF778-0967-49A6-90C4-F1C7C914B7E5}" type="slidenum">
              <a:rPr lang="en-US" altLang="en-US" smtClean="0"/>
              <a:pPr/>
              <a:t>‹#›</a:t>
            </a:fld>
            <a:endParaRPr lang="en-US" altLang="en-US"/>
          </a:p>
        </p:txBody>
      </p:sp>
    </p:spTree>
    <p:extLst>
      <p:ext uri="{BB962C8B-B14F-4D97-AF65-F5344CB8AC3E}">
        <p14:creationId xmlns:p14="http://schemas.microsoft.com/office/powerpoint/2010/main" val="1902441273"/>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365129"/>
            <a:ext cx="1025271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18806" y="1681163"/>
            <a:ext cx="5028842"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Edit Master text styles</a:t>
            </a:r>
          </a:p>
        </p:txBody>
      </p:sp>
      <p:sp>
        <p:nvSpPr>
          <p:cNvPr id="4" name="Content Placeholder 3"/>
          <p:cNvSpPr>
            <a:spLocks noGrp="1"/>
          </p:cNvSpPr>
          <p:nvPr>
            <p:ph sz="half" idx="2"/>
          </p:nvPr>
        </p:nvSpPr>
        <p:spPr>
          <a:xfrm>
            <a:off x="818806" y="2505075"/>
            <a:ext cx="502884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017897" y="1681163"/>
            <a:ext cx="5053608" cy="823912"/>
          </a:xfrm>
        </p:spPr>
        <p:txBody>
          <a:bodyPr anchor="b"/>
          <a:lstStyle>
            <a:lvl1pPr marL="0" indent="0">
              <a:buNone/>
              <a:defRPr sz="2340" b="1"/>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a:t>Edit Master text styles</a:t>
            </a:r>
          </a:p>
        </p:txBody>
      </p:sp>
      <p:sp>
        <p:nvSpPr>
          <p:cNvPr id="6" name="Content Placeholder 5"/>
          <p:cNvSpPr>
            <a:spLocks noGrp="1"/>
          </p:cNvSpPr>
          <p:nvPr>
            <p:ph sz="quarter" idx="4"/>
          </p:nvPr>
        </p:nvSpPr>
        <p:spPr>
          <a:xfrm>
            <a:off x="6017897" y="2505075"/>
            <a:ext cx="505360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6BE16FE-7FE7-407C-9398-BEB30CE26422}" type="slidenum">
              <a:rPr lang="en-US" altLang="en-US" smtClean="0"/>
              <a:pPr/>
              <a:t>‹#›</a:t>
            </a:fld>
            <a:endParaRPr lang="en-US" altLang="en-US"/>
          </a:p>
        </p:txBody>
      </p:sp>
    </p:spTree>
    <p:extLst>
      <p:ext uri="{BB962C8B-B14F-4D97-AF65-F5344CB8AC3E}">
        <p14:creationId xmlns:p14="http://schemas.microsoft.com/office/powerpoint/2010/main" val="1636860258"/>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CF749DB-F4FE-4A09-8632-2DEFC8FBDDF0}" type="slidenum">
              <a:rPr lang="en-US" altLang="en-US" smtClean="0"/>
              <a:pPr/>
              <a:t>‹#›</a:t>
            </a:fld>
            <a:endParaRPr lang="en-US" altLang="en-US"/>
          </a:p>
        </p:txBody>
      </p:sp>
    </p:spTree>
    <p:extLst>
      <p:ext uri="{BB962C8B-B14F-4D97-AF65-F5344CB8AC3E}">
        <p14:creationId xmlns:p14="http://schemas.microsoft.com/office/powerpoint/2010/main" val="883311505"/>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42D680D5-65C5-4C24-B524-85E3AC9B3422}" type="slidenum">
              <a:rPr lang="en-US" altLang="en-US" smtClean="0"/>
              <a:pPr/>
              <a:t>‹#›</a:t>
            </a:fld>
            <a:endParaRPr lang="en-US" altLang="en-US"/>
          </a:p>
        </p:txBody>
      </p:sp>
    </p:spTree>
    <p:extLst>
      <p:ext uri="{BB962C8B-B14F-4D97-AF65-F5344CB8AC3E}">
        <p14:creationId xmlns:p14="http://schemas.microsoft.com/office/powerpoint/2010/main" val="2439902632"/>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807" y="457200"/>
            <a:ext cx="3833931" cy="1600200"/>
          </a:xfrm>
        </p:spPr>
        <p:txBody>
          <a:bodyPr anchor="b"/>
          <a:lstStyle>
            <a:lvl1pPr>
              <a:defRPr sz="3120"/>
            </a:lvl1pPr>
          </a:lstStyle>
          <a:p>
            <a:r>
              <a:rPr lang="en-US"/>
              <a:t>Click to edit Master title style</a:t>
            </a:r>
            <a:endParaRPr lang="vi-VN"/>
          </a:p>
        </p:txBody>
      </p:sp>
      <p:sp>
        <p:nvSpPr>
          <p:cNvPr id="3" name="Content Placeholder 2"/>
          <p:cNvSpPr>
            <a:spLocks noGrp="1"/>
          </p:cNvSpPr>
          <p:nvPr>
            <p:ph idx="1"/>
          </p:nvPr>
        </p:nvSpPr>
        <p:spPr>
          <a:xfrm>
            <a:off x="5053608" y="987482"/>
            <a:ext cx="6017895" cy="4873625"/>
          </a:xfrm>
        </p:spPr>
        <p:txBody>
          <a:bodyPr/>
          <a:lstStyle>
            <a:lvl1pPr>
              <a:defRPr sz="3120"/>
            </a:lvl1pPr>
            <a:lvl2pPr>
              <a:defRPr sz="2730"/>
            </a:lvl2pPr>
            <a:lvl3pPr>
              <a:defRPr sz="2340"/>
            </a:lvl3pPr>
            <a:lvl4pPr>
              <a:defRPr sz="1950"/>
            </a:lvl4pPr>
            <a:lvl5pPr>
              <a:defRPr sz="1950"/>
            </a:lvl5pPr>
            <a:lvl6pPr>
              <a:defRPr sz="1950"/>
            </a:lvl6pPr>
            <a:lvl7pPr>
              <a:defRPr sz="1950"/>
            </a:lvl7pPr>
            <a:lvl8pPr>
              <a:defRPr sz="1950"/>
            </a:lvl8pPr>
            <a:lvl9pPr>
              <a:defRPr sz="19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8807"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6CFBEFE-A098-45D8-BB1F-D9802184C2F2}" type="slidenum">
              <a:rPr lang="en-US" altLang="en-US" smtClean="0"/>
              <a:pPr/>
              <a:t>‹#›</a:t>
            </a:fld>
            <a:endParaRPr lang="en-US" altLang="en-US"/>
          </a:p>
        </p:txBody>
      </p:sp>
    </p:spTree>
    <p:extLst>
      <p:ext uri="{BB962C8B-B14F-4D97-AF65-F5344CB8AC3E}">
        <p14:creationId xmlns:p14="http://schemas.microsoft.com/office/powerpoint/2010/main" val="2859419410"/>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807" y="457200"/>
            <a:ext cx="3833931" cy="1600200"/>
          </a:xfrm>
        </p:spPr>
        <p:txBody>
          <a:bodyPr anchor="b"/>
          <a:lstStyle>
            <a:lvl1pPr>
              <a:defRPr sz="3120"/>
            </a:lvl1pPr>
          </a:lstStyle>
          <a:p>
            <a:r>
              <a:rPr lang="en-US"/>
              <a:t>Click to edit Master title style</a:t>
            </a:r>
            <a:endParaRPr lang="vi-VN"/>
          </a:p>
        </p:txBody>
      </p:sp>
      <p:sp>
        <p:nvSpPr>
          <p:cNvPr id="3" name="Picture Placeholder 2"/>
          <p:cNvSpPr>
            <a:spLocks noGrp="1"/>
          </p:cNvSpPr>
          <p:nvPr>
            <p:ph type="pic" idx="1"/>
          </p:nvPr>
        </p:nvSpPr>
        <p:spPr>
          <a:xfrm>
            <a:off x="5053608" y="987482"/>
            <a:ext cx="6017895" cy="4873625"/>
          </a:xfrm>
        </p:spPr>
        <p:txBody>
          <a:bodyPr/>
          <a:lstStyle>
            <a:lvl1pPr marL="0" indent="0">
              <a:buNone/>
              <a:defRPr sz="3120"/>
            </a:lvl1pPr>
            <a:lvl2pPr marL="445770" indent="0">
              <a:buNone/>
              <a:defRPr sz="2730"/>
            </a:lvl2pPr>
            <a:lvl3pPr marL="891540" indent="0">
              <a:buNone/>
              <a:defRPr sz="2340"/>
            </a:lvl3pPr>
            <a:lvl4pPr marL="1337310" indent="0">
              <a:buNone/>
              <a:defRPr sz="1950"/>
            </a:lvl4pPr>
            <a:lvl5pPr marL="1783080" indent="0">
              <a:buNone/>
              <a:defRPr sz="1950"/>
            </a:lvl5pPr>
            <a:lvl6pPr marL="2228850" indent="0">
              <a:buNone/>
              <a:defRPr sz="1950"/>
            </a:lvl6pPr>
            <a:lvl7pPr marL="2674620" indent="0">
              <a:buNone/>
              <a:defRPr sz="1950"/>
            </a:lvl7pPr>
            <a:lvl8pPr marL="3120390" indent="0">
              <a:buNone/>
              <a:defRPr sz="1950"/>
            </a:lvl8pPr>
            <a:lvl9pPr marL="3566160" indent="0">
              <a:buNone/>
              <a:defRPr sz="1950"/>
            </a:lvl9pPr>
          </a:lstStyle>
          <a:p>
            <a:endParaRPr lang="vi-VN"/>
          </a:p>
        </p:txBody>
      </p:sp>
      <p:sp>
        <p:nvSpPr>
          <p:cNvPr id="4" name="Text Placeholder 3"/>
          <p:cNvSpPr>
            <a:spLocks noGrp="1"/>
          </p:cNvSpPr>
          <p:nvPr>
            <p:ph type="body" sz="half" idx="2"/>
          </p:nvPr>
        </p:nvSpPr>
        <p:spPr>
          <a:xfrm>
            <a:off x="818807" y="2057400"/>
            <a:ext cx="3833931" cy="3811588"/>
          </a:xfrm>
        </p:spPr>
        <p:txBody>
          <a:bodyPr/>
          <a:lstStyle>
            <a:lvl1pPr marL="0" indent="0">
              <a:buNone/>
              <a:defRPr sz="1560"/>
            </a:lvl1pPr>
            <a:lvl2pPr marL="445770" indent="0">
              <a:buNone/>
              <a:defRPr sz="1365"/>
            </a:lvl2pPr>
            <a:lvl3pPr marL="891540" indent="0">
              <a:buNone/>
              <a:defRPr sz="1170"/>
            </a:lvl3pPr>
            <a:lvl4pPr marL="1337310" indent="0">
              <a:buNone/>
              <a:defRPr sz="975"/>
            </a:lvl4pPr>
            <a:lvl5pPr marL="1783080" indent="0">
              <a:buNone/>
              <a:defRPr sz="975"/>
            </a:lvl5pPr>
            <a:lvl6pPr marL="2228850" indent="0">
              <a:buNone/>
              <a:defRPr sz="975"/>
            </a:lvl6pPr>
            <a:lvl7pPr marL="2674620" indent="0">
              <a:buNone/>
              <a:defRPr sz="975"/>
            </a:lvl7pPr>
            <a:lvl8pPr marL="3120390" indent="0">
              <a:buNone/>
              <a:defRPr sz="975"/>
            </a:lvl8pPr>
            <a:lvl9pPr marL="3566160" indent="0">
              <a:buNone/>
              <a:defRPr sz="975"/>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18C49A3-01D3-4DC1-B1D9-8C405774E6F0}" type="slidenum">
              <a:rPr lang="en-US" altLang="en-US" smtClean="0"/>
              <a:pPr/>
              <a:t>‹#›</a:t>
            </a:fld>
            <a:endParaRPr lang="en-US" altLang="en-US"/>
          </a:p>
        </p:txBody>
      </p:sp>
    </p:spTree>
    <p:extLst>
      <p:ext uri="{BB962C8B-B14F-4D97-AF65-F5344CB8AC3E}">
        <p14:creationId xmlns:p14="http://schemas.microsoft.com/office/powerpoint/2010/main" val="563543603"/>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365129"/>
            <a:ext cx="1025271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17245" y="1825625"/>
            <a:ext cx="1025271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17245" y="6356407"/>
            <a:ext cx="2674620" cy="365125"/>
          </a:xfrm>
          <a:prstGeom prst="rect">
            <a:avLst/>
          </a:prstGeom>
        </p:spPr>
        <p:txBody>
          <a:bodyPr vert="horz" lIns="91440" tIns="45720" rIns="91440" bIns="45720" rtlCol="0" anchor="ctr"/>
          <a:lstStyle>
            <a:lvl1pPr algn="l">
              <a:defRPr sz="117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937635" y="6356407"/>
            <a:ext cx="4011930" cy="365125"/>
          </a:xfrm>
          <a:prstGeom prst="rect">
            <a:avLst/>
          </a:prstGeom>
        </p:spPr>
        <p:txBody>
          <a:bodyPr vert="horz" lIns="91440" tIns="45720" rIns="91440" bIns="45720" rtlCol="0" anchor="ctr"/>
          <a:lstStyle>
            <a:lvl1pPr algn="ctr">
              <a:defRPr sz="117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395335" y="6356407"/>
            <a:ext cx="2674620" cy="365125"/>
          </a:xfrm>
          <a:prstGeom prst="rect">
            <a:avLst/>
          </a:prstGeom>
        </p:spPr>
        <p:txBody>
          <a:bodyPr vert="horz" lIns="91440" tIns="45720" rIns="91440" bIns="45720" rtlCol="0" anchor="ctr"/>
          <a:lstStyle>
            <a:lvl1pPr algn="r">
              <a:defRPr sz="1170">
                <a:solidFill>
                  <a:schemeClr val="tx1">
                    <a:tint val="75000"/>
                  </a:schemeClr>
                </a:solidFill>
              </a:defRPr>
            </a:lvl1pPr>
          </a:lstStyle>
          <a:p>
            <a:fld id="{D29946FD-0903-4DCD-A77A-79F53B100505}" type="slidenum">
              <a:rPr lang="en-US" altLang="en-US" smtClean="0"/>
              <a:pPr/>
              <a:t>‹#›</a:t>
            </a:fld>
            <a:endParaRPr lang="en-US" altLang="en-US"/>
          </a:p>
        </p:txBody>
      </p:sp>
    </p:spTree>
    <p:extLst>
      <p:ext uri="{BB962C8B-B14F-4D97-AF65-F5344CB8AC3E}">
        <p14:creationId xmlns:p14="http://schemas.microsoft.com/office/powerpoint/2010/main" val="2162113178"/>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transition spd="slow">
    <p:comb/>
  </p:transition>
  <p:txStyles>
    <p:titleStyle>
      <a:lvl1pPr algn="l" defTabSz="891540"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1540"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55" indent="-222885" algn="l" defTabSz="891540" rtl="0" eaLnBrk="1" latinLnBrk="0" hangingPunct="1">
        <a:lnSpc>
          <a:spcPct val="90000"/>
        </a:lnSpc>
        <a:spcBef>
          <a:spcPts val="488"/>
        </a:spcBef>
        <a:buFont typeface="Arial" panose="020B0604020202020204" pitchFamily="34" charset="0"/>
        <a:buChar char="•"/>
        <a:defRPr sz="2340" kern="1200">
          <a:solidFill>
            <a:schemeClr val="tx1"/>
          </a:solidFill>
          <a:latin typeface="+mn-lt"/>
          <a:ea typeface="+mn-ea"/>
          <a:cs typeface="+mn-cs"/>
        </a:defRPr>
      </a:lvl2pPr>
      <a:lvl3pPr marL="1114425" indent="-222885" algn="l" defTabSz="891540" rtl="0" eaLnBrk="1" latinLnBrk="0" hangingPunct="1">
        <a:lnSpc>
          <a:spcPct val="90000"/>
        </a:lnSpc>
        <a:spcBef>
          <a:spcPts val="488"/>
        </a:spcBef>
        <a:buFont typeface="Arial" panose="020B0604020202020204" pitchFamily="34" charset="0"/>
        <a:buChar char="•"/>
        <a:defRPr sz="1950" kern="1200">
          <a:solidFill>
            <a:schemeClr val="tx1"/>
          </a:solidFill>
          <a:latin typeface="+mn-lt"/>
          <a:ea typeface="+mn-ea"/>
          <a:cs typeface="+mn-cs"/>
        </a:defRPr>
      </a:lvl3pPr>
      <a:lvl4pPr marL="156019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4pPr>
      <a:lvl5pPr marL="200596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5pPr>
      <a:lvl6pPr marL="245173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750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327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9045" indent="-222885" algn="l" defTabSz="891540"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p:bodyStyle>
    <p:otherStyle>
      <a:defPPr>
        <a:defRPr lang="vi-VN"/>
      </a:defPPr>
      <a:lvl1pPr marL="0" algn="l" defTabSz="891540" rtl="0" eaLnBrk="1" latinLnBrk="0" hangingPunct="1">
        <a:defRPr sz="1755" kern="1200">
          <a:solidFill>
            <a:schemeClr val="tx1"/>
          </a:solidFill>
          <a:latin typeface="+mn-lt"/>
          <a:ea typeface="+mn-ea"/>
          <a:cs typeface="+mn-cs"/>
        </a:defRPr>
      </a:lvl1pPr>
      <a:lvl2pPr marL="445770" algn="l" defTabSz="891540" rtl="0" eaLnBrk="1" latinLnBrk="0" hangingPunct="1">
        <a:defRPr sz="1755" kern="1200">
          <a:solidFill>
            <a:schemeClr val="tx1"/>
          </a:solidFill>
          <a:latin typeface="+mn-lt"/>
          <a:ea typeface="+mn-ea"/>
          <a:cs typeface="+mn-cs"/>
        </a:defRPr>
      </a:lvl2pPr>
      <a:lvl3pPr marL="891540" algn="l" defTabSz="891540" rtl="0" eaLnBrk="1" latinLnBrk="0" hangingPunct="1">
        <a:defRPr sz="1755" kern="1200">
          <a:solidFill>
            <a:schemeClr val="tx1"/>
          </a:solidFill>
          <a:latin typeface="+mn-lt"/>
          <a:ea typeface="+mn-ea"/>
          <a:cs typeface="+mn-cs"/>
        </a:defRPr>
      </a:lvl3pPr>
      <a:lvl4pPr marL="1337310" algn="l" defTabSz="891540" rtl="0" eaLnBrk="1" latinLnBrk="0" hangingPunct="1">
        <a:defRPr sz="1755" kern="1200">
          <a:solidFill>
            <a:schemeClr val="tx1"/>
          </a:solidFill>
          <a:latin typeface="+mn-lt"/>
          <a:ea typeface="+mn-ea"/>
          <a:cs typeface="+mn-cs"/>
        </a:defRPr>
      </a:lvl4pPr>
      <a:lvl5pPr marL="1783080" algn="l" defTabSz="891540" rtl="0" eaLnBrk="1" latinLnBrk="0" hangingPunct="1">
        <a:defRPr sz="1755" kern="1200">
          <a:solidFill>
            <a:schemeClr val="tx1"/>
          </a:solidFill>
          <a:latin typeface="+mn-lt"/>
          <a:ea typeface="+mn-ea"/>
          <a:cs typeface="+mn-cs"/>
        </a:defRPr>
      </a:lvl5pPr>
      <a:lvl6pPr marL="2228850" algn="l" defTabSz="891540" rtl="0" eaLnBrk="1" latinLnBrk="0" hangingPunct="1">
        <a:defRPr sz="1755" kern="1200">
          <a:solidFill>
            <a:schemeClr val="tx1"/>
          </a:solidFill>
          <a:latin typeface="+mn-lt"/>
          <a:ea typeface="+mn-ea"/>
          <a:cs typeface="+mn-cs"/>
        </a:defRPr>
      </a:lvl6pPr>
      <a:lvl7pPr marL="2674620" algn="l" defTabSz="891540" rtl="0" eaLnBrk="1" latinLnBrk="0" hangingPunct="1">
        <a:defRPr sz="1755" kern="1200">
          <a:solidFill>
            <a:schemeClr val="tx1"/>
          </a:solidFill>
          <a:latin typeface="+mn-lt"/>
          <a:ea typeface="+mn-ea"/>
          <a:cs typeface="+mn-cs"/>
        </a:defRPr>
      </a:lvl7pPr>
      <a:lvl8pPr marL="3120390" algn="l" defTabSz="891540" rtl="0" eaLnBrk="1" latinLnBrk="0" hangingPunct="1">
        <a:defRPr sz="1755" kern="1200">
          <a:solidFill>
            <a:schemeClr val="tx1"/>
          </a:solidFill>
          <a:latin typeface="+mn-lt"/>
          <a:ea typeface="+mn-ea"/>
          <a:cs typeface="+mn-cs"/>
        </a:defRPr>
      </a:lvl8pPr>
      <a:lvl9pPr marL="3566160" algn="l" defTabSz="891540" rtl="0" eaLnBrk="1" latinLnBrk="0" hangingPunct="1">
        <a:defRPr sz="175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319" y="57"/>
            <a:ext cx="3683794"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72" name="Freeform 6"/>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73" name="Freeform 7"/>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11166 w 217"/>
                  <a:gd name="T1" fmla="*/ 51330 h 210"/>
                  <a:gd name="T2" fmla="*/ 8921 w 217"/>
                  <a:gd name="T3" fmla="*/ 48532 h 210"/>
                  <a:gd name="T4" fmla="*/ 6409 w 217"/>
                  <a:gd name="T5" fmla="*/ 44312 h 210"/>
                  <a:gd name="T6" fmla="*/ 3721 w 217"/>
                  <a:gd name="T7" fmla="*/ 38751 h 210"/>
                  <a:gd name="T8" fmla="*/ 1144 w 217"/>
                  <a:gd name="T9" fmla="*/ 32959 h 210"/>
                  <a:gd name="T10" fmla="*/ 0 w 217"/>
                  <a:gd name="T11" fmla="*/ 26670 h 210"/>
                  <a:gd name="T12" fmla="*/ 1 w 217"/>
                  <a:gd name="T13" fmla="*/ 19966 h 210"/>
                  <a:gd name="T14" fmla="*/ 2200 w 217"/>
                  <a:gd name="T15" fmla="*/ 13838 h 210"/>
                  <a:gd name="T16" fmla="*/ 6602 w 217"/>
                  <a:gd name="T17" fmla="*/ 8682 h 210"/>
                  <a:gd name="T18" fmla="*/ 11010 w 217"/>
                  <a:gd name="T19" fmla="*/ 5379 h 210"/>
                  <a:gd name="T20" fmla="*/ 14617 w 217"/>
                  <a:gd name="T21" fmla="*/ 2935 h 210"/>
                  <a:gd name="T22" fmla="*/ 17531 w 217"/>
                  <a:gd name="T23" fmla="*/ 1654 h 210"/>
                  <a:gd name="T24" fmla="*/ 19813 w 217"/>
                  <a:gd name="T25" fmla="*/ 1146 h 210"/>
                  <a:gd name="T26" fmla="*/ 21435 w 217"/>
                  <a:gd name="T27" fmla="*/ 1146 h 210"/>
                  <a:gd name="T28" fmla="*/ 25287 w 217"/>
                  <a:gd name="T29" fmla="*/ 0 h 210"/>
                  <a:gd name="T30" fmla="*/ 35945 w 217"/>
                  <a:gd name="T31" fmla="*/ 2034 h 210"/>
                  <a:gd name="T32" fmla="*/ 38914 w 217"/>
                  <a:gd name="T33" fmla="*/ 2935 h 210"/>
                  <a:gd name="T34" fmla="*/ 41835 w 217"/>
                  <a:gd name="T35" fmla="*/ 3728 h 210"/>
                  <a:gd name="T36" fmla="*/ 44342 w 217"/>
                  <a:gd name="T37" fmla="*/ 4587 h 210"/>
                  <a:gd name="T38" fmla="*/ 46248 w 217"/>
                  <a:gd name="T39" fmla="*/ 5637 h 210"/>
                  <a:gd name="T40" fmla="*/ 48332 w 217"/>
                  <a:gd name="T41" fmla="*/ 6618 h 210"/>
                  <a:gd name="T42" fmla="*/ 49972 w 217"/>
                  <a:gd name="T43" fmla="*/ 7761 h 210"/>
                  <a:gd name="T44" fmla="*/ 51260 w 217"/>
                  <a:gd name="T45" fmla="*/ 9254 h 210"/>
                  <a:gd name="T46" fmla="*/ 52767 w 217"/>
                  <a:gd name="T47" fmla="*/ 11061 h 210"/>
                  <a:gd name="T48" fmla="*/ 49972 w 217"/>
                  <a:gd name="T49" fmla="*/ 9897 h 210"/>
                  <a:gd name="T50" fmla="*/ 47295 w 217"/>
                  <a:gd name="T51" fmla="*/ 8817 h 210"/>
                  <a:gd name="T52" fmla="*/ 44596 w 217"/>
                  <a:gd name="T53" fmla="*/ 8133 h 210"/>
                  <a:gd name="T54" fmla="*/ 41835 w 217"/>
                  <a:gd name="T55" fmla="*/ 7232 h 210"/>
                  <a:gd name="T56" fmla="*/ 39640 w 217"/>
                  <a:gd name="T57" fmla="*/ 6618 h 210"/>
                  <a:gd name="T58" fmla="*/ 37347 w 217"/>
                  <a:gd name="T59" fmla="*/ 6414 h 210"/>
                  <a:gd name="T60" fmla="*/ 34703 w 217"/>
                  <a:gd name="T61" fmla="*/ 6017 h 210"/>
                  <a:gd name="T62" fmla="*/ 32512 w 217"/>
                  <a:gd name="T63" fmla="*/ 6017 h 210"/>
                  <a:gd name="T64" fmla="*/ 30411 w 217"/>
                  <a:gd name="T65" fmla="*/ 6017 h 210"/>
                  <a:gd name="T66" fmla="*/ 28213 w 217"/>
                  <a:gd name="T67" fmla="*/ 6111 h 210"/>
                  <a:gd name="T68" fmla="*/ 25959 w 217"/>
                  <a:gd name="T69" fmla="*/ 6618 h 210"/>
                  <a:gd name="T70" fmla="*/ 24059 w 217"/>
                  <a:gd name="T71" fmla="*/ 7168 h 210"/>
                  <a:gd name="T72" fmla="*/ 22121 w 217"/>
                  <a:gd name="T73" fmla="*/ 8133 h 210"/>
                  <a:gd name="T74" fmla="*/ 19842 w 217"/>
                  <a:gd name="T75" fmla="*/ 8817 h 210"/>
                  <a:gd name="T76" fmla="*/ 17997 w 217"/>
                  <a:gd name="T77" fmla="*/ 9970 h 210"/>
                  <a:gd name="T78" fmla="*/ 16106 w 217"/>
                  <a:gd name="T79" fmla="*/ 11198 h 210"/>
                  <a:gd name="T80" fmla="*/ 12660 w 217"/>
                  <a:gd name="T81" fmla="*/ 14922 h 210"/>
                  <a:gd name="T82" fmla="*/ 10303 w 217"/>
                  <a:gd name="T83" fmla="*/ 19515 h 210"/>
                  <a:gd name="T84" fmla="*/ 8921 w 217"/>
                  <a:gd name="T85" fmla="*/ 25224 h 210"/>
                  <a:gd name="T86" fmla="*/ 8426 w 217"/>
                  <a:gd name="T87" fmla="*/ 30840 h 210"/>
                  <a:gd name="T88" fmla="*/ 8426 w 217"/>
                  <a:gd name="T89" fmla="*/ 37080 h 210"/>
                  <a:gd name="T90" fmla="*/ 9244 w 217"/>
                  <a:gd name="T91" fmla="*/ 42473 h 210"/>
                  <a:gd name="T92" fmla="*/ 9951 w 217"/>
                  <a:gd name="T93" fmla="*/ 47427 h 210"/>
                  <a:gd name="T94" fmla="*/ 11166 w 217"/>
                  <a:gd name="T95" fmla="*/ 5133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63" name="Freeform 11"/>
              <p:cNvSpPr>
                <a:spLocks/>
              </p:cNvSpPr>
              <p:nvPr userDrawn="1"/>
            </p:nvSpPr>
            <p:spPr bwMode="ltGray">
              <a:xfrm rot="373331" flipH="1">
                <a:off x="41" y="2843"/>
                <a:ext cx="262" cy="308"/>
              </a:xfrm>
              <a:custGeom>
                <a:avLst/>
                <a:gdLst>
                  <a:gd name="T0" fmla="*/ 25755 w 182"/>
                  <a:gd name="T1" fmla="*/ 0 h 213"/>
                  <a:gd name="T2" fmla="*/ 26440 w 182"/>
                  <a:gd name="T3" fmla="*/ 510 h 213"/>
                  <a:gd name="T4" fmla="*/ 27920 w 182"/>
                  <a:gd name="T5" fmla="*/ 2068 h 213"/>
                  <a:gd name="T6" fmla="*/ 30026 w 182"/>
                  <a:gd name="T7" fmla="*/ 4647 h 213"/>
                  <a:gd name="T8" fmla="*/ 32435 w 182"/>
                  <a:gd name="T9" fmla="*/ 8407 h 213"/>
                  <a:gd name="T10" fmla="*/ 34274 w 182"/>
                  <a:gd name="T11" fmla="*/ 13075 h 213"/>
                  <a:gd name="T12" fmla="*/ 35497 w 182"/>
                  <a:gd name="T13" fmla="*/ 19268 h 213"/>
                  <a:gd name="T14" fmla="*/ 35497 w 182"/>
                  <a:gd name="T15" fmla="*/ 26582 h 213"/>
                  <a:gd name="T16" fmla="*/ 34011 w 182"/>
                  <a:gd name="T17" fmla="*/ 35212 h 213"/>
                  <a:gd name="T18" fmla="*/ 33180 w 182"/>
                  <a:gd name="T19" fmla="*/ 37616 h 213"/>
                  <a:gd name="T20" fmla="*/ 32150 w 182"/>
                  <a:gd name="T21" fmla="*/ 39602 h 213"/>
                  <a:gd name="T22" fmla="*/ 31041 w 182"/>
                  <a:gd name="T23" fmla="*/ 41771 h 213"/>
                  <a:gd name="T24" fmla="*/ 29546 w 182"/>
                  <a:gd name="T25" fmla="*/ 43678 h 213"/>
                  <a:gd name="T26" fmla="*/ 27553 w 182"/>
                  <a:gd name="T27" fmla="*/ 45502 h 213"/>
                  <a:gd name="T28" fmla="*/ 25919 w 182"/>
                  <a:gd name="T29" fmla="*/ 46877 h 213"/>
                  <a:gd name="T30" fmla="*/ 24162 w 182"/>
                  <a:gd name="T31" fmla="*/ 48211 h 213"/>
                  <a:gd name="T32" fmla="*/ 21663 w 182"/>
                  <a:gd name="T33" fmla="*/ 49281 h 213"/>
                  <a:gd name="T34" fmla="*/ 19395 w 182"/>
                  <a:gd name="T35" fmla="*/ 49811 h 213"/>
                  <a:gd name="T36" fmla="*/ 17129 w 182"/>
                  <a:gd name="T37" fmla="*/ 50444 h 213"/>
                  <a:gd name="T38" fmla="*/ 14489 w 182"/>
                  <a:gd name="T39" fmla="*/ 50917 h 213"/>
                  <a:gd name="T40" fmla="*/ 11659 w 182"/>
                  <a:gd name="T41" fmla="*/ 50917 h 213"/>
                  <a:gd name="T42" fmla="*/ 8633 w 182"/>
                  <a:gd name="T43" fmla="*/ 50444 h 213"/>
                  <a:gd name="T44" fmla="*/ 5918 w 182"/>
                  <a:gd name="T45" fmla="*/ 49811 h 213"/>
                  <a:gd name="T46" fmla="*/ 2771 w 182"/>
                  <a:gd name="T47" fmla="*/ 48720 h 213"/>
                  <a:gd name="T48" fmla="*/ 0 w 182"/>
                  <a:gd name="T49" fmla="*/ 47426 h 213"/>
                  <a:gd name="T50" fmla="*/ 2646 w 182"/>
                  <a:gd name="T51" fmla="*/ 49281 h 213"/>
                  <a:gd name="T52" fmla="*/ 5246 w 182"/>
                  <a:gd name="T53" fmla="*/ 50444 h 213"/>
                  <a:gd name="T54" fmla="*/ 7893 w 182"/>
                  <a:gd name="T55" fmla="*/ 51696 h 213"/>
                  <a:gd name="T56" fmla="*/ 10111 w 182"/>
                  <a:gd name="T57" fmla="*/ 52600 h 213"/>
                  <a:gd name="T58" fmla="*/ 12428 w 182"/>
                  <a:gd name="T59" fmla="*/ 53352 h 213"/>
                  <a:gd name="T60" fmla="*/ 14979 w 182"/>
                  <a:gd name="T61" fmla="*/ 53651 h 213"/>
                  <a:gd name="T62" fmla="*/ 17157 w 182"/>
                  <a:gd name="T63" fmla="*/ 53745 h 213"/>
                  <a:gd name="T64" fmla="*/ 19499 w 182"/>
                  <a:gd name="T65" fmla="*/ 53745 h 213"/>
                  <a:gd name="T66" fmla="*/ 21563 w 182"/>
                  <a:gd name="T67" fmla="*/ 53651 h 213"/>
                  <a:gd name="T68" fmla="*/ 23626 w 182"/>
                  <a:gd name="T69" fmla="*/ 53150 h 213"/>
                  <a:gd name="T70" fmla="*/ 25415 w 182"/>
                  <a:gd name="T71" fmla="*/ 52600 h 213"/>
                  <a:gd name="T72" fmla="*/ 27316 w 182"/>
                  <a:gd name="T73" fmla="*/ 52069 h 213"/>
                  <a:gd name="T74" fmla="*/ 29040 w 182"/>
                  <a:gd name="T75" fmla="*/ 51424 h 213"/>
                  <a:gd name="T76" fmla="*/ 30670 w 182"/>
                  <a:gd name="T77" fmla="*/ 50275 h 213"/>
                  <a:gd name="T78" fmla="*/ 32150 w 182"/>
                  <a:gd name="T79" fmla="*/ 49281 h 213"/>
                  <a:gd name="T80" fmla="*/ 33514 w 182"/>
                  <a:gd name="T81" fmla="*/ 48211 h 213"/>
                  <a:gd name="T82" fmla="*/ 37312 w 182"/>
                  <a:gd name="T83" fmla="*/ 44434 h 213"/>
                  <a:gd name="T84" fmla="*/ 39932 w 182"/>
                  <a:gd name="T85" fmla="*/ 40701 h 213"/>
                  <a:gd name="T86" fmla="*/ 41482 w 182"/>
                  <a:gd name="T87" fmla="*/ 36376 h 213"/>
                  <a:gd name="T88" fmla="*/ 42332 w 182"/>
                  <a:gd name="T89" fmla="*/ 32418 h 213"/>
                  <a:gd name="T90" fmla="*/ 42843 w 182"/>
                  <a:gd name="T91" fmla="*/ 28147 h 213"/>
                  <a:gd name="T92" fmla="*/ 42843 w 182"/>
                  <a:gd name="T93" fmla="*/ 23924 h 213"/>
                  <a:gd name="T94" fmla="*/ 43049 w 182"/>
                  <a:gd name="T95" fmla="*/ 19977 h 213"/>
                  <a:gd name="T96" fmla="*/ 40777 w 182"/>
                  <a:gd name="T97" fmla="*/ 11655 h 213"/>
                  <a:gd name="T98" fmla="*/ 36923 w 182"/>
                  <a:gd name="T99" fmla="*/ 5188 h 213"/>
                  <a:gd name="T100" fmla="*/ 35556 w 182"/>
                  <a:gd name="T101" fmla="*/ 4647 h 213"/>
                  <a:gd name="T102" fmla="*/ 34783 w 182"/>
                  <a:gd name="T103" fmla="*/ 3855 h 213"/>
                  <a:gd name="T104" fmla="*/ 33514 w 182"/>
                  <a:gd name="T105" fmla="*/ 3222 h 213"/>
                  <a:gd name="T106" fmla="*/ 32633 w 182"/>
                  <a:gd name="T107" fmla="*/ 2781 h 213"/>
                  <a:gd name="T108" fmla="*/ 31185 w 182"/>
                  <a:gd name="T109" fmla="*/ 2228 h 213"/>
                  <a:gd name="T110" fmla="*/ 29761 w 182"/>
                  <a:gd name="T111" fmla="*/ 1541 h 213"/>
                  <a:gd name="T112" fmla="*/ 28070 w 182"/>
                  <a:gd name="T113" fmla="*/ 737 h 213"/>
                  <a:gd name="T114" fmla="*/ 25755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64" name="Freeform 12"/>
              <p:cNvSpPr>
                <a:spLocks/>
              </p:cNvSpPr>
              <p:nvPr userDrawn="1"/>
            </p:nvSpPr>
            <p:spPr bwMode="ltGray">
              <a:xfrm rot="373331" flipH="1">
                <a:off x="121" y="2907"/>
                <a:ext cx="93" cy="156"/>
              </a:xfrm>
              <a:custGeom>
                <a:avLst/>
                <a:gdLst>
                  <a:gd name="T0" fmla="*/ 1 w 128"/>
                  <a:gd name="T1" fmla="*/ 0 h 217"/>
                  <a:gd name="T2" fmla="*/ 1 w 128"/>
                  <a:gd name="T3" fmla="*/ 1 h 217"/>
                  <a:gd name="T4" fmla="*/ 1 w 128"/>
                  <a:gd name="T5" fmla="*/ 1 h 217"/>
                  <a:gd name="T6" fmla="*/ 1 w 128"/>
                  <a:gd name="T7" fmla="*/ 1 h 217"/>
                  <a:gd name="T8" fmla="*/ 1 w 128"/>
                  <a:gd name="T9" fmla="*/ 1 h 217"/>
                  <a:gd name="T10" fmla="*/ 1 w 128"/>
                  <a:gd name="T11" fmla="*/ 1 h 217"/>
                  <a:gd name="T12" fmla="*/ 1 w 128"/>
                  <a:gd name="T13" fmla="*/ 1 h 217"/>
                  <a:gd name="T14" fmla="*/ 1 w 128"/>
                  <a:gd name="T15" fmla="*/ 1 h 217"/>
                  <a:gd name="T16" fmla="*/ 1 w 128"/>
                  <a:gd name="T17" fmla="*/ 1 h 217"/>
                  <a:gd name="T18" fmla="*/ 1 w 128"/>
                  <a:gd name="T19" fmla="*/ 1 h 217"/>
                  <a:gd name="T20" fmla="*/ 1 w 128"/>
                  <a:gd name="T21" fmla="*/ 1 h 217"/>
                  <a:gd name="T22" fmla="*/ 1 w 128"/>
                  <a:gd name="T23" fmla="*/ 1 h 217"/>
                  <a:gd name="T24" fmla="*/ 1 w 128"/>
                  <a:gd name="T25" fmla="*/ 1 h 217"/>
                  <a:gd name="T26" fmla="*/ 1 w 128"/>
                  <a:gd name="T27" fmla="*/ 1 h 217"/>
                  <a:gd name="T28" fmla="*/ 1 w 128"/>
                  <a:gd name="T29" fmla="*/ 1 h 217"/>
                  <a:gd name="T30" fmla="*/ 0 w 128"/>
                  <a:gd name="T31" fmla="*/ 1 h 217"/>
                  <a:gd name="T32" fmla="*/ 1 w 128"/>
                  <a:gd name="T33" fmla="*/ 1 h 217"/>
                  <a:gd name="T34" fmla="*/ 1 w 128"/>
                  <a:gd name="T35" fmla="*/ 1 h 217"/>
                  <a:gd name="T36" fmla="*/ 1 w 128"/>
                  <a:gd name="T37" fmla="*/ 1 h 217"/>
                  <a:gd name="T38" fmla="*/ 1 w 128"/>
                  <a:gd name="T39" fmla="*/ 1 h 217"/>
                  <a:gd name="T40" fmla="*/ 1 w 128"/>
                  <a:gd name="T41" fmla="*/ 1 h 217"/>
                  <a:gd name="T42" fmla="*/ 1 w 128"/>
                  <a:gd name="T43" fmla="*/ 1 h 217"/>
                  <a:gd name="T44" fmla="*/ 1 w 128"/>
                  <a:gd name="T45" fmla="*/ 1 h 217"/>
                  <a:gd name="T46" fmla="*/ 1 w 128"/>
                  <a:gd name="T47" fmla="*/ 1 h 217"/>
                  <a:gd name="T48" fmla="*/ 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65" name="Freeform 13"/>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1 w 117"/>
                  <a:gd name="T15" fmla="*/ 1 h 132"/>
                  <a:gd name="T16" fmla="*/ 1 w 117"/>
                  <a:gd name="T17" fmla="*/ 1 h 132"/>
                  <a:gd name="T18" fmla="*/ 1 w 117"/>
                  <a:gd name="T19" fmla="*/ 1 h 132"/>
                  <a:gd name="T20" fmla="*/ 1 w 117"/>
                  <a:gd name="T21" fmla="*/ 1 h 132"/>
                  <a:gd name="T22" fmla="*/ 1 w 117"/>
                  <a:gd name="T23" fmla="*/ 1 h 132"/>
                  <a:gd name="T24" fmla="*/ 1 w 117"/>
                  <a:gd name="T25" fmla="*/ 1 h 132"/>
                  <a:gd name="T26" fmla="*/ 1 w 117"/>
                  <a:gd name="T27" fmla="*/ 1 h 132"/>
                  <a:gd name="T28" fmla="*/ 1 w 117"/>
                  <a:gd name="T29" fmla="*/ 1 h 132"/>
                  <a:gd name="T30" fmla="*/ 1 w 117"/>
                  <a:gd name="T31" fmla="*/ 1 h 132"/>
                  <a:gd name="T32" fmla="*/ 1 w 117"/>
                  <a:gd name="T33" fmla="*/ 1 h 132"/>
                  <a:gd name="T34" fmla="*/ 1 w 117"/>
                  <a:gd name="T35" fmla="*/ 1 h 132"/>
                  <a:gd name="T36" fmla="*/ 1 w 117"/>
                  <a:gd name="T37" fmla="*/ 1 h 132"/>
                  <a:gd name="T38" fmla="*/ 1 w 117"/>
                  <a:gd name="T39" fmla="*/ 1 h 132"/>
                  <a:gd name="T40" fmla="*/ 1 w 117"/>
                  <a:gd name="T41" fmla="*/ 1 h 132"/>
                  <a:gd name="T42" fmla="*/ 1 w 117"/>
                  <a:gd name="T43" fmla="*/ 1 h 132"/>
                  <a:gd name="T44" fmla="*/ 1 w 117"/>
                  <a:gd name="T45" fmla="*/ 1 h 132"/>
                  <a:gd name="T46" fmla="*/ 1 w 117"/>
                  <a:gd name="T47" fmla="*/ 1 h 132"/>
                  <a:gd name="T48" fmla="*/ 1 w 117"/>
                  <a:gd name="T49" fmla="*/ 1 h 132"/>
                  <a:gd name="T50" fmla="*/ 1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66" name="Freeform 14"/>
              <p:cNvSpPr>
                <a:spLocks/>
              </p:cNvSpPr>
              <p:nvPr userDrawn="1"/>
            </p:nvSpPr>
            <p:spPr bwMode="ltGray">
              <a:xfrm rot="373331" flipH="1">
                <a:off x="289" y="3133"/>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1 h 564"/>
                    <a:gd name="T10" fmla="*/ 1 w 207"/>
                    <a:gd name="T11" fmla="*/ 1 h 564"/>
                    <a:gd name="T12" fmla="*/ 1 w 207"/>
                    <a:gd name="T13" fmla="*/ 1 h 564"/>
                    <a:gd name="T14" fmla="*/ 1 w 207"/>
                    <a:gd name="T15" fmla="*/ 1 h 564"/>
                    <a:gd name="T16" fmla="*/ 1 w 207"/>
                    <a:gd name="T17" fmla="*/ 1 h 564"/>
                    <a:gd name="T18" fmla="*/ 1 w 207"/>
                    <a:gd name="T19" fmla="*/ 1 h 564"/>
                    <a:gd name="T20" fmla="*/ 1 w 207"/>
                    <a:gd name="T21" fmla="*/ 1 h 564"/>
                    <a:gd name="T22" fmla="*/ 1 w 207"/>
                    <a:gd name="T23" fmla="*/ 1 h 564"/>
                    <a:gd name="T24" fmla="*/ 1 w 207"/>
                    <a:gd name="T25" fmla="*/ 2 h 564"/>
                    <a:gd name="T26" fmla="*/ 1 w 207"/>
                    <a:gd name="T27" fmla="*/ 2 h 564"/>
                    <a:gd name="T28" fmla="*/ 1 w 207"/>
                    <a:gd name="T29" fmla="*/ 2 h 564"/>
                    <a:gd name="T30" fmla="*/ 1 w 207"/>
                    <a:gd name="T31" fmla="*/ 2 h 564"/>
                    <a:gd name="T32" fmla="*/ 1 w 207"/>
                    <a:gd name="T33" fmla="*/ 2 h 564"/>
                    <a:gd name="T34" fmla="*/ 1 w 207"/>
                    <a:gd name="T35" fmla="*/ 2 h 564"/>
                    <a:gd name="T36" fmla="*/ 1 w 207"/>
                    <a:gd name="T37" fmla="*/ 2 h 564"/>
                    <a:gd name="T38" fmla="*/ 1 w 207"/>
                    <a:gd name="T39" fmla="*/ 1 h 564"/>
                    <a:gd name="T40" fmla="*/ 1 w 207"/>
                    <a:gd name="T41" fmla="*/ 1 h 564"/>
                    <a:gd name="T42" fmla="*/ 1 w 207"/>
                    <a:gd name="T43" fmla="*/ 1 h 564"/>
                    <a:gd name="T44" fmla="*/ 1 w 207"/>
                    <a:gd name="T45" fmla="*/ 1 h 564"/>
                    <a:gd name="T46" fmla="*/ 1 w 207"/>
                    <a:gd name="T47" fmla="*/ 1 h 564"/>
                    <a:gd name="T48" fmla="*/ 1 w 207"/>
                    <a:gd name="T49" fmla="*/ 1 h 564"/>
                    <a:gd name="T50" fmla="*/ 1 w 207"/>
                    <a:gd name="T51" fmla="*/ 1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69" name="Freeform 17"/>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1 h 232"/>
                    <a:gd name="T8" fmla="*/ 1 w 47"/>
                    <a:gd name="T9" fmla="*/ 1 h 232"/>
                    <a:gd name="T10" fmla="*/ 1 w 47"/>
                    <a:gd name="T11" fmla="*/ 1 h 232"/>
                    <a:gd name="T12" fmla="*/ 1 w 47"/>
                    <a:gd name="T13" fmla="*/ 1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70" name="Freeform 18"/>
                <p:cNvSpPr>
                  <a:spLocks/>
                </p:cNvSpPr>
                <p:nvPr userDrawn="1"/>
              </p:nvSpPr>
              <p:spPr bwMode="ltGray">
                <a:xfrm rot="4200091">
                  <a:off x="196" y="1721"/>
                  <a:ext cx="60" cy="27"/>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60" name="Freeform 21"/>
              <p:cNvSpPr>
                <a:spLocks/>
              </p:cNvSpPr>
              <p:nvPr userDrawn="1"/>
            </p:nvSpPr>
            <p:spPr bwMode="ltGray">
              <a:xfrm>
                <a:off x="1786" y="896"/>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61" name="Freeform 2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57" name="Freeform 2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58" name="Freeform 2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54" name="Freeform 2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55" name="Freeform 3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40" name="Freeform 32"/>
            <p:cNvSpPr>
              <a:spLocks/>
            </p:cNvSpPr>
            <p:nvPr/>
          </p:nvSpPr>
          <p:spPr bwMode="ltGray">
            <a:xfrm rot="828663">
              <a:off x="242" y="3404"/>
              <a:ext cx="132" cy="167"/>
            </a:xfrm>
            <a:custGeom>
              <a:avLst/>
              <a:gdLst>
                <a:gd name="T0" fmla="*/ 0 w 109"/>
                <a:gd name="T1" fmla="*/ 0 h 156"/>
                <a:gd name="T2" fmla="*/ 85 w 109"/>
                <a:gd name="T3" fmla="*/ 1 h 156"/>
                <a:gd name="T4" fmla="*/ 326 w 109"/>
                <a:gd name="T5" fmla="*/ 5 h 156"/>
                <a:gd name="T6" fmla="*/ 649 w 109"/>
                <a:gd name="T7" fmla="*/ 32 h 156"/>
                <a:gd name="T8" fmla="*/ 1028 w 109"/>
                <a:gd name="T9" fmla="*/ 67 h 156"/>
                <a:gd name="T10" fmla="*/ 1374 w 109"/>
                <a:gd name="T11" fmla="*/ 123 h 156"/>
                <a:gd name="T12" fmla="*/ 1691 w 109"/>
                <a:gd name="T13" fmla="*/ 198 h 156"/>
                <a:gd name="T14" fmla="*/ 1888 w 109"/>
                <a:gd name="T15" fmla="*/ 299 h 156"/>
                <a:gd name="T16" fmla="*/ 1934 w 109"/>
                <a:gd name="T17" fmla="*/ 439 h 156"/>
                <a:gd name="T18" fmla="*/ 1842 w 109"/>
                <a:gd name="T19" fmla="*/ 439 h 156"/>
                <a:gd name="T20" fmla="*/ 1751 w 109"/>
                <a:gd name="T21" fmla="*/ 439 h 156"/>
                <a:gd name="T22" fmla="*/ 1645 w 109"/>
                <a:gd name="T23" fmla="*/ 439 h 156"/>
                <a:gd name="T24" fmla="*/ 1521 w 109"/>
                <a:gd name="T25" fmla="*/ 425 h 156"/>
                <a:gd name="T26" fmla="*/ 1433 w 109"/>
                <a:gd name="T27" fmla="*/ 424 h 156"/>
                <a:gd name="T28" fmla="*/ 1319 w 109"/>
                <a:gd name="T29" fmla="*/ 418 h 156"/>
                <a:gd name="T30" fmla="*/ 1163 w 109"/>
                <a:gd name="T31" fmla="*/ 403 h 156"/>
                <a:gd name="T32" fmla="*/ 1028 w 109"/>
                <a:gd name="T33" fmla="*/ 388 h 156"/>
                <a:gd name="T34" fmla="*/ 937 w 109"/>
                <a:gd name="T35" fmla="*/ 351 h 156"/>
                <a:gd name="T36" fmla="*/ 937 w 109"/>
                <a:gd name="T37" fmla="*/ 312 h 156"/>
                <a:gd name="T38" fmla="*/ 986 w 109"/>
                <a:gd name="T39" fmla="*/ 267 h 156"/>
                <a:gd name="T40" fmla="*/ 1034 w 109"/>
                <a:gd name="T41" fmla="*/ 222 h 156"/>
                <a:gd name="T42" fmla="*/ 986 w 109"/>
                <a:gd name="T43" fmla="*/ 173 h 156"/>
                <a:gd name="T44" fmla="*/ 849 w 109"/>
                <a:gd name="T45" fmla="*/ 119 h 156"/>
                <a:gd name="T46" fmla="*/ 555 w 109"/>
                <a:gd name="T47" fmla="*/ 64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119 w 54"/>
                <a:gd name="T5" fmla="*/ 3 h 40"/>
                <a:gd name="T6" fmla="*/ 264 w 54"/>
                <a:gd name="T7" fmla="*/ 26 h 40"/>
                <a:gd name="T8" fmla="*/ 441 w 54"/>
                <a:gd name="T9" fmla="*/ 34 h 40"/>
                <a:gd name="T10" fmla="*/ 590 w 54"/>
                <a:gd name="T11" fmla="*/ 43 h 40"/>
                <a:gd name="T12" fmla="*/ 747 w 54"/>
                <a:gd name="T13" fmla="*/ 49 h 40"/>
                <a:gd name="T14" fmla="*/ 913 w 54"/>
                <a:gd name="T15" fmla="*/ 53 h 40"/>
                <a:gd name="T16" fmla="*/ 1101 w 54"/>
                <a:gd name="T17" fmla="*/ 46 h 40"/>
                <a:gd name="T18" fmla="*/ 1077 w 54"/>
                <a:gd name="T19" fmla="*/ 73 h 40"/>
                <a:gd name="T20" fmla="*/ 1016 w 54"/>
                <a:gd name="T21" fmla="*/ 97 h 40"/>
                <a:gd name="T22" fmla="*/ 901 w 54"/>
                <a:gd name="T23" fmla="*/ 112 h 40"/>
                <a:gd name="T24" fmla="*/ 739 w 54"/>
                <a:gd name="T25" fmla="*/ 118 h 40"/>
                <a:gd name="T26" fmla="*/ 566 w 54"/>
                <a:gd name="T27" fmla="*/ 117 h 40"/>
                <a:gd name="T28" fmla="*/ 379 w 54"/>
                <a:gd name="T29" fmla="*/ 95 h 40"/>
                <a:gd name="T30" fmla="*/ 199 w 54"/>
                <a:gd name="T31" fmla="*/ 6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40 h 237"/>
                <a:gd name="T4" fmla="*/ 216 w 257"/>
                <a:gd name="T5" fmla="*/ 82 h 237"/>
                <a:gd name="T6" fmla="*/ 494 w 257"/>
                <a:gd name="T7" fmla="*/ 125 h 237"/>
                <a:gd name="T8" fmla="*/ 885 w 257"/>
                <a:gd name="T9" fmla="*/ 161 h 237"/>
                <a:gd name="T10" fmla="*/ 1431 w 257"/>
                <a:gd name="T11" fmla="*/ 195 h 237"/>
                <a:gd name="T12" fmla="*/ 2123 w 257"/>
                <a:gd name="T13" fmla="*/ 232 h 237"/>
                <a:gd name="T14" fmla="*/ 3008 w 257"/>
                <a:gd name="T15" fmla="*/ 265 h 237"/>
                <a:gd name="T16" fmla="*/ 4026 w 257"/>
                <a:gd name="T17" fmla="*/ 293 h 237"/>
                <a:gd name="T18" fmla="*/ 5335 w 257"/>
                <a:gd name="T19" fmla="*/ 319 h 237"/>
                <a:gd name="T20" fmla="*/ 6816 w 257"/>
                <a:gd name="T21" fmla="*/ 341 h 237"/>
                <a:gd name="T22" fmla="*/ 8394 w 257"/>
                <a:gd name="T23" fmla="*/ 360 h 237"/>
                <a:gd name="T24" fmla="*/ 10348 w 257"/>
                <a:gd name="T25" fmla="*/ 375 h 237"/>
                <a:gd name="T26" fmla="*/ 12480 w 257"/>
                <a:gd name="T27" fmla="*/ 385 h 237"/>
                <a:gd name="T28" fmla="*/ 14918 w 257"/>
                <a:gd name="T29" fmla="*/ 390 h 237"/>
                <a:gd name="T30" fmla="*/ 17436 w 257"/>
                <a:gd name="T31" fmla="*/ 388 h 237"/>
                <a:gd name="T32" fmla="*/ 20383 w 257"/>
                <a:gd name="T33" fmla="*/ 382 h 237"/>
                <a:gd name="T34" fmla="*/ 17800 w 257"/>
                <a:gd name="T35" fmla="*/ 373 h 237"/>
                <a:gd name="T36" fmla="*/ 15444 w 257"/>
                <a:gd name="T37" fmla="*/ 361 h 237"/>
                <a:gd name="T38" fmla="*/ 13487 w 257"/>
                <a:gd name="T39" fmla="*/ 348 h 237"/>
                <a:gd name="T40" fmla="*/ 11739 w 257"/>
                <a:gd name="T41" fmla="*/ 336 h 237"/>
                <a:gd name="T42" fmla="*/ 10145 w 257"/>
                <a:gd name="T43" fmla="*/ 318 h 237"/>
                <a:gd name="T44" fmla="*/ 8888 w 257"/>
                <a:gd name="T45" fmla="*/ 299 h 237"/>
                <a:gd name="T46" fmla="*/ 7729 w 257"/>
                <a:gd name="T47" fmla="*/ 279 h 237"/>
                <a:gd name="T48" fmla="*/ 6640 w 257"/>
                <a:gd name="T49" fmla="*/ 255 h 237"/>
                <a:gd name="T50" fmla="*/ 5662 w 257"/>
                <a:gd name="T51" fmla="*/ 232 h 237"/>
                <a:gd name="T52" fmla="*/ 4864 w 257"/>
                <a:gd name="T53" fmla="*/ 204 h 237"/>
                <a:gd name="T54" fmla="*/ 4180 w 257"/>
                <a:gd name="T55" fmla="*/ 177 h 237"/>
                <a:gd name="T56" fmla="*/ 3431 w 257"/>
                <a:gd name="T57" fmla="*/ 144 h 237"/>
                <a:gd name="T58" fmla="*/ 2615 w 257"/>
                <a:gd name="T59" fmla="*/ 113 h 237"/>
                <a:gd name="T60" fmla="*/ 1836 w 257"/>
                <a:gd name="T61" fmla="*/ 78 h 237"/>
                <a:gd name="T62" fmla="*/ 928 w 257"/>
                <a:gd name="T63" fmla="*/ 39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47" name="Freeform 39"/>
            <p:cNvSpPr>
              <a:spLocks/>
            </p:cNvSpPr>
            <p:nvPr/>
          </p:nvSpPr>
          <p:spPr bwMode="ltGray">
            <a:xfrm rot="1584153">
              <a:off x="242" y="756"/>
              <a:ext cx="167" cy="115"/>
            </a:xfrm>
            <a:custGeom>
              <a:avLst/>
              <a:gdLst>
                <a:gd name="T0" fmla="*/ 6737 w 124"/>
                <a:gd name="T1" fmla="*/ 0 h 110"/>
                <a:gd name="T2" fmla="*/ 10770 w 124"/>
                <a:gd name="T3" fmla="*/ 210 h 110"/>
                <a:gd name="T4" fmla="*/ 10466 w 124"/>
                <a:gd name="T5" fmla="*/ 209 h 110"/>
                <a:gd name="T6" fmla="*/ 9298 w 124"/>
                <a:gd name="T7" fmla="*/ 205 h 110"/>
                <a:gd name="T8" fmla="*/ 7771 w 124"/>
                <a:gd name="T9" fmla="*/ 199 h 110"/>
                <a:gd name="T10" fmla="*/ 5938 w 124"/>
                <a:gd name="T11" fmla="*/ 193 h 110"/>
                <a:gd name="T12" fmla="*/ 3908 w 124"/>
                <a:gd name="T13" fmla="*/ 190 h 110"/>
                <a:gd name="T14" fmla="*/ 2219 w 124"/>
                <a:gd name="T15" fmla="*/ 191 h 110"/>
                <a:gd name="T16" fmla="*/ 789 w 124"/>
                <a:gd name="T17" fmla="*/ 200 h 110"/>
                <a:gd name="T18" fmla="*/ 0 w 124"/>
                <a:gd name="T19" fmla="*/ 214 h 110"/>
                <a:gd name="T20" fmla="*/ 323 w 124"/>
                <a:gd name="T21" fmla="*/ 191 h 110"/>
                <a:gd name="T22" fmla="*/ 710 w 124"/>
                <a:gd name="T23" fmla="*/ 174 h 110"/>
                <a:gd name="T24" fmla="*/ 1432 w 124"/>
                <a:gd name="T25" fmla="*/ 160 h 110"/>
                <a:gd name="T26" fmla="*/ 2219 w 124"/>
                <a:gd name="T27" fmla="*/ 148 h 110"/>
                <a:gd name="T28" fmla="*/ 3147 w 124"/>
                <a:gd name="T29" fmla="*/ 140 h 110"/>
                <a:gd name="T30" fmla="*/ 4063 w 124"/>
                <a:gd name="T31" fmla="*/ 139 h 110"/>
                <a:gd name="T32" fmla="*/ 5095 w 124"/>
                <a:gd name="T33" fmla="*/ 139 h 110"/>
                <a:gd name="T34" fmla="*/ 6263 w 124"/>
                <a:gd name="T35" fmla="*/ 145 h 110"/>
                <a:gd name="T36" fmla="*/ 6346 w 124"/>
                <a:gd name="T37" fmla="*/ 139 h 110"/>
                <a:gd name="T38" fmla="*/ 6093 w 124"/>
                <a:gd name="T39" fmla="*/ 111 h 110"/>
                <a:gd name="T40" fmla="*/ 5813 w 124"/>
                <a:gd name="T41" fmla="*/ 74 h 110"/>
                <a:gd name="T42" fmla="*/ 5708 w 124"/>
                <a:gd name="T43" fmla="*/ 58 h 110"/>
                <a:gd name="T44" fmla="*/ 5472 w 124"/>
                <a:gd name="T45" fmla="*/ 58 h 110"/>
                <a:gd name="T46" fmla="*/ 5263 w 124"/>
                <a:gd name="T47" fmla="*/ 55 h 110"/>
                <a:gd name="T48" fmla="*/ 5095 w 124"/>
                <a:gd name="T49" fmla="*/ 49 h 110"/>
                <a:gd name="T50" fmla="*/ 5002 w 124"/>
                <a:gd name="T51" fmla="*/ 43 h 110"/>
                <a:gd name="T52" fmla="*/ 5002 w 124"/>
                <a:gd name="T53" fmla="*/ 35 h 110"/>
                <a:gd name="T54" fmla="*/ 5095 w 124"/>
                <a:gd name="T55" fmla="*/ 29 h 110"/>
                <a:gd name="T56" fmla="*/ 5770 w 124"/>
                <a:gd name="T57" fmla="*/ 8 h 110"/>
                <a:gd name="T58" fmla="*/ 673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48" name="Freeform 40"/>
            <p:cNvSpPr>
              <a:spLocks/>
            </p:cNvSpPr>
            <p:nvPr/>
          </p:nvSpPr>
          <p:spPr bwMode="ltGray">
            <a:xfrm rot="1584153">
              <a:off x="574" y="286"/>
              <a:ext cx="147" cy="160"/>
            </a:xfrm>
            <a:custGeom>
              <a:avLst/>
              <a:gdLst>
                <a:gd name="T0" fmla="*/ 0 w 109"/>
                <a:gd name="T1" fmla="*/ 0 h 156"/>
                <a:gd name="T2" fmla="*/ 437 w 109"/>
                <a:gd name="T3" fmla="*/ 1 h 156"/>
                <a:gd name="T4" fmla="*/ 1556 w 109"/>
                <a:gd name="T5" fmla="*/ 5 h 156"/>
                <a:gd name="T6" fmla="*/ 3256 w 109"/>
                <a:gd name="T7" fmla="*/ 12 h 156"/>
                <a:gd name="T8" fmla="*/ 5145 w 109"/>
                <a:gd name="T9" fmla="*/ 39 h 156"/>
                <a:gd name="T10" fmla="*/ 6939 w 109"/>
                <a:gd name="T11" fmla="*/ 59 h 156"/>
                <a:gd name="T12" fmla="*/ 8513 w 109"/>
                <a:gd name="T13" fmla="*/ 102 h 156"/>
                <a:gd name="T14" fmla="*/ 9473 w 109"/>
                <a:gd name="T15" fmla="*/ 158 h 156"/>
                <a:gd name="T16" fmla="*/ 9662 w 109"/>
                <a:gd name="T17" fmla="*/ 228 h 156"/>
                <a:gd name="T18" fmla="*/ 9358 w 109"/>
                <a:gd name="T19" fmla="*/ 228 h 156"/>
                <a:gd name="T20" fmla="*/ 8843 w 109"/>
                <a:gd name="T21" fmla="*/ 228 h 156"/>
                <a:gd name="T22" fmla="*/ 8244 w 109"/>
                <a:gd name="T23" fmla="*/ 228 h 156"/>
                <a:gd name="T24" fmla="*/ 7702 w 109"/>
                <a:gd name="T25" fmla="*/ 224 h 156"/>
                <a:gd name="T26" fmla="*/ 7164 w 109"/>
                <a:gd name="T27" fmla="*/ 223 h 156"/>
                <a:gd name="T28" fmla="*/ 6564 w 109"/>
                <a:gd name="T29" fmla="*/ 218 h 156"/>
                <a:gd name="T30" fmla="*/ 5845 w 109"/>
                <a:gd name="T31" fmla="*/ 212 h 156"/>
                <a:gd name="T32" fmla="*/ 5145 w 109"/>
                <a:gd name="T33" fmla="*/ 204 h 156"/>
                <a:gd name="T34" fmla="*/ 4680 w 109"/>
                <a:gd name="T35" fmla="*/ 183 h 156"/>
                <a:gd name="T36" fmla="*/ 4680 w 109"/>
                <a:gd name="T37" fmla="*/ 162 h 156"/>
                <a:gd name="T38" fmla="*/ 5002 w 109"/>
                <a:gd name="T39" fmla="*/ 141 h 156"/>
                <a:gd name="T40" fmla="*/ 5299 w 109"/>
                <a:gd name="T41" fmla="*/ 116 h 156"/>
                <a:gd name="T42" fmla="*/ 5002 w 109"/>
                <a:gd name="T43" fmla="*/ 92 h 156"/>
                <a:gd name="T44" fmla="*/ 4290 w 109"/>
                <a:gd name="T45" fmla="*/ 58 h 156"/>
                <a:gd name="T46" fmla="*/ 2792 w 109"/>
                <a:gd name="T47" fmla="*/ 38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49" name="Freeform 41"/>
            <p:cNvSpPr>
              <a:spLocks/>
            </p:cNvSpPr>
            <p:nvPr/>
          </p:nvSpPr>
          <p:spPr bwMode="ltGray">
            <a:xfrm rot="1584153">
              <a:off x="236" y="721"/>
              <a:ext cx="62" cy="97"/>
            </a:xfrm>
            <a:custGeom>
              <a:avLst/>
              <a:gdLst>
                <a:gd name="T0" fmla="*/ 2779 w 46"/>
                <a:gd name="T1" fmla="*/ 0 h 94"/>
                <a:gd name="T2" fmla="*/ 1762 w 46"/>
                <a:gd name="T3" fmla="*/ 59 h 94"/>
                <a:gd name="T4" fmla="*/ 1307 w 46"/>
                <a:gd name="T5" fmla="*/ 98 h 94"/>
                <a:gd name="T6" fmla="*/ 970 w 46"/>
                <a:gd name="T7" fmla="*/ 128 h 94"/>
                <a:gd name="T8" fmla="*/ 0 w 46"/>
                <a:gd name="T9" fmla="*/ 149 h 94"/>
                <a:gd name="T10" fmla="*/ 1065 w 46"/>
                <a:gd name="T11" fmla="*/ 140 h 94"/>
                <a:gd name="T12" fmla="*/ 2062 w 46"/>
                <a:gd name="T13" fmla="*/ 130 h 94"/>
                <a:gd name="T14" fmla="*/ 2793 w 46"/>
                <a:gd name="T15" fmla="*/ 109 h 94"/>
                <a:gd name="T16" fmla="*/ 3514 w 46"/>
                <a:gd name="T17" fmla="*/ 91 h 94"/>
                <a:gd name="T18" fmla="*/ 4000 w 46"/>
                <a:gd name="T19" fmla="*/ 71 h 94"/>
                <a:gd name="T20" fmla="*/ 4049 w 46"/>
                <a:gd name="T21" fmla="*/ 45 h 94"/>
                <a:gd name="T22" fmla="*/ 3746 w 46"/>
                <a:gd name="T23" fmla="*/ 15 h 94"/>
                <a:gd name="T24" fmla="*/ 277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476 w 54"/>
                <a:gd name="T5" fmla="*/ 3 h 40"/>
                <a:gd name="T6" fmla="*/ 965 w 54"/>
                <a:gd name="T7" fmla="*/ 8 h 40"/>
                <a:gd name="T8" fmla="*/ 1552 w 54"/>
                <a:gd name="T9" fmla="*/ 12 h 40"/>
                <a:gd name="T10" fmla="*/ 2188 w 54"/>
                <a:gd name="T11" fmla="*/ 15 h 40"/>
                <a:gd name="T12" fmla="*/ 2871 w 54"/>
                <a:gd name="T13" fmla="*/ 17 h 40"/>
                <a:gd name="T14" fmla="*/ 3412 w 54"/>
                <a:gd name="T15" fmla="*/ 18 h 40"/>
                <a:gd name="T16" fmla="*/ 4047 w 54"/>
                <a:gd name="T17" fmla="*/ 16 h 40"/>
                <a:gd name="T18" fmla="*/ 3995 w 54"/>
                <a:gd name="T19" fmla="*/ 40 h 40"/>
                <a:gd name="T20" fmla="*/ 3771 w 54"/>
                <a:gd name="T21" fmla="*/ 48 h 40"/>
                <a:gd name="T22" fmla="*/ 3321 w 54"/>
                <a:gd name="T23" fmla="*/ 53 h 40"/>
                <a:gd name="T24" fmla="*/ 2759 w 54"/>
                <a:gd name="T25" fmla="*/ 55 h 40"/>
                <a:gd name="T26" fmla="*/ 2069 w 54"/>
                <a:gd name="T27" fmla="*/ 54 h 40"/>
                <a:gd name="T28" fmla="*/ 1401 w 54"/>
                <a:gd name="T29" fmla="*/ 47 h 40"/>
                <a:gd name="T30" fmla="*/ 724 w 54"/>
                <a:gd name="T31" fmla="*/ 3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sp>
          <p:nvSpPr>
            <p:cNvPr id="1052" name="Freeform 44"/>
            <p:cNvSpPr>
              <a:spLocks/>
            </p:cNvSpPr>
            <p:nvPr/>
          </p:nvSpPr>
          <p:spPr bwMode="ltGray">
            <a:xfrm rot="1584153">
              <a:off x="56" y="84"/>
              <a:ext cx="804" cy="686"/>
            </a:xfrm>
            <a:custGeom>
              <a:avLst/>
              <a:gdLst>
                <a:gd name="T0" fmla="*/ 1449 w 596"/>
                <a:gd name="T1" fmla="*/ 575 h 666"/>
                <a:gd name="T2" fmla="*/ 537 w 596"/>
                <a:gd name="T3" fmla="*/ 533 h 666"/>
                <a:gd name="T4" fmla="*/ 0 w 596"/>
                <a:gd name="T5" fmla="*/ 450 h 666"/>
                <a:gd name="T6" fmla="*/ 324 w 596"/>
                <a:gd name="T7" fmla="*/ 347 h 666"/>
                <a:gd name="T8" fmla="*/ 2257 w 596"/>
                <a:gd name="T9" fmla="*/ 236 h 666"/>
                <a:gd name="T10" fmla="*/ 6133 w 596"/>
                <a:gd name="T11" fmla="*/ 133 h 666"/>
                <a:gd name="T12" fmla="*/ 12675 w 596"/>
                <a:gd name="T13" fmla="*/ 46 h 666"/>
                <a:gd name="T14" fmla="*/ 21995 w 596"/>
                <a:gd name="T15" fmla="*/ 2 h 666"/>
                <a:gd name="T16" fmla="*/ 33918 w 596"/>
                <a:gd name="T17" fmla="*/ 9 h 666"/>
                <a:gd name="T18" fmla="*/ 43149 w 596"/>
                <a:gd name="T19" fmla="*/ 105 h 666"/>
                <a:gd name="T20" fmla="*/ 49389 w 596"/>
                <a:gd name="T21" fmla="*/ 256 h 666"/>
                <a:gd name="T22" fmla="*/ 52665 w 596"/>
                <a:gd name="T23" fmla="*/ 445 h 666"/>
                <a:gd name="T24" fmla="*/ 53071 w 596"/>
                <a:gd name="T25" fmla="*/ 639 h 666"/>
                <a:gd name="T26" fmla="*/ 50501 w 596"/>
                <a:gd name="T27" fmla="*/ 818 h 666"/>
                <a:gd name="T28" fmla="*/ 45189 w 596"/>
                <a:gd name="T29" fmla="*/ 958 h 666"/>
                <a:gd name="T30" fmla="*/ 37177 w 596"/>
                <a:gd name="T31" fmla="*/ 1034 h 666"/>
                <a:gd name="T32" fmla="*/ 34691 w 596"/>
                <a:gd name="T33" fmla="*/ 1027 h 666"/>
                <a:gd name="T34" fmla="*/ 39341 w 596"/>
                <a:gd name="T35" fmla="*/ 963 h 666"/>
                <a:gd name="T36" fmla="*/ 42957 w 596"/>
                <a:gd name="T37" fmla="*/ 847 h 666"/>
                <a:gd name="T38" fmla="*/ 45445 w 596"/>
                <a:gd name="T39" fmla="*/ 707 h 666"/>
                <a:gd name="T40" fmla="*/ 46328 w 596"/>
                <a:gd name="T41" fmla="*/ 554 h 666"/>
                <a:gd name="T42" fmla="*/ 45794 w 596"/>
                <a:gd name="T43" fmla="*/ 402 h 666"/>
                <a:gd name="T44" fmla="*/ 43206 w 596"/>
                <a:gd name="T45" fmla="*/ 271 h 666"/>
                <a:gd name="T46" fmla="*/ 38597 w 596"/>
                <a:gd name="T47" fmla="*/ 175 h 666"/>
                <a:gd name="T48" fmla="*/ 30422 w 596"/>
                <a:gd name="T49" fmla="*/ 115 h 666"/>
                <a:gd name="T50" fmla="*/ 21941 w 596"/>
                <a:gd name="T51" fmla="*/ 94 h 666"/>
                <a:gd name="T52" fmla="*/ 15527 w 596"/>
                <a:gd name="T53" fmla="*/ 109 h 666"/>
                <a:gd name="T54" fmla="*/ 10805 w 596"/>
                <a:gd name="T55" fmla="*/ 156 h 666"/>
                <a:gd name="T56" fmla="*/ 7476 w 596"/>
                <a:gd name="T57" fmla="*/ 232 h 666"/>
                <a:gd name="T58" fmla="*/ 5088 w 596"/>
                <a:gd name="T59" fmla="*/ 321 h 666"/>
                <a:gd name="T60" fmla="*/ 3557 w 596"/>
                <a:gd name="T61" fmla="*/ 423 h 666"/>
                <a:gd name="T62" fmla="*/ 2498 w 596"/>
                <a:gd name="T63" fmla="*/ 52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6699"/>
                </a:solidFill>
              </a:endParaRPr>
            </a:p>
          </p:txBody>
        </p:sp>
      </p:grpSp>
      <p:sp>
        <p:nvSpPr>
          <p:cNvPr id="20525" name="Rectangle 45"/>
          <p:cNvSpPr>
            <a:spLocks noGrp="1" noChangeArrowheads="1"/>
          </p:cNvSpPr>
          <p:nvPr>
            <p:ph type="title"/>
          </p:nvPr>
        </p:nvSpPr>
        <p:spPr bwMode="auto">
          <a:xfrm>
            <a:off x="575821" y="103188"/>
            <a:ext cx="10717053"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6"/>
          <p:cNvSpPr>
            <a:spLocks noGrp="1" noChangeArrowheads="1"/>
          </p:cNvSpPr>
          <p:nvPr>
            <p:ph type="body" idx="1"/>
          </p:nvPr>
        </p:nvSpPr>
        <p:spPr bwMode="auto">
          <a:xfrm>
            <a:off x="594360" y="1600201"/>
            <a:ext cx="1069848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7" name="Rectangle 47"/>
          <p:cNvSpPr>
            <a:spLocks noGrp="1" noChangeArrowheads="1"/>
          </p:cNvSpPr>
          <p:nvPr>
            <p:ph type="dt" sz="half" idx="2"/>
          </p:nvPr>
        </p:nvSpPr>
        <p:spPr bwMode="auto">
          <a:xfrm>
            <a:off x="594360" y="6243638"/>
            <a:ext cx="277368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Verdana" pitchFamily="34" charset="0"/>
              </a:defRPr>
            </a:lvl1pPr>
          </a:lstStyle>
          <a:p>
            <a:pPr>
              <a:defRPr/>
            </a:pPr>
            <a:endParaRPr lang="en-US">
              <a:solidFill>
                <a:srgbClr val="006699"/>
              </a:solidFill>
            </a:endParaRPr>
          </a:p>
        </p:txBody>
      </p:sp>
      <p:sp>
        <p:nvSpPr>
          <p:cNvPr id="20528" name="Rectangle 48"/>
          <p:cNvSpPr>
            <a:spLocks noGrp="1" noChangeArrowheads="1"/>
          </p:cNvSpPr>
          <p:nvPr>
            <p:ph type="ftr" sz="quarter" idx="3"/>
          </p:nvPr>
        </p:nvSpPr>
        <p:spPr bwMode="auto">
          <a:xfrm>
            <a:off x="4061460" y="6248400"/>
            <a:ext cx="376428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Verdana" pitchFamily="34" charset="0"/>
              </a:defRPr>
            </a:lvl1pPr>
          </a:lstStyle>
          <a:p>
            <a:pPr>
              <a:defRPr/>
            </a:pPr>
            <a:endParaRPr lang="en-US">
              <a:solidFill>
                <a:srgbClr val="006699"/>
              </a:solidFill>
            </a:endParaRPr>
          </a:p>
        </p:txBody>
      </p:sp>
      <p:sp>
        <p:nvSpPr>
          <p:cNvPr id="20529" name="Rectangle 49"/>
          <p:cNvSpPr>
            <a:spLocks noGrp="1" noChangeArrowheads="1"/>
          </p:cNvSpPr>
          <p:nvPr>
            <p:ph type="sldNum" sz="quarter" idx="4"/>
          </p:nvPr>
        </p:nvSpPr>
        <p:spPr bwMode="auto">
          <a:xfrm>
            <a:off x="8519160" y="6243638"/>
            <a:ext cx="277368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Verdana" pitchFamily="34" charset="0"/>
              </a:defRPr>
            </a:lvl1pPr>
          </a:lstStyle>
          <a:p>
            <a:fld id="{E7BEAE6F-A966-4427-85FA-2C83F13AD586}" type="slidenum">
              <a:rPr lang="en-US" altLang="en-US" smtClean="0">
                <a:solidFill>
                  <a:srgbClr val="006699"/>
                </a:solidFill>
              </a:rPr>
              <a:pPr/>
              <a:t>‹#›</a:t>
            </a:fld>
            <a:endParaRPr lang="en-US" altLang="en-US">
              <a:solidFill>
                <a:srgbClr val="006699"/>
              </a:solidFill>
            </a:endParaRPr>
          </a:p>
        </p:txBody>
      </p:sp>
    </p:spTree>
    <p:extLst>
      <p:ext uri="{BB962C8B-B14F-4D97-AF65-F5344CB8AC3E}">
        <p14:creationId xmlns:p14="http://schemas.microsoft.com/office/powerpoint/2010/main" val="211843055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spd="med">
    <p:plus/>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nVogueH"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idx="4294967295"/>
          </p:nvPr>
        </p:nvSpPr>
        <p:spPr bwMode="auto">
          <a:xfrm>
            <a:off x="817245" y="366714"/>
            <a:ext cx="1025271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ctr" anchorCtr="0" compatLnSpc="1">
            <a:prstTxWarp prst="textNoShape">
              <a:avLst/>
            </a:prstTxWarp>
          </a:bodyPr>
          <a:lstStyle/>
          <a:p>
            <a:pPr lvl="0"/>
            <a:r>
              <a:rPr lang="en-US" altLang="en-US"/>
              <a:t>Click to edit Master title style</a:t>
            </a:r>
          </a:p>
        </p:txBody>
      </p:sp>
      <p:sp>
        <p:nvSpPr>
          <p:cNvPr id="2051" name="Text Placeholder 2"/>
          <p:cNvSpPr>
            <a:spLocks noGrp="1" noChangeArrowheads="1"/>
          </p:cNvSpPr>
          <p:nvPr>
            <p:ph type="body" idx="4294967295"/>
          </p:nvPr>
        </p:nvSpPr>
        <p:spPr bwMode="auto">
          <a:xfrm>
            <a:off x="817245" y="1827213"/>
            <a:ext cx="1025271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817245" y="6356351"/>
            <a:ext cx="2674620" cy="366713"/>
          </a:xfrm>
          <a:prstGeom prst="rect">
            <a:avLst/>
          </a:prstGeom>
        </p:spPr>
        <p:txBody>
          <a:bodyPr vert="horz" lIns="121917" tIns="60958" rIns="121917" bIns="60958"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B6C155E9-FE49-4DF0-A47E-CC9FC5B6AA2C}" type="datetimeFigureOut">
              <a:rPr lang="en-US"/>
              <a:pPr>
                <a:defRPr/>
              </a:pPr>
              <a:t>1/30/2023</a:t>
            </a:fld>
            <a:endParaRPr lang="en-US"/>
          </a:p>
        </p:txBody>
      </p:sp>
      <p:sp>
        <p:nvSpPr>
          <p:cNvPr id="5" name="Footer Placeholder 4"/>
          <p:cNvSpPr>
            <a:spLocks noGrp="1"/>
          </p:cNvSpPr>
          <p:nvPr>
            <p:ph type="ftr" sz="quarter" idx="3"/>
          </p:nvPr>
        </p:nvSpPr>
        <p:spPr>
          <a:xfrm>
            <a:off x="3937635" y="6356351"/>
            <a:ext cx="4011930" cy="366713"/>
          </a:xfrm>
          <a:prstGeom prst="rect">
            <a:avLst/>
          </a:prstGeom>
        </p:spPr>
        <p:txBody>
          <a:bodyPr vert="horz" lIns="121917" tIns="60958" rIns="121917" bIns="60958"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395335" y="6356351"/>
            <a:ext cx="2674620" cy="366713"/>
          </a:xfrm>
          <a:prstGeom prst="rect">
            <a:avLst/>
          </a:prstGeom>
        </p:spPr>
        <p:txBody>
          <a:bodyPr vert="horz" wrap="square" lIns="121917" tIns="60958" rIns="121917" bIns="60958" numCol="1" anchor="ctr" anchorCtr="0" compatLnSpc="1">
            <a:prstTxWarp prst="textNoShape">
              <a:avLst/>
            </a:prstTxWarp>
          </a:bodyPr>
          <a:lstStyle>
            <a:lvl1pPr algn="r" eaLnBrk="1" hangingPunct="1">
              <a:defRPr sz="1200">
                <a:solidFill>
                  <a:srgbClr val="898989"/>
                </a:solidFill>
                <a:latin typeface="Calibri" pitchFamily="34" charset="0"/>
                <a:ea typeface="SimSun" pitchFamily="2" charset="-122"/>
              </a:defRPr>
            </a:lvl1pPr>
          </a:lstStyle>
          <a:p>
            <a:pPr>
              <a:defRPr/>
            </a:pPr>
            <a:fld id="{11F877DE-8AC2-45D3-A490-E38753DCD4A3}" type="slidenum">
              <a:rPr lang="en-US" altLang="zh-CN"/>
              <a:pPr>
                <a:defRPr/>
              </a:pPr>
              <a:t>‹#›</a:t>
            </a:fld>
            <a:endParaRPr lang="en-US" altLang="zh-CN"/>
          </a:p>
        </p:txBody>
      </p:sp>
    </p:spTree>
    <p:extLst>
      <p:ext uri="{BB962C8B-B14F-4D97-AF65-F5344CB8AC3E}">
        <p14:creationId xmlns:p14="http://schemas.microsoft.com/office/powerpoint/2010/main" val="114972522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Lst>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4377" rtl="0" fontAlgn="base">
        <a:lnSpc>
          <a:spcPct val="90000"/>
        </a:lnSpc>
        <a:spcBef>
          <a:spcPct val="0"/>
        </a:spcBef>
        <a:spcAft>
          <a:spcPct val="0"/>
        </a:spcAft>
        <a:defRPr sz="4400">
          <a:solidFill>
            <a:schemeClr val="tx1"/>
          </a:solidFill>
          <a:latin typeface="Calibri Light" panose="020F0302020204030204" pitchFamily="34" charset="0"/>
        </a:defRPr>
      </a:lvl6pPr>
      <a:lvl7pPr marL="1219170" algn="l" defTabSz="914377" rtl="0" fontAlgn="base">
        <a:lnSpc>
          <a:spcPct val="90000"/>
        </a:lnSpc>
        <a:spcBef>
          <a:spcPct val="0"/>
        </a:spcBef>
        <a:spcAft>
          <a:spcPct val="0"/>
        </a:spcAft>
        <a:defRPr sz="4400">
          <a:solidFill>
            <a:schemeClr val="tx1"/>
          </a:solidFill>
          <a:latin typeface="Calibri Light" panose="020F0302020204030204" pitchFamily="34" charset="0"/>
        </a:defRPr>
      </a:lvl7pPr>
      <a:lvl8pPr marL="1828754" algn="l" defTabSz="914377" rtl="0" fontAlgn="base">
        <a:lnSpc>
          <a:spcPct val="90000"/>
        </a:lnSpc>
        <a:spcBef>
          <a:spcPct val="0"/>
        </a:spcBef>
        <a:spcAft>
          <a:spcPct val="0"/>
        </a:spcAft>
        <a:defRPr sz="4400">
          <a:solidFill>
            <a:schemeClr val="tx1"/>
          </a:solidFill>
          <a:latin typeface="Calibri Light" panose="020F0302020204030204" pitchFamily="34" charset="0"/>
        </a:defRPr>
      </a:lvl8pPr>
      <a:lvl9pPr marL="2438339" algn="l" defTabSz="914377"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itchFamily="34" charset="0"/>
        <a:buChar char="•"/>
        <a:defRPr sz="1700"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itchFamily="34" charset="0"/>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gif"/><Relationship Id="rId3" Type="http://schemas.openxmlformats.org/officeDocument/2006/relationships/image" Target="../media/image3.jpeg"/><Relationship Id="rId7" Type="http://schemas.openxmlformats.org/officeDocument/2006/relationships/image" Target="../media/image7.emf"/><Relationship Id="rId12"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emf"/><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gif"/><Relationship Id="rId14" Type="http://schemas.openxmlformats.org/officeDocument/2006/relationships/image" Target="../media/image14.gif"/></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1.bin"/><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2.bin"/><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3.bin"/><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4.bin"/><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5.bin"/><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6.bin"/><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7.bin"/><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8872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294" y="3957638"/>
            <a:ext cx="12391788"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1981" y="4648203"/>
            <a:ext cx="3330893"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39" y="3138488"/>
            <a:ext cx="691873"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7928" y="3106741"/>
            <a:ext cx="67949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图片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242" y="4260850"/>
            <a:ext cx="2679263"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descr="Party Love Sticker by Muchable for iOS &amp; Android | GIPH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6775" y="414341"/>
            <a:ext cx="3889653"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4" descr="Flying Blue Bird Sticker by McHone Cartoons for iOS &amp; Android | GIPH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9500" y="-914400"/>
            <a:ext cx="4412814"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531418" y="1371657"/>
            <a:ext cx="10919376" cy="1877425"/>
          </a:xfrm>
          <a:prstGeom prst="rect">
            <a:avLst/>
          </a:prstGeom>
          <a:noFill/>
        </p:spPr>
        <p:txBody>
          <a:bodyPr lIns="121893" tIns="60954" rIns="121893" bIns="60954">
            <a:spAutoFit/>
          </a:bodyPr>
          <a:lstStyle/>
          <a:p>
            <a:pPr algn="ctr" defTabSz="914354">
              <a:defRPr/>
            </a:pPr>
            <a:r>
              <a:rPr lang="en-US" sz="4800" b="1" u="sng">
                <a:solidFill>
                  <a:srgbClr val="800EF2"/>
                </a:solidFill>
                <a:effectLst>
                  <a:outerShdw blurRad="38100" dist="38100" dir="2700000" algn="tl">
                    <a:srgbClr val="000000">
                      <a:alpha val="43137"/>
                    </a:srgbClr>
                  </a:outerShdw>
                </a:effectLst>
                <a:cs typeface="Times New Roman" panose="02020603050405020304" pitchFamily="18" charset="0"/>
              </a:rPr>
              <a:t>TẬP ĐỌC:</a:t>
            </a:r>
            <a:endParaRPr lang="en-US" sz="10700" b="1" u="sng" dirty="0">
              <a:solidFill>
                <a:srgbClr val="FF0000"/>
              </a:solidFill>
              <a:cs typeface="Times New Roman" panose="02020603050405020304" pitchFamily="18" charset="0"/>
            </a:endParaRPr>
          </a:p>
          <a:p>
            <a:pPr algn="ctr" defTabSz="914354">
              <a:defRPr/>
            </a:pPr>
            <a:r>
              <a:rPr lang="en-US" sz="6600" b="1" i="1" kern="10">
                <a:ln w="9525">
                  <a:solidFill>
                    <a:srgbClr val="FF0000"/>
                  </a:solidFill>
                  <a:round/>
                </a:ln>
                <a:solidFill>
                  <a:srgbClr val="FF0000"/>
                </a:solidFill>
                <a:effectLst>
                  <a:outerShdw dist="35921" dir="2700000" algn="ctr" rotWithShape="0">
                    <a:srgbClr val="C0C0C0">
                      <a:alpha val="79999"/>
                    </a:srgbClr>
                  </a:outerShdw>
                </a:effectLst>
                <a:cs typeface="Times New Roman" panose="02020603050405020304" pitchFamily="18" charset="0"/>
              </a:rPr>
              <a:t>Bốn anh tài (Tiếp theo)</a:t>
            </a:r>
            <a:endParaRPr lang="it-IT" sz="6600" b="1" i="1" kern="10" dirty="0">
              <a:ln w="9525">
                <a:solidFill>
                  <a:srgbClr val="FF0000"/>
                </a:solidFill>
                <a:round/>
              </a:ln>
              <a:solidFill>
                <a:srgbClr val="FF0000"/>
              </a:solidFill>
              <a:effectLst>
                <a:outerShdw dist="35921" dir="2700000" algn="ctr" rotWithShape="0">
                  <a:srgbClr val="C0C0C0">
                    <a:alpha val="79999"/>
                  </a:srgbClr>
                </a:outerShdw>
              </a:effectLst>
              <a:latin typeface="Times New Roman" panose="02020603050405020304"/>
              <a:cs typeface="Times New Roman" panose="02020603050405020304"/>
            </a:endParaRPr>
          </a:p>
        </p:txBody>
      </p:sp>
      <p:pic>
        <p:nvPicPr>
          <p:cNvPr id="15" name="Picture 43" descr="s_f_01_589_01_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2805" y="3986213"/>
            <a:ext cx="257556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4" descr="JAU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7610" y="4260850"/>
            <a:ext cx="128778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tiere09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0748" y="4972050"/>
            <a:ext cx="243935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4" descr="Flying Blue Bird Sticker by McHone Cartoons for iOS &amp; Android | GIPH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9100" y="-1265238"/>
            <a:ext cx="3793689"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7" descr="465791lnieeghsa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55594" y="5659441"/>
            <a:ext cx="102774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3476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2000"/>
                            </p:stCondLst>
                            <p:childTnLst>
                              <p:par>
                                <p:cTn id="16" presetID="12" presetClass="entr" presetSubtype="8" fill="hold" nodeType="afterEffect">
                                  <p:stCondLst>
                                    <p:cond delay="0"/>
                                  </p:stCondLst>
                                  <p:childTnLst>
                                    <p:set>
                                      <p:cBhvr>
                                        <p:cTn id="17" dur="1" fill="hold">
                                          <p:stCondLst>
                                            <p:cond delay="0"/>
                                          </p:stCondLst>
                                        </p:cTn>
                                        <p:tgtEl>
                                          <p:spTgt spid="4103"/>
                                        </p:tgtEl>
                                        <p:attrNameLst>
                                          <p:attrName>style.visibility</p:attrName>
                                        </p:attrNameLst>
                                      </p:cBhvr>
                                      <p:to>
                                        <p:strVal val="visible"/>
                                      </p:to>
                                    </p:set>
                                    <p:anim calcmode="lin" valueType="num">
                                      <p:cBhvr additive="base">
                                        <p:cTn id="18" dur="500"/>
                                        <p:tgtEl>
                                          <p:spTgt spid="4103"/>
                                        </p:tgtEl>
                                        <p:attrNameLst>
                                          <p:attrName>ppt_x</p:attrName>
                                        </p:attrNameLst>
                                      </p:cBhvr>
                                      <p:tavLst>
                                        <p:tav tm="0">
                                          <p:val>
                                            <p:strVal val="#ppt_x-#ppt_w*1.125000"/>
                                          </p:val>
                                        </p:tav>
                                        <p:tav tm="100000">
                                          <p:val>
                                            <p:strVal val="#ppt_x"/>
                                          </p:val>
                                        </p:tav>
                                      </p:tavLst>
                                    </p:anim>
                                    <p:animEffect transition="in" filter="wipe(right)">
                                      <p:cBhvr>
                                        <p:cTn id="19" dur="500"/>
                                        <p:tgtEl>
                                          <p:spTgt spid="4103"/>
                                        </p:tgtEl>
                                      </p:cBhvr>
                                    </p:animEffect>
                                  </p:childTnLst>
                                </p:cTn>
                              </p:par>
                            </p:childTnLst>
                          </p:cTn>
                        </p:par>
                        <p:par>
                          <p:cTn id="20" fill="hold" nodeType="afterGroup">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6" presetClass="entr" presetSubtype="2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65760" y="175844"/>
            <a:ext cx="6254452" cy="3710363"/>
            <a:chOff x="2965748" y="175837"/>
            <a:chExt cx="5348302" cy="1366702"/>
          </a:xfrm>
        </p:grpSpPr>
        <p:pic>
          <p:nvPicPr>
            <p:cNvPr id="5"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5748" y="175837"/>
              <a:ext cx="5348302" cy="136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1"/>
            <p:cNvSpPr txBox="1"/>
            <p:nvPr/>
          </p:nvSpPr>
          <p:spPr bwMode="auto">
            <a:xfrm>
              <a:off x="3756761" y="504481"/>
              <a:ext cx="4271077" cy="532833"/>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sz="4400"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GIẢI NGHĨA TỪ</a:t>
              </a:r>
            </a:p>
            <a:p>
              <a:pPr algn="ctr" defTabSz="342900">
                <a:lnSpc>
                  <a:spcPct val="100000"/>
                </a:lnSpc>
                <a:defRPr/>
              </a:pPr>
              <a:r>
                <a:rPr lang="en-US" altLang="zh-CN" sz="4400"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SGK/14</a:t>
              </a:r>
              <a:endParaRPr lang="zh-CN" altLang="en-US" sz="4400"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2263888534"/>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Scan 3">
            <a:hlinkClick r:id="rId2" action="ppaction://hlinksldjump"/>
          </p:cNvPr>
          <p:cNvPicPr>
            <a:picLocks noChangeAspect="1" noChangeArrowheads="1"/>
          </p:cNvPicPr>
          <p:nvPr/>
        </p:nvPicPr>
        <p:blipFill>
          <a:blip r:embed="rId3"/>
          <a:srcRect/>
          <a:stretch>
            <a:fillRect/>
          </a:stretch>
        </p:blipFill>
        <p:spPr bwMode="auto">
          <a:xfrm>
            <a:off x="0" y="1371600"/>
            <a:ext cx="614172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descr="http://www.baoquangngai.vn/dataimages/201311/original/images894551_viem.jpg"/>
          <p:cNvPicPr>
            <a:picLocks noChangeAspect="1" noChangeArrowheads="1"/>
          </p:cNvPicPr>
          <p:nvPr/>
        </p:nvPicPr>
        <p:blipFill>
          <a:blip r:embed="rId4">
            <a:lum bright="-22000" contrast="14000"/>
            <a:extLst>
              <a:ext uri="{28A0092B-C50C-407E-A947-70E740481C1C}">
                <a14:useLocalDpi xmlns:a14="http://schemas.microsoft.com/office/drawing/2010/main" val="0"/>
              </a:ext>
            </a:extLst>
          </a:blip>
          <a:srcRect/>
          <a:stretch>
            <a:fillRect/>
          </a:stretch>
        </p:blipFill>
        <p:spPr bwMode="auto">
          <a:xfrm>
            <a:off x="6141720" y="1371600"/>
            <a:ext cx="5646420" cy="4648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9" name="Text Box 11"/>
          <p:cNvSpPr txBox="1">
            <a:spLocks noChangeArrowheads="1"/>
          </p:cNvSpPr>
          <p:nvPr/>
        </p:nvSpPr>
        <p:spPr bwMode="auto">
          <a:xfrm>
            <a:off x="8023860" y="5318182"/>
            <a:ext cx="386334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pPr>
              <a:spcBef>
                <a:spcPct val="50000"/>
              </a:spcBef>
            </a:pPr>
            <a:r>
              <a:rPr lang="en-US" altLang="en-US" sz="4000" b="1">
                <a:solidFill>
                  <a:srgbClr val="FF0000"/>
                </a:solidFill>
                <a:latin typeface="Times New Roman" pitchFamily="18" charset="0"/>
              </a:rPr>
              <a:t>quả núc nác</a:t>
            </a:r>
          </a:p>
        </p:txBody>
      </p:sp>
      <p:graphicFrame>
        <p:nvGraphicFramePr>
          <p:cNvPr id="20485" name="Object 1"/>
          <p:cNvGraphicFramePr>
            <a:graphicFrameLocks noChangeAspect="1"/>
          </p:cNvGraphicFramePr>
          <p:nvPr/>
        </p:nvGraphicFramePr>
        <p:xfrm>
          <a:off x="0" y="57207"/>
          <a:ext cx="2080260" cy="1274763"/>
        </p:xfrm>
        <a:graphic>
          <a:graphicData uri="http://schemas.openxmlformats.org/presentationml/2006/ole">
            <mc:AlternateContent xmlns:mc="http://schemas.openxmlformats.org/markup-compatibility/2006">
              <mc:Choice xmlns:v="urn:schemas-microsoft-com:vml" Requires="v">
                <p:oleObj name="Clip" r:id="rId5" imgW="1278331" imgH="1273759" progId="MS_ClipArt_Gallery.2">
                  <p:embed/>
                </p:oleObj>
              </mc:Choice>
              <mc:Fallback>
                <p:oleObj name="Clip" r:id="rId5" imgW="1278331" imgH="1273759"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207"/>
                        <a:ext cx="208026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707813388"/>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2575560" y="1558927"/>
            <a:ext cx="34671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pPr>
              <a:spcBef>
                <a:spcPct val="50000"/>
              </a:spcBef>
            </a:pPr>
            <a:r>
              <a:rPr lang="en-US" altLang="en-US" sz="4000" b="1">
                <a:solidFill>
                  <a:srgbClr val="FF0000"/>
                </a:solidFill>
                <a:latin typeface="Times New Roman" pitchFamily="18" charset="0"/>
              </a:rPr>
              <a:t>thung lũng</a:t>
            </a:r>
          </a:p>
        </p:txBody>
      </p:sp>
      <p:grpSp>
        <p:nvGrpSpPr>
          <p:cNvPr id="21507" name="Group 12"/>
          <p:cNvGrpSpPr>
            <a:grpSpLocks/>
          </p:cNvGrpSpPr>
          <p:nvPr/>
        </p:nvGrpSpPr>
        <p:grpSpPr bwMode="auto">
          <a:xfrm>
            <a:off x="33" y="1163757"/>
            <a:ext cx="11887201" cy="4800600"/>
            <a:chOff x="-7" y="1370"/>
            <a:chExt cx="5760" cy="2976"/>
          </a:xfrm>
        </p:grpSpPr>
        <p:pic>
          <p:nvPicPr>
            <p:cNvPr id="3" name="Picture 41" descr="06">
              <a:hlinkClick r:id="rId3" action="ppaction://hlinksldjump"/>
            </p:cNvPr>
            <p:cNvPicPr>
              <a:picLocks noChangeAspect="1" noChangeArrowheads="1"/>
            </p:cNvPicPr>
            <p:nvPr/>
          </p:nvPicPr>
          <p:blipFill>
            <a:blip r:embed="rId4"/>
            <a:srcRect/>
            <a:stretch>
              <a:fillRect/>
            </a:stretch>
          </p:blipFill>
          <p:spPr bwMode="auto">
            <a:xfrm>
              <a:off x="-7" y="1370"/>
              <a:ext cx="5760" cy="2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537" name="Text Box 11"/>
            <p:cNvSpPr txBox="1">
              <a:spLocks noChangeArrowheads="1"/>
            </p:cNvSpPr>
            <p:nvPr/>
          </p:nvSpPr>
          <p:spPr bwMode="auto">
            <a:xfrm>
              <a:off x="1499" y="3888"/>
              <a:ext cx="1680" cy="435"/>
            </a:xfrm>
            <a:prstGeom prst="rect">
              <a:avLst/>
            </a:prstGeom>
            <a:solidFill>
              <a:schemeClr val="bg2">
                <a:lumMod val="90000"/>
              </a:schemeClr>
            </a:solidFill>
            <a:ln>
              <a:noFill/>
            </a:ln>
            <a:effec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defRPr/>
              </a:pPr>
              <a:r>
                <a:rPr lang="en-US" sz="4000" b="1" dirty="0" err="1">
                  <a:solidFill>
                    <a:srgbClr val="C00000"/>
                  </a:solidFill>
                </a:rPr>
                <a:t>thung</a:t>
              </a:r>
              <a:r>
                <a:rPr lang="en-US" sz="4000" b="1" dirty="0">
                  <a:solidFill>
                    <a:srgbClr val="C00000"/>
                  </a:solidFill>
                </a:rPr>
                <a:t> </a:t>
              </a:r>
              <a:r>
                <a:rPr lang="en-US" sz="4000" b="1" dirty="0" err="1">
                  <a:solidFill>
                    <a:srgbClr val="C00000"/>
                  </a:solidFill>
                </a:rPr>
                <a:t>lũng</a:t>
              </a:r>
              <a:endParaRPr lang="en-US" sz="4000" b="1" dirty="0">
                <a:solidFill>
                  <a:srgbClr val="C00000"/>
                </a:solidFill>
              </a:endParaRPr>
            </a:p>
          </p:txBody>
        </p:sp>
      </p:grpSp>
      <p:graphicFrame>
        <p:nvGraphicFramePr>
          <p:cNvPr id="21508" name="Object 1"/>
          <p:cNvGraphicFramePr>
            <a:graphicFrameLocks noChangeAspect="1"/>
          </p:cNvGraphicFramePr>
          <p:nvPr/>
        </p:nvGraphicFramePr>
        <p:xfrm>
          <a:off x="0" y="57207"/>
          <a:ext cx="2080260" cy="1274763"/>
        </p:xfrm>
        <a:graphic>
          <a:graphicData uri="http://schemas.openxmlformats.org/presentationml/2006/ole">
            <mc:AlternateContent xmlns:mc="http://schemas.openxmlformats.org/markup-compatibility/2006">
              <mc:Choice xmlns:v="urn:schemas-microsoft-com:vml" Requires="v">
                <p:oleObj name="Clip" r:id="rId5" imgW="1278331" imgH="1273759" progId="MS_ClipArt_Gallery.2">
                  <p:embed/>
                </p:oleObj>
              </mc:Choice>
              <mc:Fallback>
                <p:oleObj name="Clip" r:id="rId5" imgW="1278331" imgH="1273759"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207"/>
                        <a:ext cx="208026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14599127"/>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34" y="76239"/>
            <a:ext cx="11658599" cy="6632585"/>
          </a:xfrm>
          <a:prstGeom prst="rect">
            <a:avLst/>
          </a:prstGeom>
          <a:noFill/>
        </p:spPr>
        <p:txBody>
          <a:bodyPr wrap="square" rtlCol="0">
            <a:spAutoFit/>
          </a:bodyPr>
          <a:lstStyle/>
          <a:p>
            <a:pPr algn="ctr"/>
            <a:r>
              <a:rPr lang="vi-VN" sz="2800" b="1" dirty="0">
                <a:solidFill>
                  <a:srgbClr val="FF0000"/>
                </a:solidFill>
              </a:rPr>
              <a:t>Bốn anh tài</a:t>
            </a:r>
            <a:r>
              <a:rPr lang="en-US" sz="2800" b="1" dirty="0">
                <a:solidFill>
                  <a:srgbClr val="FF0000"/>
                </a:solidFill>
              </a:rPr>
              <a:t>  </a:t>
            </a:r>
            <a:r>
              <a:rPr lang="vi-VN" sz="2400" dirty="0">
                <a:solidFill>
                  <a:srgbClr val="FF0000"/>
                </a:solidFill>
              </a:rPr>
              <a:t>(tiếp theo)</a:t>
            </a:r>
            <a:endParaRPr lang="en-US" sz="2400" dirty="0">
              <a:solidFill>
                <a:srgbClr val="FF0000"/>
              </a:solidFill>
            </a:endParaRPr>
          </a:p>
          <a:p>
            <a:pPr algn="ctr"/>
            <a:endParaRPr lang="vi-VN" sz="1400" dirty="0">
              <a:solidFill>
                <a:srgbClr val="FF0000"/>
              </a:solidFill>
            </a:endParaRPr>
          </a:p>
          <a:p>
            <a:r>
              <a:rPr lang="vi-VN" sz="2400" dirty="0">
                <a:solidFill>
                  <a:prstClr val="black"/>
                </a:solidFill>
              </a:rPr>
              <a:t>   </a:t>
            </a:r>
            <a:r>
              <a:rPr lang="en-US" sz="2400" dirty="0">
                <a:solidFill>
                  <a:prstClr val="black"/>
                </a:solidFill>
              </a:rPr>
              <a:t>  </a:t>
            </a:r>
            <a:r>
              <a:rPr lang="vi-VN" sz="2400" dirty="0">
                <a:solidFill>
                  <a:prstClr val="black"/>
                </a:solidFill>
              </a:rPr>
              <a:t>Bốn anh em tìm tới chỗ yêu tinh ở. Nơi đây bản làng vắng teo, chỉ còn mỗi một bà cụ được yêu tinh cho sống sót để chăn bò cho nó. Thấy anh em Cẩu Khây kêu đói, bà cụ nấu cơm cho ăn. Ăn no, bốn cậu bé lăn ra ngủ. Tờ mờ sáng, bỗng có tiếng đập cửa. Biết yêu tinh đã đánh hơi thấy thịt trẻ con, bà cụ liền lay anh em Cẩu Khây dậy, giục chạy trốn. Cẩu Khây bèn nói:</a:t>
            </a:r>
          </a:p>
          <a:p>
            <a:r>
              <a:rPr lang="en-US" sz="2400" dirty="0">
                <a:solidFill>
                  <a:prstClr val="black"/>
                </a:solidFill>
              </a:rPr>
              <a:t>     </a:t>
            </a:r>
            <a:r>
              <a:rPr lang="vi-VN" sz="2400" dirty="0">
                <a:solidFill>
                  <a:prstClr val="black"/>
                </a:solidFill>
              </a:rPr>
              <a:t>- Bà đừng sợ, anh em chúng cháu đến đây để bắt yêu tinh đấy.</a:t>
            </a:r>
          </a:p>
          <a:p>
            <a:r>
              <a:rPr lang="vi-VN" sz="2400" dirty="0">
                <a:solidFill>
                  <a:prstClr val="black"/>
                </a:solidFill>
              </a:rPr>
              <a:t>   </a:t>
            </a:r>
            <a:r>
              <a:rPr lang="en-US" sz="2400" dirty="0">
                <a:solidFill>
                  <a:prstClr val="black"/>
                </a:solidFill>
              </a:rPr>
              <a:t>  </a:t>
            </a:r>
            <a:r>
              <a:rPr lang="vi-VN" sz="2400" dirty="0">
                <a:solidFill>
                  <a:prstClr val="black"/>
                </a:solidFill>
              </a:rPr>
              <a:t>Cẩu Khây hé cửa. Yêu tinh thò đầu vào, lè lưỡi dài như quả núc nác, trợn mắt xanh lè. Nắm Tay Đóng Cọc đấm một cái làm nó gãy gần hết hàm răng. Yêu tinh bỏ chạy. Bốn anh em Cẩu Khây liền đuổi theo nó. Cẩu Khây nhổ cây bên đường quật túi bụi. Yêu tinh đau quá hét lên, gió bão nổi ầm ầm, đất trời tối sầm lại. Đến một thung lũng, yêu tinh dừng lại, phun nước ra như mưa. Nước dâng ngập cả cánh đồng. Nắm Tay Đóng Cọc đóng cọc be bờ ngăn nước lụt, Lấy Tai Tát Nước tát nước ầm ầm qua núi cao, Móng Tay Đục Máng ngả cây khoét máng, khơi dòng nước chảy đi. Chỉ một lúc, mặt đất lại cạn khô. Yêu tinh núng thế, đành phải quy hàng.</a:t>
            </a:r>
          </a:p>
          <a:p>
            <a:r>
              <a:rPr lang="vi-VN" sz="2400" dirty="0">
                <a:solidFill>
                  <a:prstClr val="black"/>
                </a:solidFill>
              </a:rPr>
              <a:t>   Từ đấy, bản làng lại đông vui.</a:t>
            </a:r>
            <a:endParaRPr lang="en-US" sz="2400" dirty="0">
              <a:solidFill>
                <a:prstClr val="black"/>
              </a:solidFill>
            </a:endParaRPr>
          </a:p>
          <a:p>
            <a:r>
              <a:rPr lang="en-US" sz="2300" b="1" dirty="0">
                <a:solidFill>
                  <a:prstClr val="black"/>
                </a:solidFill>
              </a:rPr>
              <a:t>							</a:t>
            </a:r>
            <a:r>
              <a:rPr lang="vi-VN" sz="2300" b="1" dirty="0">
                <a:solidFill>
                  <a:prstClr val="black"/>
                </a:solidFill>
              </a:rPr>
              <a:t>TRUYỆN CỔ DÂN TỘC TÀY</a:t>
            </a:r>
            <a:r>
              <a:rPr lang="en-US" sz="2300" b="1" dirty="0">
                <a:solidFill>
                  <a:prstClr val="black"/>
                </a:solidFill>
              </a:rPr>
              <a:t>	</a:t>
            </a:r>
          </a:p>
        </p:txBody>
      </p:sp>
      <p:sp>
        <p:nvSpPr>
          <p:cNvPr id="3" name="Oval 2"/>
          <p:cNvSpPr/>
          <p:nvPr/>
        </p:nvSpPr>
        <p:spPr>
          <a:xfrm>
            <a:off x="239761" y="6858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Times New Roman" panose="02020603050405020304" pitchFamily="18" charset="0"/>
                <a:cs typeface="Times New Roman" panose="02020603050405020304" pitchFamily="18" charset="0"/>
              </a:rPr>
              <a:t>1</a:t>
            </a:r>
          </a:p>
        </p:txBody>
      </p:sp>
      <p:sp>
        <p:nvSpPr>
          <p:cNvPr id="5" name="Oval 4"/>
          <p:cNvSpPr/>
          <p:nvPr/>
        </p:nvSpPr>
        <p:spPr>
          <a:xfrm>
            <a:off x="239761" y="28956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2369351215"/>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7248" y="329644"/>
            <a:ext cx="8008382" cy="59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6" y="771463"/>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629973" y="1573173"/>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33"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DA1A78-517C-4772-A9C2-969AE648E42B}"/>
              </a:ext>
            </a:extLst>
          </p:cNvPr>
          <p:cNvSpPr/>
          <p:nvPr/>
        </p:nvSpPr>
        <p:spPr>
          <a:xfrm>
            <a:off x="4471821" y="2714776"/>
            <a:ext cx="6706981" cy="1172629"/>
          </a:xfrm>
          <a:prstGeom prst="rect">
            <a:avLst/>
          </a:prstGeom>
          <a:noFill/>
        </p:spPr>
        <p:txBody>
          <a:bodyPr wrap="square">
            <a:spAutoFit/>
          </a:bodyPr>
          <a:lstStyle/>
          <a:p>
            <a:pPr algn="ctr" eaLnBrk="1" fontAlgn="auto" hangingPunct="1">
              <a:spcBef>
                <a:spcPts val="0"/>
              </a:spcBef>
              <a:spcAft>
                <a:spcPts val="0"/>
              </a:spcAft>
              <a:defRPr/>
            </a:pPr>
            <a:r>
              <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rPr>
              <a:t>TÌM HIỂU BÀI</a:t>
            </a:r>
          </a:p>
        </p:txBody>
      </p:sp>
    </p:spTree>
    <p:extLst>
      <p:ext uri="{BB962C8B-B14F-4D97-AF65-F5344CB8AC3E}">
        <p14:creationId xmlns:p14="http://schemas.microsoft.com/office/powerpoint/2010/main" val="4214187191"/>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3"/>
          <p:cNvGraphicFramePr>
            <a:graphicFrameLocks noChangeAspect="1"/>
          </p:cNvGraphicFramePr>
          <p:nvPr/>
        </p:nvGraphicFramePr>
        <p:xfrm>
          <a:off x="0" y="57209"/>
          <a:ext cx="2080260" cy="1274763"/>
        </p:xfrm>
        <a:graphic>
          <a:graphicData uri="http://schemas.openxmlformats.org/presentationml/2006/ole">
            <mc:AlternateContent xmlns:mc="http://schemas.openxmlformats.org/markup-compatibility/2006">
              <mc:Choice xmlns:v="urn:schemas-microsoft-com:vml" Requires="v">
                <p:oleObj name="Clip" r:id="rId2" imgW="1278331" imgH="1273759" progId="MS_ClipArt_Gallery.2">
                  <p:embed/>
                </p:oleObj>
              </mc:Choice>
              <mc:Fallback>
                <p:oleObj name="Clip" r:id="rId2" imgW="1278331" imgH="1273759" progId="MS_ClipArt_Gallery.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09"/>
                        <a:ext cx="208026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Box 3"/>
          <p:cNvSpPr txBox="1">
            <a:spLocks noChangeArrowheads="1"/>
          </p:cNvSpPr>
          <p:nvPr/>
        </p:nvSpPr>
        <p:spPr bwMode="auto">
          <a:xfrm>
            <a:off x="1068896" y="685856"/>
            <a:ext cx="1082040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r>
              <a:rPr lang="en-US" altLang="en-US" b="1" dirty="0">
                <a:solidFill>
                  <a:srgbClr val="006699"/>
                </a:solidFill>
                <a:latin typeface="Times New Roman" pitchFamily="18" charset="0"/>
              </a:rPr>
              <a:t>1. </a:t>
            </a:r>
            <a:r>
              <a:rPr lang="en-US" altLang="en-US" b="1" dirty="0" err="1">
                <a:solidFill>
                  <a:srgbClr val="006699"/>
                </a:solidFill>
                <a:latin typeface="Times New Roman" pitchFamily="18" charset="0"/>
              </a:rPr>
              <a:t>Tới</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nơi</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yêu</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tinh</a:t>
            </a:r>
            <a:r>
              <a:rPr lang="en-US" altLang="en-US" b="1" dirty="0">
                <a:solidFill>
                  <a:srgbClr val="006699"/>
                </a:solidFill>
                <a:latin typeface="Times New Roman" pitchFamily="18" charset="0"/>
              </a:rPr>
              <a:t> ở, </a:t>
            </a:r>
            <a:r>
              <a:rPr lang="en-US" altLang="en-US" b="1" dirty="0" err="1">
                <a:solidFill>
                  <a:srgbClr val="006699"/>
                </a:solidFill>
                <a:latin typeface="Times New Roman" pitchFamily="18" charset="0"/>
              </a:rPr>
              <a:t>anh</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em</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Cẩu</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Khây</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gặp</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ai</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và</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được</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giúp</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đỡ</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như</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thế</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nào</a:t>
            </a:r>
            <a:r>
              <a:rPr lang="en-US" altLang="en-US" b="1" dirty="0">
                <a:solidFill>
                  <a:srgbClr val="006699"/>
                </a:solidFill>
                <a:latin typeface="Times New Roman" pitchFamily="18" charset="0"/>
              </a:rPr>
              <a:t>?</a:t>
            </a:r>
          </a:p>
        </p:txBody>
      </p:sp>
      <p:sp>
        <p:nvSpPr>
          <p:cNvPr id="5" name="TextBox 4"/>
          <p:cNvSpPr txBox="1">
            <a:spLocks noChangeArrowheads="1"/>
          </p:cNvSpPr>
          <p:nvPr/>
        </p:nvSpPr>
        <p:spPr bwMode="auto">
          <a:xfrm>
            <a:off x="8991" y="1905000"/>
            <a:ext cx="1188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pPr algn="just"/>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Bốn</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anh</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em</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gặp</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được</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bà</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cụ</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già</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được</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bà</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nấu</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cơm</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cho</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ăn</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và</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cho</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ngủ</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nhờ</a:t>
            </a:r>
            <a:r>
              <a:rPr lang="en-US" altLang="en-US" sz="3600" b="1" dirty="0">
                <a:solidFill>
                  <a:srgbClr val="FF0000"/>
                </a:solidFill>
                <a:latin typeface="Times New Roman" pitchFamily="18" charset="0"/>
              </a:rPr>
              <a:t>.</a:t>
            </a:r>
          </a:p>
        </p:txBody>
      </p:sp>
      <p:sp>
        <p:nvSpPr>
          <p:cNvPr id="6" name="TextBox 5"/>
          <p:cNvSpPr txBox="1">
            <a:spLocks noChangeArrowheads="1"/>
          </p:cNvSpPr>
          <p:nvPr/>
        </p:nvSpPr>
        <p:spPr bwMode="auto">
          <a:xfrm>
            <a:off x="990600" y="3276601"/>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r>
              <a:rPr lang="en-US" altLang="en-US" b="1" dirty="0">
                <a:solidFill>
                  <a:srgbClr val="006699"/>
                </a:solidFill>
                <a:latin typeface="Times New Roman" pitchFamily="18" charset="0"/>
              </a:rPr>
              <a:t>2. </a:t>
            </a:r>
            <a:r>
              <a:rPr lang="en-US" altLang="en-US" b="1" dirty="0" err="1">
                <a:solidFill>
                  <a:srgbClr val="006699"/>
                </a:solidFill>
                <a:latin typeface="Times New Roman" pitchFamily="18" charset="0"/>
              </a:rPr>
              <a:t>Thấy</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yêu</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tinh</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về</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bà</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cụ</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đã</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làm</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gì</a:t>
            </a:r>
            <a:r>
              <a:rPr lang="en-US" altLang="en-US" b="1" dirty="0">
                <a:solidFill>
                  <a:srgbClr val="006699"/>
                </a:solidFill>
                <a:latin typeface="Times New Roman" pitchFamily="18" charset="0"/>
              </a:rPr>
              <a:t>?</a:t>
            </a:r>
          </a:p>
        </p:txBody>
      </p:sp>
      <p:sp>
        <p:nvSpPr>
          <p:cNvPr id="7" name="TextBox 6"/>
          <p:cNvSpPr txBox="1">
            <a:spLocks noChangeArrowheads="1"/>
          </p:cNvSpPr>
          <p:nvPr/>
        </p:nvSpPr>
        <p:spPr bwMode="auto">
          <a:xfrm>
            <a:off x="1048088" y="3984681"/>
            <a:ext cx="845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r>
              <a:rPr lang="en-US" altLang="en-US" sz="3600" b="1" dirty="0" err="1">
                <a:solidFill>
                  <a:srgbClr val="FF0000"/>
                </a:solidFill>
                <a:latin typeface="Times New Roman" pitchFamily="18" charset="0"/>
              </a:rPr>
              <a:t>Bà</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cụ</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giục</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bốn</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anh</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em</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chạy</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trốn</a:t>
            </a:r>
            <a:r>
              <a:rPr lang="en-US" altLang="en-US" sz="3600" b="1" dirty="0">
                <a:solidFill>
                  <a:srgbClr val="FF0000"/>
                </a:solidFill>
                <a:latin typeface="Times New Roman" pitchFamily="18" charset="0"/>
              </a:rPr>
              <a:t>.</a:t>
            </a:r>
          </a:p>
        </p:txBody>
      </p:sp>
      <p:sp>
        <p:nvSpPr>
          <p:cNvPr id="2" name="TextBox 1"/>
          <p:cNvSpPr txBox="1">
            <a:spLocks noChangeArrowheads="1"/>
          </p:cNvSpPr>
          <p:nvPr/>
        </p:nvSpPr>
        <p:spPr bwMode="auto">
          <a:xfrm>
            <a:off x="3524588" y="5311074"/>
            <a:ext cx="3505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r>
              <a:rPr lang="en-US" altLang="en-US" sz="2800" b="1" dirty="0" err="1">
                <a:solidFill>
                  <a:srgbClr val="006699"/>
                </a:solidFill>
                <a:latin typeface="Times New Roman" pitchFamily="18" charset="0"/>
              </a:rPr>
              <a:t>Nêu</a:t>
            </a:r>
            <a:r>
              <a:rPr lang="en-US" altLang="en-US" sz="2800" b="1" dirty="0">
                <a:solidFill>
                  <a:srgbClr val="006699"/>
                </a:solidFill>
                <a:latin typeface="Times New Roman" pitchFamily="18" charset="0"/>
              </a:rPr>
              <a:t> ý </a:t>
            </a:r>
            <a:r>
              <a:rPr lang="en-US" altLang="en-US" sz="2800" b="1" dirty="0" err="1">
                <a:solidFill>
                  <a:srgbClr val="006699"/>
                </a:solidFill>
                <a:latin typeface="Times New Roman" pitchFamily="18" charset="0"/>
              </a:rPr>
              <a:t>chính</a:t>
            </a:r>
            <a:r>
              <a:rPr lang="en-US" altLang="en-US" sz="2800" b="1" dirty="0">
                <a:solidFill>
                  <a:srgbClr val="006699"/>
                </a:solidFill>
                <a:latin typeface="Times New Roman" pitchFamily="18" charset="0"/>
              </a:rPr>
              <a:t> </a:t>
            </a:r>
            <a:r>
              <a:rPr lang="en-US" altLang="en-US" sz="2800" b="1" dirty="0" err="1">
                <a:solidFill>
                  <a:srgbClr val="006699"/>
                </a:solidFill>
                <a:latin typeface="Times New Roman" pitchFamily="18" charset="0"/>
              </a:rPr>
              <a:t>đoạn</a:t>
            </a:r>
            <a:r>
              <a:rPr lang="en-US" altLang="en-US" sz="2800" b="1" dirty="0">
                <a:solidFill>
                  <a:srgbClr val="006699"/>
                </a:solidFill>
                <a:latin typeface="Times New Roman" pitchFamily="18" charset="0"/>
              </a:rPr>
              <a:t> 1.</a:t>
            </a:r>
          </a:p>
        </p:txBody>
      </p:sp>
      <p:sp>
        <p:nvSpPr>
          <p:cNvPr id="8" name="Horizontal Scroll 7"/>
          <p:cNvSpPr>
            <a:spLocks noChangeArrowheads="1"/>
          </p:cNvSpPr>
          <p:nvPr/>
        </p:nvSpPr>
        <p:spPr bwMode="auto">
          <a:xfrm>
            <a:off x="1170883" y="4782419"/>
            <a:ext cx="9563418" cy="1581150"/>
          </a:xfrm>
          <a:prstGeom prst="horizontalScroll">
            <a:avLst>
              <a:gd name="adj" fmla="val 12500"/>
            </a:avLst>
          </a:prstGeom>
          <a:solidFill>
            <a:schemeClr val="accent2"/>
          </a:solidFill>
          <a:ln w="9525" algn="ctr">
            <a:solidFill>
              <a:schemeClr val="tx1"/>
            </a:solidFill>
            <a:round/>
            <a:headEnd/>
            <a:tailEnd/>
          </a:ln>
        </p:spPr>
        <p:txBody>
          <a:bodyPr/>
          <a:lstStyle/>
          <a:p>
            <a:r>
              <a:rPr lang="en-US" altLang="en-US" sz="3200" b="1" u="sng" dirty="0">
                <a:solidFill>
                  <a:srgbClr val="000066"/>
                </a:solidFill>
              </a:rPr>
              <a:t>Ý 1</a:t>
            </a:r>
            <a:r>
              <a:rPr lang="en-US" altLang="en-US" sz="3200" b="1" dirty="0">
                <a:solidFill>
                  <a:srgbClr val="000066"/>
                </a:solidFill>
              </a:rPr>
              <a:t>: </a:t>
            </a:r>
            <a:r>
              <a:rPr lang="en-US" altLang="en-US" sz="3200" b="1" dirty="0" err="1">
                <a:solidFill>
                  <a:srgbClr val="000066"/>
                </a:solidFill>
              </a:rPr>
              <a:t>Bốn</a:t>
            </a:r>
            <a:r>
              <a:rPr lang="en-US" altLang="en-US" sz="3200" b="1" dirty="0">
                <a:solidFill>
                  <a:srgbClr val="000066"/>
                </a:solidFill>
              </a:rPr>
              <a:t> </a:t>
            </a:r>
            <a:r>
              <a:rPr lang="en-US" altLang="en-US" sz="3200" b="1" dirty="0" err="1">
                <a:solidFill>
                  <a:srgbClr val="000066"/>
                </a:solidFill>
              </a:rPr>
              <a:t>anh</a:t>
            </a:r>
            <a:r>
              <a:rPr lang="en-US" altLang="en-US" sz="3200" b="1" dirty="0">
                <a:solidFill>
                  <a:srgbClr val="000066"/>
                </a:solidFill>
              </a:rPr>
              <a:t> </a:t>
            </a:r>
            <a:r>
              <a:rPr lang="en-US" altLang="en-US" sz="3200" b="1" dirty="0" err="1">
                <a:solidFill>
                  <a:srgbClr val="000066"/>
                </a:solidFill>
              </a:rPr>
              <a:t>em</a:t>
            </a:r>
            <a:r>
              <a:rPr lang="en-US" altLang="en-US" sz="3200" b="1" dirty="0">
                <a:solidFill>
                  <a:srgbClr val="000066"/>
                </a:solidFill>
              </a:rPr>
              <a:t> </a:t>
            </a:r>
            <a:r>
              <a:rPr lang="en-US" altLang="en-US" sz="3200" b="1" dirty="0" err="1">
                <a:solidFill>
                  <a:srgbClr val="000066"/>
                </a:solidFill>
              </a:rPr>
              <a:t>Cẩu</a:t>
            </a:r>
            <a:r>
              <a:rPr lang="en-US" altLang="en-US" sz="3200" b="1" dirty="0">
                <a:solidFill>
                  <a:srgbClr val="000066"/>
                </a:solidFill>
              </a:rPr>
              <a:t> </a:t>
            </a:r>
            <a:r>
              <a:rPr lang="en-US" altLang="en-US" sz="3200" b="1" dirty="0" err="1">
                <a:solidFill>
                  <a:srgbClr val="000066"/>
                </a:solidFill>
              </a:rPr>
              <a:t>Khây</a:t>
            </a:r>
            <a:r>
              <a:rPr lang="en-US" altLang="en-US" sz="3200" b="1" dirty="0">
                <a:solidFill>
                  <a:srgbClr val="000066"/>
                </a:solidFill>
              </a:rPr>
              <a:t> </a:t>
            </a:r>
            <a:r>
              <a:rPr lang="en-US" altLang="en-US" sz="3200" b="1" dirty="0" err="1">
                <a:solidFill>
                  <a:srgbClr val="000066"/>
                </a:solidFill>
              </a:rPr>
              <a:t>đến</a:t>
            </a:r>
            <a:r>
              <a:rPr lang="en-US" altLang="en-US" sz="3200" b="1" dirty="0">
                <a:solidFill>
                  <a:srgbClr val="000066"/>
                </a:solidFill>
              </a:rPr>
              <a:t> </a:t>
            </a:r>
            <a:r>
              <a:rPr lang="en-US" altLang="en-US" sz="3200" b="1" dirty="0" err="1">
                <a:solidFill>
                  <a:srgbClr val="000066"/>
                </a:solidFill>
              </a:rPr>
              <a:t>nơi</a:t>
            </a:r>
            <a:r>
              <a:rPr lang="en-US" altLang="en-US" sz="3200" b="1" dirty="0">
                <a:solidFill>
                  <a:srgbClr val="000066"/>
                </a:solidFill>
              </a:rPr>
              <a:t> ở </a:t>
            </a:r>
            <a:r>
              <a:rPr lang="en-US" altLang="en-US" sz="3200" b="1" dirty="0" err="1">
                <a:solidFill>
                  <a:srgbClr val="000066"/>
                </a:solidFill>
              </a:rPr>
              <a:t>của</a:t>
            </a:r>
            <a:r>
              <a:rPr lang="en-US" altLang="en-US" sz="3200" b="1" dirty="0">
                <a:solidFill>
                  <a:srgbClr val="000066"/>
                </a:solidFill>
              </a:rPr>
              <a:t> </a:t>
            </a:r>
            <a:r>
              <a:rPr lang="en-US" altLang="en-US" sz="3200" b="1" dirty="0" err="1">
                <a:solidFill>
                  <a:srgbClr val="000066"/>
                </a:solidFill>
              </a:rPr>
              <a:t>yêu</a:t>
            </a:r>
            <a:r>
              <a:rPr lang="en-US" altLang="en-US" sz="3200" b="1" dirty="0">
                <a:solidFill>
                  <a:srgbClr val="000066"/>
                </a:solidFill>
              </a:rPr>
              <a:t> </a:t>
            </a:r>
            <a:r>
              <a:rPr lang="en-US" altLang="en-US" sz="3200" b="1" dirty="0" err="1">
                <a:solidFill>
                  <a:srgbClr val="000066"/>
                </a:solidFill>
              </a:rPr>
              <a:t>tinh</a:t>
            </a:r>
            <a:r>
              <a:rPr lang="en-US" altLang="en-US" sz="3200" b="1" dirty="0">
                <a:solidFill>
                  <a:srgbClr val="000066"/>
                </a:solidFill>
              </a:rPr>
              <a:t> </a:t>
            </a:r>
            <a:r>
              <a:rPr lang="en-US" altLang="en-US" sz="3200" b="1" dirty="0" err="1">
                <a:solidFill>
                  <a:srgbClr val="000066"/>
                </a:solidFill>
              </a:rPr>
              <a:t>và</a:t>
            </a:r>
            <a:r>
              <a:rPr lang="en-US" altLang="en-US" sz="3200" b="1" dirty="0">
                <a:solidFill>
                  <a:srgbClr val="000066"/>
                </a:solidFill>
              </a:rPr>
              <a:t> </a:t>
            </a:r>
            <a:r>
              <a:rPr lang="en-US" altLang="en-US" sz="3200" b="1" dirty="0" err="1">
                <a:solidFill>
                  <a:srgbClr val="000066"/>
                </a:solidFill>
              </a:rPr>
              <a:t>được</a:t>
            </a:r>
            <a:r>
              <a:rPr lang="en-US" altLang="en-US" sz="3200" b="1" dirty="0">
                <a:solidFill>
                  <a:srgbClr val="000066"/>
                </a:solidFill>
              </a:rPr>
              <a:t> </a:t>
            </a:r>
            <a:r>
              <a:rPr lang="en-US" altLang="en-US" sz="3200" b="1" dirty="0" err="1">
                <a:solidFill>
                  <a:srgbClr val="000066"/>
                </a:solidFill>
              </a:rPr>
              <a:t>bà</a:t>
            </a:r>
            <a:r>
              <a:rPr lang="en-US" altLang="en-US" sz="3200" b="1" dirty="0">
                <a:solidFill>
                  <a:srgbClr val="000066"/>
                </a:solidFill>
              </a:rPr>
              <a:t> </a:t>
            </a:r>
            <a:r>
              <a:rPr lang="en-US" altLang="en-US" sz="3200" b="1" dirty="0" err="1">
                <a:solidFill>
                  <a:srgbClr val="000066"/>
                </a:solidFill>
              </a:rPr>
              <a:t>cụ</a:t>
            </a:r>
            <a:r>
              <a:rPr lang="en-US" altLang="en-US" sz="3200" b="1" dirty="0">
                <a:solidFill>
                  <a:srgbClr val="000066"/>
                </a:solidFill>
              </a:rPr>
              <a:t> </a:t>
            </a:r>
            <a:r>
              <a:rPr lang="en-US" altLang="en-US" sz="3200" b="1" dirty="0" err="1">
                <a:solidFill>
                  <a:srgbClr val="000066"/>
                </a:solidFill>
              </a:rPr>
              <a:t>giúp</a:t>
            </a:r>
            <a:r>
              <a:rPr lang="en-US" altLang="en-US" sz="3200" b="1" dirty="0">
                <a:solidFill>
                  <a:srgbClr val="000066"/>
                </a:solidFill>
              </a:rPr>
              <a:t> </a:t>
            </a:r>
            <a:r>
              <a:rPr lang="en-US" altLang="en-US" sz="3200" b="1" dirty="0" err="1">
                <a:solidFill>
                  <a:srgbClr val="000066"/>
                </a:solidFill>
              </a:rPr>
              <a:t>đỡ</a:t>
            </a:r>
            <a:endParaRPr lang="en-US" altLang="en-US" sz="3200" b="1" dirty="0">
              <a:solidFill>
                <a:srgbClr val="000066"/>
              </a:solidFill>
            </a:endParaRPr>
          </a:p>
        </p:txBody>
      </p:sp>
    </p:spTree>
    <p:extLst>
      <p:ext uri="{BB962C8B-B14F-4D97-AF65-F5344CB8AC3E}">
        <p14:creationId xmlns:p14="http://schemas.microsoft.com/office/powerpoint/2010/main" val="2598051023"/>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amond(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3"/>
          <p:cNvGraphicFramePr>
            <a:graphicFrameLocks noChangeAspect="1"/>
          </p:cNvGraphicFramePr>
          <p:nvPr/>
        </p:nvGraphicFramePr>
        <p:xfrm>
          <a:off x="0" y="57209"/>
          <a:ext cx="2080260" cy="1274763"/>
        </p:xfrm>
        <a:graphic>
          <a:graphicData uri="http://schemas.openxmlformats.org/presentationml/2006/ole">
            <mc:AlternateContent xmlns:mc="http://schemas.openxmlformats.org/markup-compatibility/2006">
              <mc:Choice xmlns:v="urn:schemas-microsoft-com:vml" Requires="v">
                <p:oleObj name="Clip" r:id="rId2" imgW="1278331" imgH="1273759" progId="MS_ClipArt_Gallery.2">
                  <p:embed/>
                </p:oleObj>
              </mc:Choice>
              <mc:Fallback>
                <p:oleObj name="Clip" r:id="rId2" imgW="1278331" imgH="1273759" progId="MS_ClipArt_Gallery.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09"/>
                        <a:ext cx="208026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Box 3"/>
          <p:cNvSpPr txBox="1">
            <a:spLocks noChangeArrowheads="1"/>
          </p:cNvSpPr>
          <p:nvPr/>
        </p:nvSpPr>
        <p:spPr bwMode="auto">
          <a:xfrm>
            <a:off x="990631" y="558263"/>
            <a:ext cx="118872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pPr algn="just"/>
            <a:r>
              <a:rPr lang="en-US" altLang="en-US" b="1" dirty="0">
                <a:solidFill>
                  <a:srgbClr val="006699"/>
                </a:solidFill>
                <a:latin typeface="Times New Roman" pitchFamily="18" charset="0"/>
              </a:rPr>
              <a:t>3. </a:t>
            </a:r>
            <a:r>
              <a:rPr lang="en-US" altLang="en-US" b="1" dirty="0" err="1">
                <a:solidFill>
                  <a:srgbClr val="006699"/>
                </a:solidFill>
                <a:latin typeface="Times New Roman" pitchFamily="18" charset="0"/>
              </a:rPr>
              <a:t>Thuật</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lại</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cuộc</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chiến</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đấu</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của</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bốn</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anh</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em</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chống</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yêu</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tinh</a:t>
            </a:r>
            <a:r>
              <a:rPr lang="en-US" altLang="en-US" b="1" dirty="0">
                <a:solidFill>
                  <a:srgbClr val="006699"/>
                </a:solidFill>
                <a:latin typeface="Times New Roman" pitchFamily="18" charset="0"/>
              </a:rPr>
              <a:t>.</a:t>
            </a:r>
          </a:p>
        </p:txBody>
      </p:sp>
      <p:sp>
        <p:nvSpPr>
          <p:cNvPr id="5" name="Text Box 6"/>
          <p:cNvSpPr txBox="1">
            <a:spLocks noChangeArrowheads="1"/>
          </p:cNvSpPr>
          <p:nvPr/>
        </p:nvSpPr>
        <p:spPr bwMode="auto">
          <a:xfrm>
            <a:off x="381000" y="1356479"/>
            <a:ext cx="11125200" cy="5349157"/>
          </a:xfrm>
          <a:prstGeom prst="rect">
            <a:avLst/>
          </a:prstGeom>
          <a:noFill/>
          <a:ln w="9525">
            <a:noFill/>
            <a:miter lim="800000"/>
            <a:headEnd/>
            <a:tailEnd/>
          </a:ln>
          <a:effectLst/>
        </p:spPr>
        <p:txBody>
          <a:bodyPr wrap="square">
            <a:spAutoFit/>
          </a:bodyPr>
          <a:lstStyle/>
          <a:p>
            <a:pPr algn="just" eaLnBrk="1" fontAlgn="auto" hangingPunct="1">
              <a:spcBef>
                <a:spcPct val="20000"/>
              </a:spcBef>
              <a:spcAft>
                <a:spcPts val="0"/>
              </a:spcAft>
            </a:pPr>
            <a:r>
              <a:rPr lang="en-US" sz="2800" dirty="0">
                <a:solidFill>
                  <a:prstClr val="black"/>
                </a:solidFill>
                <a:latin typeface="Arial" pitchFamily="34" charset="0"/>
                <a:cs typeface="Arial" pitchFamily="34" charset="0"/>
              </a:rPr>
              <a:t> - </a:t>
            </a:r>
            <a:r>
              <a:rPr lang="en-US" altLang="en-US" sz="2800" dirty="0" err="1">
                <a:solidFill>
                  <a:prstClr val="black"/>
                </a:solidFill>
                <a:latin typeface="Arial" pitchFamily="34" charset="0"/>
                <a:ea typeface="HP001 4H" panose="020B0603050302020204" pitchFamily="34" charset="-127"/>
                <a:cs typeface="Arial" pitchFamily="34" charset="0"/>
              </a:rPr>
              <a:t>Cẩu</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Khây</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hé</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cửa</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Yêu</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tinh</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thò</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đầu</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vào</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lè</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lưỡi</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trợn</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mắt</a:t>
            </a:r>
            <a:r>
              <a:rPr lang="en-US" altLang="en-US" sz="2800" dirty="0">
                <a:solidFill>
                  <a:prstClr val="black"/>
                </a:solidFill>
                <a:latin typeface="Arial" pitchFamily="34" charset="0"/>
                <a:ea typeface="HP001 4H" panose="020B0603050302020204" pitchFamily="34" charset="-127"/>
                <a:cs typeface="Arial" pitchFamily="34" charset="0"/>
              </a:rPr>
              <a:t>.</a:t>
            </a:r>
          </a:p>
          <a:p>
            <a:pPr marL="285750" indent="-285750" algn="just" eaLnBrk="1" fontAlgn="auto" hangingPunct="1">
              <a:spcBef>
                <a:spcPct val="20000"/>
              </a:spcBef>
              <a:spcAft>
                <a:spcPts val="0"/>
              </a:spcAft>
              <a:buFontTx/>
              <a:buChar char="-"/>
            </a:pPr>
            <a:r>
              <a:rPr lang="en-US" altLang="en-US" sz="2800" dirty="0" err="1">
                <a:solidFill>
                  <a:prstClr val="black"/>
                </a:solidFill>
                <a:latin typeface="Arial" pitchFamily="34" charset="0"/>
                <a:ea typeface="HP001 4H" panose="020B0603050302020204" pitchFamily="34" charset="-127"/>
                <a:cs typeface="Arial" pitchFamily="34" charset="0"/>
              </a:rPr>
              <a:t>Nắm</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Tay</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Đóng</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Cọc</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đấm</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yêu</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tinh</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gãy</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gần</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hết</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hàm</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răng</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Yêu</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tinh</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bỏ</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chạy</a:t>
            </a:r>
            <a:r>
              <a:rPr lang="en-US" altLang="en-US" sz="2800" dirty="0">
                <a:solidFill>
                  <a:prstClr val="black"/>
                </a:solidFill>
                <a:latin typeface="Arial" pitchFamily="34" charset="0"/>
                <a:ea typeface="HP001 4H" panose="020B0603050302020204" pitchFamily="34" charset="-127"/>
                <a:cs typeface="Arial" pitchFamily="34" charset="0"/>
              </a:rPr>
              <a:t>.</a:t>
            </a:r>
          </a:p>
          <a:p>
            <a:pPr marL="285750" indent="-285750" algn="just" eaLnBrk="1" fontAlgn="auto" hangingPunct="1">
              <a:spcBef>
                <a:spcPct val="20000"/>
              </a:spcBef>
              <a:spcAft>
                <a:spcPts val="0"/>
              </a:spcAft>
              <a:buFontTx/>
              <a:buChar char="-"/>
            </a:pPr>
            <a:r>
              <a:rPr lang="en-US" altLang="en-US" sz="2800" dirty="0" err="1">
                <a:solidFill>
                  <a:prstClr val="black"/>
                </a:solidFill>
                <a:latin typeface="Arial" pitchFamily="34" charset="0"/>
                <a:ea typeface="HP001 4H" panose="020B0603050302020204" pitchFamily="34" charset="-127"/>
                <a:cs typeface="Arial" pitchFamily="34" charset="0"/>
              </a:rPr>
              <a:t>Bốn</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anh</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em</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đuổi</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theo</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Cẩu</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Khây</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nhổ</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cây</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đánh</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yêu</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tinh</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Yêu</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tinh</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hét</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lên</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gió</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bão</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ầm</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ầm</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đất</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trời</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tối</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lại</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Đến</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thung</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lũng</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yêu</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tinh</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phun</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nước</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như</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mưa</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nước</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dâng</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ngập</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cả</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cánh</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đồng</a:t>
            </a:r>
            <a:r>
              <a:rPr lang="en-US" altLang="en-US" sz="2800" dirty="0">
                <a:solidFill>
                  <a:prstClr val="black"/>
                </a:solidFill>
                <a:latin typeface="Arial" pitchFamily="34" charset="0"/>
                <a:ea typeface="HP001 4H" panose="020B0603050302020204" pitchFamily="34" charset="-127"/>
                <a:cs typeface="Arial" pitchFamily="34" charset="0"/>
              </a:rPr>
              <a:t>.</a:t>
            </a:r>
          </a:p>
          <a:p>
            <a:pPr marL="285750" indent="-285750" algn="just" eaLnBrk="1" fontAlgn="auto" hangingPunct="1">
              <a:spcBef>
                <a:spcPct val="20000"/>
              </a:spcBef>
              <a:spcAft>
                <a:spcPts val="0"/>
              </a:spcAft>
              <a:buFontTx/>
              <a:buChar char="-"/>
            </a:pPr>
            <a:r>
              <a:rPr lang="en-US" altLang="en-US" sz="2800" dirty="0" err="1">
                <a:solidFill>
                  <a:prstClr val="black"/>
                </a:solidFill>
                <a:latin typeface="Arial" pitchFamily="34" charset="0"/>
                <a:ea typeface="HP001 4H" panose="020B0603050302020204" pitchFamily="34" charset="-127"/>
                <a:cs typeface="Arial" pitchFamily="34" charset="0"/>
              </a:rPr>
              <a:t>Nắm</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Tay</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Đóng</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Cọc</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đóng</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cọc</a:t>
            </a:r>
            <a:r>
              <a:rPr lang="en-US" altLang="en-US" sz="2800" dirty="0">
                <a:solidFill>
                  <a:prstClr val="black"/>
                </a:solidFill>
                <a:latin typeface="Arial" pitchFamily="34" charset="0"/>
                <a:ea typeface="HP001 4H" panose="020B0603050302020204" pitchFamily="34" charset="-127"/>
                <a:cs typeface="Arial" pitchFamily="34" charset="0"/>
              </a:rPr>
              <a:t> be </a:t>
            </a:r>
            <a:r>
              <a:rPr lang="en-US" altLang="en-US" sz="2800" dirty="0" err="1">
                <a:solidFill>
                  <a:prstClr val="black"/>
                </a:solidFill>
                <a:latin typeface="Arial" pitchFamily="34" charset="0"/>
                <a:ea typeface="HP001 4H" panose="020B0603050302020204" pitchFamily="34" charset="-127"/>
                <a:cs typeface="Arial" pitchFamily="34" charset="0"/>
              </a:rPr>
              <a:t>bờ</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ngăn</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nước</a:t>
            </a:r>
            <a:r>
              <a:rPr lang="en-US" altLang="en-US" sz="2800" dirty="0">
                <a:solidFill>
                  <a:prstClr val="black"/>
                </a:solidFill>
                <a:latin typeface="Arial" pitchFamily="34" charset="0"/>
                <a:ea typeface="HP001 4H" panose="020B0603050302020204" pitchFamily="34" charset="-127"/>
                <a:cs typeface="Arial" pitchFamily="34" charset="0"/>
              </a:rPr>
              <a:t>. </a:t>
            </a:r>
          </a:p>
          <a:p>
            <a:pPr algn="just" eaLnBrk="1" fontAlgn="auto" hangingPunct="1">
              <a:spcBef>
                <a:spcPct val="20000"/>
              </a:spcBef>
              <a:spcAft>
                <a:spcPts val="0"/>
              </a:spcAft>
            </a:pP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Lấy</a:t>
            </a:r>
            <a:r>
              <a:rPr lang="en-US" altLang="en-US" sz="2800" dirty="0">
                <a:solidFill>
                  <a:prstClr val="black"/>
                </a:solidFill>
                <a:latin typeface="Arial" pitchFamily="34" charset="0"/>
                <a:ea typeface="HP001 4H" panose="020B0603050302020204" pitchFamily="34" charset="-127"/>
                <a:cs typeface="Arial" pitchFamily="34" charset="0"/>
              </a:rPr>
              <a:t> Tai </a:t>
            </a:r>
            <a:r>
              <a:rPr lang="en-US" altLang="en-US" sz="2800" dirty="0" err="1">
                <a:solidFill>
                  <a:prstClr val="black"/>
                </a:solidFill>
                <a:latin typeface="Arial" pitchFamily="34" charset="0"/>
                <a:ea typeface="HP001 4H" panose="020B0603050302020204" pitchFamily="34" charset="-127"/>
                <a:cs typeface="Arial" pitchFamily="34" charset="0"/>
              </a:rPr>
              <a:t>Tát</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Nước</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tát</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nước</a:t>
            </a:r>
            <a:r>
              <a:rPr lang="en-US" altLang="en-US" sz="2800" dirty="0">
                <a:solidFill>
                  <a:prstClr val="black"/>
                </a:solidFill>
                <a:latin typeface="Arial" pitchFamily="34" charset="0"/>
                <a:ea typeface="HP001 4H" panose="020B0603050302020204" pitchFamily="34" charset="-127"/>
                <a:cs typeface="Arial" pitchFamily="34" charset="0"/>
              </a:rPr>
              <a:t> qua </a:t>
            </a:r>
            <a:r>
              <a:rPr lang="en-US" altLang="en-US" sz="2800" dirty="0" err="1">
                <a:solidFill>
                  <a:prstClr val="black"/>
                </a:solidFill>
                <a:latin typeface="Arial" pitchFamily="34" charset="0"/>
                <a:ea typeface="HP001 4H" panose="020B0603050302020204" pitchFamily="34" charset="-127"/>
                <a:cs typeface="Arial" pitchFamily="34" charset="0"/>
              </a:rPr>
              <a:t>núi</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cao</a:t>
            </a:r>
            <a:r>
              <a:rPr lang="en-US" altLang="en-US" sz="2800" dirty="0">
                <a:solidFill>
                  <a:prstClr val="black"/>
                </a:solidFill>
                <a:latin typeface="Arial" pitchFamily="34" charset="0"/>
                <a:ea typeface="HP001 4H" panose="020B0603050302020204" pitchFamily="34" charset="-127"/>
                <a:cs typeface="Arial" pitchFamily="34" charset="0"/>
              </a:rPr>
              <a:t>.</a:t>
            </a:r>
          </a:p>
          <a:p>
            <a:pPr algn="just" eaLnBrk="1" fontAlgn="auto" hangingPunct="1">
              <a:spcBef>
                <a:spcPct val="20000"/>
              </a:spcBef>
              <a:spcAft>
                <a:spcPts val="0"/>
              </a:spcAft>
            </a:pP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Móng</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Tay</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Đục</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Máng</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ngả</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cây</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khoét</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máng</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khơi</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dòng</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chảy</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Mặt</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đất</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khô</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cạn</a:t>
            </a:r>
            <a:r>
              <a:rPr lang="en-US" altLang="en-US" sz="2800" dirty="0">
                <a:solidFill>
                  <a:prstClr val="black"/>
                </a:solidFill>
                <a:latin typeface="Arial" pitchFamily="34" charset="0"/>
                <a:ea typeface="HP001 4H" panose="020B0603050302020204" pitchFamily="34" charset="-127"/>
                <a:cs typeface="Arial" pitchFamily="34" charset="0"/>
              </a:rPr>
              <a:t>. </a:t>
            </a:r>
          </a:p>
          <a:p>
            <a:pPr algn="just" eaLnBrk="1" fontAlgn="auto" hangingPunct="1">
              <a:spcBef>
                <a:spcPct val="20000"/>
              </a:spcBef>
              <a:spcAft>
                <a:spcPts val="0"/>
              </a:spcAft>
            </a:pP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Yêu</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Tinh</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núng</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thế</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đành</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quy</a:t>
            </a:r>
            <a:r>
              <a:rPr lang="en-US" altLang="en-US" sz="2800" dirty="0">
                <a:solidFill>
                  <a:prstClr val="black"/>
                </a:solidFill>
                <a:latin typeface="Arial" pitchFamily="34" charset="0"/>
                <a:ea typeface="HP001 4H" panose="020B0603050302020204" pitchFamily="34" charset="-127"/>
                <a:cs typeface="Arial" pitchFamily="34" charset="0"/>
              </a:rPr>
              <a:t> </a:t>
            </a:r>
            <a:r>
              <a:rPr lang="en-US" altLang="en-US" sz="2800" dirty="0" err="1">
                <a:solidFill>
                  <a:prstClr val="black"/>
                </a:solidFill>
                <a:latin typeface="Arial" pitchFamily="34" charset="0"/>
                <a:ea typeface="HP001 4H" panose="020B0603050302020204" pitchFamily="34" charset="-127"/>
                <a:cs typeface="Arial" pitchFamily="34" charset="0"/>
              </a:rPr>
              <a:t>hàng</a:t>
            </a:r>
            <a:r>
              <a:rPr lang="en-US" altLang="en-US" sz="2800" dirty="0">
                <a:solidFill>
                  <a:prstClr val="black"/>
                </a:solidFill>
                <a:latin typeface="Arial" pitchFamily="34" charset="0"/>
                <a:ea typeface="HP001 4H" panose="020B0603050302020204" pitchFamily="34" charset="-127"/>
                <a:cs typeface="Arial" pitchFamily="34" charset="0"/>
              </a:rPr>
              <a:t>.</a:t>
            </a:r>
          </a:p>
        </p:txBody>
      </p:sp>
    </p:spTree>
    <p:extLst>
      <p:ext uri="{BB962C8B-B14F-4D97-AF65-F5344CB8AC3E}">
        <p14:creationId xmlns:p14="http://schemas.microsoft.com/office/powerpoint/2010/main" val="1388942908"/>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3"/>
          <p:cNvGraphicFramePr>
            <a:graphicFrameLocks noChangeAspect="1"/>
          </p:cNvGraphicFramePr>
          <p:nvPr/>
        </p:nvGraphicFramePr>
        <p:xfrm>
          <a:off x="0" y="57209"/>
          <a:ext cx="2080260" cy="1274763"/>
        </p:xfrm>
        <a:graphic>
          <a:graphicData uri="http://schemas.openxmlformats.org/presentationml/2006/ole">
            <mc:AlternateContent xmlns:mc="http://schemas.openxmlformats.org/markup-compatibility/2006">
              <mc:Choice xmlns:v="urn:schemas-microsoft-com:vml" Requires="v">
                <p:oleObj name="Clip" r:id="rId2" imgW="1278331" imgH="1273759" progId="MS_ClipArt_Gallery.2">
                  <p:embed/>
                </p:oleObj>
              </mc:Choice>
              <mc:Fallback>
                <p:oleObj name="Clip" r:id="rId2" imgW="1278331" imgH="1273759" progId="MS_ClipArt_Gallery.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09"/>
                        <a:ext cx="208026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Box 3"/>
          <p:cNvSpPr txBox="1">
            <a:spLocks noChangeArrowheads="1"/>
          </p:cNvSpPr>
          <p:nvPr/>
        </p:nvSpPr>
        <p:spPr bwMode="auto">
          <a:xfrm>
            <a:off x="914399" y="1137264"/>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pPr algn="just"/>
            <a:r>
              <a:rPr lang="en-US" altLang="en-US" b="1" dirty="0">
                <a:solidFill>
                  <a:srgbClr val="006699"/>
                </a:solidFill>
                <a:latin typeface="Times New Roman" pitchFamily="18" charset="0"/>
              </a:rPr>
              <a:t>4. </a:t>
            </a:r>
            <a:r>
              <a:rPr lang="en-US" altLang="en-US" b="1" dirty="0" err="1">
                <a:solidFill>
                  <a:srgbClr val="006699"/>
                </a:solidFill>
                <a:latin typeface="Times New Roman" pitchFamily="18" charset="0"/>
              </a:rPr>
              <a:t>Yêu</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tinh</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có</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phép</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thuật</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gì</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đặc</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biệt</a:t>
            </a:r>
            <a:r>
              <a:rPr lang="en-US" altLang="en-US" b="1" dirty="0">
                <a:solidFill>
                  <a:srgbClr val="006699"/>
                </a:solidFill>
                <a:latin typeface="Times New Roman" pitchFamily="18" charset="0"/>
              </a:rPr>
              <a:t>?</a:t>
            </a:r>
          </a:p>
        </p:txBody>
      </p:sp>
      <p:sp>
        <p:nvSpPr>
          <p:cNvPr id="5" name="TextBox 4"/>
          <p:cNvSpPr txBox="1">
            <a:spLocks noChangeArrowheads="1"/>
          </p:cNvSpPr>
          <p:nvPr/>
        </p:nvSpPr>
        <p:spPr bwMode="auto">
          <a:xfrm>
            <a:off x="838199" y="2207202"/>
            <a:ext cx="1036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pPr algn="just"/>
            <a:r>
              <a:rPr lang="en-US" altLang="en-US" sz="3600" b="1" dirty="0" err="1">
                <a:solidFill>
                  <a:srgbClr val="FF0000"/>
                </a:solidFill>
                <a:latin typeface="Times New Roman" pitchFamily="18" charset="0"/>
              </a:rPr>
              <a:t>Yêu</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tinh</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có</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thể</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phun</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nước</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như</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mưa</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làm</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ngập</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cả</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cánh</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đồng</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làng</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mạc</a:t>
            </a:r>
            <a:r>
              <a:rPr lang="en-US" altLang="en-US" sz="3600" b="1" dirty="0">
                <a:solidFill>
                  <a:srgbClr val="FF0000"/>
                </a:solidFill>
                <a:latin typeface="Times New Roman" pitchFamily="18" charset="0"/>
              </a:rPr>
              <a:t>.</a:t>
            </a:r>
          </a:p>
        </p:txBody>
      </p:sp>
    </p:spTree>
    <p:extLst>
      <p:ext uri="{BB962C8B-B14F-4D97-AF65-F5344CB8AC3E}">
        <p14:creationId xmlns:p14="http://schemas.microsoft.com/office/powerpoint/2010/main" val="209698740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3"/>
          <p:cNvGraphicFramePr>
            <a:graphicFrameLocks noChangeAspect="1"/>
          </p:cNvGraphicFramePr>
          <p:nvPr/>
        </p:nvGraphicFramePr>
        <p:xfrm>
          <a:off x="0" y="57209"/>
          <a:ext cx="2080260" cy="1274763"/>
        </p:xfrm>
        <a:graphic>
          <a:graphicData uri="http://schemas.openxmlformats.org/presentationml/2006/ole">
            <mc:AlternateContent xmlns:mc="http://schemas.openxmlformats.org/markup-compatibility/2006">
              <mc:Choice xmlns:v="urn:schemas-microsoft-com:vml" Requires="v">
                <p:oleObj name="Clip" r:id="rId2" imgW="1278331" imgH="1273759" progId="MS_ClipArt_Gallery.2">
                  <p:embed/>
                </p:oleObj>
              </mc:Choice>
              <mc:Fallback>
                <p:oleObj name="Clip" r:id="rId2" imgW="1278331" imgH="1273759" progId="MS_ClipArt_Gallery.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09"/>
                        <a:ext cx="208026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Box 3"/>
          <p:cNvSpPr txBox="1">
            <a:spLocks noChangeArrowheads="1"/>
          </p:cNvSpPr>
          <p:nvPr/>
        </p:nvSpPr>
        <p:spPr bwMode="auto">
          <a:xfrm>
            <a:off x="1066804" y="440500"/>
            <a:ext cx="1036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pPr algn="just"/>
            <a:r>
              <a:rPr lang="en-US" altLang="en-US" b="1" dirty="0">
                <a:solidFill>
                  <a:srgbClr val="006699"/>
                </a:solidFill>
                <a:latin typeface="Times New Roman" pitchFamily="18" charset="0"/>
              </a:rPr>
              <a:t>5. </a:t>
            </a:r>
            <a:r>
              <a:rPr lang="en-US" altLang="en-US" b="1" dirty="0" err="1">
                <a:solidFill>
                  <a:srgbClr val="006699"/>
                </a:solidFill>
                <a:latin typeface="Times New Roman" pitchFamily="18" charset="0"/>
              </a:rPr>
              <a:t>Vì</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sao</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anh</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em</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Cẩu</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Khây</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chiến</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thắng</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được</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yêu</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tinh</a:t>
            </a:r>
            <a:r>
              <a:rPr lang="en-US" altLang="en-US" b="1" dirty="0">
                <a:solidFill>
                  <a:srgbClr val="006699"/>
                </a:solidFill>
                <a:latin typeface="Times New Roman" pitchFamily="18" charset="0"/>
              </a:rPr>
              <a:t>?</a:t>
            </a:r>
          </a:p>
        </p:txBody>
      </p:sp>
      <p:sp>
        <p:nvSpPr>
          <p:cNvPr id="5" name="TextBox 4"/>
          <p:cNvSpPr txBox="1">
            <a:spLocks noChangeArrowheads="1"/>
          </p:cNvSpPr>
          <p:nvPr/>
        </p:nvSpPr>
        <p:spPr bwMode="auto">
          <a:xfrm>
            <a:off x="1080666" y="1295402"/>
            <a:ext cx="104538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pPr algn="just">
              <a:buFontTx/>
              <a:buChar char="-"/>
            </a:pP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Bốn</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anh</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em</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có</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sức</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khoẻ</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và</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tài</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năng</a:t>
            </a:r>
            <a:r>
              <a:rPr lang="en-US" altLang="en-US" sz="3600" b="1" dirty="0">
                <a:solidFill>
                  <a:srgbClr val="FF0000"/>
                </a:solidFill>
                <a:latin typeface="Times New Roman" pitchFamily="18" charset="0"/>
              </a:rPr>
              <a:t> phi </a:t>
            </a:r>
            <a:r>
              <a:rPr lang="en-US" altLang="en-US" sz="3600" b="1" dirty="0" err="1">
                <a:solidFill>
                  <a:srgbClr val="FF0000"/>
                </a:solidFill>
                <a:latin typeface="Times New Roman" pitchFamily="18" charset="0"/>
              </a:rPr>
              <a:t>thường</a:t>
            </a:r>
            <a:r>
              <a:rPr lang="en-US" altLang="en-US" sz="3600" b="1" dirty="0">
                <a:solidFill>
                  <a:srgbClr val="FF0000"/>
                </a:solidFill>
                <a:latin typeface="Times New Roman" pitchFamily="18" charset="0"/>
              </a:rPr>
              <a:t>.</a:t>
            </a:r>
          </a:p>
          <a:p>
            <a:pPr algn="just">
              <a:buFontTx/>
              <a:buChar char="-"/>
            </a:pP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Bốn</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anh</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em</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biết</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đoàn</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kết</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đồng</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tâm</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hiệp</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lực</a:t>
            </a:r>
            <a:r>
              <a:rPr lang="en-US" altLang="en-US" sz="3600" b="1" dirty="0">
                <a:solidFill>
                  <a:srgbClr val="FF0000"/>
                </a:solidFill>
                <a:latin typeface="Times New Roman" pitchFamily="18" charset="0"/>
              </a:rPr>
              <a:t>.</a:t>
            </a:r>
          </a:p>
        </p:txBody>
      </p:sp>
      <p:sp>
        <p:nvSpPr>
          <p:cNvPr id="6" name="TextBox 5"/>
          <p:cNvSpPr txBox="1">
            <a:spLocks noChangeArrowheads="1"/>
          </p:cNvSpPr>
          <p:nvPr/>
        </p:nvSpPr>
        <p:spPr bwMode="auto">
          <a:xfrm>
            <a:off x="1066799" y="2743210"/>
            <a:ext cx="101346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pPr algn="just"/>
            <a:r>
              <a:rPr lang="en-US" altLang="en-US" b="1" dirty="0">
                <a:solidFill>
                  <a:srgbClr val="006699"/>
                </a:solidFill>
                <a:latin typeface="Times New Roman" pitchFamily="18" charset="0"/>
              </a:rPr>
              <a:t>6. </a:t>
            </a:r>
            <a:r>
              <a:rPr lang="en-US" altLang="en-US" b="1" dirty="0" err="1">
                <a:solidFill>
                  <a:srgbClr val="006699"/>
                </a:solidFill>
                <a:latin typeface="Times New Roman" pitchFamily="18" charset="0"/>
              </a:rPr>
              <a:t>Nếu</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chiến</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đấu</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một</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mình</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thì</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ai</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trong</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số</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bốn</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anh</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em</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sẽ</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thắng</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được</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yêu</a:t>
            </a:r>
            <a:r>
              <a:rPr lang="en-US" altLang="en-US" b="1" dirty="0">
                <a:solidFill>
                  <a:srgbClr val="006699"/>
                </a:solidFill>
                <a:latin typeface="Times New Roman" pitchFamily="18" charset="0"/>
              </a:rPr>
              <a:t> </a:t>
            </a:r>
            <a:r>
              <a:rPr lang="en-US" altLang="en-US" b="1" dirty="0" err="1">
                <a:solidFill>
                  <a:srgbClr val="006699"/>
                </a:solidFill>
                <a:latin typeface="Times New Roman" pitchFamily="18" charset="0"/>
              </a:rPr>
              <a:t>tinh</a:t>
            </a:r>
            <a:r>
              <a:rPr lang="en-US" altLang="en-US" b="1" dirty="0">
                <a:solidFill>
                  <a:srgbClr val="006699"/>
                </a:solidFill>
                <a:latin typeface="Times New Roman" pitchFamily="18" charset="0"/>
              </a:rPr>
              <a:t>?</a:t>
            </a:r>
          </a:p>
        </p:txBody>
      </p:sp>
      <p:sp>
        <p:nvSpPr>
          <p:cNvPr id="7" name="TextBox 6"/>
          <p:cNvSpPr txBox="1">
            <a:spLocks noChangeArrowheads="1"/>
          </p:cNvSpPr>
          <p:nvPr/>
        </p:nvSpPr>
        <p:spPr bwMode="auto">
          <a:xfrm>
            <a:off x="2773689" y="4038610"/>
            <a:ext cx="58369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pPr algn="just"/>
            <a:r>
              <a:rPr lang="en-US" altLang="en-US" b="1" dirty="0" err="1">
                <a:solidFill>
                  <a:srgbClr val="FF0000"/>
                </a:solidFill>
                <a:latin typeface="Times New Roman" pitchFamily="18" charset="0"/>
              </a:rPr>
              <a:t>Không</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ai</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thắng</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được</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yêu</a:t>
            </a:r>
            <a:r>
              <a:rPr lang="en-US" altLang="en-US" b="1" dirty="0">
                <a:solidFill>
                  <a:srgbClr val="FF0000"/>
                </a:solidFill>
                <a:latin typeface="Times New Roman" pitchFamily="18" charset="0"/>
              </a:rPr>
              <a:t> </a:t>
            </a:r>
            <a:r>
              <a:rPr lang="en-US" altLang="en-US" b="1" dirty="0" err="1">
                <a:solidFill>
                  <a:srgbClr val="FF0000"/>
                </a:solidFill>
                <a:latin typeface="Times New Roman" pitchFamily="18" charset="0"/>
              </a:rPr>
              <a:t>tinh</a:t>
            </a:r>
            <a:endParaRPr lang="en-US" altLang="en-US" b="1" dirty="0">
              <a:solidFill>
                <a:srgbClr val="FF0000"/>
              </a:solidFill>
              <a:latin typeface="Times New Roman" pitchFamily="18" charset="0"/>
            </a:endParaRPr>
          </a:p>
        </p:txBody>
      </p:sp>
      <p:sp>
        <p:nvSpPr>
          <p:cNvPr id="8" name="TextBox 7"/>
          <p:cNvSpPr txBox="1">
            <a:spLocks noChangeArrowheads="1"/>
          </p:cNvSpPr>
          <p:nvPr/>
        </p:nvSpPr>
        <p:spPr bwMode="auto">
          <a:xfrm>
            <a:off x="1882170" y="5783322"/>
            <a:ext cx="892984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Aristote" pitchFamily="34" charset="0"/>
              </a:defRPr>
            </a:lvl1pPr>
            <a:lvl2pPr>
              <a:defRPr sz="2800">
                <a:solidFill>
                  <a:schemeClr val="tx1"/>
                </a:solidFill>
                <a:latin typeface=".VnAristote" pitchFamily="34" charset="0"/>
              </a:defRPr>
            </a:lvl2pPr>
            <a:lvl3pPr>
              <a:defRPr sz="2400">
                <a:solidFill>
                  <a:schemeClr val="tx1"/>
                </a:solidFill>
                <a:latin typeface=".VnAristote" pitchFamily="34" charset="0"/>
              </a:defRPr>
            </a:lvl3pPr>
            <a:lvl4pPr>
              <a:defRPr sz="2000">
                <a:solidFill>
                  <a:schemeClr val="tx1"/>
                </a:solidFill>
                <a:latin typeface=".VnAristote" pitchFamily="34" charset="0"/>
              </a:defRPr>
            </a:lvl4pPr>
            <a:lvl5pPr>
              <a:defRPr sz="2000">
                <a:solidFill>
                  <a:schemeClr val="tx1"/>
                </a:solidFill>
                <a:latin typeface=".VnAristote" pitchFamily="34" charset="0"/>
              </a:defRPr>
            </a:lvl5pPr>
            <a:lvl6pPr eaLnBrk="0" hangingPunct="0">
              <a:defRPr sz="2000">
                <a:solidFill>
                  <a:schemeClr val="tx1"/>
                </a:solidFill>
                <a:latin typeface=".VnAristote" pitchFamily="34" charset="0"/>
              </a:defRPr>
            </a:lvl6pPr>
            <a:lvl7pPr eaLnBrk="0" hangingPunct="0">
              <a:defRPr sz="2000">
                <a:solidFill>
                  <a:schemeClr val="tx1"/>
                </a:solidFill>
                <a:latin typeface=".VnAristote" pitchFamily="34" charset="0"/>
              </a:defRPr>
            </a:lvl7pPr>
            <a:lvl8pPr eaLnBrk="0" hangingPunct="0">
              <a:defRPr sz="2000">
                <a:solidFill>
                  <a:schemeClr val="tx1"/>
                </a:solidFill>
                <a:latin typeface=".VnAristote" pitchFamily="34" charset="0"/>
              </a:defRPr>
            </a:lvl8pPr>
            <a:lvl9pPr eaLnBrk="0" hangingPunct="0">
              <a:defRPr sz="2000">
                <a:solidFill>
                  <a:schemeClr val="tx1"/>
                </a:solidFill>
                <a:latin typeface=".VnAristote" pitchFamily="34" charset="0"/>
              </a:defRPr>
            </a:lvl9pPr>
          </a:lstStyle>
          <a:p>
            <a:pPr algn="just"/>
            <a:r>
              <a:rPr lang="en-US" altLang="en-US" b="1">
                <a:solidFill>
                  <a:srgbClr val="006699"/>
                </a:solidFill>
                <a:latin typeface="Times New Roman" pitchFamily="18" charset="0"/>
              </a:rPr>
              <a:t>Đoạn 2 của truyện cho ta biết điều gì?</a:t>
            </a:r>
          </a:p>
        </p:txBody>
      </p:sp>
      <p:sp>
        <p:nvSpPr>
          <p:cNvPr id="2" name="Horizontal Scroll 1"/>
          <p:cNvSpPr>
            <a:spLocks noChangeArrowheads="1"/>
          </p:cNvSpPr>
          <p:nvPr/>
        </p:nvSpPr>
        <p:spPr bwMode="auto">
          <a:xfrm>
            <a:off x="685812" y="4648200"/>
            <a:ext cx="10515600" cy="2082800"/>
          </a:xfrm>
          <a:prstGeom prst="horizontalScroll">
            <a:avLst>
              <a:gd name="adj" fmla="val 12500"/>
            </a:avLst>
          </a:prstGeom>
          <a:solidFill>
            <a:schemeClr val="accent2"/>
          </a:solidFill>
          <a:ln w="9525" algn="ctr">
            <a:solidFill>
              <a:schemeClr val="tx1"/>
            </a:solidFill>
            <a:round/>
            <a:headEnd/>
            <a:tailEnd/>
          </a:ln>
        </p:spPr>
        <p:txBody>
          <a:bodyPr/>
          <a:lstStyle/>
          <a:p>
            <a:pPr algn="just"/>
            <a:r>
              <a:rPr lang="en-US" altLang="en-US" sz="3200" b="1" u="sng" dirty="0">
                <a:solidFill>
                  <a:srgbClr val="000066"/>
                </a:solidFill>
              </a:rPr>
              <a:t>Ý 2</a:t>
            </a:r>
            <a:r>
              <a:rPr lang="en-US" altLang="en-US" sz="3200" b="1" dirty="0">
                <a:solidFill>
                  <a:srgbClr val="000066"/>
                </a:solidFill>
              </a:rPr>
              <a:t>: </a:t>
            </a:r>
            <a:r>
              <a:rPr lang="en-US" altLang="en-US" sz="3200" b="1" dirty="0" err="1">
                <a:solidFill>
                  <a:srgbClr val="000066"/>
                </a:solidFill>
              </a:rPr>
              <a:t>Anh</a:t>
            </a:r>
            <a:r>
              <a:rPr lang="en-US" altLang="en-US" sz="3200" b="1" dirty="0">
                <a:solidFill>
                  <a:srgbClr val="000066"/>
                </a:solidFill>
              </a:rPr>
              <a:t> </a:t>
            </a:r>
            <a:r>
              <a:rPr lang="en-US" altLang="en-US" sz="3200" b="1" dirty="0" err="1">
                <a:solidFill>
                  <a:srgbClr val="000066"/>
                </a:solidFill>
              </a:rPr>
              <a:t>em</a:t>
            </a:r>
            <a:r>
              <a:rPr lang="en-US" altLang="en-US" sz="3200" b="1" dirty="0">
                <a:solidFill>
                  <a:srgbClr val="000066"/>
                </a:solidFill>
              </a:rPr>
              <a:t> </a:t>
            </a:r>
            <a:r>
              <a:rPr lang="en-US" altLang="en-US" sz="3200" b="1" dirty="0" err="1">
                <a:solidFill>
                  <a:srgbClr val="000066"/>
                </a:solidFill>
              </a:rPr>
              <a:t>Cẩu</a:t>
            </a:r>
            <a:r>
              <a:rPr lang="en-US" altLang="en-US" sz="3200" b="1" dirty="0">
                <a:solidFill>
                  <a:srgbClr val="000066"/>
                </a:solidFill>
              </a:rPr>
              <a:t> </a:t>
            </a:r>
            <a:r>
              <a:rPr lang="en-US" altLang="en-US" sz="3200" b="1" dirty="0" err="1">
                <a:solidFill>
                  <a:srgbClr val="000066"/>
                </a:solidFill>
              </a:rPr>
              <a:t>Khây</a:t>
            </a:r>
            <a:r>
              <a:rPr lang="en-US" altLang="en-US" sz="3200" b="1" dirty="0">
                <a:solidFill>
                  <a:srgbClr val="000066"/>
                </a:solidFill>
              </a:rPr>
              <a:t> </a:t>
            </a:r>
            <a:r>
              <a:rPr lang="en-US" altLang="en-US" sz="3200" b="1" dirty="0" err="1">
                <a:solidFill>
                  <a:srgbClr val="000066"/>
                </a:solidFill>
              </a:rPr>
              <a:t>đã</a:t>
            </a:r>
            <a:r>
              <a:rPr lang="en-US" altLang="en-US" sz="3200" b="1" dirty="0">
                <a:solidFill>
                  <a:srgbClr val="000066"/>
                </a:solidFill>
              </a:rPr>
              <a:t> </a:t>
            </a:r>
            <a:r>
              <a:rPr lang="en-US" altLang="en-US" sz="3200" b="1" dirty="0" err="1">
                <a:solidFill>
                  <a:srgbClr val="000066"/>
                </a:solidFill>
              </a:rPr>
              <a:t>chiến</a:t>
            </a:r>
            <a:r>
              <a:rPr lang="en-US" altLang="en-US" sz="3200" b="1" dirty="0">
                <a:solidFill>
                  <a:srgbClr val="000066"/>
                </a:solidFill>
              </a:rPr>
              <a:t> </a:t>
            </a:r>
            <a:r>
              <a:rPr lang="en-US" altLang="en-US" sz="3200" b="1" dirty="0" err="1">
                <a:solidFill>
                  <a:srgbClr val="000066"/>
                </a:solidFill>
              </a:rPr>
              <a:t>thắng</a:t>
            </a:r>
            <a:r>
              <a:rPr lang="en-US" altLang="en-US" sz="3200" b="1" dirty="0">
                <a:solidFill>
                  <a:srgbClr val="000066"/>
                </a:solidFill>
              </a:rPr>
              <a:t> </a:t>
            </a:r>
            <a:r>
              <a:rPr lang="en-US" altLang="en-US" sz="3200" b="1" dirty="0" err="1">
                <a:solidFill>
                  <a:srgbClr val="000066"/>
                </a:solidFill>
              </a:rPr>
              <a:t>được</a:t>
            </a:r>
            <a:r>
              <a:rPr lang="en-US" altLang="en-US" sz="3200" b="1" dirty="0">
                <a:solidFill>
                  <a:srgbClr val="000066"/>
                </a:solidFill>
              </a:rPr>
              <a:t> </a:t>
            </a:r>
            <a:r>
              <a:rPr lang="en-US" altLang="en-US" sz="3200" b="1" dirty="0" err="1">
                <a:solidFill>
                  <a:srgbClr val="000066"/>
                </a:solidFill>
              </a:rPr>
              <a:t>yêu</a:t>
            </a:r>
            <a:r>
              <a:rPr lang="en-US" altLang="en-US" sz="3200" b="1" dirty="0">
                <a:solidFill>
                  <a:srgbClr val="000066"/>
                </a:solidFill>
              </a:rPr>
              <a:t> </a:t>
            </a:r>
            <a:r>
              <a:rPr lang="en-US" altLang="en-US" sz="3200" b="1" dirty="0" err="1">
                <a:solidFill>
                  <a:srgbClr val="000066"/>
                </a:solidFill>
              </a:rPr>
              <a:t>tinh</a:t>
            </a:r>
            <a:r>
              <a:rPr lang="en-US" altLang="en-US" sz="3200" b="1" dirty="0">
                <a:solidFill>
                  <a:srgbClr val="000066"/>
                </a:solidFill>
              </a:rPr>
              <a:t> </a:t>
            </a:r>
            <a:r>
              <a:rPr lang="en-US" altLang="en-US" sz="3200" b="1" dirty="0" err="1">
                <a:solidFill>
                  <a:srgbClr val="000066"/>
                </a:solidFill>
              </a:rPr>
              <a:t>vì</a:t>
            </a:r>
            <a:r>
              <a:rPr lang="en-US" altLang="en-US" sz="3200" b="1" dirty="0">
                <a:solidFill>
                  <a:srgbClr val="000066"/>
                </a:solidFill>
              </a:rPr>
              <a:t> </a:t>
            </a:r>
            <a:r>
              <a:rPr lang="en-US" altLang="en-US" sz="3200" b="1" dirty="0" err="1">
                <a:solidFill>
                  <a:srgbClr val="000066"/>
                </a:solidFill>
              </a:rPr>
              <a:t>họ</a:t>
            </a:r>
            <a:r>
              <a:rPr lang="en-US" altLang="en-US" sz="3200" b="1" dirty="0">
                <a:solidFill>
                  <a:srgbClr val="000066"/>
                </a:solidFill>
              </a:rPr>
              <a:t> </a:t>
            </a:r>
            <a:r>
              <a:rPr lang="en-US" altLang="en-US" sz="3200" b="1" dirty="0" err="1">
                <a:solidFill>
                  <a:srgbClr val="000066"/>
                </a:solidFill>
              </a:rPr>
              <a:t>có</a:t>
            </a:r>
            <a:r>
              <a:rPr lang="en-US" altLang="en-US" sz="3200" b="1" dirty="0">
                <a:solidFill>
                  <a:srgbClr val="000066"/>
                </a:solidFill>
              </a:rPr>
              <a:t> </a:t>
            </a:r>
            <a:r>
              <a:rPr lang="en-US" altLang="en-US" sz="3200" b="1" dirty="0" err="1">
                <a:solidFill>
                  <a:srgbClr val="000066"/>
                </a:solidFill>
              </a:rPr>
              <a:t>sức</a:t>
            </a:r>
            <a:r>
              <a:rPr lang="en-US" altLang="en-US" sz="3200" b="1" dirty="0">
                <a:solidFill>
                  <a:srgbClr val="000066"/>
                </a:solidFill>
              </a:rPr>
              <a:t> </a:t>
            </a:r>
            <a:r>
              <a:rPr lang="en-US" altLang="en-US" sz="3200" b="1" dirty="0" err="1">
                <a:solidFill>
                  <a:srgbClr val="000066"/>
                </a:solidFill>
              </a:rPr>
              <a:t>mạnh</a:t>
            </a:r>
            <a:r>
              <a:rPr lang="en-US" altLang="en-US" sz="3200" b="1" dirty="0">
                <a:solidFill>
                  <a:srgbClr val="000066"/>
                </a:solidFill>
              </a:rPr>
              <a:t> </a:t>
            </a:r>
            <a:r>
              <a:rPr lang="en-US" altLang="en-US" sz="3200" b="1" dirty="0" err="1">
                <a:solidFill>
                  <a:srgbClr val="000066"/>
                </a:solidFill>
              </a:rPr>
              <a:t>và</a:t>
            </a:r>
            <a:r>
              <a:rPr lang="en-US" altLang="en-US" sz="3200" b="1" dirty="0">
                <a:solidFill>
                  <a:srgbClr val="000066"/>
                </a:solidFill>
              </a:rPr>
              <a:t> </a:t>
            </a:r>
            <a:r>
              <a:rPr lang="en-US" altLang="en-US" sz="3200" b="1" dirty="0" err="1">
                <a:solidFill>
                  <a:srgbClr val="000066"/>
                </a:solidFill>
              </a:rPr>
              <a:t>đặc</a:t>
            </a:r>
            <a:r>
              <a:rPr lang="en-US" altLang="en-US" sz="3200" b="1" dirty="0">
                <a:solidFill>
                  <a:srgbClr val="000066"/>
                </a:solidFill>
              </a:rPr>
              <a:t> </a:t>
            </a:r>
            <a:r>
              <a:rPr lang="en-US" altLang="en-US" sz="3200" b="1" dirty="0" err="1">
                <a:solidFill>
                  <a:srgbClr val="000066"/>
                </a:solidFill>
              </a:rPr>
              <a:t>biệt</a:t>
            </a:r>
            <a:r>
              <a:rPr lang="en-US" altLang="en-US" sz="3200" b="1" dirty="0">
                <a:solidFill>
                  <a:srgbClr val="000066"/>
                </a:solidFill>
              </a:rPr>
              <a:t> </a:t>
            </a:r>
            <a:r>
              <a:rPr lang="en-US" altLang="en-US" sz="3200" b="1" dirty="0" err="1">
                <a:solidFill>
                  <a:srgbClr val="000066"/>
                </a:solidFill>
              </a:rPr>
              <a:t>là</a:t>
            </a:r>
            <a:r>
              <a:rPr lang="en-US" altLang="en-US" sz="3200" b="1" dirty="0">
                <a:solidFill>
                  <a:srgbClr val="000066"/>
                </a:solidFill>
              </a:rPr>
              <a:t> </a:t>
            </a:r>
            <a:r>
              <a:rPr lang="en-US" altLang="en-US" sz="3200" b="1" dirty="0" err="1">
                <a:solidFill>
                  <a:srgbClr val="000066"/>
                </a:solidFill>
              </a:rPr>
              <a:t>biết</a:t>
            </a:r>
            <a:r>
              <a:rPr lang="en-US" altLang="en-US" sz="3200" b="1" dirty="0">
                <a:solidFill>
                  <a:srgbClr val="000066"/>
                </a:solidFill>
              </a:rPr>
              <a:t> </a:t>
            </a:r>
            <a:r>
              <a:rPr lang="en-US" altLang="en-US" sz="3200" b="1" dirty="0" err="1">
                <a:solidFill>
                  <a:srgbClr val="000066"/>
                </a:solidFill>
              </a:rPr>
              <a:t>đoàn</a:t>
            </a:r>
            <a:r>
              <a:rPr lang="en-US" altLang="en-US" sz="3200" b="1" dirty="0">
                <a:solidFill>
                  <a:srgbClr val="000066"/>
                </a:solidFill>
              </a:rPr>
              <a:t> </a:t>
            </a:r>
            <a:r>
              <a:rPr lang="en-US" altLang="en-US" sz="3200" b="1" dirty="0" err="1">
                <a:solidFill>
                  <a:srgbClr val="000066"/>
                </a:solidFill>
              </a:rPr>
              <a:t>kết</a:t>
            </a:r>
            <a:r>
              <a:rPr lang="en-US" altLang="en-US" sz="3200" b="1" dirty="0">
                <a:solidFill>
                  <a:srgbClr val="000066"/>
                </a:solidFill>
              </a:rPr>
              <a:t>, </a:t>
            </a:r>
            <a:r>
              <a:rPr lang="en-US" altLang="en-US" sz="3200" b="1" dirty="0" err="1">
                <a:solidFill>
                  <a:srgbClr val="000066"/>
                </a:solidFill>
              </a:rPr>
              <a:t>hiệp</a:t>
            </a:r>
            <a:r>
              <a:rPr lang="en-US" altLang="en-US" sz="3200" b="1" dirty="0">
                <a:solidFill>
                  <a:srgbClr val="000066"/>
                </a:solidFill>
              </a:rPr>
              <a:t> </a:t>
            </a:r>
            <a:r>
              <a:rPr lang="en-US" altLang="en-US" sz="3200" b="1" dirty="0" err="1">
                <a:solidFill>
                  <a:srgbClr val="000066"/>
                </a:solidFill>
              </a:rPr>
              <a:t>lực</a:t>
            </a:r>
            <a:r>
              <a:rPr lang="en-US" altLang="en-US" sz="3200" b="1" dirty="0">
                <a:solidFill>
                  <a:srgbClr val="000066"/>
                </a:solidFill>
              </a:rPr>
              <a:t> </a:t>
            </a:r>
            <a:r>
              <a:rPr lang="en-US" altLang="en-US" sz="3200" b="1" dirty="0" err="1">
                <a:solidFill>
                  <a:srgbClr val="000066"/>
                </a:solidFill>
              </a:rPr>
              <a:t>trong</a:t>
            </a:r>
            <a:r>
              <a:rPr lang="en-US" altLang="en-US" sz="3200" b="1" dirty="0">
                <a:solidFill>
                  <a:srgbClr val="000066"/>
                </a:solidFill>
              </a:rPr>
              <a:t> </a:t>
            </a:r>
            <a:r>
              <a:rPr lang="en-US" altLang="en-US" sz="3200" b="1" dirty="0" err="1">
                <a:solidFill>
                  <a:srgbClr val="000066"/>
                </a:solidFill>
              </a:rPr>
              <a:t>chiến</a:t>
            </a:r>
            <a:r>
              <a:rPr lang="en-US" altLang="en-US" sz="3200" b="1" dirty="0">
                <a:solidFill>
                  <a:srgbClr val="000066"/>
                </a:solidFill>
              </a:rPr>
              <a:t> </a:t>
            </a:r>
            <a:r>
              <a:rPr lang="en-US" altLang="en-US" sz="3200" b="1" dirty="0" err="1">
                <a:solidFill>
                  <a:srgbClr val="000066"/>
                </a:solidFill>
              </a:rPr>
              <a:t>đấu</a:t>
            </a:r>
            <a:r>
              <a:rPr lang="en-US" altLang="en-US" sz="3200" b="1" dirty="0">
                <a:solidFill>
                  <a:srgbClr val="000066"/>
                </a:solidFill>
              </a:rPr>
              <a:t>.</a:t>
            </a:r>
          </a:p>
        </p:txBody>
      </p:sp>
    </p:spTree>
    <p:extLst>
      <p:ext uri="{BB962C8B-B14F-4D97-AF65-F5344CB8AC3E}">
        <p14:creationId xmlns:p14="http://schemas.microsoft.com/office/powerpoint/2010/main" val="7212619"/>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ppt_x</p:attrName>
                                        </p:attrNameLst>
                                      </p:cBhvr>
                                      <p:tavLst>
                                        <p:tav tm="0">
                                          <p:val>
                                            <p:strVal val="#ppt_x-.2"/>
                                          </p:val>
                                        </p:tav>
                                        <p:tav tm="100000">
                                          <p:val>
                                            <p:strVal val="#ppt_x"/>
                                          </p:val>
                                        </p:tav>
                                      </p:tavLst>
                                    </p:anim>
                                    <p:anim calcmode="lin" valueType="num">
                                      <p:cBhvr>
                                        <p:cTn id="2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orizontal Scroll 11"/>
          <p:cNvSpPr>
            <a:spLocks noChangeArrowheads="1"/>
          </p:cNvSpPr>
          <p:nvPr/>
        </p:nvSpPr>
        <p:spPr bwMode="auto">
          <a:xfrm>
            <a:off x="245598" y="1517586"/>
            <a:ext cx="11367135" cy="3429000"/>
          </a:xfrm>
          <a:prstGeom prst="horizontalScroll">
            <a:avLst>
              <a:gd name="adj" fmla="val 12500"/>
            </a:avLst>
          </a:prstGeom>
          <a:solidFill>
            <a:schemeClr val="bg2"/>
          </a:solidFill>
          <a:ln w="9525" algn="ctr">
            <a:solidFill>
              <a:schemeClr val="tx1"/>
            </a:solidFill>
            <a:round/>
            <a:headEnd/>
            <a:tailEnd/>
          </a:ln>
        </p:spPr>
        <p:txBody>
          <a:bodyPr anchor="ctr"/>
          <a:lstStyle/>
          <a:p>
            <a:pPr lvl="1" algn="just"/>
            <a:r>
              <a:rPr lang="en-US" altLang="en-US" sz="4000" b="1" dirty="0">
                <a:solidFill>
                  <a:srgbClr val="000000"/>
                </a:solidFill>
              </a:rPr>
              <a:t>		</a:t>
            </a:r>
            <a:r>
              <a:rPr lang="en-US" altLang="en-US" sz="4000" b="1" dirty="0" err="1">
                <a:solidFill>
                  <a:srgbClr val="000000"/>
                </a:solidFill>
              </a:rPr>
              <a:t>Ca</a:t>
            </a:r>
            <a:r>
              <a:rPr lang="en-US" altLang="en-US" sz="4000" b="1" dirty="0">
                <a:solidFill>
                  <a:srgbClr val="000000"/>
                </a:solidFill>
              </a:rPr>
              <a:t> </a:t>
            </a:r>
            <a:r>
              <a:rPr lang="en-US" altLang="en-US" sz="4000" b="1" dirty="0" err="1">
                <a:solidFill>
                  <a:srgbClr val="000000"/>
                </a:solidFill>
              </a:rPr>
              <a:t>ngợi</a:t>
            </a:r>
            <a:r>
              <a:rPr lang="en-US" altLang="en-US" sz="4000" b="1" dirty="0">
                <a:solidFill>
                  <a:srgbClr val="000000"/>
                </a:solidFill>
              </a:rPr>
              <a:t> </a:t>
            </a:r>
            <a:r>
              <a:rPr lang="en-US" altLang="en-US" sz="4000" b="1" dirty="0" err="1">
                <a:solidFill>
                  <a:srgbClr val="000000"/>
                </a:solidFill>
              </a:rPr>
              <a:t>sức</a:t>
            </a:r>
            <a:r>
              <a:rPr lang="en-US" altLang="en-US" sz="4000" b="1" dirty="0">
                <a:solidFill>
                  <a:srgbClr val="000000"/>
                </a:solidFill>
              </a:rPr>
              <a:t> </a:t>
            </a:r>
            <a:r>
              <a:rPr lang="en-US" altLang="en-US" sz="4000" b="1" dirty="0" err="1">
                <a:solidFill>
                  <a:srgbClr val="000000"/>
                </a:solidFill>
              </a:rPr>
              <a:t>khoẻ</a:t>
            </a:r>
            <a:r>
              <a:rPr lang="en-US" altLang="en-US" sz="4000" b="1" dirty="0">
                <a:solidFill>
                  <a:srgbClr val="000000"/>
                </a:solidFill>
              </a:rPr>
              <a:t>, </a:t>
            </a:r>
            <a:r>
              <a:rPr lang="en-US" altLang="en-US" sz="4000" b="1" dirty="0" err="1">
                <a:solidFill>
                  <a:srgbClr val="000000"/>
                </a:solidFill>
              </a:rPr>
              <a:t>tài</a:t>
            </a:r>
            <a:r>
              <a:rPr lang="en-US" altLang="en-US" sz="4000" b="1" dirty="0">
                <a:solidFill>
                  <a:srgbClr val="000000"/>
                </a:solidFill>
              </a:rPr>
              <a:t> </a:t>
            </a:r>
            <a:r>
              <a:rPr lang="en-US" altLang="en-US" sz="4000" b="1" dirty="0" err="1">
                <a:solidFill>
                  <a:srgbClr val="000000"/>
                </a:solidFill>
              </a:rPr>
              <a:t>năng</a:t>
            </a:r>
            <a:r>
              <a:rPr lang="en-US" altLang="en-US" sz="4000" b="1" dirty="0">
                <a:solidFill>
                  <a:srgbClr val="000000"/>
                </a:solidFill>
              </a:rPr>
              <a:t>, </a:t>
            </a:r>
            <a:r>
              <a:rPr lang="en-US" altLang="en-US" sz="4000" b="1" dirty="0" err="1">
                <a:solidFill>
                  <a:srgbClr val="000000"/>
                </a:solidFill>
              </a:rPr>
              <a:t>tinh</a:t>
            </a:r>
            <a:r>
              <a:rPr lang="en-US" altLang="en-US" sz="4000" b="1" dirty="0">
                <a:solidFill>
                  <a:srgbClr val="000000"/>
                </a:solidFill>
              </a:rPr>
              <a:t> </a:t>
            </a:r>
            <a:r>
              <a:rPr lang="en-US" altLang="en-US" sz="4000" b="1" dirty="0" err="1">
                <a:solidFill>
                  <a:srgbClr val="000000"/>
                </a:solidFill>
              </a:rPr>
              <a:t>thần</a:t>
            </a:r>
            <a:r>
              <a:rPr lang="en-US" altLang="en-US" sz="4000" b="1" dirty="0">
                <a:solidFill>
                  <a:srgbClr val="000000"/>
                </a:solidFill>
              </a:rPr>
              <a:t> </a:t>
            </a:r>
            <a:r>
              <a:rPr lang="en-US" altLang="en-US" sz="4000" b="1" dirty="0" err="1">
                <a:solidFill>
                  <a:srgbClr val="000000"/>
                </a:solidFill>
              </a:rPr>
              <a:t>đoàn</a:t>
            </a:r>
            <a:r>
              <a:rPr lang="en-US" altLang="en-US" sz="4000" b="1" dirty="0">
                <a:solidFill>
                  <a:srgbClr val="000000"/>
                </a:solidFill>
              </a:rPr>
              <a:t> </a:t>
            </a:r>
            <a:r>
              <a:rPr lang="en-US" altLang="en-US" sz="4000" b="1" dirty="0" err="1">
                <a:solidFill>
                  <a:srgbClr val="000000"/>
                </a:solidFill>
              </a:rPr>
              <a:t>kết</a:t>
            </a:r>
            <a:r>
              <a:rPr lang="en-US" altLang="en-US" sz="4000" b="1" dirty="0">
                <a:solidFill>
                  <a:srgbClr val="000000"/>
                </a:solidFill>
              </a:rPr>
              <a:t>, </a:t>
            </a:r>
            <a:r>
              <a:rPr lang="en-US" altLang="en-US" sz="4000" b="1" dirty="0" err="1">
                <a:solidFill>
                  <a:srgbClr val="000000"/>
                </a:solidFill>
              </a:rPr>
              <a:t>hiệp</a:t>
            </a:r>
            <a:r>
              <a:rPr lang="en-US" altLang="en-US" sz="4000" b="1" dirty="0">
                <a:solidFill>
                  <a:srgbClr val="000000"/>
                </a:solidFill>
              </a:rPr>
              <a:t> </a:t>
            </a:r>
            <a:r>
              <a:rPr lang="en-US" altLang="en-US" sz="4000" b="1" dirty="0" err="1">
                <a:solidFill>
                  <a:srgbClr val="000000"/>
                </a:solidFill>
              </a:rPr>
              <a:t>lực</a:t>
            </a:r>
            <a:r>
              <a:rPr lang="en-US" altLang="en-US" sz="4000" b="1" dirty="0">
                <a:solidFill>
                  <a:srgbClr val="000000"/>
                </a:solidFill>
              </a:rPr>
              <a:t> </a:t>
            </a:r>
            <a:r>
              <a:rPr lang="en-US" altLang="en-US" sz="4000" b="1" dirty="0" err="1">
                <a:solidFill>
                  <a:srgbClr val="000000"/>
                </a:solidFill>
              </a:rPr>
              <a:t>chiến</a:t>
            </a:r>
            <a:r>
              <a:rPr lang="en-US" altLang="en-US" sz="4000" b="1" dirty="0">
                <a:solidFill>
                  <a:srgbClr val="000000"/>
                </a:solidFill>
              </a:rPr>
              <a:t> </a:t>
            </a:r>
            <a:r>
              <a:rPr lang="en-US" altLang="en-US" sz="4000" b="1" dirty="0" err="1">
                <a:solidFill>
                  <a:srgbClr val="000000"/>
                </a:solidFill>
              </a:rPr>
              <a:t>đấu</a:t>
            </a:r>
            <a:r>
              <a:rPr lang="en-US" altLang="en-US" sz="4000" b="1" dirty="0">
                <a:solidFill>
                  <a:srgbClr val="000000"/>
                </a:solidFill>
              </a:rPr>
              <a:t> </a:t>
            </a:r>
            <a:r>
              <a:rPr lang="en-US" altLang="en-US" sz="4000" b="1" dirty="0" err="1">
                <a:solidFill>
                  <a:srgbClr val="000000"/>
                </a:solidFill>
              </a:rPr>
              <a:t>quy</a:t>
            </a:r>
            <a:r>
              <a:rPr lang="en-US" altLang="en-US" sz="4000" b="1" dirty="0">
                <a:solidFill>
                  <a:srgbClr val="000000"/>
                </a:solidFill>
              </a:rPr>
              <a:t> </a:t>
            </a:r>
            <a:r>
              <a:rPr lang="en-US" altLang="en-US" sz="4000" b="1" dirty="0" err="1">
                <a:solidFill>
                  <a:srgbClr val="000000"/>
                </a:solidFill>
              </a:rPr>
              <a:t>phục</a:t>
            </a:r>
            <a:r>
              <a:rPr lang="en-US" altLang="en-US" sz="4000" b="1" dirty="0">
                <a:solidFill>
                  <a:srgbClr val="000000"/>
                </a:solidFill>
              </a:rPr>
              <a:t> </a:t>
            </a:r>
            <a:r>
              <a:rPr lang="en-US" altLang="en-US" sz="4000" b="1" dirty="0" err="1">
                <a:solidFill>
                  <a:srgbClr val="000000"/>
                </a:solidFill>
              </a:rPr>
              <a:t>yêu</a:t>
            </a:r>
            <a:r>
              <a:rPr lang="en-US" altLang="en-US" sz="4000" b="1" dirty="0">
                <a:solidFill>
                  <a:srgbClr val="000000"/>
                </a:solidFill>
              </a:rPr>
              <a:t> </a:t>
            </a:r>
            <a:r>
              <a:rPr lang="en-US" altLang="en-US" sz="4000" b="1" dirty="0" err="1">
                <a:solidFill>
                  <a:srgbClr val="000000"/>
                </a:solidFill>
              </a:rPr>
              <a:t>tinh</a:t>
            </a:r>
            <a:r>
              <a:rPr lang="en-US" altLang="en-US" sz="4000" b="1" dirty="0">
                <a:solidFill>
                  <a:srgbClr val="000000"/>
                </a:solidFill>
              </a:rPr>
              <a:t>, </a:t>
            </a:r>
            <a:r>
              <a:rPr lang="en-US" altLang="en-US" sz="4000" b="1" dirty="0" err="1">
                <a:solidFill>
                  <a:srgbClr val="000000"/>
                </a:solidFill>
              </a:rPr>
              <a:t>cứu</a:t>
            </a:r>
            <a:r>
              <a:rPr lang="en-US" altLang="en-US" sz="4000" b="1" dirty="0">
                <a:solidFill>
                  <a:srgbClr val="000000"/>
                </a:solidFill>
              </a:rPr>
              <a:t> </a:t>
            </a:r>
            <a:r>
              <a:rPr lang="en-US" altLang="en-US" sz="4000" b="1" dirty="0" err="1">
                <a:solidFill>
                  <a:srgbClr val="000000"/>
                </a:solidFill>
              </a:rPr>
              <a:t>dân</a:t>
            </a:r>
            <a:r>
              <a:rPr lang="en-US" altLang="en-US" sz="4000" b="1" dirty="0">
                <a:solidFill>
                  <a:srgbClr val="000000"/>
                </a:solidFill>
              </a:rPr>
              <a:t> </a:t>
            </a:r>
            <a:r>
              <a:rPr lang="en-US" altLang="en-US" sz="4000" b="1" dirty="0" err="1">
                <a:solidFill>
                  <a:srgbClr val="000000"/>
                </a:solidFill>
              </a:rPr>
              <a:t>bản</a:t>
            </a:r>
            <a:r>
              <a:rPr lang="en-US" altLang="en-US" sz="4000" b="1" dirty="0">
                <a:solidFill>
                  <a:srgbClr val="000000"/>
                </a:solidFill>
              </a:rPr>
              <a:t> </a:t>
            </a:r>
            <a:r>
              <a:rPr lang="en-US" altLang="en-US" sz="4000" b="1" dirty="0" err="1">
                <a:solidFill>
                  <a:srgbClr val="000000"/>
                </a:solidFill>
              </a:rPr>
              <a:t>của</a:t>
            </a:r>
            <a:r>
              <a:rPr lang="en-US" altLang="en-US" sz="4000" b="1" dirty="0">
                <a:solidFill>
                  <a:srgbClr val="000000"/>
                </a:solidFill>
              </a:rPr>
              <a:t> </a:t>
            </a:r>
            <a:r>
              <a:rPr lang="en-US" altLang="en-US" sz="4000" b="1" dirty="0" err="1">
                <a:solidFill>
                  <a:srgbClr val="000000"/>
                </a:solidFill>
              </a:rPr>
              <a:t>bốn</a:t>
            </a:r>
            <a:r>
              <a:rPr lang="en-US" altLang="en-US" sz="4000" b="1" dirty="0">
                <a:solidFill>
                  <a:srgbClr val="000000"/>
                </a:solidFill>
              </a:rPr>
              <a:t> </a:t>
            </a:r>
            <a:r>
              <a:rPr lang="en-US" altLang="en-US" sz="4000" b="1" dirty="0" err="1">
                <a:solidFill>
                  <a:srgbClr val="000000"/>
                </a:solidFill>
              </a:rPr>
              <a:t>anh</a:t>
            </a:r>
            <a:r>
              <a:rPr lang="en-US" altLang="en-US" sz="4000" b="1" dirty="0">
                <a:solidFill>
                  <a:srgbClr val="000000"/>
                </a:solidFill>
              </a:rPr>
              <a:t> </a:t>
            </a:r>
            <a:r>
              <a:rPr lang="en-US" altLang="en-US" sz="4000" b="1" dirty="0" err="1">
                <a:solidFill>
                  <a:srgbClr val="000000"/>
                </a:solidFill>
              </a:rPr>
              <a:t>em</a:t>
            </a:r>
            <a:r>
              <a:rPr lang="en-US" altLang="en-US" sz="4000" b="1" dirty="0">
                <a:solidFill>
                  <a:srgbClr val="000000"/>
                </a:solidFill>
              </a:rPr>
              <a:t> </a:t>
            </a:r>
            <a:r>
              <a:rPr lang="en-US" altLang="en-US" sz="4000" b="1" dirty="0" err="1">
                <a:solidFill>
                  <a:srgbClr val="000000"/>
                </a:solidFill>
              </a:rPr>
              <a:t>Cẩu</a:t>
            </a:r>
            <a:r>
              <a:rPr lang="en-US" altLang="en-US" sz="4000" b="1" dirty="0">
                <a:solidFill>
                  <a:srgbClr val="000000"/>
                </a:solidFill>
              </a:rPr>
              <a:t> </a:t>
            </a:r>
            <a:r>
              <a:rPr lang="en-US" altLang="en-US" sz="4000" b="1" dirty="0" err="1">
                <a:solidFill>
                  <a:srgbClr val="000000"/>
                </a:solidFill>
              </a:rPr>
              <a:t>Khây</a:t>
            </a:r>
            <a:r>
              <a:rPr lang="en-US" altLang="en-US" sz="4000" b="1" dirty="0">
                <a:solidFill>
                  <a:srgbClr val="000000"/>
                </a:solidFill>
              </a:rPr>
              <a:t>.</a:t>
            </a:r>
            <a:endParaRPr lang="en-US" altLang="en-US" sz="4000" b="1" dirty="0">
              <a:solidFill>
                <a:srgbClr val="0000FF"/>
              </a:solidFill>
            </a:endParaRPr>
          </a:p>
        </p:txBody>
      </p:sp>
      <p:graphicFrame>
        <p:nvGraphicFramePr>
          <p:cNvPr id="29699" name="Object 1"/>
          <p:cNvGraphicFramePr>
            <a:graphicFrameLocks noChangeAspect="1"/>
          </p:cNvGraphicFramePr>
          <p:nvPr/>
        </p:nvGraphicFramePr>
        <p:xfrm>
          <a:off x="0" y="57209"/>
          <a:ext cx="2080260" cy="1274763"/>
        </p:xfrm>
        <a:graphic>
          <a:graphicData uri="http://schemas.openxmlformats.org/presentationml/2006/ole">
            <mc:AlternateContent xmlns:mc="http://schemas.openxmlformats.org/markup-compatibility/2006">
              <mc:Choice xmlns:v="urn:schemas-microsoft-com:vml" Requires="v">
                <p:oleObj name="Clip" r:id="rId2" imgW="1278331" imgH="1273759" progId="MS_ClipArt_Gallery.2">
                  <p:embed/>
                </p:oleObj>
              </mc:Choice>
              <mc:Fallback>
                <p:oleObj name="Clip" r:id="rId2" imgW="1278331" imgH="1273759" progId="MS_ClipArt_Gallery.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209"/>
                        <a:ext cx="2080260"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478B90A9-3F40-4497-830D-2F18A905D0B1}"/>
              </a:ext>
            </a:extLst>
          </p:cNvPr>
          <p:cNvSpPr/>
          <p:nvPr/>
        </p:nvSpPr>
        <p:spPr>
          <a:xfrm>
            <a:off x="4038601" y="762054"/>
            <a:ext cx="3052438" cy="769441"/>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4400" b="1" dirty="0">
                <a:ln/>
                <a:solidFill>
                  <a:srgbClr val="FF0000"/>
                </a:solidFill>
                <a:latin typeface="Times New Roman" panose="02020603050405020304" pitchFamily="18" charset="0"/>
                <a:cs typeface="Times New Roman" panose="02020603050405020304" pitchFamily="18" charset="0"/>
              </a:rPr>
              <a:t>NỘI DUNG</a:t>
            </a:r>
          </a:p>
        </p:txBody>
      </p:sp>
      <p:sp>
        <p:nvSpPr>
          <p:cNvPr id="5" name="TextBox 4"/>
          <p:cNvSpPr txBox="1">
            <a:spLocks noChangeArrowheads="1"/>
          </p:cNvSpPr>
          <p:nvPr/>
        </p:nvSpPr>
        <p:spPr bwMode="auto">
          <a:xfrm>
            <a:off x="2768441" y="2057454"/>
            <a:ext cx="63214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3600" b="1" dirty="0" err="1">
                <a:solidFill>
                  <a:srgbClr val="FF0000"/>
                </a:solidFill>
                <a:latin typeface="Times New Roman" pitchFamily="18" charset="0"/>
              </a:rPr>
              <a:t>Câu</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chuyện</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ca</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ngợi</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điều</a:t>
            </a:r>
            <a:r>
              <a:rPr lang="en-US" altLang="en-US" sz="3600" b="1" dirty="0">
                <a:solidFill>
                  <a:srgbClr val="FF0000"/>
                </a:solidFill>
                <a:latin typeface="Times New Roman" pitchFamily="18" charset="0"/>
              </a:rPr>
              <a:t> </a:t>
            </a:r>
            <a:r>
              <a:rPr lang="en-US" altLang="en-US" sz="3600" b="1" dirty="0" err="1">
                <a:solidFill>
                  <a:srgbClr val="FF0000"/>
                </a:solidFill>
                <a:latin typeface="Times New Roman" pitchFamily="18" charset="0"/>
              </a:rPr>
              <a:t>gì</a:t>
            </a:r>
            <a:r>
              <a:rPr lang="en-US" altLang="en-US" sz="3600" b="1" dirty="0">
                <a:solidFill>
                  <a:srgbClr val="FF0000"/>
                </a:solidFill>
                <a:latin typeface="Times New Roman" pitchFamily="18" charset="0"/>
              </a:rPr>
              <a:t>?</a:t>
            </a:r>
            <a:endParaRPr lang="en-US" altLang="en-US" sz="3600" b="1" dirty="0">
              <a:solidFill>
                <a:srgbClr val="0000FF"/>
              </a:solidFill>
              <a:latin typeface="Times New Roman" pitchFamily="18" charset="0"/>
            </a:endParaRPr>
          </a:p>
        </p:txBody>
      </p:sp>
    </p:spTree>
    <p:extLst>
      <p:ext uri="{BB962C8B-B14F-4D97-AF65-F5344CB8AC3E}">
        <p14:creationId xmlns:p14="http://schemas.microsoft.com/office/powerpoint/2010/main" val="2571481325"/>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3"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plus(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k00-9">
            <a:extLst>
              <a:ext uri="{FF2B5EF4-FFF2-40B4-BE49-F238E27FC236}">
                <a16:creationId xmlns:a16="http://schemas.microsoft.com/office/drawing/2014/main" id="{1FC2E19F-F4FF-4C2F-BCE0-14365C9A1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6019800"/>
            <a:ext cx="274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9" descr="k00-9">
            <a:extLst>
              <a:ext uri="{FF2B5EF4-FFF2-40B4-BE49-F238E27FC236}">
                <a16:creationId xmlns:a16="http://schemas.microsoft.com/office/drawing/2014/main" id="{9C78DD19-80B9-6266-4D6F-1ADFA905A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6359526"/>
            <a:ext cx="3695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Group 12">
            <a:extLst>
              <a:ext uri="{FF2B5EF4-FFF2-40B4-BE49-F238E27FC236}">
                <a16:creationId xmlns:a16="http://schemas.microsoft.com/office/drawing/2014/main" id="{E686ACD9-2ACD-F1D6-D2FD-907EACC5143E}"/>
              </a:ext>
            </a:extLst>
          </p:cNvPr>
          <p:cNvGrpSpPr>
            <a:grpSpLocks/>
          </p:cNvGrpSpPr>
          <p:nvPr/>
        </p:nvGrpSpPr>
        <p:grpSpPr bwMode="auto">
          <a:xfrm>
            <a:off x="1371600" y="3733800"/>
            <a:ext cx="9144000" cy="3124200"/>
            <a:chOff x="0" y="1392"/>
            <a:chExt cx="5760" cy="2928"/>
          </a:xfrm>
        </p:grpSpPr>
        <p:pic>
          <p:nvPicPr>
            <p:cNvPr id="5126" name="Picture 4" descr="8184-003-02-1027">
              <a:extLst>
                <a:ext uri="{FF2B5EF4-FFF2-40B4-BE49-F238E27FC236}">
                  <a16:creationId xmlns:a16="http://schemas.microsoft.com/office/drawing/2014/main" id="{DE8A49DE-EEC8-BF2B-F885-6B063D1E4A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2" y="1392"/>
              <a:ext cx="3360"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k00-9">
              <a:extLst>
                <a:ext uri="{FF2B5EF4-FFF2-40B4-BE49-F238E27FC236}">
                  <a16:creationId xmlns:a16="http://schemas.microsoft.com/office/drawing/2014/main" id="{560C72B4-CC2E-0CEF-184D-75DBF2312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0"/>
              <a:ext cx="19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k00-9">
              <a:extLst>
                <a:ext uri="{FF2B5EF4-FFF2-40B4-BE49-F238E27FC236}">
                  <a16:creationId xmlns:a16="http://schemas.microsoft.com/office/drawing/2014/main" id="{58606651-6A21-07D3-67E3-D64F9BE63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3936"/>
              <a:ext cx="189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k00-9">
              <a:extLst>
                <a:ext uri="{FF2B5EF4-FFF2-40B4-BE49-F238E27FC236}">
                  <a16:creationId xmlns:a16="http://schemas.microsoft.com/office/drawing/2014/main" id="{39F68F1B-A03C-A141-1824-7874CD081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 y="3957"/>
              <a:ext cx="268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k00-9">
              <a:extLst>
                <a:ext uri="{FF2B5EF4-FFF2-40B4-BE49-F238E27FC236}">
                  <a16:creationId xmlns:a16="http://schemas.microsoft.com/office/drawing/2014/main" id="{467D6AD5-292E-8397-C2D6-BD73121E0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 y="4019"/>
              <a:ext cx="2232"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900" name="WordArt 12">
            <a:extLst>
              <a:ext uri="{FF2B5EF4-FFF2-40B4-BE49-F238E27FC236}">
                <a16:creationId xmlns:a16="http://schemas.microsoft.com/office/drawing/2014/main" id="{3CA4610F-666F-4BF3-F672-EFD8079B1FEF}"/>
              </a:ext>
            </a:extLst>
          </p:cNvPr>
          <p:cNvSpPr>
            <a:spLocks noChangeArrowheads="1" noChangeShapeType="1" noTextEdit="1"/>
          </p:cNvSpPr>
          <p:nvPr/>
        </p:nvSpPr>
        <p:spPr bwMode="auto">
          <a:xfrm>
            <a:off x="1905000" y="914400"/>
            <a:ext cx="7620000" cy="6858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KHỞI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900"/>
                                        </p:tgtEl>
                                        <p:attrNameLst>
                                          <p:attrName>style.visibility</p:attrName>
                                        </p:attrNameLst>
                                      </p:cBhvr>
                                      <p:to>
                                        <p:strVal val="visible"/>
                                      </p:to>
                                    </p:set>
                                    <p:anim calcmode="lin" valueType="num">
                                      <p:cBhvr additive="base">
                                        <p:cTn id="7" dur="500" fill="hold"/>
                                        <p:tgtEl>
                                          <p:spTgt spid="37900"/>
                                        </p:tgtEl>
                                        <p:attrNameLst>
                                          <p:attrName>ppt_x</p:attrName>
                                        </p:attrNameLst>
                                      </p:cBhvr>
                                      <p:tavLst>
                                        <p:tav tm="0">
                                          <p:val>
                                            <p:strVal val="#ppt_x"/>
                                          </p:val>
                                        </p:tav>
                                        <p:tav tm="100000">
                                          <p:val>
                                            <p:strVal val="#ppt_x"/>
                                          </p:val>
                                        </p:tav>
                                      </p:tavLst>
                                    </p:anim>
                                    <p:anim calcmode="lin" valueType="num">
                                      <p:cBhvr additive="base">
                                        <p:cTn id="8" dur="500" fill="hold"/>
                                        <p:tgtEl>
                                          <p:spTgt spid="37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3">
            <a:extLst>
              <a:ext uri="{FF2B5EF4-FFF2-40B4-BE49-F238E27FC236}">
                <a16:creationId xmlns:a16="http://schemas.microsoft.com/office/drawing/2014/main" id="{4B545463-FA01-E21E-0899-A601FADB63B5}"/>
              </a:ext>
            </a:extLst>
          </p:cNvPr>
          <p:cNvSpPr>
            <a:spLocks noChangeArrowheads="1"/>
          </p:cNvSpPr>
          <p:nvPr/>
        </p:nvSpPr>
        <p:spPr bwMode="auto">
          <a:xfrm>
            <a:off x="4114800" y="914400"/>
            <a:ext cx="3581400" cy="5334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vi-VN" sz="2400" b="1">
              <a:solidFill>
                <a:srgbClr val="FF0000"/>
              </a:solidFill>
              <a:latin typeface=".VnRevueH" panose="020B7200000000000000" pitchFamily="34" charset="0"/>
            </a:endParaRPr>
          </a:p>
        </p:txBody>
      </p:sp>
      <p:sp>
        <p:nvSpPr>
          <p:cNvPr id="16387" name="Text Box 6">
            <a:extLst>
              <a:ext uri="{FF2B5EF4-FFF2-40B4-BE49-F238E27FC236}">
                <a16:creationId xmlns:a16="http://schemas.microsoft.com/office/drawing/2014/main" id="{BC5B8014-22C2-6E57-8763-F58174D3CE17}"/>
              </a:ext>
            </a:extLst>
          </p:cNvPr>
          <p:cNvSpPr txBox="1">
            <a:spLocks noChangeArrowheads="1"/>
          </p:cNvSpPr>
          <p:nvPr/>
        </p:nvSpPr>
        <p:spPr bwMode="auto">
          <a:xfrm>
            <a:off x="2476500" y="2087564"/>
            <a:ext cx="2451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endParaRPr lang="vi-VN" altLang="vi-VN" b="1">
              <a:solidFill>
                <a:srgbClr val="0000FF"/>
              </a:solidFill>
              <a:latin typeface="Times New Roman" panose="02020603050405020304" pitchFamily="18" charset="0"/>
            </a:endParaRPr>
          </a:p>
        </p:txBody>
      </p:sp>
      <p:pic>
        <p:nvPicPr>
          <p:cNvPr id="16388" name="Picture 20" descr="Untitled-2">
            <a:extLst>
              <a:ext uri="{FF2B5EF4-FFF2-40B4-BE49-F238E27FC236}">
                <a16:creationId xmlns:a16="http://schemas.microsoft.com/office/drawing/2014/main" id="{850B044E-7B80-C4E5-FE6F-8D7660057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WordArt 21">
            <a:extLst>
              <a:ext uri="{FF2B5EF4-FFF2-40B4-BE49-F238E27FC236}">
                <a16:creationId xmlns:a16="http://schemas.microsoft.com/office/drawing/2014/main" id="{EEEFF674-262C-4235-DFD3-1521C6D3124D}"/>
              </a:ext>
            </a:extLst>
          </p:cNvPr>
          <p:cNvSpPr>
            <a:spLocks noChangeArrowheads="1" noChangeShapeType="1" noTextEdit="1"/>
          </p:cNvSpPr>
          <p:nvPr/>
        </p:nvSpPr>
        <p:spPr bwMode="auto">
          <a:xfrm>
            <a:off x="3276600" y="381000"/>
            <a:ext cx="5410200" cy="129540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cs typeface="Times New Roman" panose="02020603050405020304" pitchFamily="18" charset="0"/>
              </a:rPr>
              <a:t>ĐỌC DIỄN CẢM.</a:t>
            </a:r>
          </a:p>
        </p:txBody>
      </p:sp>
    </p:spTree>
  </p:cSld>
  <p:clrMapOvr>
    <a:masterClrMapping/>
  </p:clrMapOvr>
  <p:transition spd="med">
    <p:plu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1" name="Text Box 7">
            <a:extLst>
              <a:ext uri="{FF2B5EF4-FFF2-40B4-BE49-F238E27FC236}">
                <a16:creationId xmlns:a16="http://schemas.microsoft.com/office/drawing/2014/main" id="{C9A12367-8993-75E9-64C8-90B43218ABB1}"/>
              </a:ext>
            </a:extLst>
          </p:cNvPr>
          <p:cNvSpPr txBox="1">
            <a:spLocks noChangeArrowheads="1"/>
          </p:cNvSpPr>
          <p:nvPr/>
        </p:nvSpPr>
        <p:spPr bwMode="auto">
          <a:xfrm>
            <a:off x="1600200" y="1371601"/>
            <a:ext cx="8915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800" b="1">
                <a:solidFill>
                  <a:srgbClr val="0000FF"/>
                </a:solidFill>
                <a:latin typeface="Times New Roman" panose="02020603050405020304" pitchFamily="18" charset="0"/>
              </a:rPr>
              <a:t>     </a:t>
            </a:r>
            <a:r>
              <a:rPr lang="en-US" altLang="vi-VN" sz="3600" b="1">
                <a:solidFill>
                  <a:srgbClr val="0000FF"/>
                </a:solidFill>
                <a:latin typeface="Times New Roman" panose="02020603050405020304" pitchFamily="18" charset="0"/>
              </a:rPr>
              <a:t>Cẩu Khây hé cửa. Yêu tinh thò đầu vào, lè lưỡi dài như quả núc nác, trợn mắt xanh lè. Nắm Tay Đóng Cọc đấm một cái làm nó gãy gần hết hàm răng. Yêu tinh bỏ chạy. Bốn anh em Cẩu Khây liền đuổi theo nó. Cẩu Khây nhổ cây bên đường quật túi bụi. Yêu tinh đau quá hét lên, gió bão nổi ầm ầm, đất trời tối sầm lại.</a:t>
            </a:r>
          </a:p>
        </p:txBody>
      </p:sp>
      <p:sp>
        <p:nvSpPr>
          <p:cNvPr id="17411" name="WordArt 8">
            <a:extLst>
              <a:ext uri="{FF2B5EF4-FFF2-40B4-BE49-F238E27FC236}">
                <a16:creationId xmlns:a16="http://schemas.microsoft.com/office/drawing/2014/main" id="{E01265F6-65DB-5ECC-6B55-D158041FD55A}"/>
              </a:ext>
            </a:extLst>
          </p:cNvPr>
          <p:cNvSpPr>
            <a:spLocks noChangeArrowheads="1" noChangeShapeType="1" noTextEdit="1"/>
          </p:cNvSpPr>
          <p:nvPr/>
        </p:nvSpPr>
        <p:spPr bwMode="auto">
          <a:xfrm>
            <a:off x="2667000" y="0"/>
            <a:ext cx="6477000" cy="121920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cs typeface="Times New Roman" panose="02020603050405020304" pitchFamily="18" charset="0"/>
              </a:rPr>
              <a:t>ĐỌC DIỄN CẢM. </a:t>
            </a: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7111"/>
                                        </p:tgtEl>
                                        <p:attrNameLst>
                                          <p:attrName>style.visibility</p:attrName>
                                        </p:attrNameLst>
                                      </p:cBhvr>
                                      <p:to>
                                        <p:strVal val="visible"/>
                                      </p:to>
                                    </p:set>
                                    <p:anim calcmode="discrete" valueType="clr">
                                      <p:cBhvr override="childStyle">
                                        <p:cTn id="7" dur="80"/>
                                        <p:tgtEl>
                                          <p:spTgt spid="471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11"/>
                                        </p:tgtEl>
                                        <p:attrNameLst>
                                          <p:attrName>fillcolor</p:attrName>
                                        </p:attrNameLst>
                                      </p:cBhvr>
                                      <p:tavLst>
                                        <p:tav tm="0">
                                          <p:val>
                                            <p:clrVal>
                                              <a:schemeClr val="accent2"/>
                                            </p:clrVal>
                                          </p:val>
                                        </p:tav>
                                        <p:tav tm="50000">
                                          <p:val>
                                            <p:clrVal>
                                              <a:schemeClr val="hlink"/>
                                            </p:clrVal>
                                          </p:val>
                                        </p:tav>
                                      </p:tavLst>
                                    </p:anim>
                                    <p:set>
                                      <p:cBhvr>
                                        <p:cTn id="9" dur="80"/>
                                        <p:tgtEl>
                                          <p:spTgt spid="471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9" name="Text Box 15">
            <a:extLst>
              <a:ext uri="{FF2B5EF4-FFF2-40B4-BE49-F238E27FC236}">
                <a16:creationId xmlns:a16="http://schemas.microsoft.com/office/drawing/2014/main" id="{4EADB444-AA21-F892-B3F0-4D7F15A36964}"/>
              </a:ext>
            </a:extLst>
          </p:cNvPr>
          <p:cNvSpPr txBox="1">
            <a:spLocks noChangeArrowheads="1"/>
          </p:cNvSpPr>
          <p:nvPr/>
        </p:nvSpPr>
        <p:spPr bwMode="auto">
          <a:xfrm>
            <a:off x="1676400" y="609601"/>
            <a:ext cx="8458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vi-VN" sz="3600" b="1">
                <a:solidFill>
                  <a:srgbClr val="008000"/>
                </a:solidFill>
                <a:latin typeface="Times New Roman" panose="02020603050405020304" pitchFamily="18" charset="0"/>
              </a:rPr>
              <a:t> </a:t>
            </a:r>
            <a:r>
              <a:rPr lang="en-US" altLang="vi-VN" sz="3600" b="1">
                <a:solidFill>
                  <a:srgbClr val="FF0000"/>
                </a:solidFill>
                <a:latin typeface="Times New Roman" panose="02020603050405020304" pitchFamily="18" charset="0"/>
              </a:rPr>
              <a:t>Câu chuyện ca ngợi sức khỏe, tài năng, tinh thần đoàn kết hiệp lực chiến đấu quy phục yêu tinh, cứu dân bản của bốn anh em Cẩu Khây.</a:t>
            </a:r>
          </a:p>
        </p:txBody>
      </p:sp>
      <p:pic>
        <p:nvPicPr>
          <p:cNvPr id="18435" name="Picture 16" descr="Untitled-2">
            <a:extLst>
              <a:ext uri="{FF2B5EF4-FFF2-40B4-BE49-F238E27FC236}">
                <a16:creationId xmlns:a16="http://schemas.microsoft.com/office/drawing/2014/main" id="{9BC4765A-41E9-3707-0FE0-503971AD3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76600"/>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47119"/>
                                        </p:tgtEl>
                                        <p:attrNameLst>
                                          <p:attrName>style.visibility</p:attrName>
                                        </p:attrNameLst>
                                      </p:cBhvr>
                                      <p:to>
                                        <p:strVal val="visible"/>
                                      </p:to>
                                    </p:set>
                                    <p:anim calcmode="discrete" valueType="clr">
                                      <p:cBhvr override="childStyle">
                                        <p:cTn id="7" dur="80"/>
                                        <p:tgtEl>
                                          <p:spTgt spid="471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19"/>
                                        </p:tgtEl>
                                        <p:attrNameLst>
                                          <p:attrName>fillcolor</p:attrName>
                                        </p:attrNameLst>
                                      </p:cBhvr>
                                      <p:tavLst>
                                        <p:tav tm="0">
                                          <p:val>
                                            <p:clrVal>
                                              <a:schemeClr val="accent2"/>
                                            </p:clrVal>
                                          </p:val>
                                        </p:tav>
                                        <p:tav tm="50000">
                                          <p:val>
                                            <p:clrVal>
                                              <a:schemeClr val="hlink"/>
                                            </p:clrVal>
                                          </p:val>
                                        </p:tav>
                                      </p:tavLst>
                                    </p:anim>
                                    <p:set>
                                      <p:cBhvr>
                                        <p:cTn id="9" dur="80"/>
                                        <p:tgtEl>
                                          <p:spTgt spid="471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2993"/>
            <a:ext cx="11887200" cy="6739772"/>
          </a:xfrm>
          <a:prstGeom prst="rect">
            <a:avLst/>
          </a:prstGeom>
        </p:spPr>
      </p:pic>
      <p:pic>
        <p:nvPicPr>
          <p:cNvPr id="3" name="图片 3">
            <a:extLst>
              <a:ext uri="{FF2B5EF4-FFF2-40B4-BE49-F238E27FC236}">
                <a16:creationId xmlns:a16="http://schemas.microsoft.com/office/drawing/2014/main" id="{E03B3F22-758C-4BBA-9D06-6757B30197F7}"/>
              </a:ext>
            </a:extLst>
          </p:cNvPr>
          <p:cNvPicPr>
            <a:picLocks noChangeAspect="1"/>
          </p:cNvPicPr>
          <p:nvPr/>
        </p:nvPicPr>
        <p:blipFill rotWithShape="1">
          <a:blip r:embed="rId3">
            <a:extLst>
              <a:ext uri="{28A0092B-C50C-407E-A947-70E740481C1C}">
                <a14:useLocalDpi xmlns:a14="http://schemas.microsoft.com/office/drawing/2010/main" val="0"/>
              </a:ext>
            </a:extLst>
          </a:blip>
          <a:srcRect l="15285" t="10430" r="46646" b="11190"/>
          <a:stretch/>
        </p:blipFill>
        <p:spPr>
          <a:xfrm>
            <a:off x="-1109476" y="1051081"/>
            <a:ext cx="12996679" cy="3979426"/>
          </a:xfrm>
          <a:prstGeom prst="rect">
            <a:avLst/>
          </a:prstGeom>
        </p:spPr>
      </p:pic>
      <p:pic>
        <p:nvPicPr>
          <p:cNvPr id="4" name="图片 5">
            <a:extLst>
              <a:ext uri="{FF2B5EF4-FFF2-40B4-BE49-F238E27FC236}">
                <a16:creationId xmlns:a16="http://schemas.microsoft.com/office/drawing/2014/main" id="{60932D90-BF1F-46A3-A430-FC72715840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975" t="9789" r="12468"/>
          <a:stretch/>
        </p:blipFill>
        <p:spPr>
          <a:xfrm>
            <a:off x="7843066" y="3322160"/>
            <a:ext cx="4172115" cy="3430661"/>
          </a:xfrm>
          <a:prstGeom prst="rect">
            <a:avLst/>
          </a:prstGeom>
        </p:spPr>
      </p:pic>
      <p:sp>
        <p:nvSpPr>
          <p:cNvPr id="5" name="TextBox 4"/>
          <p:cNvSpPr txBox="1"/>
          <p:nvPr/>
        </p:nvSpPr>
        <p:spPr>
          <a:xfrm>
            <a:off x="1752602" y="1600222"/>
            <a:ext cx="8534400" cy="2800767"/>
          </a:xfrm>
          <a:prstGeom prst="rect">
            <a:avLst/>
          </a:prstGeom>
          <a:noFill/>
        </p:spPr>
        <p:txBody>
          <a:bodyPr wrap="square" rtlCol="0">
            <a:spAutoFit/>
          </a:bodyPr>
          <a:lstStyle/>
          <a:p>
            <a:pPr algn="ctr"/>
            <a:r>
              <a:rPr lang="en-US" sz="4400" b="1" dirty="0">
                <a:solidFill>
                  <a:srgbClr val="FF0000"/>
                </a:solidFill>
                <a:cs typeface="Times New Roman" panose="02020603050405020304" pitchFamily="18" charset="0"/>
              </a:rPr>
              <a:t>DẶN DÒ</a:t>
            </a:r>
          </a:p>
          <a:p>
            <a:pPr marL="278606" indent="-278606">
              <a:buFontTx/>
              <a:buChar char="-"/>
            </a:pPr>
            <a:r>
              <a:rPr lang="en-US" sz="4400" dirty="0" err="1">
                <a:cs typeface="Times New Roman" panose="02020603050405020304" pitchFamily="18" charset="0"/>
              </a:rPr>
              <a:t>Luyện</a:t>
            </a:r>
            <a:r>
              <a:rPr lang="en-US" sz="4400" dirty="0">
                <a:cs typeface="Times New Roman" panose="02020603050405020304" pitchFamily="18" charset="0"/>
              </a:rPr>
              <a:t> </a:t>
            </a:r>
            <a:r>
              <a:rPr lang="en-US" sz="4400" dirty="0" err="1">
                <a:cs typeface="Times New Roman" panose="02020603050405020304" pitchFamily="18" charset="0"/>
              </a:rPr>
              <a:t>đọc</a:t>
            </a:r>
            <a:r>
              <a:rPr lang="en-US" sz="4400" dirty="0">
                <a:cs typeface="Times New Roman" panose="02020603050405020304" pitchFamily="18" charset="0"/>
              </a:rPr>
              <a:t> </a:t>
            </a:r>
            <a:r>
              <a:rPr lang="en-US" sz="4400" dirty="0" err="1">
                <a:cs typeface="Times New Roman" panose="02020603050405020304" pitchFamily="18" charset="0"/>
              </a:rPr>
              <a:t>và</a:t>
            </a:r>
            <a:r>
              <a:rPr lang="en-US" sz="4400" dirty="0">
                <a:cs typeface="Times New Roman" panose="02020603050405020304" pitchFamily="18" charset="0"/>
              </a:rPr>
              <a:t> </a:t>
            </a:r>
            <a:r>
              <a:rPr lang="en-US" sz="4400" dirty="0" err="1">
                <a:cs typeface="Times New Roman" panose="02020603050405020304" pitchFamily="18" charset="0"/>
              </a:rPr>
              <a:t>trả</a:t>
            </a:r>
            <a:r>
              <a:rPr lang="en-US" sz="4400" dirty="0">
                <a:cs typeface="Times New Roman" panose="02020603050405020304" pitchFamily="18" charset="0"/>
              </a:rPr>
              <a:t> </a:t>
            </a:r>
            <a:r>
              <a:rPr lang="en-US" sz="4400" dirty="0" err="1">
                <a:cs typeface="Times New Roman" panose="02020603050405020304" pitchFamily="18" charset="0"/>
              </a:rPr>
              <a:t>lời</a:t>
            </a:r>
            <a:r>
              <a:rPr lang="en-US" sz="4400" dirty="0">
                <a:cs typeface="Times New Roman" panose="02020603050405020304" pitchFamily="18" charset="0"/>
              </a:rPr>
              <a:t> </a:t>
            </a:r>
            <a:r>
              <a:rPr lang="en-US" sz="4400" dirty="0" err="1">
                <a:cs typeface="Times New Roman" panose="02020603050405020304" pitchFamily="18" charset="0"/>
              </a:rPr>
              <a:t>lại</a:t>
            </a:r>
            <a:r>
              <a:rPr lang="en-US" sz="4400" dirty="0">
                <a:cs typeface="Times New Roman" panose="02020603050405020304" pitchFamily="18" charset="0"/>
              </a:rPr>
              <a:t> </a:t>
            </a:r>
            <a:r>
              <a:rPr lang="en-US" sz="4400" dirty="0" err="1">
                <a:cs typeface="Times New Roman" panose="02020603050405020304" pitchFamily="18" charset="0"/>
              </a:rPr>
              <a:t>các</a:t>
            </a:r>
            <a:r>
              <a:rPr lang="en-US" sz="4400" dirty="0">
                <a:cs typeface="Times New Roman" panose="02020603050405020304" pitchFamily="18" charset="0"/>
              </a:rPr>
              <a:t> </a:t>
            </a:r>
            <a:r>
              <a:rPr lang="en-US" sz="4400" dirty="0" err="1">
                <a:cs typeface="Times New Roman" panose="02020603050405020304" pitchFamily="18" charset="0"/>
              </a:rPr>
              <a:t>câu</a:t>
            </a:r>
            <a:r>
              <a:rPr lang="en-US" sz="4400" dirty="0">
                <a:cs typeface="Times New Roman" panose="02020603050405020304" pitchFamily="18" charset="0"/>
              </a:rPr>
              <a:t> </a:t>
            </a:r>
            <a:r>
              <a:rPr lang="en-US" sz="4400" dirty="0" err="1">
                <a:cs typeface="Times New Roman" panose="02020603050405020304" pitchFamily="18" charset="0"/>
              </a:rPr>
              <a:t>hỏi</a:t>
            </a:r>
            <a:r>
              <a:rPr lang="en-US" sz="4400" dirty="0">
                <a:cs typeface="Times New Roman" panose="02020603050405020304" pitchFamily="18" charset="0"/>
              </a:rPr>
              <a:t> </a:t>
            </a:r>
            <a:r>
              <a:rPr lang="en-US" sz="4400" dirty="0" err="1">
                <a:cs typeface="Times New Roman" panose="02020603050405020304" pitchFamily="18" charset="0"/>
              </a:rPr>
              <a:t>trong</a:t>
            </a:r>
            <a:r>
              <a:rPr lang="en-US" sz="4400" dirty="0">
                <a:cs typeface="Times New Roman" panose="02020603050405020304" pitchFamily="18" charset="0"/>
              </a:rPr>
              <a:t> </a:t>
            </a:r>
            <a:r>
              <a:rPr lang="en-US" sz="4400" dirty="0" err="1">
                <a:cs typeface="Times New Roman" panose="02020603050405020304" pitchFamily="18" charset="0"/>
              </a:rPr>
              <a:t>bài</a:t>
            </a:r>
            <a:r>
              <a:rPr lang="en-US" sz="4400" dirty="0">
                <a:cs typeface="Times New Roman" panose="02020603050405020304" pitchFamily="18" charset="0"/>
              </a:rPr>
              <a:t> </a:t>
            </a:r>
            <a:r>
              <a:rPr lang="en-US" sz="4400" dirty="0" err="1">
                <a:cs typeface="Times New Roman" panose="02020603050405020304" pitchFamily="18" charset="0"/>
              </a:rPr>
              <a:t>tập</a:t>
            </a:r>
            <a:r>
              <a:rPr lang="en-US" sz="4400" dirty="0">
                <a:cs typeface="Times New Roman" panose="02020603050405020304" pitchFamily="18" charset="0"/>
              </a:rPr>
              <a:t> </a:t>
            </a:r>
            <a:r>
              <a:rPr lang="en-US" sz="4400" dirty="0" err="1">
                <a:cs typeface="Times New Roman" panose="02020603050405020304" pitchFamily="18" charset="0"/>
              </a:rPr>
              <a:t>đọc</a:t>
            </a:r>
            <a:r>
              <a:rPr lang="en-US" sz="4400" dirty="0">
                <a:cs typeface="Times New Roman" panose="02020603050405020304" pitchFamily="18" charset="0"/>
              </a:rPr>
              <a:t>.</a:t>
            </a:r>
          </a:p>
          <a:p>
            <a:pPr marL="278606" indent="-278606">
              <a:buFontTx/>
              <a:buChar char="-"/>
            </a:pPr>
            <a:r>
              <a:rPr lang="en-US" sz="4400" dirty="0" err="1">
                <a:cs typeface="Times New Roman" panose="02020603050405020304" pitchFamily="18" charset="0"/>
              </a:rPr>
              <a:t>Chuẩn</a:t>
            </a:r>
            <a:r>
              <a:rPr lang="en-US" sz="4400" dirty="0">
                <a:cs typeface="Times New Roman" panose="02020603050405020304" pitchFamily="18" charset="0"/>
              </a:rPr>
              <a:t> </a:t>
            </a:r>
            <a:r>
              <a:rPr lang="en-US" sz="4400" dirty="0" err="1">
                <a:cs typeface="Times New Roman" panose="02020603050405020304" pitchFamily="18" charset="0"/>
              </a:rPr>
              <a:t>bị</a:t>
            </a:r>
            <a:r>
              <a:rPr lang="en-US" sz="4400" dirty="0">
                <a:cs typeface="Times New Roman" panose="02020603050405020304" pitchFamily="18" charset="0"/>
              </a:rPr>
              <a:t> </a:t>
            </a:r>
            <a:r>
              <a:rPr lang="en-US" sz="4400" dirty="0" err="1">
                <a:cs typeface="Times New Roman" panose="02020603050405020304" pitchFamily="18" charset="0"/>
              </a:rPr>
              <a:t>bài</a:t>
            </a:r>
            <a:r>
              <a:rPr lang="en-US" sz="4400" dirty="0">
                <a:cs typeface="Times New Roman" panose="02020603050405020304" pitchFamily="18" charset="0"/>
              </a:rPr>
              <a:t> </a:t>
            </a:r>
            <a:r>
              <a:rPr lang="en-US" sz="4400" dirty="0" err="1">
                <a:cs typeface="Times New Roman" panose="02020603050405020304" pitchFamily="18" charset="0"/>
              </a:rPr>
              <a:t>sau</a:t>
            </a:r>
            <a:r>
              <a:rPr lang="en-US" sz="4400" dirty="0">
                <a:cs typeface="Times New Roman" panose="02020603050405020304" pitchFamily="18" charset="0"/>
              </a:rPr>
              <a:t>.</a:t>
            </a:r>
            <a:endParaRPr lang="en-US" sz="44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407559155"/>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5755" y="2438400"/>
            <a:ext cx="2362200" cy="1981200"/>
          </a:xfrm>
          <a:prstGeom prst="cloudCallout">
            <a:avLst>
              <a:gd name="adj1" fmla="val 72429"/>
              <a:gd name="adj2" fmla="val 39778"/>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vi-VN"/>
          </a:p>
        </p:txBody>
      </p:sp>
      <p:sp>
        <p:nvSpPr>
          <p:cNvPr id="4" name="TextBox 3"/>
          <p:cNvSpPr txBox="1"/>
          <p:nvPr/>
        </p:nvSpPr>
        <p:spPr>
          <a:xfrm>
            <a:off x="331796" y="2679782"/>
            <a:ext cx="2323645" cy="1200329"/>
          </a:xfrm>
          <a:prstGeom prst="rect">
            <a:avLst/>
          </a:prstGeom>
          <a:noFill/>
        </p:spPr>
        <p:txBody>
          <a:bodyPr wrap="square" rtlCol="0">
            <a:spAutoFit/>
          </a:bodyPr>
          <a:lstStyle/>
          <a:p>
            <a:r>
              <a:rPr lang="en-US" sz="3600" i="1" dirty="0" err="1">
                <a:solidFill>
                  <a:srgbClr val="FF0000"/>
                </a:solidFill>
              </a:rPr>
              <a:t>Tranh</a:t>
            </a:r>
            <a:r>
              <a:rPr lang="en-US" sz="3600" i="1" dirty="0">
                <a:solidFill>
                  <a:srgbClr val="FF0000"/>
                </a:solidFill>
              </a:rPr>
              <a:t> </a:t>
            </a:r>
            <a:r>
              <a:rPr lang="en-US" sz="3600" i="1" dirty="0" err="1">
                <a:solidFill>
                  <a:srgbClr val="FF0000"/>
                </a:solidFill>
              </a:rPr>
              <a:t>vẽ</a:t>
            </a:r>
            <a:r>
              <a:rPr lang="en-US" sz="3600" i="1" dirty="0">
                <a:solidFill>
                  <a:srgbClr val="FF0000"/>
                </a:solidFill>
              </a:rPr>
              <a:t> </a:t>
            </a:r>
            <a:r>
              <a:rPr lang="en-US" sz="3600" i="1" dirty="0" err="1">
                <a:solidFill>
                  <a:srgbClr val="FF0000"/>
                </a:solidFill>
              </a:rPr>
              <a:t>cảnh</a:t>
            </a:r>
            <a:r>
              <a:rPr lang="en-US" sz="3600" i="1" dirty="0">
                <a:solidFill>
                  <a:srgbClr val="FF0000"/>
                </a:solidFill>
              </a:rPr>
              <a:t> </a:t>
            </a:r>
            <a:r>
              <a:rPr lang="en-US" sz="3600" i="1" dirty="0" err="1">
                <a:solidFill>
                  <a:srgbClr val="FF0000"/>
                </a:solidFill>
              </a:rPr>
              <a:t>gì</a:t>
            </a:r>
            <a:r>
              <a:rPr lang="en-US" sz="3600" i="1" dirty="0">
                <a:solidFill>
                  <a:srgbClr val="FF0000"/>
                </a:solidFill>
              </a:rPr>
              <a:t>?</a:t>
            </a:r>
            <a:endParaRPr lang="en-US" sz="2000" i="1" dirty="0">
              <a:solidFill>
                <a:srgbClr val="FF0000"/>
              </a:solidFill>
            </a:endParaRPr>
          </a:p>
        </p:txBody>
      </p:sp>
      <p:sp>
        <p:nvSpPr>
          <p:cNvPr id="6" name="TextBox 5"/>
          <p:cNvSpPr txBox="1"/>
          <p:nvPr/>
        </p:nvSpPr>
        <p:spPr>
          <a:xfrm>
            <a:off x="3227366" y="800173"/>
            <a:ext cx="8001000" cy="1261884"/>
          </a:xfrm>
          <a:prstGeom prst="rect">
            <a:avLst/>
          </a:prstGeom>
          <a:noFill/>
        </p:spPr>
        <p:txBody>
          <a:bodyPr wrap="square" rtlCol="0">
            <a:spAutoFit/>
          </a:bodyPr>
          <a:lstStyle/>
          <a:p>
            <a:r>
              <a:rPr lang="en-US" sz="4800" dirty="0" err="1">
                <a:solidFill>
                  <a:srgbClr val="FF0000"/>
                </a:solidFill>
              </a:rPr>
              <a:t>Bốn</a:t>
            </a:r>
            <a:r>
              <a:rPr lang="en-US" sz="4800" dirty="0">
                <a:solidFill>
                  <a:srgbClr val="FF0000"/>
                </a:solidFill>
              </a:rPr>
              <a:t> </a:t>
            </a:r>
            <a:r>
              <a:rPr lang="en-US" sz="4800" dirty="0" err="1">
                <a:solidFill>
                  <a:srgbClr val="FF0000"/>
                </a:solidFill>
              </a:rPr>
              <a:t>anh</a:t>
            </a:r>
            <a:r>
              <a:rPr lang="en-US" sz="4800" dirty="0">
                <a:solidFill>
                  <a:srgbClr val="FF0000"/>
                </a:solidFill>
              </a:rPr>
              <a:t> </a:t>
            </a:r>
            <a:r>
              <a:rPr lang="en-US" sz="4800" dirty="0" err="1">
                <a:solidFill>
                  <a:srgbClr val="FF0000"/>
                </a:solidFill>
              </a:rPr>
              <a:t>tài</a:t>
            </a:r>
            <a:r>
              <a:rPr lang="en-US" sz="4800" dirty="0">
                <a:solidFill>
                  <a:srgbClr val="FF0000"/>
                </a:solidFill>
              </a:rPr>
              <a:t> (</a:t>
            </a:r>
            <a:r>
              <a:rPr lang="en-US" sz="4800" dirty="0" err="1">
                <a:solidFill>
                  <a:srgbClr val="FF0000"/>
                </a:solidFill>
              </a:rPr>
              <a:t>tt</a:t>
            </a:r>
            <a:r>
              <a:rPr lang="en-US" sz="4800" dirty="0">
                <a:solidFill>
                  <a:srgbClr val="FF0000"/>
                </a:solidFill>
              </a:rPr>
              <a:t>) </a:t>
            </a:r>
          </a:p>
          <a:p>
            <a:r>
              <a:rPr lang="en-US" sz="800" i="1" dirty="0"/>
              <a:t>					</a:t>
            </a:r>
            <a:r>
              <a:rPr lang="en-US" sz="2800" i="1" dirty="0" err="1"/>
              <a:t>Truyện</a:t>
            </a:r>
            <a:r>
              <a:rPr lang="en-US" sz="2800" i="1" dirty="0"/>
              <a:t> </a:t>
            </a:r>
            <a:r>
              <a:rPr lang="en-US" sz="2800" i="1" dirty="0" err="1"/>
              <a:t>cổ</a:t>
            </a:r>
            <a:r>
              <a:rPr lang="en-US" sz="2800" i="1" dirty="0"/>
              <a:t> </a:t>
            </a:r>
            <a:r>
              <a:rPr lang="en-US" sz="2800" i="1" dirty="0" err="1"/>
              <a:t>dân</a:t>
            </a:r>
            <a:r>
              <a:rPr lang="en-US" sz="2800" i="1" dirty="0"/>
              <a:t> </a:t>
            </a:r>
            <a:r>
              <a:rPr lang="en-US" sz="2800" i="1" dirty="0" err="1"/>
              <a:t>tộc</a:t>
            </a:r>
            <a:r>
              <a:rPr lang="en-US" sz="2800" i="1" dirty="0"/>
              <a:t> </a:t>
            </a:r>
            <a:r>
              <a:rPr lang="en-US" sz="2800" i="1" dirty="0" err="1"/>
              <a:t>Tày</a:t>
            </a:r>
            <a:endParaRPr lang="en-US" sz="2800" i="1" dirty="0"/>
          </a:p>
        </p:txBody>
      </p:sp>
      <p:sp>
        <p:nvSpPr>
          <p:cNvPr id="7" name="TextBox 6"/>
          <p:cNvSpPr txBox="1"/>
          <p:nvPr/>
        </p:nvSpPr>
        <p:spPr>
          <a:xfrm>
            <a:off x="152403" y="755950"/>
            <a:ext cx="2171699" cy="830997"/>
          </a:xfrm>
          <a:prstGeom prst="rect">
            <a:avLst/>
          </a:prstGeom>
          <a:noFill/>
        </p:spPr>
        <p:txBody>
          <a:bodyPr wrap="square" rtlCol="0">
            <a:spAutoFit/>
          </a:bodyPr>
          <a:lstStyle/>
          <a:p>
            <a:r>
              <a:rPr lang="en-US" sz="4800" u="sng" dirty="0" err="1"/>
              <a:t>Tập</a:t>
            </a:r>
            <a:r>
              <a:rPr lang="en-US" sz="4800" u="sng" dirty="0"/>
              <a:t> </a:t>
            </a:r>
            <a:r>
              <a:rPr lang="en-US" sz="4800" u="sng" dirty="0" err="1"/>
              <a:t>đọc</a:t>
            </a:r>
            <a:endParaRPr lang="en-US" sz="4800" u="sng" dirty="0"/>
          </a:p>
        </p:txBody>
      </p:sp>
      <p:pic>
        <p:nvPicPr>
          <p:cNvPr id="9" name="Picture 5" descr="scan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4" y="2062095"/>
            <a:ext cx="6858001" cy="469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5973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56B0-0D47-64AB-A6DD-1882578EB162}"/>
              </a:ext>
            </a:extLst>
          </p:cNvPr>
          <p:cNvSpPr>
            <a:spLocks noGrp="1"/>
          </p:cNvSpPr>
          <p:nvPr>
            <p:ph type="title"/>
          </p:nvPr>
        </p:nvSpPr>
        <p:spPr>
          <a:xfrm>
            <a:off x="990600" y="2895600"/>
            <a:ext cx="10252710" cy="1325563"/>
          </a:xfrm>
        </p:spPr>
        <p:txBody>
          <a:bodyPr>
            <a:normAutofit fontScale="90000"/>
          </a:bodyPr>
          <a:lstStyle/>
          <a:p>
            <a:pPr>
              <a:lnSpc>
                <a:spcPct val="115000"/>
              </a:lnSpc>
              <a:spcAft>
                <a:spcPts val="1000"/>
              </a:spcAft>
            </a:pPr>
            <a:r>
              <a:rPr lang="en-US" b="1" dirty="0">
                <a:latin typeface="Times New Roman" panose="02020603050405020304" pitchFamily="18" charset="0"/>
                <a:cs typeface="Times New Roman" panose="02020603050405020304" pitchFamily="18" charset="0"/>
              </a:rPr>
              <a:t>YÊU CẦU CẦN ĐẠT</a:t>
            </a:r>
            <a:br>
              <a:rPr lang="en-US" b="1" dirty="0">
                <a:latin typeface="Times New Roman" panose="02020603050405020304" pitchFamily="18" charset="0"/>
                <a:cs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núc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nác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núng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br>
              <a:rPr lang="en-US" sz="3600" dirty="0">
                <a:effectLst/>
                <a:latin typeface="Calibri" panose="020F0502020204030204" pitchFamily="34" charset="0"/>
                <a:ea typeface="Times New Roman" panose="02020603050405020304" pitchFamily="18" charset="0"/>
                <a:cs typeface="Times New Roman" panose="02020603050405020304" pitchFamily="18" charset="0"/>
              </a:rPr>
            </a:b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hiệp</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Cẩu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Khây</a:t>
            </a:r>
            <a:b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loát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3600" dirty="0">
                <a:effectLst/>
                <a:latin typeface="Calibri" panose="020F0502020204030204" pitchFamily="34" charset="0"/>
                <a:ea typeface="Times New Roman" panose="02020603050405020304" pitchFamily="18" charset="0"/>
                <a:cs typeface="Times New Roman" panose="02020603050405020304" pitchFamily="18" charset="0"/>
              </a:rPr>
            </a:b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7164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34" y="76239"/>
            <a:ext cx="11658599" cy="6632585"/>
          </a:xfrm>
          <a:prstGeom prst="rect">
            <a:avLst/>
          </a:prstGeom>
          <a:noFill/>
        </p:spPr>
        <p:txBody>
          <a:bodyPr wrap="square" rtlCol="0">
            <a:spAutoFit/>
          </a:bodyPr>
          <a:lstStyle/>
          <a:p>
            <a:pPr algn="ctr"/>
            <a:r>
              <a:rPr lang="vi-VN" sz="2800" b="1" dirty="0">
                <a:solidFill>
                  <a:srgbClr val="FF0000"/>
                </a:solidFill>
              </a:rPr>
              <a:t>Bốn anh tài</a:t>
            </a:r>
            <a:r>
              <a:rPr lang="en-US" sz="2800" b="1" dirty="0">
                <a:solidFill>
                  <a:srgbClr val="FF0000"/>
                </a:solidFill>
              </a:rPr>
              <a:t>  </a:t>
            </a:r>
            <a:r>
              <a:rPr lang="vi-VN" sz="2400" dirty="0">
                <a:solidFill>
                  <a:srgbClr val="FF0000"/>
                </a:solidFill>
              </a:rPr>
              <a:t>(tiếp theo)</a:t>
            </a:r>
            <a:endParaRPr lang="en-US" sz="2400" dirty="0">
              <a:solidFill>
                <a:srgbClr val="FF0000"/>
              </a:solidFill>
            </a:endParaRPr>
          </a:p>
          <a:p>
            <a:pPr algn="ctr"/>
            <a:endParaRPr lang="vi-VN" sz="1400" dirty="0">
              <a:solidFill>
                <a:srgbClr val="FF0000"/>
              </a:solidFill>
            </a:endParaRPr>
          </a:p>
          <a:p>
            <a:r>
              <a:rPr lang="vi-VN" sz="2400" dirty="0"/>
              <a:t>   </a:t>
            </a:r>
            <a:r>
              <a:rPr lang="en-US" sz="2400" dirty="0"/>
              <a:t>  </a:t>
            </a:r>
            <a:r>
              <a:rPr lang="vi-VN" sz="2400" dirty="0"/>
              <a:t>Bốn anh em tìm tới chỗ yêu tinh ở. Nơi đây bản làng vắng teo, chỉ còn mỗi một bà cụ được yêu tinh cho sống sót để chăn bò cho nó. Thấy anh em Cẩu Khây kêu đói, bà cụ nấu cơm cho ăn. Ăn no, bốn cậu bé lăn ra ngủ. Tờ mờ sáng, bỗng có tiếng đập cửa. Biết yêu tinh đã đánh hơi thấy thịt trẻ con, bà cụ liền lay anh em Cẩu Khây dậy, giục chạy trốn. Cẩu Khây bèn nói:</a:t>
            </a:r>
          </a:p>
          <a:p>
            <a:r>
              <a:rPr lang="en-US" sz="2400" dirty="0"/>
              <a:t>     </a:t>
            </a:r>
            <a:r>
              <a:rPr lang="vi-VN" sz="2400" dirty="0"/>
              <a:t>- Bà đừng sợ, anh em chúng cháu đến đây để bắt yêu tinh đấy.</a:t>
            </a:r>
          </a:p>
          <a:p>
            <a:r>
              <a:rPr lang="vi-VN" sz="2400" dirty="0"/>
              <a:t>   </a:t>
            </a:r>
            <a:r>
              <a:rPr lang="en-US" sz="2400" dirty="0"/>
              <a:t>  </a:t>
            </a:r>
            <a:r>
              <a:rPr lang="vi-VN" sz="2400" dirty="0"/>
              <a:t>Cẩu Khây hé cửa. Yêu tinh thò đầu vào, lè lưỡi dài như quả núc nác, trợn mắt xanh lè. Nắm Tay Đóng Cọc đấm một cái làm nó gãy gần hết hàm răng. Yêu tinh bỏ chạy. Bốn anh em Cẩu Khây liền đuổi theo nó. Cẩu Khây nhổ cây bên đường quật túi bụi. Yêu tinh đau quá hét lên, gió bão nổi ầm ầm, đất trời tối sầm lại. Đến một thung lũng, yêu tinh dừng lại, phun nước ra như mưa. Nước dâng ngập cả cánh đồng. Nắm Tay Đóng Cọc đóng cọc be bờ ngăn nước lụt, Lấy Tai Tát Nước tát nước ầm ầm qua núi cao, Móng Tay Đục Máng ngả cây khoét máng, khơi dòng nước chảy đi. Chỉ một lúc, mặt đất lại cạn khô. Yêu tinh núng thế, đành phải quy hàng.</a:t>
            </a:r>
          </a:p>
          <a:p>
            <a:r>
              <a:rPr lang="vi-VN" sz="2400" dirty="0"/>
              <a:t>   Từ đấy, bản làng lại đông vui.</a:t>
            </a:r>
            <a:endParaRPr lang="en-US" sz="2400" dirty="0"/>
          </a:p>
          <a:p>
            <a:r>
              <a:rPr lang="en-US" sz="2300" b="1" dirty="0"/>
              <a:t>							</a:t>
            </a:r>
            <a:r>
              <a:rPr lang="vi-VN" sz="2300" b="1" dirty="0"/>
              <a:t>TRUYỆN CỔ DÂN TỘC TÀY</a:t>
            </a:r>
            <a:r>
              <a:rPr lang="en-US" sz="2300" b="1" dirty="0"/>
              <a:t>	</a:t>
            </a:r>
          </a:p>
        </p:txBody>
      </p:sp>
      <p:sp>
        <p:nvSpPr>
          <p:cNvPr id="3" name="Oval 2"/>
          <p:cNvSpPr/>
          <p:nvPr/>
        </p:nvSpPr>
        <p:spPr>
          <a:xfrm>
            <a:off x="239761" y="6858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1</a:t>
            </a:r>
          </a:p>
        </p:txBody>
      </p:sp>
      <p:sp>
        <p:nvSpPr>
          <p:cNvPr id="5" name="Oval 4"/>
          <p:cNvSpPr/>
          <p:nvPr/>
        </p:nvSpPr>
        <p:spPr>
          <a:xfrm>
            <a:off x="239761" y="2895600"/>
            <a:ext cx="36985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3885582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7222" y="313255"/>
            <a:ext cx="8008382" cy="59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9936" y="771463"/>
            <a:ext cx="1224319" cy="122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417">
            <a:off x="629973" y="1573173"/>
            <a:ext cx="3008948" cy="425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63409">
            <a:off x="8511433" y="355045"/>
            <a:ext cx="1289327" cy="12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DA1A78-517C-4772-A9C2-969AE648E42B}"/>
              </a:ext>
            </a:extLst>
          </p:cNvPr>
          <p:cNvSpPr/>
          <p:nvPr/>
        </p:nvSpPr>
        <p:spPr>
          <a:xfrm>
            <a:off x="4597563" y="2834618"/>
            <a:ext cx="5861566" cy="1172629"/>
          </a:xfrm>
          <a:prstGeom prst="rect">
            <a:avLst/>
          </a:prstGeom>
          <a:noFill/>
        </p:spPr>
        <p:txBody>
          <a:bodyPr>
            <a:spAutoFit/>
          </a:bodyPr>
          <a:lstStyle/>
          <a:p>
            <a:pPr algn="ctr" eaLnBrk="1" fontAlgn="auto" hangingPunct="1">
              <a:spcBef>
                <a:spcPts val="0"/>
              </a:spcBef>
              <a:spcAft>
                <a:spcPts val="0"/>
              </a:spcAft>
              <a:defRPr/>
            </a:pPr>
            <a:r>
              <a:rPr lang="en-US" sz="7020" b="1" dirty="0">
                <a:ln w="0"/>
                <a:solidFill>
                  <a:srgbClr val="002060"/>
                </a:solidFill>
                <a:effectLst>
                  <a:outerShdw blurRad="38100" dist="19050" dir="2700000" algn="tl" rotWithShape="0">
                    <a:schemeClr val="dk1">
                      <a:alpha val="40000"/>
                    </a:schemeClr>
                  </a:outerShdw>
                </a:effectLst>
                <a:cs typeface="Times New Roman" panose="02020603050405020304" pitchFamily="18" charset="0"/>
              </a:rPr>
              <a:t>LUYỆN ĐỌC</a:t>
            </a:r>
          </a:p>
        </p:txBody>
      </p:sp>
    </p:spTree>
    <p:extLst>
      <p:ext uri="{BB962C8B-B14F-4D97-AF65-F5344CB8AC3E}">
        <p14:creationId xmlns:p14="http://schemas.microsoft.com/office/powerpoint/2010/main" val="1582698705"/>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a:extLst>
              <a:ext uri="{FF2B5EF4-FFF2-40B4-BE49-F238E27FC236}">
                <a16:creationId xmlns:a16="http://schemas.microsoft.com/office/drawing/2014/main" id="{14B10C0E-140C-F61C-184A-9F97E2F9BDC0}"/>
              </a:ext>
            </a:extLst>
          </p:cNvPr>
          <p:cNvSpPr txBox="1">
            <a:spLocks noChangeArrowheads="1"/>
          </p:cNvSpPr>
          <p:nvPr/>
        </p:nvSpPr>
        <p:spPr bwMode="auto">
          <a:xfrm>
            <a:off x="1600200" y="304801"/>
            <a:ext cx="86868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4400" b="1">
                <a:solidFill>
                  <a:srgbClr val="0000FF"/>
                </a:solidFill>
                <a:latin typeface="Times New Roman" panose="02020603050405020304" pitchFamily="18" charset="0"/>
              </a:rPr>
              <a:t>Bài chia làm 2 đoạn:</a:t>
            </a:r>
          </a:p>
          <a:p>
            <a:pPr>
              <a:spcBef>
                <a:spcPct val="0"/>
              </a:spcBef>
              <a:buFontTx/>
              <a:buNone/>
            </a:pPr>
            <a:r>
              <a:rPr lang="en-US" altLang="vi-VN" sz="4400" b="1">
                <a:solidFill>
                  <a:srgbClr val="0000FF"/>
                </a:solidFill>
                <a:latin typeface="Times New Roman" panose="02020603050405020304" pitchFamily="18" charset="0"/>
              </a:rPr>
              <a:t>Đoạn 1: Bốn anh em ….. bắt yêu tinh đấy.</a:t>
            </a:r>
          </a:p>
          <a:p>
            <a:pPr>
              <a:spcBef>
                <a:spcPct val="0"/>
              </a:spcBef>
              <a:buFontTx/>
              <a:buNone/>
            </a:pPr>
            <a:r>
              <a:rPr lang="en-US" altLang="vi-VN" sz="4400" b="1">
                <a:solidFill>
                  <a:srgbClr val="0000FF"/>
                </a:solidFill>
                <a:latin typeface="Times New Roman" panose="02020603050405020304" pitchFamily="18" charset="0"/>
              </a:rPr>
              <a:t>Đoạn 2:  Cẩu Khây hé cửa …… đông vui.</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1" end="1"/>
                                            </p:txEl>
                                          </p:spTgt>
                                        </p:tgtEl>
                                        <p:attrNameLst>
                                          <p:attrName>style.visibility</p:attrName>
                                        </p:attrNameLst>
                                      </p:cBhvr>
                                      <p:to>
                                        <p:strVal val="visible"/>
                                      </p:to>
                                    </p:set>
                                    <p:anim calcmode="lin" valueType="num">
                                      <p:cBhvr additive="base">
                                        <p:cTn id="13"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2" end="2"/>
                                            </p:txEl>
                                          </p:spTgt>
                                        </p:tgtEl>
                                        <p:attrNameLst>
                                          <p:attrName>style.visibility</p:attrName>
                                        </p:attrNameLst>
                                      </p:cBhvr>
                                      <p:to>
                                        <p:strVal val="visible"/>
                                      </p:to>
                                    </p:set>
                                    <p:anim calcmode="lin" valueType="num">
                                      <p:cBhvr additive="base">
                                        <p:cTn id="19"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 y="4724400"/>
            <a:ext cx="11811001" cy="2133600"/>
          </a:xfrm>
          <a:prstGeom prst="rect">
            <a:avLst/>
          </a:prstGeom>
        </p:spPr>
      </p:pic>
      <p:sp>
        <p:nvSpPr>
          <p:cNvPr id="5" name="Rectangle 4"/>
          <p:cNvSpPr/>
          <p:nvPr/>
        </p:nvSpPr>
        <p:spPr>
          <a:xfrm>
            <a:off x="1012301" y="3674695"/>
            <a:ext cx="508369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Rectangle 5"/>
          <p:cNvSpPr/>
          <p:nvPr/>
        </p:nvSpPr>
        <p:spPr>
          <a:xfrm>
            <a:off x="5027025" y="4588357"/>
            <a:ext cx="595519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Rectangle 6"/>
          <p:cNvSpPr/>
          <p:nvPr/>
        </p:nvSpPr>
        <p:spPr>
          <a:xfrm>
            <a:off x="5809763" y="2659615"/>
            <a:ext cx="4389733"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EEECE1"/>
                </a:solidFill>
                <a:effectLst/>
                <a:uLnTx/>
                <a:uFillTx/>
                <a:latin typeface="Times New Roman" panose="02020603050405020304" pitchFamily="18" charset="0"/>
                <a:ea typeface="+mn-ea"/>
                <a:cs typeface="Times New Roman" panose="02020603050405020304" pitchFamily="18" charset="0"/>
              </a:rPr>
              <a: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Rectangle 4"/>
          <p:cNvSpPr/>
          <p:nvPr/>
        </p:nvSpPr>
        <p:spPr>
          <a:xfrm>
            <a:off x="1524030" y="1447800"/>
            <a:ext cx="3667741"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fontAlgn="auto">
              <a:lnSpc>
                <a:spcPct val="100000"/>
              </a:lnSpc>
              <a:spcBef>
                <a:spcPct val="0"/>
              </a:spcBef>
              <a:spcAft>
                <a:spcPts val="0"/>
              </a:spcAft>
              <a:buNone/>
              <a:defRPr/>
            </a:pPr>
            <a:r>
              <a:rPr lang="en-US" sz="4400" dirty="0" err="1">
                <a:latin typeface="Times New Roman" pitchFamily="18" charset="0"/>
                <a:cs typeface="Times New Roman" pitchFamily="18" charset="0"/>
              </a:rPr>
              <a:t>sống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sót</a:t>
            </a:r>
            <a:endParaRPr kumimoji="0" lang="en-US" alt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7"/>
          <p:cNvSpPr/>
          <p:nvPr/>
        </p:nvSpPr>
        <p:spPr>
          <a:xfrm>
            <a:off x="2259729" y="3733807"/>
            <a:ext cx="2159905"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a:spcBef>
                <a:spcPct val="20000"/>
              </a:spcBef>
              <a:buNone/>
            </a:pPr>
            <a:r>
              <a:rPr lang="en-US" altLang="en-US" sz="4400" dirty="0" err="1">
                <a:solidFill>
                  <a:srgbClr val="000000"/>
                </a:solidFill>
                <a:latin typeface="Times New Roman" pitchFamily="18" charset="0"/>
                <a:cs typeface="Times New Roman" pitchFamily="18" charset="0"/>
              </a:rPr>
              <a:t>lè</a:t>
            </a:r>
            <a:r>
              <a:rPr lang="en-US" altLang="en-US" sz="4400" dirty="0">
                <a:solidFill>
                  <a:srgbClr val="000000"/>
                </a:solidFill>
                <a:latin typeface="Times New Roman" pitchFamily="18" charset="0"/>
                <a:cs typeface="Times New Roman" pitchFamily="18" charset="0"/>
              </a:rPr>
              <a:t> </a:t>
            </a:r>
            <a:r>
              <a:rPr lang="en-US" altLang="en-US" sz="4400" dirty="0" err="1">
                <a:solidFill>
                  <a:srgbClr val="000000"/>
                </a:solidFill>
                <a:latin typeface="Times New Roman" pitchFamily="18" charset="0"/>
                <a:cs typeface="Times New Roman" pitchFamily="18" charset="0"/>
              </a:rPr>
              <a:t>lưỡi</a:t>
            </a:r>
            <a:endParaRPr lang="en-US" altLang="en-US" sz="4400" dirty="0">
              <a:solidFill>
                <a:srgbClr val="000000"/>
              </a:solidFill>
              <a:latin typeface="Times New Roman" pitchFamily="18" charset="0"/>
              <a:cs typeface="Times New Roman" pitchFamily="18" charset="0"/>
            </a:endParaRPr>
          </a:p>
        </p:txBody>
      </p:sp>
      <p:sp>
        <p:nvSpPr>
          <p:cNvPr id="10" name="Rectangle 8"/>
          <p:cNvSpPr/>
          <p:nvPr/>
        </p:nvSpPr>
        <p:spPr>
          <a:xfrm>
            <a:off x="1524002" y="2590839"/>
            <a:ext cx="3810000"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a:buNone/>
            </a:pPr>
            <a:r>
              <a:rPr lang="en-US" sz="4400" dirty="0" err="1">
                <a:latin typeface="Times New Roman" pitchFamily="18" charset="0"/>
                <a:cs typeface="Times New Roman" pitchFamily="18" charset="0"/>
              </a:rPr>
              <a:t>giục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chạy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trốn</a:t>
            </a:r>
            <a:endParaRPr lang="vi-VN" sz="4400" dirty="0">
              <a:latin typeface="Times New Roman" pitchFamily="18" charset="0"/>
              <a:cs typeface="Times New Roman" pitchFamily="18" charset="0"/>
            </a:endParaRPr>
          </a:p>
        </p:txBody>
      </p:sp>
      <p:sp>
        <p:nvSpPr>
          <p:cNvPr id="11" name="Rectangle 9"/>
          <p:cNvSpPr/>
          <p:nvPr/>
        </p:nvSpPr>
        <p:spPr>
          <a:xfrm>
            <a:off x="7098888" y="1447802"/>
            <a:ext cx="3492921" cy="70173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a:buNone/>
            </a:pPr>
            <a:r>
              <a:rPr lang="en-US" sz="4400" dirty="0" err="1">
                <a:latin typeface="Times New Roman" pitchFamily="18" charset="0"/>
                <a:cs typeface="Times New Roman" pitchFamily="18" charset="0"/>
              </a:rPr>
              <a:t>quật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túi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bụi</a:t>
            </a:r>
            <a:endParaRPr lang="vi-VN" sz="4400" dirty="0">
              <a:latin typeface="Times New Roman" pitchFamily="18" charset="0"/>
              <a:cs typeface="Times New Roman" pitchFamily="18" charset="0"/>
            </a:endParaRPr>
          </a:p>
        </p:txBody>
      </p:sp>
      <p:grpSp>
        <p:nvGrpSpPr>
          <p:cNvPr id="12" name="Group 138"/>
          <p:cNvGrpSpPr>
            <a:grpSpLocks/>
          </p:cNvGrpSpPr>
          <p:nvPr/>
        </p:nvGrpSpPr>
        <p:grpSpPr bwMode="auto">
          <a:xfrm>
            <a:off x="2963052" y="76239"/>
            <a:ext cx="6263735" cy="1024467"/>
            <a:chOff x="-185986" y="452526"/>
            <a:chExt cx="7143752" cy="2563583"/>
          </a:xfrm>
        </p:grpSpPr>
        <p:pic>
          <p:nvPicPr>
            <p:cNvPr id="13"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41"/>
            <p:cNvSpPr txBox="1"/>
            <p:nvPr/>
          </p:nvSpPr>
          <p:spPr>
            <a:xfrm>
              <a:off x="781699" y="800571"/>
              <a:ext cx="6176067" cy="161735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TỪ KHÓ</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5" name="Rectangle 8"/>
          <p:cNvSpPr/>
          <p:nvPr/>
        </p:nvSpPr>
        <p:spPr>
          <a:xfrm>
            <a:off x="7098891" y="2590839"/>
            <a:ext cx="3492921"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a:buNone/>
            </a:pPr>
            <a:r>
              <a:rPr lang="en-US" sz="4400" dirty="0" err="1">
                <a:latin typeface="Times New Roman" pitchFamily="18" charset="0"/>
                <a:cs typeface="Times New Roman" pitchFamily="18" charset="0"/>
              </a:rPr>
              <a:t>khoét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máng</a:t>
            </a:r>
            <a:endParaRPr lang="vi-VN" sz="4400" dirty="0">
              <a:latin typeface="Times New Roman" pitchFamily="18" charset="0"/>
              <a:cs typeface="Times New Roman" pitchFamily="18" charset="0"/>
            </a:endParaRPr>
          </a:p>
        </p:txBody>
      </p:sp>
    </p:spTree>
    <p:extLst>
      <p:ext uri="{BB962C8B-B14F-4D97-AF65-F5344CB8AC3E}">
        <p14:creationId xmlns:p14="http://schemas.microsoft.com/office/powerpoint/2010/main" val="40735708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84" y="5470634"/>
            <a:ext cx="11734800" cy="1387366"/>
          </a:xfrm>
          <a:prstGeom prst="rect">
            <a:avLst/>
          </a:prstGeom>
        </p:spPr>
      </p:pic>
      <p:grpSp>
        <p:nvGrpSpPr>
          <p:cNvPr id="5" name="Group 138"/>
          <p:cNvGrpSpPr>
            <a:grpSpLocks/>
          </p:cNvGrpSpPr>
          <p:nvPr/>
        </p:nvGrpSpPr>
        <p:grpSpPr bwMode="auto">
          <a:xfrm>
            <a:off x="3305941" y="364703"/>
            <a:ext cx="6263735" cy="1024467"/>
            <a:chOff x="-185986" y="452526"/>
            <a:chExt cx="7143752" cy="2563583"/>
          </a:xfrm>
        </p:grpSpPr>
        <p:pic>
          <p:nvPicPr>
            <p:cNvPr id="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141"/>
            <p:cNvSpPr txBox="1"/>
            <p:nvPr/>
          </p:nvSpPr>
          <p:spPr>
            <a:xfrm>
              <a:off x="781699" y="800571"/>
              <a:ext cx="6176067" cy="161735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CÂU DÀI</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9" name="TextBox 3"/>
          <p:cNvSpPr txBox="1">
            <a:spLocks noChangeArrowheads="1"/>
          </p:cNvSpPr>
          <p:nvPr/>
        </p:nvSpPr>
        <p:spPr bwMode="auto">
          <a:xfrm>
            <a:off x="1691492" y="2133601"/>
            <a:ext cx="861059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altLang="en-US" sz="4400" b="1" dirty="0">
                <a:solidFill>
                  <a:srgbClr val="0000FF"/>
                </a:solidFill>
                <a:latin typeface="Times New Roman" pitchFamily="18" charset="0"/>
                <a:cs typeface="Times New Roman" pitchFamily="18" charset="0"/>
              </a:rPr>
              <a:t> - </a:t>
            </a:r>
            <a:r>
              <a:rPr lang="en-US" altLang="en-US" sz="4400" b="1" dirty="0" err="1">
                <a:solidFill>
                  <a:srgbClr val="0000FF"/>
                </a:solidFill>
                <a:latin typeface="Times New Roman" pitchFamily="18" charset="0"/>
              </a:rPr>
              <a:t>Bà</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đừng</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sợ</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anh</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em</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chúng</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cháu</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đến</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đây</a:t>
            </a:r>
            <a:r>
              <a:rPr lang="en-US" altLang="en-US" sz="4400" b="1" dirty="0">
                <a:solidFill>
                  <a:srgbClr val="0000FF"/>
                </a:solidFill>
                <a:latin typeface="Times New Roman" pitchFamily="18" charset="0"/>
              </a:rPr>
              <a:t> </a:t>
            </a:r>
            <a:r>
              <a:rPr lang="en-US" altLang="en-US" sz="4400" b="1" dirty="0">
                <a:solidFill>
                  <a:srgbClr val="FF0000"/>
                </a:solidFill>
                <a:latin typeface="Times New Roman" pitchFamily="18" charset="0"/>
              </a:rPr>
              <a:t>/ </a:t>
            </a:r>
            <a:r>
              <a:rPr lang="en-US" altLang="en-US" sz="4400" b="1" dirty="0" err="1">
                <a:solidFill>
                  <a:srgbClr val="0000FF"/>
                </a:solidFill>
                <a:latin typeface="Times New Roman" pitchFamily="18" charset="0"/>
              </a:rPr>
              <a:t>để</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bắt</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yêu</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tinh</a:t>
            </a:r>
            <a:r>
              <a:rPr lang="en-US" altLang="en-US" sz="4400" b="1" dirty="0">
                <a:solidFill>
                  <a:srgbClr val="0000FF"/>
                </a:solidFill>
                <a:latin typeface="Times New Roman" pitchFamily="18" charset="0"/>
              </a:rPr>
              <a:t> </a:t>
            </a:r>
            <a:r>
              <a:rPr lang="en-US" altLang="en-US" sz="4400" b="1" dirty="0" err="1">
                <a:solidFill>
                  <a:srgbClr val="0000FF"/>
                </a:solidFill>
                <a:latin typeface="Times New Roman" pitchFamily="18" charset="0"/>
              </a:rPr>
              <a:t>đấy</a:t>
            </a:r>
            <a:r>
              <a:rPr lang="en-US" altLang="en-US" sz="4400" b="1" dirty="0">
                <a:solidFill>
                  <a:srgbClr val="0000FF"/>
                </a:solidFill>
                <a:latin typeface="Times New Roman" pitchFamily="18" charset="0"/>
              </a:rPr>
              <a:t>.</a:t>
            </a:r>
            <a:endParaRPr lang="en-US" altLang="en-US" sz="4400" dirty="0">
              <a:latin typeface="Times New Roman" pitchFamily="18" charset="0"/>
            </a:endParaRPr>
          </a:p>
        </p:txBody>
      </p:sp>
    </p:spTree>
    <p:extLst>
      <p:ext uri="{BB962C8B-B14F-4D97-AF65-F5344CB8AC3E}">
        <p14:creationId xmlns:p14="http://schemas.microsoft.com/office/powerpoint/2010/main" val="1671935227"/>
      </p:ext>
    </p:extLst>
  </p:cSld>
  <p:clrMapOvr>
    <a:masterClrMapping/>
  </p:clrMapOvr>
  <p:transition spd="slow">
    <p:comb/>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adbd69bd2da86366d7a5ac2722121539c95f0d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nVogueH"/>
        <a:ea typeface=""/>
        <a:cs typeface=""/>
      </a:majorFont>
      <a:minorFont>
        <a:latin typeface=".VnAristot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1829</TotalTime>
  <Words>1405</Words>
  <Application>Microsoft Office PowerPoint</Application>
  <PresentationFormat>Custom</PresentationFormat>
  <Paragraphs>82</Paragraphs>
  <Slides>23</Slides>
  <Notes>2</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6" baseType="lpstr">
      <vt:lpstr>等线</vt:lpstr>
      <vt:lpstr>.VnAristote</vt:lpstr>
      <vt:lpstr>.VnRevueH</vt:lpstr>
      <vt:lpstr>.VnVogueH</vt:lpstr>
      <vt:lpstr>Arial</vt:lpstr>
      <vt:lpstr>Calibri</vt:lpstr>
      <vt:lpstr>Calibri Light</vt:lpstr>
      <vt:lpstr>Times New Roman</vt:lpstr>
      <vt:lpstr>Verdana</vt:lpstr>
      <vt:lpstr>Office Theme</vt:lpstr>
      <vt:lpstr>Balloons</vt:lpstr>
      <vt:lpstr>5_Office Theme</vt:lpstr>
      <vt:lpstr>Clip</vt:lpstr>
      <vt:lpstr>PowerPoint Presentation</vt:lpstr>
      <vt:lpstr>PowerPoint Presentation</vt:lpstr>
      <vt:lpstr>PowerPoint Presentation</vt:lpstr>
      <vt:lpstr>YÊU CẦU CẦN ĐẠT -Hiểu từ khó trong bài: núc nác, núng thế - Hiểu ý nghĩa bài: Ca ngợi sức khỏe, tài năng, tinh thần đoàn kết hiệp lực chiến đấu với yêu tinh cứu dân bản của bốn anh em Cẩu Khây - Đọc lưu loát toàn bài, phát âm đúng từ khó, ngắt nghỉ hơi hợp lý. Đọc diễn cảm toàn bài.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 anh tai</dc:title>
  <dc:creator>Nguyen Cao Tri</dc:creator>
  <cp:lastModifiedBy>ADMIN</cp:lastModifiedBy>
  <cp:revision>202</cp:revision>
  <dcterms:created xsi:type="dcterms:W3CDTF">2007-01-06T08:53:53Z</dcterms:created>
  <dcterms:modified xsi:type="dcterms:W3CDTF">2023-01-29T23:48:16Z</dcterms:modified>
</cp:coreProperties>
</file>