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4" r:id="rId2"/>
    <p:sldId id="311" r:id="rId3"/>
    <p:sldId id="312" r:id="rId4"/>
    <p:sldId id="257" r:id="rId5"/>
    <p:sldId id="335" r:id="rId6"/>
    <p:sldId id="330" r:id="rId7"/>
    <p:sldId id="333" r:id="rId8"/>
    <p:sldId id="334" r:id="rId9"/>
    <p:sldId id="290" r:id="rId10"/>
    <p:sldId id="340" r:id="rId11"/>
    <p:sldId id="331" r:id="rId12"/>
    <p:sldId id="341" r:id="rId13"/>
    <p:sldId id="284"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910" autoAdjust="0"/>
    <p:restoredTop sz="94660"/>
  </p:normalViewPr>
  <p:slideViewPr>
    <p:cSldViewPr snapToGrid="0">
      <p:cViewPr varScale="1">
        <p:scale>
          <a:sx n="63" d="100"/>
          <a:sy n="63" d="100"/>
        </p:scale>
        <p:origin x="15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D86F2C-A752-C346-9867-18B5087C1BC4}" type="datetimeFigureOut">
              <a:rPr lang="x-none" smtClean="0"/>
              <a:t>1/30/2023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49C180-79BF-FE4B-A158-5320C1461CFD}" type="slidenum">
              <a:rPr lang="x-none" smtClean="0"/>
              <a:t>‹#›</a:t>
            </a:fld>
            <a:endParaRPr lang="x-none"/>
          </a:p>
        </p:txBody>
      </p:sp>
    </p:spTree>
    <p:extLst>
      <p:ext uri="{BB962C8B-B14F-4D97-AF65-F5344CB8AC3E}">
        <p14:creationId xmlns:p14="http://schemas.microsoft.com/office/powerpoint/2010/main" val="72314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2EF34148-A26B-9049-B352-52DD19EEAC5D}"/>
              </a:ext>
            </a:extLst>
          </p:cNvPr>
          <p:cNvSpPr>
            <a:spLocks noGrp="1" noRot="1" noChangeAspect="1" noChangeArrowheads="1" noTextEdit="1"/>
          </p:cNvSpPr>
          <p:nvPr>
            <p:ph type="sldImg"/>
          </p:nvPr>
        </p:nvSpPr>
        <p:spPr>
          <a:ln/>
        </p:spPr>
      </p:sp>
      <p:sp>
        <p:nvSpPr>
          <p:cNvPr id="103426" name="Notes Placeholder 2">
            <a:extLst>
              <a:ext uri="{FF2B5EF4-FFF2-40B4-BE49-F238E27FC236}">
                <a16:creationId xmlns:a16="http://schemas.microsoft.com/office/drawing/2014/main" id="{0B4FCAD9-5EDD-FF46-8B6F-D2F2F1BBE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103427" name="Slide Number Placeholder 3">
            <a:extLst>
              <a:ext uri="{FF2B5EF4-FFF2-40B4-BE49-F238E27FC236}">
                <a16:creationId xmlns:a16="http://schemas.microsoft.com/office/drawing/2014/main" id="{2F8ECCF6-6744-6E46-965D-DADCD82AB9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latin typeface="Times New Roman" panose="02020603050405020304" pitchFamily="18" charset="0"/>
              </a:defRPr>
            </a:lvl1pPr>
            <a:lvl2pPr marL="742950" indent="-285750">
              <a:defRPr sz="2800">
                <a:solidFill>
                  <a:schemeClr val="tx2"/>
                </a:solidFill>
                <a:latin typeface="Times New Roman" panose="02020603050405020304" pitchFamily="18" charset="0"/>
              </a:defRPr>
            </a:lvl2pPr>
            <a:lvl3pPr marL="1143000" indent="-228600">
              <a:defRPr sz="2800">
                <a:solidFill>
                  <a:schemeClr val="tx2"/>
                </a:solidFill>
                <a:latin typeface="Times New Roman" panose="02020603050405020304" pitchFamily="18" charset="0"/>
              </a:defRPr>
            </a:lvl3pPr>
            <a:lvl4pPr marL="1600200" indent="-228600">
              <a:defRPr sz="2800">
                <a:solidFill>
                  <a:schemeClr val="tx2"/>
                </a:solidFill>
                <a:latin typeface="Times New Roman" panose="02020603050405020304" pitchFamily="18" charset="0"/>
              </a:defRPr>
            </a:lvl4pPr>
            <a:lvl5pPr marL="2057400" indent="-228600">
              <a:defRPr sz="28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defRPr>
            </a:lvl9pPr>
          </a:lstStyle>
          <a:p>
            <a:fld id="{10CAB309-38D3-5A48-A2C8-B7F3BB8E70D7}" type="slidenum">
              <a:rPr lang="en-US" altLang="x-none" sz="1200">
                <a:solidFill>
                  <a:srgbClr val="000000"/>
                </a:solidFill>
                <a:latin typeface="Calibri" panose="020F0502020204030204" pitchFamily="34" charset="0"/>
              </a:rPr>
              <a:pPr/>
              <a:t>1</a:t>
            </a:fld>
            <a:endParaRPr lang="en-US" altLang="x-non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590697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2EF34148-A26B-9049-B352-52DD19EEAC5D}"/>
              </a:ext>
            </a:extLst>
          </p:cNvPr>
          <p:cNvSpPr>
            <a:spLocks noGrp="1" noRot="1" noChangeAspect="1" noChangeArrowheads="1" noTextEdit="1"/>
          </p:cNvSpPr>
          <p:nvPr>
            <p:ph type="sldImg"/>
          </p:nvPr>
        </p:nvSpPr>
        <p:spPr>
          <a:ln/>
        </p:spPr>
      </p:sp>
      <p:sp>
        <p:nvSpPr>
          <p:cNvPr id="103426" name="Notes Placeholder 2">
            <a:extLst>
              <a:ext uri="{FF2B5EF4-FFF2-40B4-BE49-F238E27FC236}">
                <a16:creationId xmlns:a16="http://schemas.microsoft.com/office/drawing/2014/main" id="{0B4FCAD9-5EDD-FF46-8B6F-D2F2F1BBE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103427" name="Slide Number Placeholder 3">
            <a:extLst>
              <a:ext uri="{FF2B5EF4-FFF2-40B4-BE49-F238E27FC236}">
                <a16:creationId xmlns:a16="http://schemas.microsoft.com/office/drawing/2014/main" id="{2F8ECCF6-6744-6E46-965D-DADCD82AB9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latin typeface="Times New Roman" panose="02020603050405020304" pitchFamily="18" charset="0"/>
              </a:defRPr>
            </a:lvl1pPr>
            <a:lvl2pPr marL="742950" indent="-285750">
              <a:defRPr sz="2800">
                <a:solidFill>
                  <a:schemeClr val="tx2"/>
                </a:solidFill>
                <a:latin typeface="Times New Roman" panose="02020603050405020304" pitchFamily="18" charset="0"/>
              </a:defRPr>
            </a:lvl2pPr>
            <a:lvl3pPr marL="1143000" indent="-228600">
              <a:defRPr sz="2800">
                <a:solidFill>
                  <a:schemeClr val="tx2"/>
                </a:solidFill>
                <a:latin typeface="Times New Roman" panose="02020603050405020304" pitchFamily="18" charset="0"/>
              </a:defRPr>
            </a:lvl3pPr>
            <a:lvl4pPr marL="1600200" indent="-228600">
              <a:defRPr sz="2800">
                <a:solidFill>
                  <a:schemeClr val="tx2"/>
                </a:solidFill>
                <a:latin typeface="Times New Roman" panose="02020603050405020304" pitchFamily="18" charset="0"/>
              </a:defRPr>
            </a:lvl4pPr>
            <a:lvl5pPr marL="2057400" indent="-228600">
              <a:defRPr sz="28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defRPr>
            </a:lvl9pPr>
          </a:lstStyle>
          <a:p>
            <a:fld id="{10CAB309-38D3-5A48-A2C8-B7F3BB8E70D7}" type="slidenum">
              <a:rPr lang="en-US" altLang="x-none" sz="1200">
                <a:solidFill>
                  <a:srgbClr val="000000"/>
                </a:solidFill>
                <a:latin typeface="Calibri" panose="020F0502020204030204" pitchFamily="34" charset="0"/>
              </a:rPr>
              <a:pPr/>
              <a:t>12</a:t>
            </a:fld>
            <a:endParaRPr lang="en-US" altLang="x-non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495567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2EF34148-A26B-9049-B352-52DD19EEAC5D}"/>
              </a:ext>
            </a:extLst>
          </p:cNvPr>
          <p:cNvSpPr>
            <a:spLocks noGrp="1" noRot="1" noChangeAspect="1" noChangeArrowheads="1" noTextEdit="1"/>
          </p:cNvSpPr>
          <p:nvPr>
            <p:ph type="sldImg"/>
          </p:nvPr>
        </p:nvSpPr>
        <p:spPr>
          <a:ln/>
        </p:spPr>
      </p:sp>
      <p:sp>
        <p:nvSpPr>
          <p:cNvPr id="103426" name="Notes Placeholder 2">
            <a:extLst>
              <a:ext uri="{FF2B5EF4-FFF2-40B4-BE49-F238E27FC236}">
                <a16:creationId xmlns:a16="http://schemas.microsoft.com/office/drawing/2014/main" id="{0B4FCAD9-5EDD-FF46-8B6F-D2F2F1BBE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103427" name="Slide Number Placeholder 3">
            <a:extLst>
              <a:ext uri="{FF2B5EF4-FFF2-40B4-BE49-F238E27FC236}">
                <a16:creationId xmlns:a16="http://schemas.microsoft.com/office/drawing/2014/main" id="{2F8ECCF6-6744-6E46-965D-DADCD82AB9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latin typeface="Times New Roman" panose="02020603050405020304" pitchFamily="18" charset="0"/>
              </a:defRPr>
            </a:lvl1pPr>
            <a:lvl2pPr marL="742950" indent="-285750">
              <a:defRPr sz="2800">
                <a:solidFill>
                  <a:schemeClr val="tx2"/>
                </a:solidFill>
                <a:latin typeface="Times New Roman" panose="02020603050405020304" pitchFamily="18" charset="0"/>
              </a:defRPr>
            </a:lvl2pPr>
            <a:lvl3pPr marL="1143000" indent="-228600">
              <a:defRPr sz="2800">
                <a:solidFill>
                  <a:schemeClr val="tx2"/>
                </a:solidFill>
                <a:latin typeface="Times New Roman" panose="02020603050405020304" pitchFamily="18" charset="0"/>
              </a:defRPr>
            </a:lvl3pPr>
            <a:lvl4pPr marL="1600200" indent="-228600">
              <a:defRPr sz="2800">
                <a:solidFill>
                  <a:schemeClr val="tx2"/>
                </a:solidFill>
                <a:latin typeface="Times New Roman" panose="02020603050405020304" pitchFamily="18" charset="0"/>
              </a:defRPr>
            </a:lvl4pPr>
            <a:lvl5pPr marL="2057400" indent="-228600">
              <a:defRPr sz="28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defRPr>
            </a:lvl9pPr>
          </a:lstStyle>
          <a:p>
            <a:fld id="{10CAB309-38D3-5A48-A2C8-B7F3BB8E70D7}" type="slidenum">
              <a:rPr lang="en-US" altLang="x-none" sz="1200">
                <a:solidFill>
                  <a:srgbClr val="000000"/>
                </a:solidFill>
                <a:latin typeface="Calibri" panose="020F0502020204030204" pitchFamily="34" charset="0"/>
              </a:rPr>
              <a:pPr/>
              <a:t>2</a:t>
            </a:fld>
            <a:endParaRPr lang="en-US" altLang="x-non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252666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2EF34148-A26B-9049-B352-52DD19EEAC5D}"/>
              </a:ext>
            </a:extLst>
          </p:cNvPr>
          <p:cNvSpPr>
            <a:spLocks noGrp="1" noRot="1" noChangeAspect="1" noChangeArrowheads="1" noTextEdit="1"/>
          </p:cNvSpPr>
          <p:nvPr>
            <p:ph type="sldImg"/>
          </p:nvPr>
        </p:nvSpPr>
        <p:spPr>
          <a:ln/>
        </p:spPr>
      </p:sp>
      <p:sp>
        <p:nvSpPr>
          <p:cNvPr id="103426" name="Notes Placeholder 2">
            <a:extLst>
              <a:ext uri="{FF2B5EF4-FFF2-40B4-BE49-F238E27FC236}">
                <a16:creationId xmlns:a16="http://schemas.microsoft.com/office/drawing/2014/main" id="{0B4FCAD9-5EDD-FF46-8B6F-D2F2F1BBE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103427" name="Slide Number Placeholder 3">
            <a:extLst>
              <a:ext uri="{FF2B5EF4-FFF2-40B4-BE49-F238E27FC236}">
                <a16:creationId xmlns:a16="http://schemas.microsoft.com/office/drawing/2014/main" id="{2F8ECCF6-6744-6E46-965D-DADCD82AB9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latin typeface="Times New Roman" panose="02020603050405020304" pitchFamily="18" charset="0"/>
              </a:defRPr>
            </a:lvl1pPr>
            <a:lvl2pPr marL="742950" indent="-285750">
              <a:defRPr sz="2800">
                <a:solidFill>
                  <a:schemeClr val="tx2"/>
                </a:solidFill>
                <a:latin typeface="Times New Roman" panose="02020603050405020304" pitchFamily="18" charset="0"/>
              </a:defRPr>
            </a:lvl2pPr>
            <a:lvl3pPr marL="1143000" indent="-228600">
              <a:defRPr sz="2800">
                <a:solidFill>
                  <a:schemeClr val="tx2"/>
                </a:solidFill>
                <a:latin typeface="Times New Roman" panose="02020603050405020304" pitchFamily="18" charset="0"/>
              </a:defRPr>
            </a:lvl3pPr>
            <a:lvl4pPr marL="1600200" indent="-228600">
              <a:defRPr sz="2800">
                <a:solidFill>
                  <a:schemeClr val="tx2"/>
                </a:solidFill>
                <a:latin typeface="Times New Roman" panose="02020603050405020304" pitchFamily="18" charset="0"/>
              </a:defRPr>
            </a:lvl4pPr>
            <a:lvl5pPr marL="2057400" indent="-228600">
              <a:defRPr sz="28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defRPr>
            </a:lvl9pPr>
          </a:lstStyle>
          <a:p>
            <a:fld id="{10CAB309-38D3-5A48-A2C8-B7F3BB8E70D7}" type="slidenum">
              <a:rPr lang="en-US" altLang="x-none" sz="1200">
                <a:solidFill>
                  <a:srgbClr val="000000"/>
                </a:solidFill>
                <a:latin typeface="Calibri" panose="020F0502020204030204" pitchFamily="34" charset="0"/>
              </a:rPr>
              <a:pPr/>
              <a:t>3</a:t>
            </a:fld>
            <a:endParaRPr lang="en-US" altLang="x-non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784457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2EF34148-A26B-9049-B352-52DD19EEAC5D}"/>
              </a:ext>
            </a:extLst>
          </p:cNvPr>
          <p:cNvSpPr>
            <a:spLocks noGrp="1" noRot="1" noChangeAspect="1" noChangeArrowheads="1" noTextEdit="1"/>
          </p:cNvSpPr>
          <p:nvPr>
            <p:ph type="sldImg"/>
          </p:nvPr>
        </p:nvSpPr>
        <p:spPr>
          <a:ln/>
        </p:spPr>
      </p:sp>
      <p:sp>
        <p:nvSpPr>
          <p:cNvPr id="103426" name="Notes Placeholder 2">
            <a:extLst>
              <a:ext uri="{FF2B5EF4-FFF2-40B4-BE49-F238E27FC236}">
                <a16:creationId xmlns:a16="http://schemas.microsoft.com/office/drawing/2014/main" id="{0B4FCAD9-5EDD-FF46-8B6F-D2F2F1BBE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103427" name="Slide Number Placeholder 3">
            <a:extLst>
              <a:ext uri="{FF2B5EF4-FFF2-40B4-BE49-F238E27FC236}">
                <a16:creationId xmlns:a16="http://schemas.microsoft.com/office/drawing/2014/main" id="{2F8ECCF6-6744-6E46-965D-DADCD82AB9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latin typeface="Times New Roman" panose="02020603050405020304" pitchFamily="18" charset="0"/>
              </a:defRPr>
            </a:lvl1pPr>
            <a:lvl2pPr marL="742950" indent="-285750">
              <a:defRPr sz="2800">
                <a:solidFill>
                  <a:schemeClr val="tx2"/>
                </a:solidFill>
                <a:latin typeface="Times New Roman" panose="02020603050405020304" pitchFamily="18" charset="0"/>
              </a:defRPr>
            </a:lvl2pPr>
            <a:lvl3pPr marL="1143000" indent="-228600">
              <a:defRPr sz="2800">
                <a:solidFill>
                  <a:schemeClr val="tx2"/>
                </a:solidFill>
                <a:latin typeface="Times New Roman" panose="02020603050405020304" pitchFamily="18" charset="0"/>
              </a:defRPr>
            </a:lvl3pPr>
            <a:lvl4pPr marL="1600200" indent="-228600">
              <a:defRPr sz="2800">
                <a:solidFill>
                  <a:schemeClr val="tx2"/>
                </a:solidFill>
                <a:latin typeface="Times New Roman" panose="02020603050405020304" pitchFamily="18" charset="0"/>
              </a:defRPr>
            </a:lvl4pPr>
            <a:lvl5pPr marL="2057400" indent="-228600">
              <a:defRPr sz="28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defRPr>
            </a:lvl9pPr>
          </a:lstStyle>
          <a:p>
            <a:fld id="{10CAB309-38D3-5A48-A2C8-B7F3BB8E70D7}" type="slidenum">
              <a:rPr lang="en-US" altLang="x-none" sz="1200">
                <a:solidFill>
                  <a:srgbClr val="000000"/>
                </a:solidFill>
                <a:latin typeface="Calibri" panose="020F0502020204030204" pitchFamily="34" charset="0"/>
              </a:rPr>
              <a:pPr/>
              <a:t>5</a:t>
            </a:fld>
            <a:endParaRPr lang="en-US" altLang="x-non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819357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2EF34148-A26B-9049-B352-52DD19EEAC5D}"/>
              </a:ext>
            </a:extLst>
          </p:cNvPr>
          <p:cNvSpPr>
            <a:spLocks noGrp="1" noRot="1" noChangeAspect="1" noChangeArrowheads="1" noTextEdit="1"/>
          </p:cNvSpPr>
          <p:nvPr>
            <p:ph type="sldImg"/>
          </p:nvPr>
        </p:nvSpPr>
        <p:spPr>
          <a:ln/>
        </p:spPr>
      </p:sp>
      <p:sp>
        <p:nvSpPr>
          <p:cNvPr id="103426" name="Notes Placeholder 2">
            <a:extLst>
              <a:ext uri="{FF2B5EF4-FFF2-40B4-BE49-F238E27FC236}">
                <a16:creationId xmlns:a16="http://schemas.microsoft.com/office/drawing/2014/main" id="{0B4FCAD9-5EDD-FF46-8B6F-D2F2F1BBE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103427" name="Slide Number Placeholder 3">
            <a:extLst>
              <a:ext uri="{FF2B5EF4-FFF2-40B4-BE49-F238E27FC236}">
                <a16:creationId xmlns:a16="http://schemas.microsoft.com/office/drawing/2014/main" id="{2F8ECCF6-6744-6E46-965D-DADCD82AB9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latin typeface="Times New Roman" panose="02020603050405020304" pitchFamily="18" charset="0"/>
              </a:defRPr>
            </a:lvl1pPr>
            <a:lvl2pPr marL="742950" indent="-285750">
              <a:defRPr sz="2800">
                <a:solidFill>
                  <a:schemeClr val="tx2"/>
                </a:solidFill>
                <a:latin typeface="Times New Roman" panose="02020603050405020304" pitchFamily="18" charset="0"/>
              </a:defRPr>
            </a:lvl2pPr>
            <a:lvl3pPr marL="1143000" indent="-228600">
              <a:defRPr sz="2800">
                <a:solidFill>
                  <a:schemeClr val="tx2"/>
                </a:solidFill>
                <a:latin typeface="Times New Roman" panose="02020603050405020304" pitchFamily="18" charset="0"/>
              </a:defRPr>
            </a:lvl3pPr>
            <a:lvl4pPr marL="1600200" indent="-228600">
              <a:defRPr sz="2800">
                <a:solidFill>
                  <a:schemeClr val="tx2"/>
                </a:solidFill>
                <a:latin typeface="Times New Roman" panose="02020603050405020304" pitchFamily="18" charset="0"/>
              </a:defRPr>
            </a:lvl4pPr>
            <a:lvl5pPr marL="2057400" indent="-228600">
              <a:defRPr sz="28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defRPr>
            </a:lvl9pPr>
          </a:lstStyle>
          <a:p>
            <a:fld id="{10CAB309-38D3-5A48-A2C8-B7F3BB8E70D7}" type="slidenum">
              <a:rPr lang="en-US" altLang="x-none" sz="1200">
                <a:solidFill>
                  <a:srgbClr val="000000"/>
                </a:solidFill>
                <a:latin typeface="Calibri" panose="020F0502020204030204" pitchFamily="34" charset="0"/>
              </a:rPr>
              <a:pPr/>
              <a:t>6</a:t>
            </a:fld>
            <a:endParaRPr lang="en-US" altLang="x-non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855806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2EF34148-A26B-9049-B352-52DD19EEAC5D}"/>
              </a:ext>
            </a:extLst>
          </p:cNvPr>
          <p:cNvSpPr>
            <a:spLocks noGrp="1" noRot="1" noChangeAspect="1" noChangeArrowheads="1" noTextEdit="1"/>
          </p:cNvSpPr>
          <p:nvPr>
            <p:ph type="sldImg"/>
          </p:nvPr>
        </p:nvSpPr>
        <p:spPr>
          <a:ln/>
        </p:spPr>
      </p:sp>
      <p:sp>
        <p:nvSpPr>
          <p:cNvPr id="103426" name="Notes Placeholder 2">
            <a:extLst>
              <a:ext uri="{FF2B5EF4-FFF2-40B4-BE49-F238E27FC236}">
                <a16:creationId xmlns:a16="http://schemas.microsoft.com/office/drawing/2014/main" id="{0B4FCAD9-5EDD-FF46-8B6F-D2F2F1BBE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103427" name="Slide Number Placeholder 3">
            <a:extLst>
              <a:ext uri="{FF2B5EF4-FFF2-40B4-BE49-F238E27FC236}">
                <a16:creationId xmlns:a16="http://schemas.microsoft.com/office/drawing/2014/main" id="{2F8ECCF6-6744-6E46-965D-DADCD82AB9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latin typeface="Times New Roman" panose="02020603050405020304" pitchFamily="18" charset="0"/>
              </a:defRPr>
            </a:lvl1pPr>
            <a:lvl2pPr marL="742950" indent="-285750">
              <a:defRPr sz="2800">
                <a:solidFill>
                  <a:schemeClr val="tx2"/>
                </a:solidFill>
                <a:latin typeface="Times New Roman" panose="02020603050405020304" pitchFamily="18" charset="0"/>
              </a:defRPr>
            </a:lvl2pPr>
            <a:lvl3pPr marL="1143000" indent="-228600">
              <a:defRPr sz="2800">
                <a:solidFill>
                  <a:schemeClr val="tx2"/>
                </a:solidFill>
                <a:latin typeface="Times New Roman" panose="02020603050405020304" pitchFamily="18" charset="0"/>
              </a:defRPr>
            </a:lvl3pPr>
            <a:lvl4pPr marL="1600200" indent="-228600">
              <a:defRPr sz="2800">
                <a:solidFill>
                  <a:schemeClr val="tx2"/>
                </a:solidFill>
                <a:latin typeface="Times New Roman" panose="02020603050405020304" pitchFamily="18" charset="0"/>
              </a:defRPr>
            </a:lvl4pPr>
            <a:lvl5pPr marL="2057400" indent="-228600">
              <a:defRPr sz="28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defRPr>
            </a:lvl9pPr>
          </a:lstStyle>
          <a:p>
            <a:fld id="{10CAB309-38D3-5A48-A2C8-B7F3BB8E70D7}" type="slidenum">
              <a:rPr lang="en-US" altLang="x-none" sz="1200">
                <a:solidFill>
                  <a:srgbClr val="000000"/>
                </a:solidFill>
                <a:latin typeface="Calibri" panose="020F0502020204030204" pitchFamily="34" charset="0"/>
              </a:rPr>
              <a:pPr/>
              <a:t>7</a:t>
            </a:fld>
            <a:endParaRPr lang="en-US" altLang="x-non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069047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2EF34148-A26B-9049-B352-52DD19EEAC5D}"/>
              </a:ext>
            </a:extLst>
          </p:cNvPr>
          <p:cNvSpPr>
            <a:spLocks noGrp="1" noRot="1" noChangeAspect="1" noChangeArrowheads="1" noTextEdit="1"/>
          </p:cNvSpPr>
          <p:nvPr>
            <p:ph type="sldImg"/>
          </p:nvPr>
        </p:nvSpPr>
        <p:spPr>
          <a:ln/>
        </p:spPr>
      </p:sp>
      <p:sp>
        <p:nvSpPr>
          <p:cNvPr id="103426" name="Notes Placeholder 2">
            <a:extLst>
              <a:ext uri="{FF2B5EF4-FFF2-40B4-BE49-F238E27FC236}">
                <a16:creationId xmlns:a16="http://schemas.microsoft.com/office/drawing/2014/main" id="{0B4FCAD9-5EDD-FF46-8B6F-D2F2F1BBE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103427" name="Slide Number Placeholder 3">
            <a:extLst>
              <a:ext uri="{FF2B5EF4-FFF2-40B4-BE49-F238E27FC236}">
                <a16:creationId xmlns:a16="http://schemas.microsoft.com/office/drawing/2014/main" id="{2F8ECCF6-6744-6E46-965D-DADCD82AB9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latin typeface="Times New Roman" panose="02020603050405020304" pitchFamily="18" charset="0"/>
              </a:defRPr>
            </a:lvl1pPr>
            <a:lvl2pPr marL="742950" indent="-285750">
              <a:defRPr sz="2800">
                <a:solidFill>
                  <a:schemeClr val="tx2"/>
                </a:solidFill>
                <a:latin typeface="Times New Roman" panose="02020603050405020304" pitchFamily="18" charset="0"/>
              </a:defRPr>
            </a:lvl2pPr>
            <a:lvl3pPr marL="1143000" indent="-228600">
              <a:defRPr sz="2800">
                <a:solidFill>
                  <a:schemeClr val="tx2"/>
                </a:solidFill>
                <a:latin typeface="Times New Roman" panose="02020603050405020304" pitchFamily="18" charset="0"/>
              </a:defRPr>
            </a:lvl3pPr>
            <a:lvl4pPr marL="1600200" indent="-228600">
              <a:defRPr sz="2800">
                <a:solidFill>
                  <a:schemeClr val="tx2"/>
                </a:solidFill>
                <a:latin typeface="Times New Roman" panose="02020603050405020304" pitchFamily="18" charset="0"/>
              </a:defRPr>
            </a:lvl4pPr>
            <a:lvl5pPr marL="2057400" indent="-228600">
              <a:defRPr sz="28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defRPr>
            </a:lvl9pPr>
          </a:lstStyle>
          <a:p>
            <a:fld id="{10CAB309-38D3-5A48-A2C8-B7F3BB8E70D7}" type="slidenum">
              <a:rPr lang="en-US" altLang="x-none" sz="1200">
                <a:solidFill>
                  <a:srgbClr val="000000"/>
                </a:solidFill>
                <a:latin typeface="Calibri" panose="020F0502020204030204" pitchFamily="34" charset="0"/>
              </a:rPr>
              <a:pPr/>
              <a:t>8</a:t>
            </a:fld>
            <a:endParaRPr lang="en-US" altLang="x-non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789000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2EF34148-A26B-9049-B352-52DD19EEAC5D}"/>
              </a:ext>
            </a:extLst>
          </p:cNvPr>
          <p:cNvSpPr>
            <a:spLocks noGrp="1" noRot="1" noChangeAspect="1" noChangeArrowheads="1" noTextEdit="1"/>
          </p:cNvSpPr>
          <p:nvPr>
            <p:ph type="sldImg"/>
          </p:nvPr>
        </p:nvSpPr>
        <p:spPr>
          <a:ln/>
        </p:spPr>
      </p:sp>
      <p:sp>
        <p:nvSpPr>
          <p:cNvPr id="103426" name="Notes Placeholder 2">
            <a:extLst>
              <a:ext uri="{FF2B5EF4-FFF2-40B4-BE49-F238E27FC236}">
                <a16:creationId xmlns:a16="http://schemas.microsoft.com/office/drawing/2014/main" id="{0B4FCAD9-5EDD-FF46-8B6F-D2F2F1BBE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103427" name="Slide Number Placeholder 3">
            <a:extLst>
              <a:ext uri="{FF2B5EF4-FFF2-40B4-BE49-F238E27FC236}">
                <a16:creationId xmlns:a16="http://schemas.microsoft.com/office/drawing/2014/main" id="{2F8ECCF6-6744-6E46-965D-DADCD82AB9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latin typeface="Times New Roman" panose="02020603050405020304" pitchFamily="18" charset="0"/>
              </a:defRPr>
            </a:lvl1pPr>
            <a:lvl2pPr marL="742950" indent="-285750">
              <a:defRPr sz="2800">
                <a:solidFill>
                  <a:schemeClr val="tx2"/>
                </a:solidFill>
                <a:latin typeface="Times New Roman" panose="02020603050405020304" pitchFamily="18" charset="0"/>
              </a:defRPr>
            </a:lvl2pPr>
            <a:lvl3pPr marL="1143000" indent="-228600">
              <a:defRPr sz="2800">
                <a:solidFill>
                  <a:schemeClr val="tx2"/>
                </a:solidFill>
                <a:latin typeface="Times New Roman" panose="02020603050405020304" pitchFamily="18" charset="0"/>
              </a:defRPr>
            </a:lvl3pPr>
            <a:lvl4pPr marL="1600200" indent="-228600">
              <a:defRPr sz="2800">
                <a:solidFill>
                  <a:schemeClr val="tx2"/>
                </a:solidFill>
                <a:latin typeface="Times New Roman" panose="02020603050405020304" pitchFamily="18" charset="0"/>
              </a:defRPr>
            </a:lvl4pPr>
            <a:lvl5pPr marL="2057400" indent="-228600">
              <a:defRPr sz="28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defRPr>
            </a:lvl9pPr>
          </a:lstStyle>
          <a:p>
            <a:fld id="{10CAB309-38D3-5A48-A2C8-B7F3BB8E70D7}" type="slidenum">
              <a:rPr lang="en-US" altLang="x-none" sz="1200">
                <a:solidFill>
                  <a:srgbClr val="000000"/>
                </a:solidFill>
                <a:latin typeface="Calibri" panose="020F0502020204030204" pitchFamily="34" charset="0"/>
              </a:rPr>
              <a:pPr/>
              <a:t>10</a:t>
            </a:fld>
            <a:endParaRPr lang="en-US" altLang="x-non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442010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2EF34148-A26B-9049-B352-52DD19EEAC5D}"/>
              </a:ext>
            </a:extLst>
          </p:cNvPr>
          <p:cNvSpPr>
            <a:spLocks noGrp="1" noRot="1" noChangeAspect="1" noChangeArrowheads="1" noTextEdit="1"/>
          </p:cNvSpPr>
          <p:nvPr>
            <p:ph type="sldImg"/>
          </p:nvPr>
        </p:nvSpPr>
        <p:spPr>
          <a:ln/>
        </p:spPr>
      </p:sp>
      <p:sp>
        <p:nvSpPr>
          <p:cNvPr id="103426" name="Notes Placeholder 2">
            <a:extLst>
              <a:ext uri="{FF2B5EF4-FFF2-40B4-BE49-F238E27FC236}">
                <a16:creationId xmlns:a16="http://schemas.microsoft.com/office/drawing/2014/main" id="{0B4FCAD9-5EDD-FF46-8B6F-D2F2F1BBE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103427" name="Slide Number Placeholder 3">
            <a:extLst>
              <a:ext uri="{FF2B5EF4-FFF2-40B4-BE49-F238E27FC236}">
                <a16:creationId xmlns:a16="http://schemas.microsoft.com/office/drawing/2014/main" id="{2F8ECCF6-6744-6E46-965D-DADCD82AB9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latin typeface="Times New Roman" panose="02020603050405020304" pitchFamily="18" charset="0"/>
              </a:defRPr>
            </a:lvl1pPr>
            <a:lvl2pPr marL="742950" indent="-285750">
              <a:defRPr sz="2800">
                <a:solidFill>
                  <a:schemeClr val="tx2"/>
                </a:solidFill>
                <a:latin typeface="Times New Roman" panose="02020603050405020304" pitchFamily="18" charset="0"/>
              </a:defRPr>
            </a:lvl2pPr>
            <a:lvl3pPr marL="1143000" indent="-228600">
              <a:defRPr sz="2800">
                <a:solidFill>
                  <a:schemeClr val="tx2"/>
                </a:solidFill>
                <a:latin typeface="Times New Roman" panose="02020603050405020304" pitchFamily="18" charset="0"/>
              </a:defRPr>
            </a:lvl3pPr>
            <a:lvl4pPr marL="1600200" indent="-228600">
              <a:defRPr sz="2800">
                <a:solidFill>
                  <a:schemeClr val="tx2"/>
                </a:solidFill>
                <a:latin typeface="Times New Roman" panose="02020603050405020304" pitchFamily="18" charset="0"/>
              </a:defRPr>
            </a:lvl4pPr>
            <a:lvl5pPr marL="2057400" indent="-228600">
              <a:defRPr sz="28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defRPr>
            </a:lvl9pPr>
          </a:lstStyle>
          <a:p>
            <a:fld id="{10CAB309-38D3-5A48-A2C8-B7F3BB8E70D7}" type="slidenum">
              <a:rPr lang="en-US" altLang="x-none" sz="1200">
                <a:solidFill>
                  <a:srgbClr val="000000"/>
                </a:solidFill>
                <a:latin typeface="Calibri" panose="020F0502020204030204" pitchFamily="34" charset="0"/>
              </a:rPr>
              <a:pPr/>
              <a:t>11</a:t>
            </a:fld>
            <a:endParaRPr lang="en-US" altLang="x-non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123364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085468DE-626E-4A2F-8C14-3660EB679812}" type="datetimeFigureOut">
              <a:rPr lang="vi-VN" smtClean="0"/>
              <a:t>30/01/2023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1412149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85468DE-626E-4A2F-8C14-3660EB679812}" type="datetimeFigureOut">
              <a:rPr lang="vi-VN" smtClean="0"/>
              <a:t>30/01/2023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58341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85468DE-626E-4A2F-8C14-3660EB679812}" type="datetimeFigureOut">
              <a:rPr lang="vi-VN" smtClean="0"/>
              <a:t>30/01/2023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158719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85468DE-626E-4A2F-8C14-3660EB679812}" type="datetimeFigureOut">
              <a:rPr lang="vi-VN" smtClean="0"/>
              <a:t>30/01/2023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416990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5468DE-626E-4A2F-8C14-3660EB679812}" type="datetimeFigureOut">
              <a:rPr lang="vi-VN" smtClean="0"/>
              <a:t>30/01/2023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133420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085468DE-626E-4A2F-8C14-3660EB679812}" type="datetimeFigureOut">
              <a:rPr lang="vi-VN" smtClean="0"/>
              <a:t>30/01/2023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38623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085468DE-626E-4A2F-8C14-3660EB679812}" type="datetimeFigureOut">
              <a:rPr lang="vi-VN" smtClean="0"/>
              <a:t>30/01/2023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74695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085468DE-626E-4A2F-8C14-3660EB679812}" type="datetimeFigureOut">
              <a:rPr lang="vi-VN" smtClean="0"/>
              <a:t>30/01/2023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2877869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468DE-626E-4A2F-8C14-3660EB679812}" type="datetimeFigureOut">
              <a:rPr lang="vi-VN" smtClean="0"/>
              <a:t>30/01/2023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2630349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5468DE-626E-4A2F-8C14-3660EB679812}" type="datetimeFigureOut">
              <a:rPr lang="vi-VN" smtClean="0"/>
              <a:t>30/01/2023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1516000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5468DE-626E-4A2F-8C14-3660EB679812}" type="datetimeFigureOut">
              <a:rPr lang="vi-VN" smtClean="0"/>
              <a:t>30/01/2023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414420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468DE-626E-4A2F-8C14-3660EB679812}" type="datetimeFigureOut">
              <a:rPr lang="vi-VN" smtClean="0"/>
              <a:t>30/01/2023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D1AD3-ED76-4C99-8736-D5FBAB4854FE}" type="slidenum">
              <a:rPr lang="vi-VN" smtClean="0"/>
              <a:t>‹#›</a:t>
            </a:fld>
            <a:endParaRPr lang="vi-VN"/>
          </a:p>
        </p:txBody>
      </p:sp>
    </p:spTree>
    <p:extLst>
      <p:ext uri="{BB962C8B-B14F-4D97-AF65-F5344CB8AC3E}">
        <p14:creationId xmlns:p14="http://schemas.microsoft.com/office/powerpoint/2010/main" val="3335341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8.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3.png"/><Relationship Id="rId3" Type="http://schemas.openxmlformats.org/officeDocument/2006/relationships/notesSlide" Target="../notesSlides/notesSlide9.xml"/><Relationship Id="rId7" Type="http://schemas.openxmlformats.org/officeDocument/2006/relationships/image" Target="../media/image3.png"/><Relationship Id="rId12"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1.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3.png"/><Relationship Id="rId3" Type="http://schemas.openxmlformats.org/officeDocument/2006/relationships/notesSlide" Target="../notesSlides/notesSlide10.xml"/><Relationship Id="rId7" Type="http://schemas.openxmlformats.org/officeDocument/2006/relationships/image" Target="../media/image3.png"/><Relationship Id="rId12"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1.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image" Target="../media/image1.png"/><Relationship Id="rId15" Type="http://schemas.openxmlformats.org/officeDocument/2006/relationships/image" Target="../media/image14.emf"/><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4.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3.png"/><Relationship Id="rId12"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1.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image" Target="../media/image1.png"/><Relationship Id="rId15" Type="http://schemas.openxmlformats.org/officeDocument/2006/relationships/image" Target="../media/image14.emf"/><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4.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5.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1.png"/><Relationship Id="rId11" Type="http://schemas.openxmlformats.org/officeDocument/2006/relationships/image" Target="../media/image1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6.xml"/><Relationship Id="rId7" Type="http://schemas.openxmlformats.org/officeDocument/2006/relationships/image" Target="../media/image3.png"/><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1.png"/><Relationship Id="rId11" Type="http://schemas.openxmlformats.org/officeDocument/2006/relationships/image" Target="../media/image12.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7.xml"/><Relationship Id="rId7" Type="http://schemas.openxmlformats.org/officeDocument/2006/relationships/image" Target="../media/image5.png"/><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图片 4">
            <a:extLst>
              <a:ext uri="{FF2B5EF4-FFF2-40B4-BE49-F238E27FC236}">
                <a16:creationId xmlns:a16="http://schemas.microsoft.com/office/drawing/2014/main" id="{10A5226A-AEFA-CC48-B38E-9EF3E50C61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8" y="1338263"/>
            <a:ext cx="785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图片 5">
            <a:extLst>
              <a:ext uri="{FF2B5EF4-FFF2-40B4-BE49-F238E27FC236}">
                <a16:creationId xmlns:a16="http://schemas.microsoft.com/office/drawing/2014/main" id="{8E88A242-D01F-3D4A-A096-80B00DB5A6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5788" y="2476500"/>
            <a:ext cx="7254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图片 7">
            <a:extLst>
              <a:ext uri="{FF2B5EF4-FFF2-40B4-BE49-F238E27FC236}">
                <a16:creationId xmlns:a16="http://schemas.microsoft.com/office/drawing/2014/main" id="{F3B57378-ACAD-A844-9479-AA7AE19693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72762" y="1502068"/>
            <a:ext cx="133191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图片 8">
            <a:extLst>
              <a:ext uri="{FF2B5EF4-FFF2-40B4-BE49-F238E27FC236}">
                <a16:creationId xmlns:a16="http://schemas.microsoft.com/office/drawing/2014/main" id="{0E3530C9-3932-6849-8EFF-887636822D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100" y="457200"/>
            <a:ext cx="15367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图片 9">
            <a:extLst>
              <a:ext uri="{FF2B5EF4-FFF2-40B4-BE49-F238E27FC236}">
                <a16:creationId xmlns:a16="http://schemas.microsoft.com/office/drawing/2014/main" id="{DEF453BC-45B5-024A-971A-98555B8DE4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712" y="5314951"/>
            <a:ext cx="11858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图片 10">
            <a:extLst>
              <a:ext uri="{FF2B5EF4-FFF2-40B4-BE49-F238E27FC236}">
                <a16:creationId xmlns:a16="http://schemas.microsoft.com/office/drawing/2014/main" id="{F571013A-C97F-E344-A1A0-FFE7DA1DCC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55275" y="493713"/>
            <a:ext cx="82391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9" name="图片 11">
            <a:extLst>
              <a:ext uri="{FF2B5EF4-FFF2-40B4-BE49-F238E27FC236}">
                <a16:creationId xmlns:a16="http://schemas.microsoft.com/office/drawing/2014/main" id="{0B40DDC1-2FD3-A341-BE39-88D2BE81B3C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3137" y="223044"/>
            <a:ext cx="73183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任意多边形: 形状 14">
            <a:extLst>
              <a:ext uri="{FF2B5EF4-FFF2-40B4-BE49-F238E27FC236}">
                <a16:creationId xmlns:a16="http://schemas.microsoft.com/office/drawing/2014/main" id="{7CD50268-4D34-0E47-9E0B-09EAA02DF227}"/>
              </a:ext>
            </a:extLst>
          </p:cNvPr>
          <p:cNvSpPr/>
          <p:nvPr/>
        </p:nvSpPr>
        <p:spPr>
          <a:xfrm>
            <a:off x="965200" y="5781675"/>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6" name="任意多边形: 形状 15">
            <a:extLst>
              <a:ext uri="{FF2B5EF4-FFF2-40B4-BE49-F238E27FC236}">
                <a16:creationId xmlns:a16="http://schemas.microsoft.com/office/drawing/2014/main" id="{2FE129D1-117F-4842-A7E7-AA7C6738C8F5}"/>
              </a:ext>
            </a:extLst>
          </p:cNvPr>
          <p:cNvSpPr/>
          <p:nvPr/>
        </p:nvSpPr>
        <p:spPr>
          <a:xfrm>
            <a:off x="11690350" y="3600450"/>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pic>
        <p:nvPicPr>
          <p:cNvPr id="19" name="图片 21">
            <a:extLst>
              <a:ext uri="{FF2B5EF4-FFF2-40B4-BE49-F238E27FC236}">
                <a16:creationId xmlns:a16="http://schemas.microsoft.com/office/drawing/2014/main" id="{0CB69F3E-738A-FD4E-A15D-031EAD6473C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294188" y="5537200"/>
            <a:ext cx="7591425"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5">
            <a:extLst>
              <a:ext uri="{FF2B5EF4-FFF2-40B4-BE49-F238E27FC236}">
                <a16:creationId xmlns:a16="http://schemas.microsoft.com/office/drawing/2014/main" id="{3C060B21-4F7F-F941-990B-DD6FDE21442C}"/>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75" y="4940300"/>
            <a:ext cx="1995488"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7">
            <a:extLst>
              <a:ext uri="{FF2B5EF4-FFF2-40B4-BE49-F238E27FC236}">
                <a16:creationId xmlns:a16="http://schemas.microsoft.com/office/drawing/2014/main" id="{F752E9C6-3018-C240-AAF7-8729017D4972}"/>
              </a:ext>
            </a:extLst>
          </p:cNvPr>
          <p:cNvSpPr txBox="1">
            <a:spLocks noChangeArrowheads="1"/>
          </p:cNvSpPr>
          <p:nvPr/>
        </p:nvSpPr>
        <p:spPr bwMode="auto">
          <a:xfrm>
            <a:off x="253999" y="1116011"/>
            <a:ext cx="11599333"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x-none" sz="4400" b="1" dirty="0" err="1">
                <a:latin typeface="Times New Roman" panose="02020603050405020304" pitchFamily="18" charset="0"/>
                <a:cs typeface="Times New Roman" panose="02020603050405020304" pitchFamily="18" charset="0"/>
              </a:rPr>
              <a:t>Luyện</a:t>
            </a:r>
            <a:r>
              <a:rPr lang="en-US" altLang="x-none" sz="4400" b="1" dirty="0">
                <a:latin typeface="Times New Roman" panose="02020603050405020304" pitchFamily="18" charset="0"/>
                <a:cs typeface="Times New Roman" panose="02020603050405020304" pitchFamily="18" charset="0"/>
              </a:rPr>
              <a:t> </a:t>
            </a:r>
            <a:r>
              <a:rPr lang="en-US" altLang="x-none" sz="4400" b="1" dirty="0" err="1">
                <a:latin typeface="Times New Roman" panose="02020603050405020304" pitchFamily="18" charset="0"/>
                <a:cs typeface="Times New Roman" panose="02020603050405020304" pitchFamily="18" charset="0"/>
              </a:rPr>
              <a:t>từ</a:t>
            </a:r>
            <a:r>
              <a:rPr lang="en-US" altLang="x-none" sz="4400" b="1" dirty="0">
                <a:latin typeface="Times New Roman" panose="02020603050405020304" pitchFamily="18" charset="0"/>
                <a:cs typeface="Times New Roman" panose="02020603050405020304" pitchFamily="18" charset="0"/>
              </a:rPr>
              <a:t> </a:t>
            </a:r>
            <a:r>
              <a:rPr lang="en-US" altLang="x-none" sz="4400" b="1" dirty="0" err="1">
                <a:latin typeface="Times New Roman" panose="02020603050405020304" pitchFamily="18" charset="0"/>
                <a:cs typeface="Times New Roman" panose="02020603050405020304" pitchFamily="18" charset="0"/>
              </a:rPr>
              <a:t>và</a:t>
            </a:r>
            <a:r>
              <a:rPr lang="en-US" altLang="x-none" sz="4400" b="1" dirty="0">
                <a:latin typeface="Times New Roman" panose="02020603050405020304" pitchFamily="18" charset="0"/>
                <a:cs typeface="Times New Roman" panose="02020603050405020304" pitchFamily="18" charset="0"/>
              </a:rPr>
              <a:t> </a:t>
            </a:r>
            <a:r>
              <a:rPr lang="en-US" altLang="x-none" sz="4400" b="1" dirty="0" err="1">
                <a:latin typeface="Times New Roman" panose="02020603050405020304" pitchFamily="18" charset="0"/>
                <a:cs typeface="Times New Roman" panose="02020603050405020304" pitchFamily="18" charset="0"/>
              </a:rPr>
              <a:t>câu</a:t>
            </a:r>
            <a:br>
              <a:rPr lang="en-US" altLang="x-none" sz="4400" b="1" dirty="0">
                <a:latin typeface="Times New Roman" panose="02020603050405020304" pitchFamily="18" charset="0"/>
                <a:cs typeface="Times New Roman" panose="02020603050405020304" pitchFamily="18" charset="0"/>
              </a:rPr>
            </a:br>
            <a:r>
              <a:rPr lang="en-US" altLang="x-none" sz="4800" b="1" dirty="0" err="1">
                <a:solidFill>
                  <a:srgbClr val="FF0000"/>
                </a:solidFill>
                <a:latin typeface="Times New Roman" panose="02020603050405020304" pitchFamily="18" charset="0"/>
                <a:cs typeface="Times New Roman" panose="02020603050405020304" pitchFamily="18" charset="0"/>
              </a:rPr>
              <a:t>Luyện</a:t>
            </a:r>
            <a:r>
              <a:rPr lang="en-US" altLang="x-none" sz="4800" b="1" dirty="0">
                <a:solidFill>
                  <a:srgbClr val="FF0000"/>
                </a:solidFill>
                <a:latin typeface="Times New Roman" panose="02020603050405020304" pitchFamily="18" charset="0"/>
                <a:cs typeface="Times New Roman" panose="02020603050405020304" pitchFamily="18" charset="0"/>
              </a:rPr>
              <a:t> </a:t>
            </a:r>
            <a:r>
              <a:rPr lang="en-US" altLang="x-none" sz="4800" b="1" dirty="0" err="1">
                <a:solidFill>
                  <a:srgbClr val="FF0000"/>
                </a:solidFill>
                <a:latin typeface="Times New Roman" panose="02020603050405020304" pitchFamily="18" charset="0"/>
                <a:cs typeface="Times New Roman" panose="02020603050405020304" pitchFamily="18" charset="0"/>
              </a:rPr>
              <a:t>tập</a:t>
            </a:r>
            <a:r>
              <a:rPr lang="en-US" altLang="x-none" sz="4800" b="1" dirty="0">
                <a:solidFill>
                  <a:srgbClr val="FF0000"/>
                </a:solidFill>
                <a:latin typeface="Times New Roman" panose="02020603050405020304" pitchFamily="18" charset="0"/>
                <a:cs typeface="Times New Roman" panose="02020603050405020304" pitchFamily="18" charset="0"/>
              </a:rPr>
              <a:t> </a:t>
            </a:r>
            <a:r>
              <a:rPr lang="en-US" altLang="x-none" sz="4800" b="1" dirty="0" err="1">
                <a:solidFill>
                  <a:srgbClr val="FF0000"/>
                </a:solidFill>
                <a:latin typeface="Times New Roman" panose="02020603050405020304" pitchFamily="18" charset="0"/>
                <a:cs typeface="Times New Roman" panose="02020603050405020304" pitchFamily="18" charset="0"/>
              </a:rPr>
              <a:t>về</a:t>
            </a:r>
            <a:r>
              <a:rPr lang="en-US" altLang="x-none" sz="4800" b="1" dirty="0">
                <a:solidFill>
                  <a:srgbClr val="FF0000"/>
                </a:solidFill>
                <a:latin typeface="Times New Roman" panose="02020603050405020304" pitchFamily="18" charset="0"/>
                <a:cs typeface="Times New Roman" panose="02020603050405020304" pitchFamily="18" charset="0"/>
              </a:rPr>
              <a:t> </a:t>
            </a:r>
            <a:r>
              <a:rPr lang="en-US" altLang="x-none" sz="4800" b="1" dirty="0" err="1">
                <a:solidFill>
                  <a:srgbClr val="FF0000"/>
                </a:solidFill>
                <a:latin typeface="Times New Roman" panose="02020603050405020304" pitchFamily="18" charset="0"/>
                <a:cs typeface="Times New Roman" panose="02020603050405020304" pitchFamily="18" charset="0"/>
              </a:rPr>
              <a:t>câu</a:t>
            </a:r>
            <a:r>
              <a:rPr lang="en-US" altLang="x-none" sz="4800" b="1" dirty="0">
                <a:solidFill>
                  <a:srgbClr val="FF0000"/>
                </a:solidFill>
                <a:latin typeface="Times New Roman" panose="02020603050405020304" pitchFamily="18" charset="0"/>
                <a:cs typeface="Times New Roman" panose="02020603050405020304" pitchFamily="18" charset="0"/>
              </a:rPr>
              <a:t> </a:t>
            </a:r>
            <a:r>
              <a:rPr lang="en-US" altLang="x-none" sz="4800" b="1" dirty="0" err="1">
                <a:solidFill>
                  <a:srgbClr val="FF0000"/>
                </a:solidFill>
                <a:latin typeface="Times New Roman" panose="02020603050405020304" pitchFamily="18" charset="0"/>
                <a:cs typeface="Times New Roman" panose="02020603050405020304" pitchFamily="18" charset="0"/>
              </a:rPr>
              <a:t>kể</a:t>
            </a:r>
            <a:r>
              <a:rPr lang="en-US" altLang="x-none" sz="4800" b="1" dirty="0">
                <a:solidFill>
                  <a:srgbClr val="FF0000"/>
                </a:solidFill>
                <a:latin typeface="Times New Roman" panose="02020603050405020304" pitchFamily="18" charset="0"/>
                <a:cs typeface="Times New Roman" panose="02020603050405020304" pitchFamily="18" charset="0"/>
              </a:rPr>
              <a:t> Ai </a:t>
            </a:r>
            <a:r>
              <a:rPr lang="en-US" altLang="x-none" sz="4800" b="1" dirty="0" err="1">
                <a:solidFill>
                  <a:srgbClr val="FF0000"/>
                </a:solidFill>
                <a:latin typeface="Times New Roman" panose="02020603050405020304" pitchFamily="18" charset="0"/>
                <a:cs typeface="Times New Roman" panose="02020603050405020304" pitchFamily="18" charset="0"/>
              </a:rPr>
              <a:t>làm</a:t>
            </a:r>
            <a:r>
              <a:rPr lang="en-US" altLang="x-none" sz="4800" b="1" dirty="0">
                <a:solidFill>
                  <a:srgbClr val="FF0000"/>
                </a:solidFill>
                <a:latin typeface="Times New Roman" panose="02020603050405020304" pitchFamily="18" charset="0"/>
                <a:cs typeface="Times New Roman" panose="02020603050405020304" pitchFamily="18" charset="0"/>
              </a:rPr>
              <a:t> </a:t>
            </a:r>
            <a:r>
              <a:rPr lang="en-US" altLang="x-none" sz="4800" b="1" dirty="0" err="1">
                <a:solidFill>
                  <a:srgbClr val="FF0000"/>
                </a:solidFill>
                <a:latin typeface="Times New Roman" panose="02020603050405020304" pitchFamily="18" charset="0"/>
                <a:cs typeface="Times New Roman" panose="02020603050405020304" pitchFamily="18" charset="0"/>
              </a:rPr>
              <a:t>gì</a:t>
            </a:r>
            <a:r>
              <a:rPr lang="en-US" altLang="x-none" sz="4800" b="1" dirty="0">
                <a:solidFill>
                  <a:srgbClr val="FF0000"/>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8263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2000"/>
                                        <p:tgtEl>
                                          <p:spTgt spid="20"/>
                                        </p:tgtEl>
                                      </p:cBhvr>
                                    </p:animEffect>
                                  </p:childTnLst>
                                </p:cTn>
                              </p:par>
                              <p:par>
                                <p:cTn id="8" presetID="42" presetClass="entr" presetSubtype="0" fill="hold" nodeType="withEffect">
                                  <p:stCondLst>
                                    <p:cond delay="10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500"/>
                                        <p:tgtEl>
                                          <p:spTgt spid="19"/>
                                        </p:tgtEl>
                                      </p:cBhvr>
                                    </p:animEffect>
                                    <p:anim calcmode="lin" valueType="num">
                                      <p:cBhvr>
                                        <p:cTn id="11" dur="1500" fill="hold"/>
                                        <p:tgtEl>
                                          <p:spTgt spid="19"/>
                                        </p:tgtEl>
                                        <p:attrNameLst>
                                          <p:attrName>ppt_x</p:attrName>
                                        </p:attrNameLst>
                                      </p:cBhvr>
                                      <p:tavLst>
                                        <p:tav tm="0">
                                          <p:val>
                                            <p:strVal val="#ppt_x"/>
                                          </p:val>
                                        </p:tav>
                                        <p:tav tm="100000">
                                          <p:val>
                                            <p:strVal val="#ppt_x"/>
                                          </p:val>
                                        </p:tav>
                                      </p:tavLst>
                                    </p:anim>
                                    <p:anim calcmode="lin" valueType="num">
                                      <p:cBhvr>
                                        <p:cTn id="12" dur="1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图片 6">
            <a:extLst>
              <a:ext uri="{FF2B5EF4-FFF2-40B4-BE49-F238E27FC236}">
                <a16:creationId xmlns:a16="http://schemas.microsoft.com/office/drawing/2014/main" id="{96095443-6E35-CA4E-9B51-E287AEA15E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5518" y="25108"/>
            <a:ext cx="12430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图片 7">
            <a:extLst>
              <a:ext uri="{FF2B5EF4-FFF2-40B4-BE49-F238E27FC236}">
                <a16:creationId xmlns:a16="http://schemas.microsoft.com/office/drawing/2014/main" id="{F3B57378-ACAD-A844-9479-AA7AE19693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2762" y="1502068"/>
            <a:ext cx="133191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图片 8">
            <a:extLst>
              <a:ext uri="{FF2B5EF4-FFF2-40B4-BE49-F238E27FC236}">
                <a16:creationId xmlns:a16="http://schemas.microsoft.com/office/drawing/2014/main" id="{0E3530C9-3932-6849-8EFF-887636822D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25" y="25108"/>
            <a:ext cx="15367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图片 9">
            <a:extLst>
              <a:ext uri="{FF2B5EF4-FFF2-40B4-BE49-F238E27FC236}">
                <a16:creationId xmlns:a16="http://schemas.microsoft.com/office/drawing/2014/main" id="{DEF453BC-45B5-024A-971A-98555B8DE4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712" y="5314951"/>
            <a:ext cx="11858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图片 10">
            <a:extLst>
              <a:ext uri="{FF2B5EF4-FFF2-40B4-BE49-F238E27FC236}">
                <a16:creationId xmlns:a16="http://schemas.microsoft.com/office/drawing/2014/main" id="{F571013A-C97F-E344-A1A0-FFE7DA1DCC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34725" y="63355"/>
            <a:ext cx="82391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任意多边形: 形状 14">
            <a:extLst>
              <a:ext uri="{FF2B5EF4-FFF2-40B4-BE49-F238E27FC236}">
                <a16:creationId xmlns:a16="http://schemas.microsoft.com/office/drawing/2014/main" id="{7CD50268-4D34-0E47-9E0B-09EAA02DF227}"/>
              </a:ext>
            </a:extLst>
          </p:cNvPr>
          <p:cNvSpPr/>
          <p:nvPr/>
        </p:nvSpPr>
        <p:spPr>
          <a:xfrm>
            <a:off x="965200" y="5781675"/>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6" name="任意多边形: 形状 15">
            <a:extLst>
              <a:ext uri="{FF2B5EF4-FFF2-40B4-BE49-F238E27FC236}">
                <a16:creationId xmlns:a16="http://schemas.microsoft.com/office/drawing/2014/main" id="{2FE129D1-117F-4842-A7E7-AA7C6738C8F5}"/>
              </a:ext>
            </a:extLst>
          </p:cNvPr>
          <p:cNvSpPr/>
          <p:nvPr/>
        </p:nvSpPr>
        <p:spPr>
          <a:xfrm>
            <a:off x="11690350" y="3600450"/>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grpSp>
        <p:nvGrpSpPr>
          <p:cNvPr id="17" name="Group 17">
            <a:extLst>
              <a:ext uri="{FF2B5EF4-FFF2-40B4-BE49-F238E27FC236}">
                <a16:creationId xmlns:a16="http://schemas.microsoft.com/office/drawing/2014/main" id="{266A9991-8FE7-5848-B527-C604CB93E592}"/>
              </a:ext>
            </a:extLst>
          </p:cNvPr>
          <p:cNvGrpSpPr>
            <a:grpSpLocks/>
          </p:cNvGrpSpPr>
          <p:nvPr/>
        </p:nvGrpSpPr>
        <p:grpSpPr bwMode="auto">
          <a:xfrm>
            <a:off x="1047750" y="285750"/>
            <a:ext cx="12192000" cy="1438275"/>
            <a:chOff x="359" y="44"/>
            <a:chExt cx="5760" cy="906"/>
          </a:xfrm>
        </p:grpSpPr>
        <p:sp>
          <p:nvSpPr>
            <p:cNvPr id="18" name="Text Box 18">
              <a:extLst>
                <a:ext uri="{FF2B5EF4-FFF2-40B4-BE49-F238E27FC236}">
                  <a16:creationId xmlns:a16="http://schemas.microsoft.com/office/drawing/2014/main" id="{EAF21FB4-A1C7-CA41-B018-B02F52F1E872}"/>
                </a:ext>
              </a:extLst>
            </p:cNvPr>
            <p:cNvSpPr txBox="1">
              <a:spLocks noChangeArrowheads="1"/>
            </p:cNvSpPr>
            <p:nvPr/>
          </p:nvSpPr>
          <p:spPr bwMode="auto">
            <a:xfrm>
              <a:off x="761" y="585"/>
              <a:ext cx="4264" cy="365"/>
            </a:xfrm>
            <a:prstGeom prst="rect">
              <a:avLst/>
            </a:prstGeom>
            <a:noFill/>
            <a:ln w="9525">
              <a:noFill/>
              <a:miter lim="800000"/>
              <a:headEnd/>
              <a:tailEnd/>
            </a:ln>
            <a:effectLst/>
          </p:spPr>
          <p:txBody>
            <a:bodyPr>
              <a:spAutoFit/>
            </a:bodyPr>
            <a:lstStyle/>
            <a:p>
              <a:pPr algn="ctr">
                <a:spcBef>
                  <a:spcPct val="50000"/>
                </a:spcBef>
                <a:defRPr/>
              </a:pPr>
              <a:endParaRPr lang="en-US" sz="3200">
                <a:solidFill>
                  <a:srgbClr val="FF0000"/>
                </a:solidFill>
                <a:effectLst>
                  <a:outerShdw blurRad="38100" dist="38100" dir="2700000" algn="tl">
                    <a:srgbClr val="C0C0C0"/>
                  </a:outerShdw>
                </a:effectLst>
                <a:latin typeface="Arial" charset="0"/>
              </a:endParaRPr>
            </a:p>
          </p:txBody>
        </p:sp>
        <p:grpSp>
          <p:nvGrpSpPr>
            <p:cNvPr id="19" name="Group 19">
              <a:extLst>
                <a:ext uri="{FF2B5EF4-FFF2-40B4-BE49-F238E27FC236}">
                  <a16:creationId xmlns:a16="http://schemas.microsoft.com/office/drawing/2014/main" id="{C3D744CE-CD70-C446-90CC-204D6DE1FEA8}"/>
                </a:ext>
              </a:extLst>
            </p:cNvPr>
            <p:cNvGrpSpPr>
              <a:grpSpLocks/>
            </p:cNvGrpSpPr>
            <p:nvPr/>
          </p:nvGrpSpPr>
          <p:grpSpPr bwMode="auto">
            <a:xfrm>
              <a:off x="359" y="44"/>
              <a:ext cx="5760" cy="576"/>
              <a:chOff x="359" y="44"/>
              <a:chExt cx="5760" cy="576"/>
            </a:xfrm>
          </p:grpSpPr>
          <p:sp>
            <p:nvSpPr>
              <p:cNvPr id="20" name="Text Box 20">
                <a:extLst>
                  <a:ext uri="{FF2B5EF4-FFF2-40B4-BE49-F238E27FC236}">
                    <a16:creationId xmlns:a16="http://schemas.microsoft.com/office/drawing/2014/main" id="{D118DDD6-B096-CD42-A73B-D48410AD5086}"/>
                  </a:ext>
                </a:extLst>
              </p:cNvPr>
              <p:cNvSpPr txBox="1">
                <a:spLocks noChangeArrowheads="1"/>
              </p:cNvSpPr>
              <p:nvPr/>
            </p:nvSpPr>
            <p:spPr bwMode="auto">
              <a:xfrm>
                <a:off x="359" y="44"/>
                <a:ext cx="576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endParaRPr lang="x-none" altLang="x-none"/>
              </a:p>
            </p:txBody>
          </p:sp>
          <p:sp>
            <p:nvSpPr>
              <p:cNvPr id="21" name="Text Box 21">
                <a:extLst>
                  <a:ext uri="{FF2B5EF4-FFF2-40B4-BE49-F238E27FC236}">
                    <a16:creationId xmlns:a16="http://schemas.microsoft.com/office/drawing/2014/main" id="{0E5D4AEB-7B47-E84F-9706-245810B12063}"/>
                  </a:ext>
                </a:extLst>
              </p:cNvPr>
              <p:cNvSpPr txBox="1">
                <a:spLocks noChangeArrowheads="1"/>
              </p:cNvSpPr>
              <p:nvPr/>
            </p:nvSpPr>
            <p:spPr bwMode="auto">
              <a:xfrm>
                <a:off x="1726" y="255"/>
                <a:ext cx="221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endParaRPr lang="x-none" altLang="x-none" u="sng">
                  <a:solidFill>
                    <a:srgbClr val="660033"/>
                  </a:solidFill>
                </a:endParaRPr>
              </a:p>
            </p:txBody>
          </p:sp>
        </p:grpSp>
      </p:grpSp>
      <p:pic>
        <p:nvPicPr>
          <p:cNvPr id="33" name="图片 17">
            <a:extLst>
              <a:ext uri="{FF2B5EF4-FFF2-40B4-BE49-F238E27FC236}">
                <a16:creationId xmlns:a16="http://schemas.microsoft.com/office/drawing/2014/main" id="{40992A32-B6A1-4F4A-93AB-37B87AD27B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6384926"/>
            <a:ext cx="12192000" cy="47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23">
            <a:extLst>
              <a:ext uri="{FF2B5EF4-FFF2-40B4-BE49-F238E27FC236}">
                <a16:creationId xmlns:a16="http://schemas.microsoft.com/office/drawing/2014/main" id="{1678B6AC-82FD-6E48-AE15-1D2F9361E2C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10042" y="5257006"/>
            <a:ext cx="1778001" cy="148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4">
            <a:extLst>
              <a:ext uri="{FF2B5EF4-FFF2-40B4-BE49-F238E27FC236}">
                <a16:creationId xmlns:a16="http://schemas.microsoft.com/office/drawing/2014/main" id="{3D237604-CFA9-6A43-95CD-489D49E55BE1}"/>
              </a:ext>
            </a:extLst>
          </p:cNvPr>
          <p:cNvSpPr txBox="1">
            <a:spLocks noChangeArrowheads="1"/>
          </p:cNvSpPr>
          <p:nvPr/>
        </p:nvSpPr>
        <p:spPr bwMode="auto">
          <a:xfrm>
            <a:off x="620630" y="2074392"/>
            <a:ext cx="10698162" cy="2124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2400" b="1">
                <a:solidFill>
                  <a:srgbClr val="FF0000"/>
                </a:solidFill>
                <a:latin typeface="Times New Roman" panose="02020603050405020304" pitchFamily="18" charset="0"/>
                <a:cs typeface="Arial" panose="020B0604020202020204" pitchFamily="34" charset="0"/>
              </a:rPr>
              <a:t>   </a:t>
            </a:r>
            <a:r>
              <a:rPr lang="en-US" altLang="en-US" sz="4400" b="1" u="sng">
                <a:solidFill>
                  <a:srgbClr val="FF0000"/>
                </a:solidFill>
                <a:latin typeface="Times New Roman" panose="02020603050405020304" pitchFamily="18" charset="0"/>
                <a:cs typeface="Arial" panose="020B0604020202020204" pitchFamily="34" charset="0"/>
              </a:rPr>
              <a:t>Bài 3</a:t>
            </a:r>
            <a:r>
              <a:rPr lang="en-US" altLang="en-US" sz="4400">
                <a:solidFill>
                  <a:srgbClr val="FF0000"/>
                </a:solidFill>
                <a:latin typeface="Times New Roman" panose="02020603050405020304" pitchFamily="18" charset="0"/>
                <a:cs typeface="Arial" panose="020B0604020202020204" pitchFamily="34" charset="0"/>
              </a:rPr>
              <a:t>: </a:t>
            </a:r>
            <a:r>
              <a:rPr lang="en-US" altLang="en-US" sz="4400" b="1">
                <a:solidFill>
                  <a:srgbClr val="FF0000"/>
                </a:solidFill>
                <a:latin typeface="Times New Roman" panose="02020603050405020304" pitchFamily="18" charset="0"/>
                <a:cs typeface="Arial" panose="020B0604020202020204" pitchFamily="34" charset="0"/>
              </a:rPr>
              <a:t>Viết một đoạn văn khoảng 5 câu kể về </a:t>
            </a:r>
            <a:r>
              <a:rPr lang="en-US" altLang="en-US" sz="4400" b="1" u="sng">
                <a:solidFill>
                  <a:srgbClr val="FF0000"/>
                </a:solidFill>
                <a:latin typeface="Times New Roman" panose="02020603050405020304" pitchFamily="18" charset="0"/>
                <a:cs typeface="Arial" panose="020B0604020202020204" pitchFamily="34" charset="0"/>
              </a:rPr>
              <a:t>công việc trực nhật lớp của tổ em</a:t>
            </a:r>
            <a:r>
              <a:rPr lang="en-US" altLang="en-US" sz="4400" b="1">
                <a:solidFill>
                  <a:srgbClr val="FF0000"/>
                </a:solidFill>
                <a:latin typeface="Times New Roman" panose="02020603050405020304" pitchFamily="18" charset="0"/>
                <a:cs typeface="Arial" panose="020B0604020202020204" pitchFamily="34" charset="0"/>
              </a:rPr>
              <a:t>, trong đó </a:t>
            </a:r>
            <a:r>
              <a:rPr lang="en-US" altLang="en-US" sz="4400" b="1" u="sng">
                <a:solidFill>
                  <a:srgbClr val="FF0000"/>
                </a:solidFill>
                <a:latin typeface="Times New Roman" panose="02020603050405020304" pitchFamily="18" charset="0"/>
                <a:cs typeface="Arial" panose="020B0604020202020204" pitchFamily="34" charset="0"/>
              </a:rPr>
              <a:t>có dùng kiểu câu kể: </a:t>
            </a:r>
            <a:r>
              <a:rPr lang="en-US" altLang="en-US" sz="4400" b="1" i="1" u="sng">
                <a:solidFill>
                  <a:srgbClr val="FF0000"/>
                </a:solidFill>
                <a:latin typeface="Times New Roman" panose="02020603050405020304" pitchFamily="18" charset="0"/>
                <a:cs typeface="Arial" panose="020B0604020202020204" pitchFamily="34" charset="0"/>
              </a:rPr>
              <a:t>Ai làm gì?</a:t>
            </a:r>
          </a:p>
        </p:txBody>
      </p:sp>
    </p:spTree>
    <p:custDataLst>
      <p:tags r:id="rId1"/>
    </p:custDataLst>
    <p:extLst>
      <p:ext uri="{BB962C8B-B14F-4D97-AF65-F5344CB8AC3E}">
        <p14:creationId xmlns:p14="http://schemas.microsoft.com/office/powerpoint/2010/main" val="178867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
                                        </p:tgtEl>
                                        <p:attrNameLst>
                                          <p:attrName>style.visibility</p:attrName>
                                        </p:attrNameLst>
                                      </p:cBhvr>
                                      <p:to>
                                        <p:strVal val="visible"/>
                                      </p:to>
                                    </p:set>
                                    <p:anim calcmode="discrete" valueType="clr">
                                      <p:cBhvr override="childStyle">
                                        <p:cTn id="7"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
                                        </p:tgtEl>
                                        <p:attrNameLst>
                                          <p:attrName>fillcolor</p:attrName>
                                        </p:attrNameLst>
                                      </p:cBhvr>
                                      <p:tavLst>
                                        <p:tav tm="0">
                                          <p:val>
                                            <p:clrVal>
                                              <a:schemeClr val="accent2"/>
                                            </p:clrVal>
                                          </p:val>
                                        </p:tav>
                                        <p:tav tm="50000">
                                          <p:val>
                                            <p:clrVal>
                                              <a:schemeClr val="hlink"/>
                                            </p:clrVal>
                                          </p:val>
                                        </p:tav>
                                      </p:tavLst>
                                    </p:anim>
                                    <p:set>
                                      <p:cBhvr>
                                        <p:cTn id="9" dur="80"/>
                                        <p:tgtEl>
                                          <p:spTgt spid="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图片 4">
            <a:extLst>
              <a:ext uri="{FF2B5EF4-FFF2-40B4-BE49-F238E27FC236}">
                <a16:creationId xmlns:a16="http://schemas.microsoft.com/office/drawing/2014/main" id="{10A5226A-AEFA-CC48-B38E-9EF3E50C61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8" y="1338263"/>
            <a:ext cx="785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图片 5">
            <a:extLst>
              <a:ext uri="{FF2B5EF4-FFF2-40B4-BE49-F238E27FC236}">
                <a16:creationId xmlns:a16="http://schemas.microsoft.com/office/drawing/2014/main" id="{8E88A242-D01F-3D4A-A096-80B00DB5A6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5788" y="2476500"/>
            <a:ext cx="7254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图片 6">
            <a:extLst>
              <a:ext uri="{FF2B5EF4-FFF2-40B4-BE49-F238E27FC236}">
                <a16:creationId xmlns:a16="http://schemas.microsoft.com/office/drawing/2014/main" id="{96095443-6E35-CA4E-9B51-E287AEA15E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65518" y="25108"/>
            <a:ext cx="12430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图片 7">
            <a:extLst>
              <a:ext uri="{FF2B5EF4-FFF2-40B4-BE49-F238E27FC236}">
                <a16:creationId xmlns:a16="http://schemas.microsoft.com/office/drawing/2014/main" id="{F3B57378-ACAD-A844-9479-AA7AE19693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72762" y="1502068"/>
            <a:ext cx="133191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图片 8">
            <a:extLst>
              <a:ext uri="{FF2B5EF4-FFF2-40B4-BE49-F238E27FC236}">
                <a16:creationId xmlns:a16="http://schemas.microsoft.com/office/drawing/2014/main" id="{0E3530C9-3932-6849-8EFF-887636822D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125" y="25108"/>
            <a:ext cx="15367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图片 9">
            <a:extLst>
              <a:ext uri="{FF2B5EF4-FFF2-40B4-BE49-F238E27FC236}">
                <a16:creationId xmlns:a16="http://schemas.microsoft.com/office/drawing/2014/main" id="{DEF453BC-45B5-024A-971A-98555B8DE4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712" y="5314951"/>
            <a:ext cx="11858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图片 10">
            <a:extLst>
              <a:ext uri="{FF2B5EF4-FFF2-40B4-BE49-F238E27FC236}">
                <a16:creationId xmlns:a16="http://schemas.microsoft.com/office/drawing/2014/main" id="{F571013A-C97F-E344-A1A0-FFE7DA1DCC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34725" y="63355"/>
            <a:ext cx="82391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9" name="图片 11">
            <a:extLst>
              <a:ext uri="{FF2B5EF4-FFF2-40B4-BE49-F238E27FC236}">
                <a16:creationId xmlns:a16="http://schemas.microsoft.com/office/drawing/2014/main" id="{0B40DDC1-2FD3-A341-BE39-88D2BE81B3C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805" y="4075907"/>
            <a:ext cx="73183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任意多边形: 形状 12">
            <a:extLst>
              <a:ext uri="{FF2B5EF4-FFF2-40B4-BE49-F238E27FC236}">
                <a16:creationId xmlns:a16="http://schemas.microsoft.com/office/drawing/2014/main" id="{15CE276C-2A26-624A-8882-D5E85A89D671}"/>
              </a:ext>
            </a:extLst>
          </p:cNvPr>
          <p:cNvSpPr/>
          <p:nvPr/>
        </p:nvSpPr>
        <p:spPr>
          <a:xfrm>
            <a:off x="1006475" y="1649413"/>
            <a:ext cx="268288" cy="23336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6" name="任意多边形: 形状 15">
            <a:extLst>
              <a:ext uri="{FF2B5EF4-FFF2-40B4-BE49-F238E27FC236}">
                <a16:creationId xmlns:a16="http://schemas.microsoft.com/office/drawing/2014/main" id="{2FE129D1-117F-4842-A7E7-AA7C6738C8F5}"/>
              </a:ext>
            </a:extLst>
          </p:cNvPr>
          <p:cNvSpPr/>
          <p:nvPr/>
        </p:nvSpPr>
        <p:spPr>
          <a:xfrm>
            <a:off x="11690350" y="3600450"/>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pic>
        <p:nvPicPr>
          <p:cNvPr id="102414" name="图片 17">
            <a:extLst>
              <a:ext uri="{FF2B5EF4-FFF2-40B4-BE49-F238E27FC236}">
                <a16:creationId xmlns:a16="http://schemas.microsoft.com/office/drawing/2014/main" id="{F351388F-5827-2A47-B973-B2BE36C5CCE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5659438"/>
            <a:ext cx="121920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3">
            <a:extLst>
              <a:ext uri="{FF2B5EF4-FFF2-40B4-BE49-F238E27FC236}">
                <a16:creationId xmlns:a16="http://schemas.microsoft.com/office/drawing/2014/main" id="{079878B2-3047-B54A-913D-F254330ABF42}"/>
              </a:ext>
            </a:extLst>
          </p:cNvPr>
          <p:cNvSpPr/>
          <p:nvPr/>
        </p:nvSpPr>
        <p:spPr>
          <a:xfrm>
            <a:off x="992187" y="539749"/>
            <a:ext cx="9959975" cy="5226051"/>
          </a:xfrm>
          <a:prstGeom prst="roundRect">
            <a:avLst/>
          </a:prstGeom>
          <a:ln w="63500">
            <a:solidFill>
              <a:srgbClr val="4FCDFB"/>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x-none" sz="4200" dirty="0">
                <a:solidFill>
                  <a:srgbClr val="9933FF"/>
                </a:solidFill>
                <a:latin typeface="Times New Roman" panose="02020603050405020304" pitchFamily="18" charset="0"/>
                <a:cs typeface="Times New Roman" panose="02020603050405020304" pitchFamily="18" charset="0"/>
              </a:rPr>
              <a:t>Ví dụ: </a:t>
            </a:r>
            <a:r>
              <a:rPr lang="vi-VN" sz="4200" b="1" dirty="0">
                <a:solidFill>
                  <a:srgbClr val="00B050"/>
                </a:solidFill>
                <a:latin typeface="Times New Roman" panose="02020603050405020304" pitchFamily="18" charset="0"/>
                <a:cs typeface="Times New Roman" panose="02020603050405020304" pitchFamily="18" charset="0"/>
              </a:rPr>
              <a:t>Sáng nay, tổ em làm trực nhật lớp. Em cầm chổi quét lớp thật nhẹ nhàng và dồn rác để h</a:t>
            </a:r>
            <a:r>
              <a:rPr lang="en-US" sz="4200" b="1" dirty="0">
                <a:solidFill>
                  <a:srgbClr val="00B050"/>
                </a:solidFill>
                <a:latin typeface="Times New Roman" panose="02020603050405020304" pitchFamily="18" charset="0"/>
                <a:cs typeface="Times New Roman" panose="02020603050405020304" pitchFamily="18" charset="0"/>
              </a:rPr>
              <a:t>ố</a:t>
            </a:r>
            <a:r>
              <a:rPr lang="vi-VN" sz="4200" b="1" dirty="0">
                <a:solidFill>
                  <a:srgbClr val="00B050"/>
                </a:solidFill>
                <a:latin typeface="Times New Roman" panose="02020603050405020304" pitchFamily="18" charset="0"/>
                <a:cs typeface="Times New Roman" panose="02020603050405020304" pitchFamily="18" charset="0"/>
              </a:rPr>
              <a:t>t đi. </a:t>
            </a:r>
            <a:r>
              <a:rPr lang="en-US" sz="4200" b="1" dirty="0" err="1">
                <a:solidFill>
                  <a:srgbClr val="00B050"/>
                </a:solidFill>
                <a:latin typeface="Times New Roman" panose="02020603050405020304" pitchFamily="18" charset="0"/>
                <a:cs typeface="Times New Roman" panose="02020603050405020304" pitchFamily="18" charset="0"/>
              </a:rPr>
              <a:t>Hoàng</a:t>
            </a:r>
            <a:r>
              <a:rPr lang="vi-VN" sz="4200" b="1" dirty="0">
                <a:solidFill>
                  <a:srgbClr val="00B050"/>
                </a:solidFill>
                <a:latin typeface="Times New Roman" panose="02020603050405020304" pitchFamily="18" charset="0"/>
                <a:cs typeface="Times New Roman" panose="02020603050405020304" pitchFamily="18" charset="0"/>
              </a:rPr>
              <a:t> và </a:t>
            </a:r>
            <a:r>
              <a:rPr lang="en-US" sz="4200" b="1" dirty="0" err="1">
                <a:solidFill>
                  <a:srgbClr val="00B050"/>
                </a:solidFill>
                <a:latin typeface="Times New Roman" panose="02020603050405020304" pitchFamily="18" charset="0"/>
                <a:cs typeface="Times New Roman" panose="02020603050405020304" pitchFamily="18" charset="0"/>
              </a:rPr>
              <a:t>Vỹ</a:t>
            </a:r>
            <a:r>
              <a:rPr lang="vi-VN" sz="4200" b="1" dirty="0">
                <a:solidFill>
                  <a:srgbClr val="00B050"/>
                </a:solidFill>
                <a:latin typeface="Times New Roman" panose="02020603050405020304" pitchFamily="18" charset="0"/>
                <a:cs typeface="Times New Roman" panose="02020603050405020304" pitchFamily="18" charset="0"/>
              </a:rPr>
              <a:t> khỏe hơn thì kê lại bàn ghế. </a:t>
            </a:r>
            <a:r>
              <a:rPr lang="en-US" sz="4200" b="1" dirty="0" err="1">
                <a:solidFill>
                  <a:srgbClr val="00B050"/>
                </a:solidFill>
                <a:latin typeface="Times New Roman" panose="02020603050405020304" pitchFamily="18" charset="0"/>
                <a:cs typeface="Times New Roman" panose="02020603050405020304" pitchFamily="18" charset="0"/>
              </a:rPr>
              <a:t>Ngọc</a:t>
            </a:r>
            <a:r>
              <a:rPr lang="vi-VN" sz="4200" b="1" dirty="0">
                <a:solidFill>
                  <a:srgbClr val="00B050"/>
                </a:solidFill>
                <a:latin typeface="Times New Roman" panose="02020603050405020304" pitchFamily="18" charset="0"/>
                <a:cs typeface="Times New Roman" panose="02020603050405020304" pitchFamily="18" charset="0"/>
              </a:rPr>
              <a:t> giặt </a:t>
            </a:r>
            <a:r>
              <a:rPr lang="en-US" sz="4200" b="1" dirty="0" err="1">
                <a:solidFill>
                  <a:srgbClr val="00B050"/>
                </a:solidFill>
                <a:latin typeface="Times New Roman" panose="02020603050405020304" pitchFamily="18" charset="0"/>
                <a:cs typeface="Times New Roman" panose="02020603050405020304" pitchFamily="18" charset="0"/>
              </a:rPr>
              <a:t>khăn</a:t>
            </a:r>
            <a:r>
              <a:rPr lang="vi-VN" sz="4200" b="1" dirty="0">
                <a:solidFill>
                  <a:srgbClr val="00B050"/>
                </a:solidFill>
                <a:latin typeface="Times New Roman" panose="02020603050405020304" pitchFamily="18" charset="0"/>
                <a:cs typeface="Times New Roman" panose="02020603050405020304" pitchFamily="18" charset="0"/>
              </a:rPr>
              <a:t> lau, lau bàn cô giáo và bảng lớp. Mỗi người một việc thật là vui. Các bạn vào lớp ai cũng thích vì lớp sạch sẽ.</a:t>
            </a:r>
            <a:r>
              <a:rPr lang="x-none" sz="4200" b="1" dirty="0">
                <a:solidFill>
                  <a:srgbClr val="00B050"/>
                </a:solidFill>
                <a:latin typeface="Times New Roman" panose="02020603050405020304" pitchFamily="18" charset="0"/>
                <a:cs typeface="Times New Roman" panose="02020603050405020304" pitchFamily="18" charset="0"/>
              </a:rPr>
              <a:t>.</a:t>
            </a:r>
          </a:p>
        </p:txBody>
      </p:sp>
      <p:pic>
        <p:nvPicPr>
          <p:cNvPr id="25" name="图片 23">
            <a:extLst>
              <a:ext uri="{FF2B5EF4-FFF2-40B4-BE49-F238E27FC236}">
                <a16:creationId xmlns:a16="http://schemas.microsoft.com/office/drawing/2014/main" id="{11B0A962-9EE1-BF4E-9196-B18502D180E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10042" y="4495800"/>
            <a:ext cx="1778001" cy="231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77811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图片 4">
            <a:extLst>
              <a:ext uri="{FF2B5EF4-FFF2-40B4-BE49-F238E27FC236}">
                <a16:creationId xmlns:a16="http://schemas.microsoft.com/office/drawing/2014/main" id="{10A5226A-AEFA-CC48-B38E-9EF3E50C61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8" y="1338263"/>
            <a:ext cx="785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图片 5">
            <a:extLst>
              <a:ext uri="{FF2B5EF4-FFF2-40B4-BE49-F238E27FC236}">
                <a16:creationId xmlns:a16="http://schemas.microsoft.com/office/drawing/2014/main" id="{8E88A242-D01F-3D4A-A096-80B00DB5A6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5788" y="2476500"/>
            <a:ext cx="7254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图片 6">
            <a:extLst>
              <a:ext uri="{FF2B5EF4-FFF2-40B4-BE49-F238E27FC236}">
                <a16:creationId xmlns:a16="http://schemas.microsoft.com/office/drawing/2014/main" id="{96095443-6E35-CA4E-9B51-E287AEA15E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65518" y="25108"/>
            <a:ext cx="12430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图片 7">
            <a:extLst>
              <a:ext uri="{FF2B5EF4-FFF2-40B4-BE49-F238E27FC236}">
                <a16:creationId xmlns:a16="http://schemas.microsoft.com/office/drawing/2014/main" id="{F3B57378-ACAD-A844-9479-AA7AE19693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72762" y="1502068"/>
            <a:ext cx="133191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图片 8">
            <a:extLst>
              <a:ext uri="{FF2B5EF4-FFF2-40B4-BE49-F238E27FC236}">
                <a16:creationId xmlns:a16="http://schemas.microsoft.com/office/drawing/2014/main" id="{0E3530C9-3932-6849-8EFF-887636822D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125" y="25108"/>
            <a:ext cx="15367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图片 9">
            <a:extLst>
              <a:ext uri="{FF2B5EF4-FFF2-40B4-BE49-F238E27FC236}">
                <a16:creationId xmlns:a16="http://schemas.microsoft.com/office/drawing/2014/main" id="{DEF453BC-45B5-024A-971A-98555B8DE4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712" y="5314951"/>
            <a:ext cx="11858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图片 10">
            <a:extLst>
              <a:ext uri="{FF2B5EF4-FFF2-40B4-BE49-F238E27FC236}">
                <a16:creationId xmlns:a16="http://schemas.microsoft.com/office/drawing/2014/main" id="{F571013A-C97F-E344-A1A0-FFE7DA1DCC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34725" y="63355"/>
            <a:ext cx="82391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9" name="图片 11">
            <a:extLst>
              <a:ext uri="{FF2B5EF4-FFF2-40B4-BE49-F238E27FC236}">
                <a16:creationId xmlns:a16="http://schemas.microsoft.com/office/drawing/2014/main" id="{0B40DDC1-2FD3-A341-BE39-88D2BE81B3C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805" y="4075907"/>
            <a:ext cx="73183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任意多边形: 形状 12">
            <a:extLst>
              <a:ext uri="{FF2B5EF4-FFF2-40B4-BE49-F238E27FC236}">
                <a16:creationId xmlns:a16="http://schemas.microsoft.com/office/drawing/2014/main" id="{15CE276C-2A26-624A-8882-D5E85A89D671}"/>
              </a:ext>
            </a:extLst>
          </p:cNvPr>
          <p:cNvSpPr/>
          <p:nvPr/>
        </p:nvSpPr>
        <p:spPr>
          <a:xfrm>
            <a:off x="1006475" y="1649413"/>
            <a:ext cx="268288" cy="23336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6" name="任意多边形: 形状 15">
            <a:extLst>
              <a:ext uri="{FF2B5EF4-FFF2-40B4-BE49-F238E27FC236}">
                <a16:creationId xmlns:a16="http://schemas.microsoft.com/office/drawing/2014/main" id="{2FE129D1-117F-4842-A7E7-AA7C6738C8F5}"/>
              </a:ext>
            </a:extLst>
          </p:cNvPr>
          <p:cNvSpPr/>
          <p:nvPr/>
        </p:nvSpPr>
        <p:spPr>
          <a:xfrm>
            <a:off x="11690350" y="3600450"/>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pic>
        <p:nvPicPr>
          <p:cNvPr id="102414" name="图片 17">
            <a:extLst>
              <a:ext uri="{FF2B5EF4-FFF2-40B4-BE49-F238E27FC236}">
                <a16:creationId xmlns:a16="http://schemas.microsoft.com/office/drawing/2014/main" id="{F351388F-5827-2A47-B973-B2BE36C5CCE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5659438"/>
            <a:ext cx="121920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3">
            <a:extLst>
              <a:ext uri="{FF2B5EF4-FFF2-40B4-BE49-F238E27FC236}">
                <a16:creationId xmlns:a16="http://schemas.microsoft.com/office/drawing/2014/main" id="{079878B2-3047-B54A-913D-F254330ABF42}"/>
              </a:ext>
            </a:extLst>
          </p:cNvPr>
          <p:cNvSpPr/>
          <p:nvPr/>
        </p:nvSpPr>
        <p:spPr>
          <a:xfrm>
            <a:off x="992187" y="539749"/>
            <a:ext cx="9959975" cy="5226051"/>
          </a:xfrm>
          <a:prstGeom prst="roundRect">
            <a:avLst/>
          </a:prstGeom>
          <a:ln w="63500">
            <a:solidFill>
              <a:srgbClr val="4FCDFB"/>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x-none" sz="4200" dirty="0">
                <a:solidFill>
                  <a:srgbClr val="0070C0"/>
                </a:solidFill>
                <a:latin typeface="Times New Roman" panose="02020603050405020304" pitchFamily="18" charset="0"/>
                <a:cs typeface="Times New Roman" panose="02020603050405020304" pitchFamily="18" charset="0"/>
              </a:rPr>
              <a:t>Ví dụ: </a:t>
            </a:r>
            <a:r>
              <a:rPr lang="vi-VN" sz="4200" dirty="0">
                <a:solidFill>
                  <a:srgbClr val="9933FF"/>
                </a:solidFill>
                <a:latin typeface="Times New Roman" panose="02020603050405020304" pitchFamily="18" charset="0"/>
                <a:cs typeface="Times New Roman" panose="02020603050405020304" pitchFamily="18" charset="0"/>
              </a:rPr>
              <a:t>Hôm nay, tổ em trực nhật lớp. </a:t>
            </a:r>
            <a:r>
              <a:rPr lang="en-US" sz="4200" dirty="0">
                <a:solidFill>
                  <a:srgbClr val="9933FF"/>
                </a:solidFill>
                <a:latin typeface="Times New Roman" panose="02020603050405020304" pitchFamily="18" charset="0"/>
                <a:cs typeface="Times New Roman" panose="02020603050405020304" pitchFamily="18" charset="0"/>
              </a:rPr>
              <a:t>Các </a:t>
            </a:r>
            <a:r>
              <a:rPr lang="en-US" sz="4200" dirty="0" err="1">
                <a:solidFill>
                  <a:srgbClr val="9933FF"/>
                </a:solidFill>
                <a:latin typeface="Times New Roman" panose="02020603050405020304" pitchFamily="18" charset="0"/>
                <a:cs typeface="Times New Roman" panose="02020603050405020304" pitchFamily="18" charset="0"/>
              </a:rPr>
              <a:t>bạn</a:t>
            </a:r>
            <a:r>
              <a:rPr lang="en-US" sz="4200" dirty="0">
                <a:solidFill>
                  <a:srgbClr val="9933FF"/>
                </a:solidFill>
                <a:latin typeface="Times New Roman" panose="02020603050405020304" pitchFamily="18" charset="0"/>
                <a:cs typeface="Times New Roman" panose="02020603050405020304" pitchFamily="18" charset="0"/>
              </a:rPr>
              <a:t> </a:t>
            </a:r>
            <a:r>
              <a:rPr lang="vi-VN" sz="4200" dirty="0">
                <a:solidFill>
                  <a:srgbClr val="9933FF"/>
                </a:solidFill>
                <a:latin typeface="Times New Roman" panose="02020603050405020304" pitchFamily="18" charset="0"/>
                <a:cs typeface="Times New Roman" panose="02020603050405020304" pitchFamily="18" charset="0"/>
              </a:rPr>
              <a:t>trong tổ đều đến trường sớm hơn mọi ngày. </a:t>
            </a:r>
            <a:r>
              <a:rPr lang="en-US" sz="4200" dirty="0">
                <a:solidFill>
                  <a:srgbClr val="9933FF"/>
                </a:solidFill>
                <a:latin typeface="Times New Roman" panose="02020603050405020304" pitchFamily="18" charset="0"/>
                <a:cs typeface="Times New Roman" panose="02020603050405020304" pitchFamily="18" charset="0"/>
              </a:rPr>
              <a:t>Các </a:t>
            </a:r>
            <a:r>
              <a:rPr lang="en-US" sz="4200" dirty="0" err="1">
                <a:solidFill>
                  <a:srgbClr val="9933FF"/>
                </a:solidFill>
                <a:latin typeface="Times New Roman" panose="02020603050405020304" pitchFamily="18" charset="0"/>
                <a:cs typeface="Times New Roman" panose="02020603050405020304" pitchFamily="18" charset="0"/>
              </a:rPr>
              <a:t>bạn</a:t>
            </a:r>
            <a:r>
              <a:rPr lang="en-US" sz="4200" dirty="0">
                <a:solidFill>
                  <a:srgbClr val="9933FF"/>
                </a:solidFill>
                <a:latin typeface="Times New Roman" panose="02020603050405020304" pitchFamily="18" charset="0"/>
                <a:cs typeface="Times New Roman" panose="02020603050405020304" pitchFamily="18" charset="0"/>
              </a:rPr>
              <a:t> </a:t>
            </a:r>
            <a:r>
              <a:rPr lang="vi-VN" sz="4200" dirty="0">
                <a:solidFill>
                  <a:srgbClr val="9933FF"/>
                </a:solidFill>
                <a:latin typeface="Times New Roman" panose="02020603050405020304" pitchFamily="18" charset="0"/>
                <a:cs typeface="Times New Roman" panose="02020603050405020304" pitchFamily="18" charset="0"/>
              </a:rPr>
              <a:t>mỗi người một việc: người thì lau bảng, người thì lau bàn ghế, người thì quét lớp,.... Khi tiếng trống trường vang lên báo hiệu giờ vào học là lúc công việc trực nhật của tổ em hoàn tất.</a:t>
            </a:r>
            <a:endParaRPr lang="x-none" sz="4200" dirty="0">
              <a:solidFill>
                <a:srgbClr val="9933FF"/>
              </a:solidFill>
              <a:latin typeface="Times New Roman" panose="02020603050405020304" pitchFamily="18" charset="0"/>
              <a:cs typeface="Times New Roman" panose="02020603050405020304" pitchFamily="18" charset="0"/>
            </a:endParaRPr>
          </a:p>
        </p:txBody>
      </p:sp>
      <p:pic>
        <p:nvPicPr>
          <p:cNvPr id="25" name="图片 23">
            <a:extLst>
              <a:ext uri="{FF2B5EF4-FFF2-40B4-BE49-F238E27FC236}">
                <a16:creationId xmlns:a16="http://schemas.microsoft.com/office/drawing/2014/main" id="{11B0A962-9EE1-BF4E-9196-B18502D180E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10042" y="4495800"/>
            <a:ext cx="1778001" cy="231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7724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hlinkClick r:id="rId2" action="ppaction://hlinksldjump"/>
          </p:cNvPr>
          <p:cNvSpPr/>
          <p:nvPr/>
        </p:nvSpPr>
        <p:spPr>
          <a:xfrm flipH="1">
            <a:off x="8375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12" y="-453928"/>
            <a:ext cx="12749724" cy="7171720"/>
          </a:xfrm>
          <a:prstGeom prst="rect">
            <a:avLst/>
          </a:prstGeom>
        </p:spPr>
      </p:pic>
      <p:sp>
        <p:nvSpPr>
          <p:cNvPr id="10" name="Pentagon 9">
            <a:hlinkClick r:id="" action="ppaction://noaction"/>
          </p:cNvPr>
          <p:cNvSpPr/>
          <p:nvPr/>
        </p:nvSpPr>
        <p:spPr>
          <a:xfrm flipH="1">
            <a:off x="8528304" y="61142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9" name="Content Placeholder 2">
            <a:extLst>
              <a:ext uri="{FF2B5EF4-FFF2-40B4-BE49-F238E27FC236}">
                <a16:creationId xmlns:a16="http://schemas.microsoft.com/office/drawing/2014/main" id="{5CE56C9F-8E99-004C-8AEB-5ACC21713F6A}"/>
              </a:ext>
            </a:extLst>
          </p:cNvPr>
          <p:cNvSpPr>
            <a:spLocks noGrp="1"/>
          </p:cNvSpPr>
          <p:nvPr>
            <p:ph idx="1"/>
          </p:nvPr>
        </p:nvSpPr>
        <p:spPr>
          <a:xfrm>
            <a:off x="3748006" y="1890798"/>
            <a:ext cx="5444121" cy="1538202"/>
          </a:xfrm>
          <a:noFill/>
        </p:spPr>
        <p:txBody>
          <a:bodyPr>
            <a:normAutofit lnSpcReduction="10000"/>
          </a:bodyPr>
          <a:lstStyle/>
          <a:p>
            <a:pPr marL="0" indent="0">
              <a:buNone/>
            </a:pPr>
            <a:r>
              <a:rPr lang="en-US" sz="11500" b="1" dirty="0" err="1">
                <a:ln w="22225">
                  <a:solidFill>
                    <a:schemeClr val="accent2"/>
                  </a:solidFill>
                  <a:prstDash val="solid"/>
                </a:ln>
                <a:solidFill>
                  <a:schemeClr val="accent2">
                    <a:lumMod val="40000"/>
                    <a:lumOff val="60000"/>
                  </a:schemeClr>
                </a:solidFill>
              </a:rPr>
              <a:t>Dặn</a:t>
            </a:r>
            <a:r>
              <a:rPr lang="en-US" sz="11500" b="1" dirty="0">
                <a:ln w="22225">
                  <a:solidFill>
                    <a:schemeClr val="accent2"/>
                  </a:solidFill>
                  <a:prstDash val="solid"/>
                </a:ln>
                <a:solidFill>
                  <a:schemeClr val="accent2">
                    <a:lumMod val="40000"/>
                    <a:lumOff val="60000"/>
                  </a:schemeClr>
                </a:solidFill>
              </a:rPr>
              <a:t> </a:t>
            </a:r>
            <a:r>
              <a:rPr lang="en-US" sz="11500" b="1" dirty="0" err="1">
                <a:ln w="22225">
                  <a:solidFill>
                    <a:schemeClr val="accent2"/>
                  </a:solidFill>
                  <a:prstDash val="solid"/>
                </a:ln>
                <a:solidFill>
                  <a:schemeClr val="accent2">
                    <a:lumMod val="40000"/>
                    <a:lumOff val="60000"/>
                  </a:schemeClr>
                </a:solidFill>
              </a:rPr>
              <a:t>dò</a:t>
            </a:r>
            <a:endParaRPr lang="vi-VN" sz="115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817520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图片 3">
            <a:extLst>
              <a:ext uri="{FF2B5EF4-FFF2-40B4-BE49-F238E27FC236}">
                <a16:creationId xmlns:a16="http://schemas.microsoft.com/office/drawing/2014/main" id="{0D5E7F1D-1853-5C46-8D25-10B6273D7D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240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2" name="图片 4">
            <a:extLst>
              <a:ext uri="{FF2B5EF4-FFF2-40B4-BE49-F238E27FC236}">
                <a16:creationId xmlns:a16="http://schemas.microsoft.com/office/drawing/2014/main" id="{10A5226A-AEFA-CC48-B38E-9EF3E50C61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38" y="1338263"/>
            <a:ext cx="785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图片 5">
            <a:extLst>
              <a:ext uri="{FF2B5EF4-FFF2-40B4-BE49-F238E27FC236}">
                <a16:creationId xmlns:a16="http://schemas.microsoft.com/office/drawing/2014/main" id="{8E88A242-D01F-3D4A-A096-80B00DB5A60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5788" y="2476500"/>
            <a:ext cx="7254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图片 6">
            <a:extLst>
              <a:ext uri="{FF2B5EF4-FFF2-40B4-BE49-F238E27FC236}">
                <a16:creationId xmlns:a16="http://schemas.microsoft.com/office/drawing/2014/main" id="{96095443-6E35-CA4E-9B51-E287AEA15E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53575" y="554038"/>
            <a:ext cx="12430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图片 7">
            <a:extLst>
              <a:ext uri="{FF2B5EF4-FFF2-40B4-BE49-F238E27FC236}">
                <a16:creationId xmlns:a16="http://schemas.microsoft.com/office/drawing/2014/main" id="{F3B57378-ACAD-A844-9479-AA7AE19693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99813" y="1455738"/>
            <a:ext cx="133191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图片 8">
            <a:extLst>
              <a:ext uri="{FF2B5EF4-FFF2-40B4-BE49-F238E27FC236}">
                <a16:creationId xmlns:a16="http://schemas.microsoft.com/office/drawing/2014/main" id="{0E3530C9-3932-6849-8EFF-887636822D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100" y="457200"/>
            <a:ext cx="15367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图片 9">
            <a:extLst>
              <a:ext uri="{FF2B5EF4-FFF2-40B4-BE49-F238E27FC236}">
                <a16:creationId xmlns:a16="http://schemas.microsoft.com/office/drawing/2014/main" id="{DEF453BC-45B5-024A-971A-98555B8DE4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5450" y="5011738"/>
            <a:ext cx="11858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图片 10">
            <a:extLst>
              <a:ext uri="{FF2B5EF4-FFF2-40B4-BE49-F238E27FC236}">
                <a16:creationId xmlns:a16="http://schemas.microsoft.com/office/drawing/2014/main" id="{F571013A-C97F-E344-A1A0-FFE7DA1DCCB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55275" y="493713"/>
            <a:ext cx="82391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9" name="图片 11">
            <a:extLst>
              <a:ext uri="{FF2B5EF4-FFF2-40B4-BE49-F238E27FC236}">
                <a16:creationId xmlns:a16="http://schemas.microsoft.com/office/drawing/2014/main" id="{0B40DDC1-2FD3-A341-BE39-88D2BE81B3C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6725" y="4002088"/>
            <a:ext cx="73183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任意多边形: 形状 12">
            <a:extLst>
              <a:ext uri="{FF2B5EF4-FFF2-40B4-BE49-F238E27FC236}">
                <a16:creationId xmlns:a16="http://schemas.microsoft.com/office/drawing/2014/main" id="{15CE276C-2A26-624A-8882-D5E85A89D671}"/>
              </a:ext>
            </a:extLst>
          </p:cNvPr>
          <p:cNvSpPr/>
          <p:nvPr/>
        </p:nvSpPr>
        <p:spPr>
          <a:xfrm>
            <a:off x="1006475" y="1649413"/>
            <a:ext cx="268288" cy="23336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4" name="任意多边形: 形状 13">
            <a:extLst>
              <a:ext uri="{FF2B5EF4-FFF2-40B4-BE49-F238E27FC236}">
                <a16:creationId xmlns:a16="http://schemas.microsoft.com/office/drawing/2014/main" id="{20EBE02C-FA3D-D14F-B07A-4321EBE72C11}"/>
              </a:ext>
            </a:extLst>
          </p:cNvPr>
          <p:cNvSpPr/>
          <p:nvPr/>
        </p:nvSpPr>
        <p:spPr>
          <a:xfrm>
            <a:off x="10118725" y="1804988"/>
            <a:ext cx="268288" cy="23336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5" name="任意多边形: 形状 14">
            <a:extLst>
              <a:ext uri="{FF2B5EF4-FFF2-40B4-BE49-F238E27FC236}">
                <a16:creationId xmlns:a16="http://schemas.microsoft.com/office/drawing/2014/main" id="{7CD50268-4D34-0E47-9E0B-09EAA02DF227}"/>
              </a:ext>
            </a:extLst>
          </p:cNvPr>
          <p:cNvSpPr/>
          <p:nvPr/>
        </p:nvSpPr>
        <p:spPr>
          <a:xfrm>
            <a:off x="965200" y="5781675"/>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6" name="任意多边形: 形状 15">
            <a:extLst>
              <a:ext uri="{FF2B5EF4-FFF2-40B4-BE49-F238E27FC236}">
                <a16:creationId xmlns:a16="http://schemas.microsoft.com/office/drawing/2014/main" id="{2FE129D1-117F-4842-A7E7-AA7C6738C8F5}"/>
              </a:ext>
            </a:extLst>
          </p:cNvPr>
          <p:cNvSpPr/>
          <p:nvPr/>
        </p:nvSpPr>
        <p:spPr>
          <a:xfrm>
            <a:off x="11690350" y="3600450"/>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pic>
        <p:nvPicPr>
          <p:cNvPr id="102414" name="图片 17">
            <a:extLst>
              <a:ext uri="{FF2B5EF4-FFF2-40B4-BE49-F238E27FC236}">
                <a16:creationId xmlns:a16="http://schemas.microsoft.com/office/drawing/2014/main" id="{F351388F-5827-2A47-B973-B2BE36C5CCE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659438"/>
            <a:ext cx="121920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6" name="图片 23">
            <a:extLst>
              <a:ext uri="{FF2B5EF4-FFF2-40B4-BE49-F238E27FC236}">
                <a16:creationId xmlns:a16="http://schemas.microsoft.com/office/drawing/2014/main" id="{C30C0680-FFA5-8C46-A54D-46659B3039D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36188" y="4362450"/>
            <a:ext cx="231457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0" name="图片 1">
            <a:extLst>
              <a:ext uri="{FF2B5EF4-FFF2-40B4-BE49-F238E27FC236}">
                <a16:creationId xmlns:a16="http://schemas.microsoft.com/office/drawing/2014/main" id="{303D9F3A-3F33-C441-90D2-2BFBC1C38313}"/>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565275" y="1499771"/>
            <a:ext cx="8940299"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ontent Placeholder 2">
            <a:extLst>
              <a:ext uri="{FF2B5EF4-FFF2-40B4-BE49-F238E27FC236}">
                <a16:creationId xmlns:a16="http://schemas.microsoft.com/office/drawing/2014/main" id="{D1EB99FA-81DA-3143-B82D-1EEF78A987E4}"/>
              </a:ext>
            </a:extLst>
          </p:cNvPr>
          <p:cNvSpPr>
            <a:spLocks noGrp="1"/>
          </p:cNvSpPr>
          <p:nvPr>
            <p:ph idx="1"/>
          </p:nvPr>
        </p:nvSpPr>
        <p:spPr>
          <a:xfrm>
            <a:off x="3338932" y="2232905"/>
            <a:ext cx="6607174" cy="1538202"/>
          </a:xfrm>
          <a:noFill/>
        </p:spPr>
        <p:txBody>
          <a:bodyPr>
            <a:normAutofit lnSpcReduction="10000"/>
          </a:bodyPr>
          <a:lstStyle/>
          <a:p>
            <a:pPr marL="0" indent="0">
              <a:buNone/>
            </a:pPr>
            <a:r>
              <a:rPr lang="en-US" sz="11500" b="1" dirty="0">
                <a:ln w="22225">
                  <a:solidFill>
                    <a:schemeClr val="accent2"/>
                  </a:solidFill>
                  <a:prstDash val="solid"/>
                </a:ln>
                <a:solidFill>
                  <a:schemeClr val="accent2">
                    <a:lumMod val="40000"/>
                    <a:lumOff val="60000"/>
                  </a:schemeClr>
                </a:solidFill>
              </a:rPr>
              <a:t>Khởi động</a:t>
            </a:r>
            <a:endParaRPr lang="vi-VN" sz="11500" b="1" dirty="0">
              <a:ln w="22225">
                <a:solidFill>
                  <a:schemeClr val="accent2"/>
                </a:solidFill>
                <a:prstDash val="solid"/>
              </a:ln>
              <a:solidFill>
                <a:schemeClr val="accent2">
                  <a:lumMod val="40000"/>
                  <a:lumOff val="60000"/>
                </a:schemeClr>
              </a:solidFill>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图片 4">
            <a:extLst>
              <a:ext uri="{FF2B5EF4-FFF2-40B4-BE49-F238E27FC236}">
                <a16:creationId xmlns:a16="http://schemas.microsoft.com/office/drawing/2014/main" id="{10A5226A-AEFA-CC48-B38E-9EF3E50C61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8" y="1338263"/>
            <a:ext cx="785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图片 5">
            <a:extLst>
              <a:ext uri="{FF2B5EF4-FFF2-40B4-BE49-F238E27FC236}">
                <a16:creationId xmlns:a16="http://schemas.microsoft.com/office/drawing/2014/main" id="{8E88A242-D01F-3D4A-A096-80B00DB5A6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5788" y="2476500"/>
            <a:ext cx="7254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图片 6">
            <a:extLst>
              <a:ext uri="{FF2B5EF4-FFF2-40B4-BE49-F238E27FC236}">
                <a16:creationId xmlns:a16="http://schemas.microsoft.com/office/drawing/2014/main" id="{96095443-6E35-CA4E-9B51-E287AEA15E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3575" y="554038"/>
            <a:ext cx="12430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图片 7">
            <a:extLst>
              <a:ext uri="{FF2B5EF4-FFF2-40B4-BE49-F238E27FC236}">
                <a16:creationId xmlns:a16="http://schemas.microsoft.com/office/drawing/2014/main" id="{F3B57378-ACAD-A844-9479-AA7AE19693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72762" y="1502068"/>
            <a:ext cx="133191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图片 8">
            <a:extLst>
              <a:ext uri="{FF2B5EF4-FFF2-40B4-BE49-F238E27FC236}">
                <a16:creationId xmlns:a16="http://schemas.microsoft.com/office/drawing/2014/main" id="{0E3530C9-3932-6849-8EFF-887636822D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100" y="457200"/>
            <a:ext cx="15367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图片 9">
            <a:extLst>
              <a:ext uri="{FF2B5EF4-FFF2-40B4-BE49-F238E27FC236}">
                <a16:creationId xmlns:a16="http://schemas.microsoft.com/office/drawing/2014/main" id="{DEF453BC-45B5-024A-971A-98555B8DE4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712" y="5314951"/>
            <a:ext cx="11858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图片 10">
            <a:extLst>
              <a:ext uri="{FF2B5EF4-FFF2-40B4-BE49-F238E27FC236}">
                <a16:creationId xmlns:a16="http://schemas.microsoft.com/office/drawing/2014/main" id="{F571013A-C97F-E344-A1A0-FFE7DA1DCC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55275" y="493713"/>
            <a:ext cx="82391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9" name="图片 11">
            <a:extLst>
              <a:ext uri="{FF2B5EF4-FFF2-40B4-BE49-F238E27FC236}">
                <a16:creationId xmlns:a16="http://schemas.microsoft.com/office/drawing/2014/main" id="{0B40DDC1-2FD3-A341-BE39-88D2BE81B3C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6725" y="4002088"/>
            <a:ext cx="73183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任意多边形: 形状 12">
            <a:extLst>
              <a:ext uri="{FF2B5EF4-FFF2-40B4-BE49-F238E27FC236}">
                <a16:creationId xmlns:a16="http://schemas.microsoft.com/office/drawing/2014/main" id="{15CE276C-2A26-624A-8882-D5E85A89D671}"/>
              </a:ext>
            </a:extLst>
          </p:cNvPr>
          <p:cNvSpPr/>
          <p:nvPr/>
        </p:nvSpPr>
        <p:spPr>
          <a:xfrm>
            <a:off x="1006475" y="1649413"/>
            <a:ext cx="268288" cy="23336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4" name="任意多边形: 形状 13">
            <a:extLst>
              <a:ext uri="{FF2B5EF4-FFF2-40B4-BE49-F238E27FC236}">
                <a16:creationId xmlns:a16="http://schemas.microsoft.com/office/drawing/2014/main" id="{20EBE02C-FA3D-D14F-B07A-4321EBE72C11}"/>
              </a:ext>
            </a:extLst>
          </p:cNvPr>
          <p:cNvSpPr/>
          <p:nvPr/>
        </p:nvSpPr>
        <p:spPr>
          <a:xfrm>
            <a:off x="10118725" y="1804988"/>
            <a:ext cx="268288" cy="23336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5" name="任意多边形: 形状 14">
            <a:extLst>
              <a:ext uri="{FF2B5EF4-FFF2-40B4-BE49-F238E27FC236}">
                <a16:creationId xmlns:a16="http://schemas.microsoft.com/office/drawing/2014/main" id="{7CD50268-4D34-0E47-9E0B-09EAA02DF227}"/>
              </a:ext>
            </a:extLst>
          </p:cNvPr>
          <p:cNvSpPr/>
          <p:nvPr/>
        </p:nvSpPr>
        <p:spPr>
          <a:xfrm>
            <a:off x="965200" y="5781675"/>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6" name="任意多边形: 形状 15">
            <a:extLst>
              <a:ext uri="{FF2B5EF4-FFF2-40B4-BE49-F238E27FC236}">
                <a16:creationId xmlns:a16="http://schemas.microsoft.com/office/drawing/2014/main" id="{2FE129D1-117F-4842-A7E7-AA7C6738C8F5}"/>
              </a:ext>
            </a:extLst>
          </p:cNvPr>
          <p:cNvSpPr/>
          <p:nvPr/>
        </p:nvSpPr>
        <p:spPr>
          <a:xfrm>
            <a:off x="11690350" y="3600450"/>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pic>
        <p:nvPicPr>
          <p:cNvPr id="102414" name="图片 17">
            <a:extLst>
              <a:ext uri="{FF2B5EF4-FFF2-40B4-BE49-F238E27FC236}">
                <a16:creationId xmlns:a16="http://schemas.microsoft.com/office/drawing/2014/main" id="{F351388F-5827-2A47-B973-B2BE36C5CCE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5659438"/>
            <a:ext cx="121920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6" name="图片 23">
            <a:extLst>
              <a:ext uri="{FF2B5EF4-FFF2-40B4-BE49-F238E27FC236}">
                <a16:creationId xmlns:a16="http://schemas.microsoft.com/office/drawing/2014/main" id="{C30C0680-FFA5-8C46-A54D-46659B3039D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36188" y="4362450"/>
            <a:ext cx="231457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5">
            <a:extLst>
              <a:ext uri="{FF2B5EF4-FFF2-40B4-BE49-F238E27FC236}">
                <a16:creationId xmlns:a16="http://schemas.microsoft.com/office/drawing/2014/main" id="{AE6F8F98-170A-D345-AEBC-EAAC03AE5F3A}"/>
              </a:ext>
            </a:extLst>
          </p:cNvPr>
          <p:cNvSpPr>
            <a:spLocks noChangeArrowheads="1"/>
          </p:cNvSpPr>
          <p:nvPr/>
        </p:nvSpPr>
        <p:spPr bwMode="auto">
          <a:xfrm>
            <a:off x="660399" y="1351493"/>
            <a:ext cx="10058400" cy="1438275"/>
          </a:xfrm>
          <a:prstGeom prst="rect">
            <a:avLst/>
          </a:prstGeom>
          <a:noFill/>
          <a:ln>
            <a:noFill/>
          </a:ln>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spcBef>
                <a:spcPct val="20000"/>
              </a:spcBef>
              <a:defRPr/>
            </a:pPr>
            <a:r>
              <a:rPr lang="en-US" altLang="en-US" sz="4800" kern="0" dirty="0">
                <a:solidFill>
                  <a:srgbClr val="C00000"/>
                </a:solidFill>
                <a:latin typeface="Times New Roman" panose="02020603050405020304" pitchFamily="18" charset="0"/>
                <a:cs typeface="Times New Roman" panose="02020603050405020304" pitchFamily="18" charset="0"/>
              </a:rPr>
              <a:t>1. </a:t>
            </a:r>
            <a:r>
              <a:rPr lang="en-US" altLang="en-US" sz="4800" kern="0" dirty="0" err="1">
                <a:solidFill>
                  <a:srgbClr val="C00000"/>
                </a:solidFill>
                <a:latin typeface="Times New Roman" panose="02020603050405020304" pitchFamily="18" charset="0"/>
                <a:cs typeface="Times New Roman" panose="02020603050405020304" pitchFamily="18" charset="0"/>
              </a:rPr>
              <a:t>Câu</a:t>
            </a:r>
            <a:r>
              <a:rPr lang="en-US" altLang="en-US" sz="4800" kern="0" dirty="0">
                <a:solidFill>
                  <a:srgbClr val="C00000"/>
                </a:solidFill>
                <a:latin typeface="Times New Roman" panose="02020603050405020304" pitchFamily="18" charset="0"/>
                <a:cs typeface="Times New Roman" panose="02020603050405020304" pitchFamily="18" charset="0"/>
              </a:rPr>
              <a:t> </a:t>
            </a:r>
            <a:r>
              <a:rPr lang="en-US" altLang="en-US" sz="4800" kern="0" dirty="0" err="1">
                <a:solidFill>
                  <a:srgbClr val="C00000"/>
                </a:solidFill>
                <a:latin typeface="Times New Roman" panose="02020603050405020304" pitchFamily="18" charset="0"/>
                <a:cs typeface="Times New Roman" panose="02020603050405020304" pitchFamily="18" charset="0"/>
              </a:rPr>
              <a:t>kể</a:t>
            </a:r>
            <a:r>
              <a:rPr lang="en-US" altLang="en-US" sz="4800" b="1" kern="0" dirty="0">
                <a:solidFill>
                  <a:srgbClr val="C00000"/>
                </a:solidFill>
                <a:latin typeface="Times New Roman" panose="02020603050405020304" pitchFamily="18" charset="0"/>
                <a:cs typeface="Times New Roman" panose="02020603050405020304" pitchFamily="18" charset="0"/>
              </a:rPr>
              <a:t> </a:t>
            </a:r>
            <a:r>
              <a:rPr lang="en-US" altLang="en-US" sz="4800" b="1" i="1" kern="0" dirty="0">
                <a:solidFill>
                  <a:srgbClr val="C00000"/>
                </a:solidFill>
                <a:latin typeface="Times New Roman" panose="02020603050405020304" pitchFamily="18" charset="0"/>
                <a:cs typeface="Times New Roman" panose="02020603050405020304" pitchFamily="18" charset="0"/>
              </a:rPr>
              <a:t>Ai </a:t>
            </a:r>
            <a:r>
              <a:rPr lang="en-US" altLang="en-US" sz="4800" b="1" i="1" kern="0" dirty="0" err="1">
                <a:solidFill>
                  <a:srgbClr val="C00000"/>
                </a:solidFill>
                <a:latin typeface="Times New Roman" panose="02020603050405020304" pitchFamily="18" charset="0"/>
                <a:cs typeface="Times New Roman" panose="02020603050405020304" pitchFamily="18" charset="0"/>
              </a:rPr>
              <a:t>làm</a:t>
            </a:r>
            <a:r>
              <a:rPr lang="en-US" altLang="en-US" sz="4800" b="1" i="1" kern="0" dirty="0">
                <a:solidFill>
                  <a:srgbClr val="C00000"/>
                </a:solidFill>
                <a:latin typeface="Times New Roman" panose="02020603050405020304" pitchFamily="18" charset="0"/>
                <a:cs typeface="Times New Roman" panose="02020603050405020304" pitchFamily="18" charset="0"/>
              </a:rPr>
              <a:t> </a:t>
            </a:r>
            <a:r>
              <a:rPr lang="en-US" altLang="en-US" sz="4800" b="1" i="1" kern="0" dirty="0" err="1">
                <a:solidFill>
                  <a:srgbClr val="C00000"/>
                </a:solidFill>
                <a:latin typeface="Times New Roman" panose="02020603050405020304" pitchFamily="18" charset="0"/>
                <a:cs typeface="Times New Roman" panose="02020603050405020304" pitchFamily="18" charset="0"/>
              </a:rPr>
              <a:t>gì</a:t>
            </a:r>
            <a:r>
              <a:rPr lang="en-US" altLang="en-US" sz="4800" b="1" i="1" kern="0" dirty="0">
                <a:solidFill>
                  <a:srgbClr val="C00000"/>
                </a:solidFill>
                <a:latin typeface="Times New Roman" panose="02020603050405020304" pitchFamily="18" charset="0"/>
                <a:cs typeface="Times New Roman" panose="02020603050405020304" pitchFamily="18" charset="0"/>
              </a:rPr>
              <a:t> </a:t>
            </a:r>
            <a:r>
              <a:rPr lang="en-US" altLang="en-US" sz="4800" kern="0" dirty="0" err="1">
                <a:solidFill>
                  <a:srgbClr val="C00000"/>
                </a:solidFill>
                <a:latin typeface="Times New Roman" panose="02020603050405020304" pitchFamily="18" charset="0"/>
                <a:cs typeface="Times New Roman" panose="02020603050405020304" pitchFamily="18" charset="0"/>
              </a:rPr>
              <a:t>thường</a:t>
            </a:r>
            <a:r>
              <a:rPr lang="en-US" altLang="en-US" sz="4800" b="1" i="1" kern="0" dirty="0">
                <a:solidFill>
                  <a:srgbClr val="C00000"/>
                </a:solidFill>
                <a:latin typeface="Times New Roman" panose="02020603050405020304" pitchFamily="18" charset="0"/>
                <a:cs typeface="Times New Roman" panose="02020603050405020304" pitchFamily="18" charset="0"/>
              </a:rPr>
              <a:t> </a:t>
            </a:r>
            <a:r>
              <a:rPr lang="en-US" altLang="en-US" sz="4800" kern="0" dirty="0">
                <a:solidFill>
                  <a:srgbClr val="C00000"/>
                </a:solidFill>
                <a:latin typeface="Times New Roman" panose="02020603050405020304" pitchFamily="18" charset="0"/>
                <a:cs typeface="Times New Roman" panose="02020603050405020304" pitchFamily="18" charset="0"/>
              </a:rPr>
              <a:t> </a:t>
            </a:r>
            <a:r>
              <a:rPr lang="vi-VN" altLang="en-US" sz="4800" kern="0" dirty="0">
                <a:solidFill>
                  <a:srgbClr val="C00000"/>
                </a:solidFill>
                <a:latin typeface="Times New Roman" panose="02020603050405020304" pitchFamily="18" charset="0"/>
                <a:cs typeface="Times New Roman" panose="02020603050405020304" pitchFamily="18" charset="0"/>
              </a:rPr>
              <a:t>có mấy bộ phận</a:t>
            </a:r>
            <a:r>
              <a:rPr lang="en-US" altLang="en-US" sz="4800" kern="0" dirty="0">
                <a:solidFill>
                  <a:srgbClr val="C00000"/>
                </a:solidFill>
                <a:latin typeface="Times New Roman" panose="02020603050405020304" pitchFamily="18" charset="0"/>
                <a:cs typeface="Times New Roman" panose="02020603050405020304" pitchFamily="18" charset="0"/>
              </a:rPr>
              <a:t>? </a:t>
            </a:r>
            <a:r>
              <a:rPr lang="vi-VN" altLang="en-US" sz="4800" kern="0" dirty="0">
                <a:solidFill>
                  <a:srgbClr val="C00000"/>
                </a:solidFill>
                <a:latin typeface="Times New Roman" panose="02020603050405020304" pitchFamily="18" charset="0"/>
                <a:cs typeface="Times New Roman" panose="02020603050405020304" pitchFamily="18" charset="0"/>
              </a:rPr>
              <a:t>Đó là những bộ phận nào</a:t>
            </a:r>
            <a:r>
              <a:rPr lang="en-US" altLang="en-US" sz="4800" kern="0" dirty="0">
                <a:solidFill>
                  <a:srgbClr val="C00000"/>
                </a:solidFill>
                <a:latin typeface="Times New Roman" panose="02020603050405020304" pitchFamily="18" charset="0"/>
                <a:cs typeface="Times New Roman" panose="02020603050405020304" pitchFamily="18" charset="0"/>
              </a:rPr>
              <a:t>?</a:t>
            </a:r>
          </a:p>
        </p:txBody>
      </p:sp>
      <p:sp>
        <p:nvSpPr>
          <p:cNvPr id="24" name="Rectangle 5">
            <a:extLst>
              <a:ext uri="{FF2B5EF4-FFF2-40B4-BE49-F238E27FC236}">
                <a16:creationId xmlns:a16="http://schemas.microsoft.com/office/drawing/2014/main" id="{FE39E016-220F-8D42-B3C5-8D09E22A7CC8}"/>
              </a:ext>
            </a:extLst>
          </p:cNvPr>
          <p:cNvSpPr>
            <a:spLocks noChangeArrowheads="1"/>
          </p:cNvSpPr>
          <p:nvPr/>
        </p:nvSpPr>
        <p:spPr bwMode="auto">
          <a:xfrm>
            <a:off x="948265" y="3290888"/>
            <a:ext cx="9787467" cy="1708150"/>
          </a:xfrm>
          <a:prstGeom prst="rect">
            <a:avLst/>
          </a:prstGeom>
          <a:noFill/>
          <a:ln>
            <a:noFill/>
          </a:ln>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eaLnBrk="1" fontAlgn="auto" latinLnBrk="0" hangingPunct="1">
              <a:lnSpc>
                <a:spcPct val="80000"/>
              </a:lnSpc>
              <a:spcBef>
                <a:spcPct val="20000"/>
              </a:spcBef>
              <a:spcAft>
                <a:spcPts val="0"/>
              </a:spcAft>
              <a:buClrTx/>
              <a:buSzTx/>
              <a:buFontTx/>
              <a:buNone/>
              <a:tabLst/>
              <a:defRPr/>
            </a:pPr>
            <a:r>
              <a:rPr kumimoji="0" lang="en-US" altLang="en-US" sz="4800" b="0" i="0" u="none" strike="noStrike" kern="0" cap="none" spc="0" normalizeH="0" baseline="0" noProof="0" dirty="0">
                <a:ln>
                  <a:noFill/>
                </a:ln>
                <a:solidFill>
                  <a:srgbClr val="9933FF"/>
                </a:solidFill>
                <a:effectLst/>
                <a:uLnTx/>
                <a:uFillTx/>
                <a:latin typeface="Times New Roman" panose="02020603050405020304" pitchFamily="18" charset="0"/>
                <a:cs typeface="Times New Roman" panose="02020603050405020304" pitchFamily="18" charset="0"/>
              </a:rPr>
              <a:t>2. Em </a:t>
            </a:r>
            <a:r>
              <a:rPr kumimoji="0" lang="en-US" altLang="en-US" sz="4800" b="0" i="0" u="none" strike="noStrike" kern="0" cap="none" spc="0" normalizeH="0" baseline="0" noProof="0" dirty="0" err="1">
                <a:ln>
                  <a:noFill/>
                </a:ln>
                <a:solidFill>
                  <a:srgbClr val="9933FF"/>
                </a:solidFill>
                <a:effectLst/>
                <a:uLnTx/>
                <a:uFillTx/>
                <a:latin typeface="Times New Roman" panose="02020603050405020304" pitchFamily="18" charset="0"/>
                <a:cs typeface="Times New Roman" panose="02020603050405020304" pitchFamily="18" charset="0"/>
              </a:rPr>
              <a:t>hãy</a:t>
            </a:r>
            <a:r>
              <a:rPr kumimoji="0" lang="en-US" altLang="en-US" sz="4800" b="0" i="0" u="none" strike="noStrike" kern="0" cap="none" spc="0" normalizeH="0" baseline="0" noProof="0" dirty="0">
                <a:ln>
                  <a:noFill/>
                </a:ln>
                <a:solidFill>
                  <a:srgbClr val="9933FF"/>
                </a:solidFill>
                <a:effectLst/>
                <a:uLnTx/>
                <a:uFillTx/>
                <a:latin typeface="Times New Roman" panose="02020603050405020304" pitchFamily="18" charset="0"/>
                <a:cs typeface="Times New Roman" panose="02020603050405020304" pitchFamily="18" charset="0"/>
              </a:rPr>
              <a:t> </a:t>
            </a:r>
            <a:r>
              <a:rPr lang="en-US" altLang="en-US" sz="4800" kern="0" dirty="0" err="1">
                <a:solidFill>
                  <a:srgbClr val="9933FF"/>
                </a:solidFill>
                <a:latin typeface="Times New Roman" panose="02020603050405020304" pitchFamily="18" charset="0"/>
                <a:cs typeface="Times New Roman" panose="02020603050405020304" pitchFamily="18" charset="0"/>
              </a:rPr>
              <a:t>đặt</a:t>
            </a:r>
            <a:r>
              <a:rPr lang="en-US" altLang="en-US" sz="4800" kern="0" dirty="0">
                <a:solidFill>
                  <a:srgbClr val="9933FF"/>
                </a:solidFill>
                <a:latin typeface="Times New Roman" panose="02020603050405020304" pitchFamily="18" charset="0"/>
                <a:cs typeface="Times New Roman" panose="02020603050405020304" pitchFamily="18" charset="0"/>
              </a:rPr>
              <a:t> </a:t>
            </a:r>
            <a:r>
              <a:rPr kumimoji="0" lang="en-US" altLang="en-US" sz="4800" b="0" i="0" u="none" strike="noStrike" kern="0" cap="none" spc="0" normalizeH="0" baseline="0" noProof="0" dirty="0">
                <a:ln>
                  <a:noFill/>
                </a:ln>
                <a:solidFill>
                  <a:srgbClr val="9933FF"/>
                </a:solidFill>
                <a:effectLst/>
                <a:uLnTx/>
                <a:uFillTx/>
                <a:latin typeface="Times New Roman" panose="02020603050405020304" pitchFamily="18" charset="0"/>
                <a:cs typeface="Times New Roman" panose="02020603050405020304" pitchFamily="18" charset="0"/>
              </a:rPr>
              <a:t>một </a:t>
            </a:r>
            <a:r>
              <a:rPr lang="en-US" altLang="en-US" sz="4800" kern="0" dirty="0">
                <a:solidFill>
                  <a:srgbClr val="9933FF"/>
                </a:solidFill>
                <a:latin typeface="Times New Roman" panose="02020603050405020304" pitchFamily="18" charset="0"/>
                <a:cs typeface="Times New Roman" panose="02020603050405020304" pitchFamily="18" charset="0"/>
              </a:rPr>
              <a:t>câu</a:t>
            </a:r>
            <a:r>
              <a:rPr kumimoji="0" lang="en-US" altLang="en-US" sz="4800" b="0" i="0" u="none" strike="noStrike" kern="0" cap="none" spc="0" normalizeH="0" baseline="0" noProof="0" dirty="0">
                <a:ln>
                  <a:noFill/>
                </a:ln>
                <a:solidFill>
                  <a:srgbClr val="9933FF"/>
                </a:solidFill>
                <a:effectLst/>
                <a:uLnTx/>
                <a:uFillTx/>
                <a:latin typeface="Times New Roman" panose="02020603050405020304" pitchFamily="18" charset="0"/>
                <a:cs typeface="Times New Roman" panose="02020603050405020304" pitchFamily="18" charset="0"/>
              </a:rPr>
              <a:t> </a:t>
            </a:r>
            <a:r>
              <a:rPr kumimoji="0" lang="en-US" altLang="en-US" sz="4800" b="0" i="0" u="none" strike="noStrike" kern="0" cap="none" spc="0" normalizeH="0" baseline="0" noProof="0" dirty="0" err="1">
                <a:ln>
                  <a:noFill/>
                </a:ln>
                <a:solidFill>
                  <a:srgbClr val="9933FF"/>
                </a:solidFill>
                <a:effectLst/>
                <a:uLnTx/>
                <a:uFillTx/>
                <a:latin typeface="Times New Roman" panose="02020603050405020304" pitchFamily="18" charset="0"/>
                <a:cs typeface="Times New Roman" panose="02020603050405020304" pitchFamily="18" charset="0"/>
              </a:rPr>
              <a:t>kể</a:t>
            </a:r>
            <a:r>
              <a:rPr kumimoji="0" lang="en-US" altLang="en-US" sz="4800" b="1" i="0" u="none" strike="noStrike" kern="0" cap="none" spc="0" normalizeH="0" baseline="0" noProof="0" dirty="0">
                <a:ln>
                  <a:noFill/>
                </a:ln>
                <a:solidFill>
                  <a:srgbClr val="9933FF"/>
                </a:solidFill>
                <a:effectLst/>
                <a:uLnTx/>
                <a:uFillTx/>
                <a:latin typeface="Times New Roman" panose="02020603050405020304" pitchFamily="18" charset="0"/>
                <a:cs typeface="Times New Roman" panose="02020603050405020304" pitchFamily="18" charset="0"/>
              </a:rPr>
              <a:t> </a:t>
            </a:r>
            <a:r>
              <a:rPr kumimoji="0" lang="en-US" altLang="en-US" sz="4800" b="1" i="1" u="none" strike="noStrike" kern="0" cap="none" spc="0" normalizeH="0" baseline="0" noProof="0" dirty="0">
                <a:ln>
                  <a:noFill/>
                </a:ln>
                <a:solidFill>
                  <a:srgbClr val="9933FF"/>
                </a:solidFill>
                <a:effectLst/>
                <a:uLnTx/>
                <a:uFillTx/>
                <a:latin typeface="Times New Roman" panose="02020603050405020304" pitchFamily="18" charset="0"/>
                <a:cs typeface="Times New Roman" panose="02020603050405020304" pitchFamily="18" charset="0"/>
              </a:rPr>
              <a:t>Ai làm </a:t>
            </a:r>
            <a:r>
              <a:rPr kumimoji="0" lang="en-US" altLang="en-US" sz="4800" b="1" i="1" u="none" strike="noStrike" kern="0" cap="none" spc="0" normalizeH="0" baseline="0" noProof="0" dirty="0" err="1">
                <a:ln>
                  <a:noFill/>
                </a:ln>
                <a:solidFill>
                  <a:srgbClr val="9933FF"/>
                </a:solidFill>
                <a:effectLst/>
                <a:uLnTx/>
                <a:uFillTx/>
                <a:latin typeface="Times New Roman" panose="02020603050405020304" pitchFamily="18" charset="0"/>
                <a:cs typeface="Times New Roman" panose="02020603050405020304" pitchFamily="18" charset="0"/>
              </a:rPr>
              <a:t>gì</a:t>
            </a:r>
            <a:r>
              <a:rPr kumimoji="0" lang="en-US" altLang="en-US" sz="4800" b="0" i="0" u="none" strike="noStrike" kern="0" cap="none" spc="0" normalizeH="0" baseline="0" noProof="0" dirty="0">
                <a:ln>
                  <a:noFill/>
                </a:ln>
                <a:solidFill>
                  <a:srgbClr val="9933FF"/>
                </a:solidFill>
                <a:effectLst/>
                <a:uLnTx/>
                <a:uFillTx/>
                <a:latin typeface="Times New Roman" panose="02020603050405020304" pitchFamily="18" charset="0"/>
                <a:cs typeface="Times New Roman" panose="02020603050405020304" pitchFamily="18" charset="0"/>
              </a:rPr>
              <a:t>? và</a:t>
            </a:r>
            <a:r>
              <a:rPr kumimoji="0" lang="en-US" altLang="en-US" sz="4800" b="0" i="0" u="none" strike="noStrike" kern="0" cap="none" spc="0" normalizeH="0" noProof="0" dirty="0">
                <a:ln>
                  <a:noFill/>
                </a:ln>
                <a:solidFill>
                  <a:srgbClr val="9933FF"/>
                </a:solidFill>
                <a:effectLst/>
                <a:uLnTx/>
                <a:uFillTx/>
                <a:latin typeface="Times New Roman" panose="02020603050405020304" pitchFamily="18" charset="0"/>
                <a:cs typeface="Times New Roman" panose="02020603050405020304" pitchFamily="18" charset="0"/>
              </a:rPr>
              <a:t> </a:t>
            </a:r>
            <a:r>
              <a:rPr kumimoji="0" lang="en-US" altLang="en-US" sz="4800" b="0" i="0" u="none" strike="noStrike" kern="0" cap="none" spc="0" normalizeH="0" noProof="0" dirty="0" err="1">
                <a:ln>
                  <a:noFill/>
                </a:ln>
                <a:solidFill>
                  <a:srgbClr val="9933FF"/>
                </a:solidFill>
                <a:effectLst/>
                <a:uLnTx/>
                <a:uFillTx/>
                <a:latin typeface="Times New Roman" panose="02020603050405020304" pitchFamily="18" charset="0"/>
                <a:cs typeface="Times New Roman" panose="02020603050405020304" pitchFamily="18" charset="0"/>
              </a:rPr>
              <a:t>xác</a:t>
            </a:r>
            <a:r>
              <a:rPr kumimoji="0" lang="en-US" altLang="en-US" sz="4800" b="0" i="0" u="none" strike="noStrike" kern="0" cap="none" spc="0" normalizeH="0" noProof="0" dirty="0">
                <a:ln>
                  <a:noFill/>
                </a:ln>
                <a:solidFill>
                  <a:srgbClr val="9933FF"/>
                </a:solidFill>
                <a:effectLst/>
                <a:uLnTx/>
                <a:uFillTx/>
                <a:latin typeface="Times New Roman" panose="02020603050405020304" pitchFamily="18" charset="0"/>
                <a:cs typeface="Times New Roman" panose="02020603050405020304" pitchFamily="18" charset="0"/>
              </a:rPr>
              <a:t> </a:t>
            </a:r>
            <a:r>
              <a:rPr kumimoji="0" lang="en-US" altLang="en-US" sz="4800" b="0" i="0" u="none" strike="noStrike" kern="0" cap="none" spc="0" normalizeH="0" noProof="0" dirty="0" err="1">
                <a:ln>
                  <a:noFill/>
                </a:ln>
                <a:solidFill>
                  <a:srgbClr val="9933FF"/>
                </a:solidFill>
                <a:effectLst/>
                <a:uLnTx/>
                <a:uFillTx/>
                <a:latin typeface="Times New Roman" panose="02020603050405020304" pitchFamily="18" charset="0"/>
                <a:cs typeface="Times New Roman" panose="02020603050405020304" pitchFamily="18" charset="0"/>
              </a:rPr>
              <a:t>định</a:t>
            </a:r>
            <a:r>
              <a:rPr lang="en-US" altLang="en-US" sz="4800" kern="0" dirty="0">
                <a:solidFill>
                  <a:srgbClr val="9933FF"/>
                </a:solidFill>
                <a:latin typeface="Times New Roman" panose="02020603050405020304" pitchFamily="18" charset="0"/>
                <a:cs typeface="Times New Roman" panose="02020603050405020304" pitchFamily="18" charset="0"/>
              </a:rPr>
              <a:t> các </a:t>
            </a:r>
            <a:r>
              <a:rPr lang="en-US" altLang="en-US" sz="4800" kern="0" dirty="0" err="1">
                <a:solidFill>
                  <a:srgbClr val="9933FF"/>
                </a:solidFill>
                <a:latin typeface="Times New Roman" panose="02020603050405020304" pitchFamily="18" charset="0"/>
                <a:cs typeface="Times New Roman" panose="02020603050405020304" pitchFamily="18" charset="0"/>
              </a:rPr>
              <a:t>bộ</a:t>
            </a:r>
            <a:r>
              <a:rPr lang="en-US" altLang="en-US" sz="4800" kern="0" dirty="0">
                <a:solidFill>
                  <a:srgbClr val="9933FF"/>
                </a:solidFill>
                <a:latin typeface="Times New Roman" panose="02020603050405020304" pitchFamily="18" charset="0"/>
                <a:cs typeface="Times New Roman" panose="02020603050405020304" pitchFamily="18" charset="0"/>
              </a:rPr>
              <a:t> </a:t>
            </a:r>
            <a:r>
              <a:rPr lang="en-US" altLang="en-US" sz="4800" kern="0" dirty="0" err="1">
                <a:solidFill>
                  <a:srgbClr val="9933FF"/>
                </a:solidFill>
                <a:latin typeface="Times New Roman" panose="02020603050405020304" pitchFamily="18" charset="0"/>
                <a:cs typeface="Times New Roman" panose="02020603050405020304" pitchFamily="18" charset="0"/>
              </a:rPr>
              <a:t>phận</a:t>
            </a:r>
            <a:r>
              <a:rPr lang="en-US" altLang="en-US" sz="4800" kern="0" dirty="0">
                <a:solidFill>
                  <a:srgbClr val="9933FF"/>
                </a:solidFill>
                <a:latin typeface="Times New Roman" panose="02020603050405020304" pitchFamily="18" charset="0"/>
                <a:cs typeface="Times New Roman" panose="02020603050405020304" pitchFamily="18" charset="0"/>
              </a:rPr>
              <a:t> trong câu đó.</a:t>
            </a:r>
            <a:endParaRPr kumimoji="0" lang="en-US" altLang="en-US" sz="4800" b="0" i="0" u="none" strike="noStrike" kern="0" cap="none" spc="0" normalizeH="0" baseline="0" noProof="0" dirty="0">
              <a:ln>
                <a:noFill/>
              </a:ln>
              <a:solidFill>
                <a:srgbClr val="9933FF"/>
              </a:solidFill>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7953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ox(i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7">
            <a:extLst>
              <a:ext uri="{FF2B5EF4-FFF2-40B4-BE49-F238E27FC236}">
                <a16:creationId xmlns:a16="http://schemas.microsoft.com/office/drawing/2014/main" id="{E44A4014-B205-C349-8109-0F167A5B494A}"/>
              </a:ext>
            </a:extLst>
          </p:cNvPr>
          <p:cNvSpPr txBox="1">
            <a:spLocks noChangeArrowheads="1"/>
          </p:cNvSpPr>
          <p:nvPr/>
        </p:nvSpPr>
        <p:spPr bwMode="auto">
          <a:xfrm>
            <a:off x="2793999" y="1066799"/>
            <a:ext cx="6282267"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50000"/>
              </a:spcBef>
              <a:buFontTx/>
              <a:buNone/>
            </a:pPr>
            <a:r>
              <a:rPr lang="en-US" altLang="x-none" sz="4800" b="1" dirty="0">
                <a:latin typeface="Times New Roman" panose="02020603050405020304" pitchFamily="18" charset="0"/>
                <a:cs typeface="Times New Roman" panose="02020603050405020304" pitchFamily="18" charset="0"/>
              </a:rPr>
              <a:t>Luyện từ và câu 4</a:t>
            </a:r>
            <a:br>
              <a:rPr lang="en-US" altLang="x-none" sz="4800" b="1" dirty="0">
                <a:latin typeface="HP001 5 hàng" panose="020B0603050302020204" pitchFamily="34" charset="77"/>
                <a:cs typeface="Times New Roman" panose="02020603050405020304" pitchFamily="18" charset="0"/>
              </a:rPr>
            </a:br>
            <a:r>
              <a:rPr lang="en-US" altLang="x-none" sz="5400" b="1" dirty="0">
                <a:solidFill>
                  <a:srgbClr val="FF0000"/>
                </a:solidFill>
                <a:latin typeface="Times New Roman" panose="02020603050405020304" pitchFamily="18" charset="0"/>
                <a:cs typeface="Times New Roman" panose="02020603050405020304" pitchFamily="18" charset="0"/>
              </a:rPr>
              <a:t>Luyện tập                      về câu </a:t>
            </a:r>
            <a:r>
              <a:rPr lang="en-US" altLang="x-none" sz="5400" b="1" dirty="0" err="1">
                <a:solidFill>
                  <a:srgbClr val="FF0000"/>
                </a:solidFill>
                <a:latin typeface="Times New Roman" panose="02020603050405020304" pitchFamily="18" charset="0"/>
                <a:cs typeface="Times New Roman" panose="02020603050405020304" pitchFamily="18" charset="0"/>
              </a:rPr>
              <a:t>kể</a:t>
            </a:r>
            <a:r>
              <a:rPr lang="en-US" altLang="x-none" sz="5400" b="1" dirty="0">
                <a:solidFill>
                  <a:srgbClr val="FF0000"/>
                </a:solidFill>
                <a:latin typeface="Times New Roman" panose="02020603050405020304" pitchFamily="18" charset="0"/>
                <a:cs typeface="Times New Roman" panose="02020603050405020304" pitchFamily="18" charset="0"/>
              </a:rPr>
              <a:t> Ai làm </a:t>
            </a:r>
            <a:r>
              <a:rPr lang="en-US" altLang="x-none" sz="5400" b="1" dirty="0" err="1">
                <a:solidFill>
                  <a:srgbClr val="FF0000"/>
                </a:solidFill>
                <a:latin typeface="Times New Roman" panose="02020603050405020304" pitchFamily="18" charset="0"/>
                <a:cs typeface="Times New Roman" panose="02020603050405020304" pitchFamily="18" charset="0"/>
              </a:rPr>
              <a:t>gì</a:t>
            </a:r>
            <a:r>
              <a:rPr lang="en-US" altLang="x-none" sz="54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8026207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图片 3">
            <a:extLst>
              <a:ext uri="{FF2B5EF4-FFF2-40B4-BE49-F238E27FC236}">
                <a16:creationId xmlns:a16="http://schemas.microsoft.com/office/drawing/2014/main" id="{0D5E7F1D-1853-5C46-8D25-10B6273D7D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240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2" name="图片 4">
            <a:extLst>
              <a:ext uri="{FF2B5EF4-FFF2-40B4-BE49-F238E27FC236}">
                <a16:creationId xmlns:a16="http://schemas.microsoft.com/office/drawing/2014/main" id="{10A5226A-AEFA-CC48-B38E-9EF3E50C61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38" y="1338263"/>
            <a:ext cx="785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图片 5">
            <a:extLst>
              <a:ext uri="{FF2B5EF4-FFF2-40B4-BE49-F238E27FC236}">
                <a16:creationId xmlns:a16="http://schemas.microsoft.com/office/drawing/2014/main" id="{8E88A242-D01F-3D4A-A096-80B00DB5A60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5788" y="2476500"/>
            <a:ext cx="7254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图片 6">
            <a:extLst>
              <a:ext uri="{FF2B5EF4-FFF2-40B4-BE49-F238E27FC236}">
                <a16:creationId xmlns:a16="http://schemas.microsoft.com/office/drawing/2014/main" id="{96095443-6E35-CA4E-9B51-E287AEA15E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53575" y="554038"/>
            <a:ext cx="12430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图片 7">
            <a:extLst>
              <a:ext uri="{FF2B5EF4-FFF2-40B4-BE49-F238E27FC236}">
                <a16:creationId xmlns:a16="http://schemas.microsoft.com/office/drawing/2014/main" id="{F3B57378-ACAD-A844-9479-AA7AE19693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99813" y="1455738"/>
            <a:ext cx="133191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图片 8">
            <a:extLst>
              <a:ext uri="{FF2B5EF4-FFF2-40B4-BE49-F238E27FC236}">
                <a16:creationId xmlns:a16="http://schemas.microsoft.com/office/drawing/2014/main" id="{0E3530C9-3932-6849-8EFF-887636822D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100" y="457200"/>
            <a:ext cx="15367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图片 9">
            <a:extLst>
              <a:ext uri="{FF2B5EF4-FFF2-40B4-BE49-F238E27FC236}">
                <a16:creationId xmlns:a16="http://schemas.microsoft.com/office/drawing/2014/main" id="{DEF453BC-45B5-024A-971A-98555B8DE4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5450" y="5011738"/>
            <a:ext cx="11858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图片 10">
            <a:extLst>
              <a:ext uri="{FF2B5EF4-FFF2-40B4-BE49-F238E27FC236}">
                <a16:creationId xmlns:a16="http://schemas.microsoft.com/office/drawing/2014/main" id="{F571013A-C97F-E344-A1A0-FFE7DA1DCCB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55275" y="493713"/>
            <a:ext cx="82391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9" name="图片 11">
            <a:extLst>
              <a:ext uri="{FF2B5EF4-FFF2-40B4-BE49-F238E27FC236}">
                <a16:creationId xmlns:a16="http://schemas.microsoft.com/office/drawing/2014/main" id="{0B40DDC1-2FD3-A341-BE39-88D2BE81B3C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6725" y="4002088"/>
            <a:ext cx="73183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任意多边形: 形状 12">
            <a:extLst>
              <a:ext uri="{FF2B5EF4-FFF2-40B4-BE49-F238E27FC236}">
                <a16:creationId xmlns:a16="http://schemas.microsoft.com/office/drawing/2014/main" id="{15CE276C-2A26-624A-8882-D5E85A89D671}"/>
              </a:ext>
            </a:extLst>
          </p:cNvPr>
          <p:cNvSpPr/>
          <p:nvPr/>
        </p:nvSpPr>
        <p:spPr>
          <a:xfrm>
            <a:off x="1006475" y="1649413"/>
            <a:ext cx="268288" cy="23336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4" name="任意多边形: 形状 13">
            <a:extLst>
              <a:ext uri="{FF2B5EF4-FFF2-40B4-BE49-F238E27FC236}">
                <a16:creationId xmlns:a16="http://schemas.microsoft.com/office/drawing/2014/main" id="{20EBE02C-FA3D-D14F-B07A-4321EBE72C11}"/>
              </a:ext>
            </a:extLst>
          </p:cNvPr>
          <p:cNvSpPr/>
          <p:nvPr/>
        </p:nvSpPr>
        <p:spPr>
          <a:xfrm>
            <a:off x="10118725" y="1804988"/>
            <a:ext cx="268288" cy="23336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5" name="任意多边形: 形状 14">
            <a:extLst>
              <a:ext uri="{FF2B5EF4-FFF2-40B4-BE49-F238E27FC236}">
                <a16:creationId xmlns:a16="http://schemas.microsoft.com/office/drawing/2014/main" id="{7CD50268-4D34-0E47-9E0B-09EAA02DF227}"/>
              </a:ext>
            </a:extLst>
          </p:cNvPr>
          <p:cNvSpPr/>
          <p:nvPr/>
        </p:nvSpPr>
        <p:spPr>
          <a:xfrm>
            <a:off x="965200" y="5781675"/>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6" name="任意多边形: 形状 15">
            <a:extLst>
              <a:ext uri="{FF2B5EF4-FFF2-40B4-BE49-F238E27FC236}">
                <a16:creationId xmlns:a16="http://schemas.microsoft.com/office/drawing/2014/main" id="{2FE129D1-117F-4842-A7E7-AA7C6738C8F5}"/>
              </a:ext>
            </a:extLst>
          </p:cNvPr>
          <p:cNvSpPr/>
          <p:nvPr/>
        </p:nvSpPr>
        <p:spPr>
          <a:xfrm>
            <a:off x="11690350" y="3600450"/>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pic>
        <p:nvPicPr>
          <p:cNvPr id="102414" name="图片 17">
            <a:extLst>
              <a:ext uri="{FF2B5EF4-FFF2-40B4-BE49-F238E27FC236}">
                <a16:creationId xmlns:a16="http://schemas.microsoft.com/office/drawing/2014/main" id="{F351388F-5827-2A47-B973-B2BE36C5CCE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659438"/>
            <a:ext cx="121920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6" name="图片 23">
            <a:extLst>
              <a:ext uri="{FF2B5EF4-FFF2-40B4-BE49-F238E27FC236}">
                <a16:creationId xmlns:a16="http://schemas.microsoft.com/office/drawing/2014/main" id="{C30C0680-FFA5-8C46-A54D-46659B3039D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36188" y="4362450"/>
            <a:ext cx="231457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0" name="图片 1">
            <a:extLst>
              <a:ext uri="{FF2B5EF4-FFF2-40B4-BE49-F238E27FC236}">
                <a16:creationId xmlns:a16="http://schemas.microsoft.com/office/drawing/2014/main" id="{303D9F3A-3F33-C441-90D2-2BFBC1C38313}"/>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2077" y="811464"/>
            <a:ext cx="10408318" cy="611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ontent Placeholder 2">
            <a:extLst>
              <a:ext uri="{FF2B5EF4-FFF2-40B4-BE49-F238E27FC236}">
                <a16:creationId xmlns:a16="http://schemas.microsoft.com/office/drawing/2014/main" id="{D1EB99FA-81DA-3143-B82D-1EEF78A987E4}"/>
              </a:ext>
            </a:extLst>
          </p:cNvPr>
          <p:cNvSpPr>
            <a:spLocks noGrp="1"/>
          </p:cNvSpPr>
          <p:nvPr>
            <p:ph idx="1"/>
          </p:nvPr>
        </p:nvSpPr>
        <p:spPr>
          <a:xfrm>
            <a:off x="1320302" y="1130300"/>
            <a:ext cx="3918448" cy="674688"/>
          </a:xfrm>
          <a:noFill/>
        </p:spPr>
        <p:txBody>
          <a:bodyPr>
            <a:normAutofit/>
          </a:bodyPr>
          <a:lstStyle/>
          <a:p>
            <a:pPr marL="0" indent="0">
              <a:buNone/>
            </a:pPr>
            <a:r>
              <a:rPr lang="en-US" sz="3200" b="1" dirty="0">
                <a:ln w="22225">
                  <a:solidFill>
                    <a:schemeClr val="accent2"/>
                  </a:solidFill>
                  <a:prstDash val="solid"/>
                </a:ln>
                <a:solidFill>
                  <a:schemeClr val="accent2">
                    <a:lumMod val="40000"/>
                    <a:lumOff val="60000"/>
                  </a:schemeClr>
                </a:solidFill>
              </a:rPr>
              <a:t>YÊU CẦU CẦN ĐẠT</a:t>
            </a:r>
            <a:endParaRPr lang="vi-VN" sz="3200" b="1" dirty="0">
              <a:ln w="22225">
                <a:solidFill>
                  <a:schemeClr val="accent2"/>
                </a:solidFill>
                <a:prstDash val="solid"/>
              </a:ln>
              <a:solidFill>
                <a:schemeClr val="accent2">
                  <a:lumMod val="40000"/>
                  <a:lumOff val="60000"/>
                </a:schemeClr>
              </a:solidFill>
            </a:endParaRPr>
          </a:p>
        </p:txBody>
      </p:sp>
      <p:sp>
        <p:nvSpPr>
          <p:cNvPr id="2" name="TextBox 1">
            <a:extLst>
              <a:ext uri="{FF2B5EF4-FFF2-40B4-BE49-F238E27FC236}">
                <a16:creationId xmlns:a16="http://schemas.microsoft.com/office/drawing/2014/main" id="{D04439FA-4A32-CF39-78F3-8926EF7AF74A}"/>
              </a:ext>
            </a:extLst>
          </p:cNvPr>
          <p:cNvSpPr txBox="1"/>
          <p:nvPr/>
        </p:nvSpPr>
        <p:spPr>
          <a:xfrm>
            <a:off x="1565275" y="2048127"/>
            <a:ext cx="8197850" cy="3383490"/>
          </a:xfrm>
          <a:prstGeom prst="rect">
            <a:avLst/>
          </a:prstGeom>
          <a:noFill/>
        </p:spPr>
        <p:txBody>
          <a:bodyPr wrap="square" rtlCol="0">
            <a:spAutoFit/>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Ai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Ai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Ai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314119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图片 4">
            <a:extLst>
              <a:ext uri="{FF2B5EF4-FFF2-40B4-BE49-F238E27FC236}">
                <a16:creationId xmlns:a16="http://schemas.microsoft.com/office/drawing/2014/main" id="{10A5226A-AEFA-CC48-B38E-9EF3E50C61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8" y="1338263"/>
            <a:ext cx="785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图片 5">
            <a:extLst>
              <a:ext uri="{FF2B5EF4-FFF2-40B4-BE49-F238E27FC236}">
                <a16:creationId xmlns:a16="http://schemas.microsoft.com/office/drawing/2014/main" id="{8E88A242-D01F-3D4A-A096-80B00DB5A6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5788" y="2476500"/>
            <a:ext cx="7254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图片 6">
            <a:extLst>
              <a:ext uri="{FF2B5EF4-FFF2-40B4-BE49-F238E27FC236}">
                <a16:creationId xmlns:a16="http://schemas.microsoft.com/office/drawing/2014/main" id="{96095443-6E35-CA4E-9B51-E287AEA15E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65518" y="25108"/>
            <a:ext cx="12430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图片 7">
            <a:extLst>
              <a:ext uri="{FF2B5EF4-FFF2-40B4-BE49-F238E27FC236}">
                <a16:creationId xmlns:a16="http://schemas.microsoft.com/office/drawing/2014/main" id="{F3B57378-ACAD-A844-9479-AA7AE19693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72762" y="1502068"/>
            <a:ext cx="133191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图片 8">
            <a:extLst>
              <a:ext uri="{FF2B5EF4-FFF2-40B4-BE49-F238E27FC236}">
                <a16:creationId xmlns:a16="http://schemas.microsoft.com/office/drawing/2014/main" id="{0E3530C9-3932-6849-8EFF-887636822D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125" y="25108"/>
            <a:ext cx="15367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图片 10">
            <a:extLst>
              <a:ext uri="{FF2B5EF4-FFF2-40B4-BE49-F238E27FC236}">
                <a16:creationId xmlns:a16="http://schemas.microsoft.com/office/drawing/2014/main" id="{F571013A-C97F-E344-A1A0-FFE7DA1DCCB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68793" y="2332505"/>
            <a:ext cx="581978" cy="945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9" name="图片 11">
            <a:extLst>
              <a:ext uri="{FF2B5EF4-FFF2-40B4-BE49-F238E27FC236}">
                <a16:creationId xmlns:a16="http://schemas.microsoft.com/office/drawing/2014/main" id="{0B40DDC1-2FD3-A341-BE39-88D2BE81B3C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929" y="5519737"/>
            <a:ext cx="73183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任意多边形: 形状 12">
            <a:extLst>
              <a:ext uri="{FF2B5EF4-FFF2-40B4-BE49-F238E27FC236}">
                <a16:creationId xmlns:a16="http://schemas.microsoft.com/office/drawing/2014/main" id="{15CE276C-2A26-624A-8882-D5E85A89D671}"/>
              </a:ext>
            </a:extLst>
          </p:cNvPr>
          <p:cNvSpPr/>
          <p:nvPr/>
        </p:nvSpPr>
        <p:spPr>
          <a:xfrm>
            <a:off x="1006475" y="1649413"/>
            <a:ext cx="268288" cy="23336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6" name="任意多边形: 形状 15">
            <a:extLst>
              <a:ext uri="{FF2B5EF4-FFF2-40B4-BE49-F238E27FC236}">
                <a16:creationId xmlns:a16="http://schemas.microsoft.com/office/drawing/2014/main" id="{2FE129D1-117F-4842-A7E7-AA7C6738C8F5}"/>
              </a:ext>
            </a:extLst>
          </p:cNvPr>
          <p:cNvSpPr/>
          <p:nvPr/>
        </p:nvSpPr>
        <p:spPr>
          <a:xfrm>
            <a:off x="11690350" y="3600450"/>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pic>
        <p:nvPicPr>
          <p:cNvPr id="102416" name="图片 23">
            <a:extLst>
              <a:ext uri="{FF2B5EF4-FFF2-40B4-BE49-F238E27FC236}">
                <a16:creationId xmlns:a16="http://schemas.microsoft.com/office/drawing/2014/main" id="{C30C0680-FFA5-8C46-A54D-46659B3039D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10042" y="4958942"/>
            <a:ext cx="1778001" cy="178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7">
            <a:extLst>
              <a:ext uri="{FF2B5EF4-FFF2-40B4-BE49-F238E27FC236}">
                <a16:creationId xmlns:a16="http://schemas.microsoft.com/office/drawing/2014/main" id="{77264470-14A8-DF40-B050-4A9B3E9C712C}"/>
              </a:ext>
            </a:extLst>
          </p:cNvPr>
          <p:cNvSpPr txBox="1">
            <a:spLocks noChangeArrowheads="1"/>
          </p:cNvSpPr>
          <p:nvPr/>
        </p:nvSpPr>
        <p:spPr bwMode="auto">
          <a:xfrm>
            <a:off x="233363" y="1143026"/>
            <a:ext cx="117252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i="1" u="sng" dirty="0" err="1">
                <a:solidFill>
                  <a:srgbClr val="0000FF"/>
                </a:solidFill>
                <a:latin typeface="Times New Roman" panose="02020603050405020304" pitchFamily="18" charset="0"/>
              </a:rPr>
              <a:t>Bài</a:t>
            </a:r>
            <a:r>
              <a:rPr lang="en-US" altLang="en-US" sz="4000" b="1" i="1" u="sng" dirty="0">
                <a:solidFill>
                  <a:srgbClr val="0000FF"/>
                </a:solidFill>
                <a:latin typeface="Times New Roman" panose="02020603050405020304" pitchFamily="18" charset="0"/>
              </a:rPr>
              <a:t> 1</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Tìm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các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câu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kể</a:t>
            </a:r>
            <a:r>
              <a:rPr lang="en-US" altLang="en-US" sz="4000" b="1" dirty="0">
                <a:solidFill>
                  <a:srgbClr val="0000FF"/>
                </a:solidFill>
                <a:latin typeface="Times New Roman" panose="02020603050405020304" pitchFamily="18" charset="0"/>
              </a:rPr>
              <a:t> Ai </a:t>
            </a:r>
            <a:r>
              <a:rPr lang="en-US" altLang="en-US" sz="4000" b="1" dirty="0" err="1">
                <a:solidFill>
                  <a:srgbClr val="0000FF"/>
                </a:solidFill>
                <a:latin typeface="Times New Roman" panose="02020603050405020304" pitchFamily="18" charset="0"/>
              </a:rPr>
              <a:t>làm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gì</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trong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đoạn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văn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sau</a:t>
            </a:r>
            <a:r>
              <a:rPr lang="en-US" altLang="en-US" sz="4000" b="1" dirty="0">
                <a:solidFill>
                  <a:srgbClr val="0000FF"/>
                </a:solidFill>
                <a:latin typeface="Times New Roman" panose="02020603050405020304" pitchFamily="18" charset="0"/>
              </a:rPr>
              <a:t>:</a:t>
            </a:r>
          </a:p>
        </p:txBody>
      </p:sp>
      <p:sp>
        <p:nvSpPr>
          <p:cNvPr id="20" name="Text Box 43">
            <a:extLst>
              <a:ext uri="{FF2B5EF4-FFF2-40B4-BE49-F238E27FC236}">
                <a16:creationId xmlns:a16="http://schemas.microsoft.com/office/drawing/2014/main" id="{12C05C09-2D59-704B-921B-85F576A491AC}"/>
              </a:ext>
            </a:extLst>
          </p:cNvPr>
          <p:cNvSpPr txBox="1">
            <a:spLocks noChangeArrowheads="1"/>
          </p:cNvSpPr>
          <p:nvPr/>
        </p:nvSpPr>
        <p:spPr bwMode="auto">
          <a:xfrm>
            <a:off x="466724" y="2034836"/>
            <a:ext cx="11191875"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None/>
            </a:pPr>
            <a:r>
              <a:rPr lang="en-US" altLang="en-US" sz="2800" dirty="0"/>
              <a:t>     </a:t>
            </a:r>
            <a:r>
              <a:rPr lang="vi-VN" altLang="en-US" sz="3600" b="1" i="1" dirty="0">
                <a:latin typeface="Times New Roman" panose="02020603050405020304" pitchFamily="18" charset="0"/>
                <a:cs typeface="Times New Roman" panose="02020603050405020304" pitchFamily="18" charset="0"/>
              </a:rPr>
              <a:t> Đêm trăng. Biển yên tĩnh. Tàu chúng tôi buông neo trong vùng biển Trường Sa.</a:t>
            </a:r>
          </a:p>
          <a:p>
            <a:pPr>
              <a:spcBef>
                <a:spcPts val="600"/>
              </a:spcBef>
              <a:buNone/>
            </a:pPr>
            <a:r>
              <a:rPr lang="vi-VN" altLang="en-US" sz="3600" b="1" i="1" dirty="0">
                <a:latin typeface="Times New Roman" panose="02020603050405020304" pitchFamily="18" charset="0"/>
                <a:cs typeface="Times New Roman" panose="02020603050405020304" pitchFamily="18" charset="0"/>
              </a:rPr>
              <a:t>	Một số chiến sĩ thả câu. Một số khác quây quần trên boong sau, ca hát, thổi sáo. Bỗng biển có tiếng động mạnh. Cá heo gọi nhau quây đến quanh tàu như để chia vui.</a:t>
            </a:r>
            <a:r>
              <a:rPr lang="en-US" altLang="en-US" sz="3600" i="1" dirty="0">
                <a:latin typeface="Times New Roman" panose="02020603050405020304" pitchFamily="18" charset="0"/>
                <a:cs typeface="Times New Roman" panose="02020603050405020304" pitchFamily="18" charset="0"/>
              </a:rPr>
              <a:t>      </a:t>
            </a:r>
          </a:p>
          <a:p>
            <a:pPr>
              <a:spcBef>
                <a:spcPts val="600"/>
              </a:spcBef>
              <a:buNone/>
            </a:pPr>
            <a:r>
              <a:rPr lang="en-US" altLang="en-US" sz="3600" i="1" dirty="0">
                <a:latin typeface="Times New Roman" panose="02020603050405020304" pitchFamily="18" charset="0"/>
                <a:cs typeface="Times New Roman" panose="02020603050405020304" pitchFamily="18" charset="0"/>
              </a:rPr>
              <a:t>                                                     Theo </a:t>
            </a:r>
            <a:r>
              <a:rPr lang="en-US" altLang="en-US" sz="3600" b="1" i="1" dirty="0" err="1">
                <a:latin typeface="Times New Roman" panose="02020603050405020304" pitchFamily="18" charset="0"/>
                <a:cs typeface="Times New Roman" panose="02020603050405020304" pitchFamily="18" charset="0"/>
              </a:rPr>
              <a:t>Đình</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Trung</a:t>
            </a:r>
            <a:r>
              <a:rPr lang="en-US" altLang="en-US" sz="3600" b="1" i="1" dirty="0">
                <a:latin typeface="Times New Roman" panose="02020603050405020304" pitchFamily="18" charset="0"/>
                <a:cs typeface="Times New Roman" panose="02020603050405020304" pitchFamily="18" charset="0"/>
              </a:rPr>
              <a:t>.</a:t>
            </a:r>
          </a:p>
          <a:p>
            <a:pPr eaLnBrk="1" hangingPunct="1">
              <a:spcBef>
                <a:spcPts val="600"/>
              </a:spcBef>
              <a:buFontTx/>
              <a:buNone/>
            </a:pPr>
            <a:endParaRPr lang="en-US" altLang="en-US" sz="3600" b="1" dirty="0"/>
          </a:p>
        </p:txBody>
      </p:sp>
    </p:spTree>
    <p:custDataLst>
      <p:tags r:id="rId1"/>
    </p:custDataLst>
    <p:extLst>
      <p:ext uri="{BB962C8B-B14F-4D97-AF65-F5344CB8AC3E}">
        <p14:creationId xmlns:p14="http://schemas.microsoft.com/office/powerpoint/2010/main" val="179217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ppt_x</p:attrName>
                                        </p:attrNameLst>
                                      </p:cBhvr>
                                      <p:tavLst>
                                        <p:tav tm="0">
                                          <p:val>
                                            <p:strVal val="#ppt_x-.2"/>
                                          </p:val>
                                        </p:tav>
                                        <p:tav tm="100000">
                                          <p:val>
                                            <p:strVal val="#ppt_x"/>
                                          </p:val>
                                        </p:tav>
                                      </p:tavLst>
                                    </p:anim>
                                    <p:anim calcmode="lin" valueType="num">
                                      <p:cBhvr>
                                        <p:cTn id="13"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图片 4">
            <a:extLst>
              <a:ext uri="{FF2B5EF4-FFF2-40B4-BE49-F238E27FC236}">
                <a16:creationId xmlns:a16="http://schemas.microsoft.com/office/drawing/2014/main" id="{10A5226A-AEFA-CC48-B38E-9EF3E50C61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8" y="1338263"/>
            <a:ext cx="785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图片 5">
            <a:extLst>
              <a:ext uri="{FF2B5EF4-FFF2-40B4-BE49-F238E27FC236}">
                <a16:creationId xmlns:a16="http://schemas.microsoft.com/office/drawing/2014/main" id="{8E88A242-D01F-3D4A-A096-80B00DB5A6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5788" y="2476500"/>
            <a:ext cx="7254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图片 6">
            <a:extLst>
              <a:ext uri="{FF2B5EF4-FFF2-40B4-BE49-F238E27FC236}">
                <a16:creationId xmlns:a16="http://schemas.microsoft.com/office/drawing/2014/main" id="{96095443-6E35-CA4E-9B51-E287AEA15E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65518" y="25108"/>
            <a:ext cx="12430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图片 7">
            <a:extLst>
              <a:ext uri="{FF2B5EF4-FFF2-40B4-BE49-F238E27FC236}">
                <a16:creationId xmlns:a16="http://schemas.microsoft.com/office/drawing/2014/main" id="{F3B57378-ACAD-A844-9479-AA7AE19693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72762" y="1502068"/>
            <a:ext cx="133191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图片 8">
            <a:extLst>
              <a:ext uri="{FF2B5EF4-FFF2-40B4-BE49-F238E27FC236}">
                <a16:creationId xmlns:a16="http://schemas.microsoft.com/office/drawing/2014/main" id="{0E3530C9-3932-6849-8EFF-887636822D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125" y="25108"/>
            <a:ext cx="15367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图片 9">
            <a:extLst>
              <a:ext uri="{FF2B5EF4-FFF2-40B4-BE49-F238E27FC236}">
                <a16:creationId xmlns:a16="http://schemas.microsoft.com/office/drawing/2014/main" id="{DEF453BC-45B5-024A-971A-98555B8DE4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712" y="5314951"/>
            <a:ext cx="11858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图片 10">
            <a:extLst>
              <a:ext uri="{FF2B5EF4-FFF2-40B4-BE49-F238E27FC236}">
                <a16:creationId xmlns:a16="http://schemas.microsoft.com/office/drawing/2014/main" id="{F571013A-C97F-E344-A1A0-FFE7DA1DCC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34725" y="63355"/>
            <a:ext cx="82391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任意多边形: 形状 12">
            <a:extLst>
              <a:ext uri="{FF2B5EF4-FFF2-40B4-BE49-F238E27FC236}">
                <a16:creationId xmlns:a16="http://schemas.microsoft.com/office/drawing/2014/main" id="{15CE276C-2A26-624A-8882-D5E85A89D671}"/>
              </a:ext>
            </a:extLst>
          </p:cNvPr>
          <p:cNvSpPr/>
          <p:nvPr/>
        </p:nvSpPr>
        <p:spPr>
          <a:xfrm>
            <a:off x="1006475" y="1649413"/>
            <a:ext cx="268288" cy="23336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5" name="任意多边形: 形状 14">
            <a:extLst>
              <a:ext uri="{FF2B5EF4-FFF2-40B4-BE49-F238E27FC236}">
                <a16:creationId xmlns:a16="http://schemas.microsoft.com/office/drawing/2014/main" id="{7CD50268-4D34-0E47-9E0B-09EAA02DF227}"/>
              </a:ext>
            </a:extLst>
          </p:cNvPr>
          <p:cNvSpPr/>
          <p:nvPr/>
        </p:nvSpPr>
        <p:spPr>
          <a:xfrm>
            <a:off x="965200" y="5781675"/>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6" name="任意多边形: 形状 15">
            <a:extLst>
              <a:ext uri="{FF2B5EF4-FFF2-40B4-BE49-F238E27FC236}">
                <a16:creationId xmlns:a16="http://schemas.microsoft.com/office/drawing/2014/main" id="{2FE129D1-117F-4842-A7E7-AA7C6738C8F5}"/>
              </a:ext>
            </a:extLst>
          </p:cNvPr>
          <p:cNvSpPr/>
          <p:nvPr/>
        </p:nvSpPr>
        <p:spPr>
          <a:xfrm>
            <a:off x="11690350" y="3600450"/>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grpSp>
        <p:nvGrpSpPr>
          <p:cNvPr id="17" name="Group 17">
            <a:extLst>
              <a:ext uri="{FF2B5EF4-FFF2-40B4-BE49-F238E27FC236}">
                <a16:creationId xmlns:a16="http://schemas.microsoft.com/office/drawing/2014/main" id="{266A9991-8FE7-5848-B527-C604CB93E592}"/>
              </a:ext>
            </a:extLst>
          </p:cNvPr>
          <p:cNvGrpSpPr>
            <a:grpSpLocks/>
          </p:cNvGrpSpPr>
          <p:nvPr/>
        </p:nvGrpSpPr>
        <p:grpSpPr bwMode="auto">
          <a:xfrm>
            <a:off x="1047750" y="285750"/>
            <a:ext cx="12192000" cy="1438275"/>
            <a:chOff x="359" y="44"/>
            <a:chExt cx="5760" cy="906"/>
          </a:xfrm>
        </p:grpSpPr>
        <p:sp>
          <p:nvSpPr>
            <p:cNvPr id="18" name="Text Box 18">
              <a:extLst>
                <a:ext uri="{FF2B5EF4-FFF2-40B4-BE49-F238E27FC236}">
                  <a16:creationId xmlns:a16="http://schemas.microsoft.com/office/drawing/2014/main" id="{EAF21FB4-A1C7-CA41-B018-B02F52F1E872}"/>
                </a:ext>
              </a:extLst>
            </p:cNvPr>
            <p:cNvSpPr txBox="1">
              <a:spLocks noChangeArrowheads="1"/>
            </p:cNvSpPr>
            <p:nvPr/>
          </p:nvSpPr>
          <p:spPr bwMode="auto">
            <a:xfrm>
              <a:off x="761" y="585"/>
              <a:ext cx="4264" cy="365"/>
            </a:xfrm>
            <a:prstGeom prst="rect">
              <a:avLst/>
            </a:prstGeom>
            <a:noFill/>
            <a:ln w="9525">
              <a:noFill/>
              <a:miter lim="800000"/>
              <a:headEnd/>
              <a:tailEnd/>
            </a:ln>
            <a:effectLst/>
          </p:spPr>
          <p:txBody>
            <a:bodyPr>
              <a:spAutoFit/>
            </a:bodyPr>
            <a:lstStyle/>
            <a:p>
              <a:pPr algn="ctr">
                <a:spcBef>
                  <a:spcPct val="50000"/>
                </a:spcBef>
                <a:defRPr/>
              </a:pPr>
              <a:endParaRPr lang="en-US" sz="3200">
                <a:solidFill>
                  <a:srgbClr val="FF0000"/>
                </a:solidFill>
                <a:effectLst>
                  <a:outerShdw blurRad="38100" dist="38100" dir="2700000" algn="tl">
                    <a:srgbClr val="C0C0C0"/>
                  </a:outerShdw>
                </a:effectLst>
                <a:latin typeface="Arial" charset="0"/>
              </a:endParaRPr>
            </a:p>
          </p:txBody>
        </p:sp>
        <p:grpSp>
          <p:nvGrpSpPr>
            <p:cNvPr id="19" name="Group 19">
              <a:extLst>
                <a:ext uri="{FF2B5EF4-FFF2-40B4-BE49-F238E27FC236}">
                  <a16:creationId xmlns:a16="http://schemas.microsoft.com/office/drawing/2014/main" id="{C3D744CE-CD70-C446-90CC-204D6DE1FEA8}"/>
                </a:ext>
              </a:extLst>
            </p:cNvPr>
            <p:cNvGrpSpPr>
              <a:grpSpLocks/>
            </p:cNvGrpSpPr>
            <p:nvPr/>
          </p:nvGrpSpPr>
          <p:grpSpPr bwMode="auto">
            <a:xfrm>
              <a:off x="359" y="44"/>
              <a:ext cx="5760" cy="576"/>
              <a:chOff x="359" y="44"/>
              <a:chExt cx="5760" cy="576"/>
            </a:xfrm>
          </p:grpSpPr>
          <p:sp>
            <p:nvSpPr>
              <p:cNvPr id="20" name="Text Box 20">
                <a:extLst>
                  <a:ext uri="{FF2B5EF4-FFF2-40B4-BE49-F238E27FC236}">
                    <a16:creationId xmlns:a16="http://schemas.microsoft.com/office/drawing/2014/main" id="{D118DDD6-B096-CD42-A73B-D48410AD5086}"/>
                  </a:ext>
                </a:extLst>
              </p:cNvPr>
              <p:cNvSpPr txBox="1">
                <a:spLocks noChangeArrowheads="1"/>
              </p:cNvSpPr>
              <p:nvPr/>
            </p:nvSpPr>
            <p:spPr bwMode="auto">
              <a:xfrm>
                <a:off x="359" y="44"/>
                <a:ext cx="576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endParaRPr lang="x-none" altLang="x-none"/>
              </a:p>
            </p:txBody>
          </p:sp>
          <p:sp>
            <p:nvSpPr>
              <p:cNvPr id="21" name="Text Box 21">
                <a:extLst>
                  <a:ext uri="{FF2B5EF4-FFF2-40B4-BE49-F238E27FC236}">
                    <a16:creationId xmlns:a16="http://schemas.microsoft.com/office/drawing/2014/main" id="{0E5D4AEB-7B47-E84F-9706-245810B12063}"/>
                  </a:ext>
                </a:extLst>
              </p:cNvPr>
              <p:cNvSpPr txBox="1">
                <a:spLocks noChangeArrowheads="1"/>
              </p:cNvSpPr>
              <p:nvPr/>
            </p:nvSpPr>
            <p:spPr bwMode="auto">
              <a:xfrm>
                <a:off x="1726" y="255"/>
                <a:ext cx="221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endParaRPr lang="x-none" altLang="x-none" u="sng">
                  <a:solidFill>
                    <a:srgbClr val="660033"/>
                  </a:solidFill>
                </a:endParaRPr>
              </a:p>
            </p:txBody>
          </p:sp>
        </p:grpSp>
      </p:grpSp>
      <p:sp>
        <p:nvSpPr>
          <p:cNvPr id="23" name="Text Box 11">
            <a:extLst>
              <a:ext uri="{FF2B5EF4-FFF2-40B4-BE49-F238E27FC236}">
                <a16:creationId xmlns:a16="http://schemas.microsoft.com/office/drawing/2014/main" id="{242C512E-5416-D140-B9C8-DD5E5EF70CBC}"/>
              </a:ext>
            </a:extLst>
          </p:cNvPr>
          <p:cNvSpPr txBox="1">
            <a:spLocks noChangeArrowheads="1"/>
          </p:cNvSpPr>
          <p:nvPr/>
        </p:nvSpPr>
        <p:spPr bwMode="auto">
          <a:xfrm>
            <a:off x="517525" y="1390650"/>
            <a:ext cx="34274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800"/>
          </a:p>
        </p:txBody>
      </p:sp>
      <p:pic>
        <p:nvPicPr>
          <p:cNvPr id="33" name="图片 17">
            <a:extLst>
              <a:ext uri="{FF2B5EF4-FFF2-40B4-BE49-F238E27FC236}">
                <a16:creationId xmlns:a16="http://schemas.microsoft.com/office/drawing/2014/main" id="{40992A32-B6A1-4F4A-93AB-37B87AD27B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6384926"/>
            <a:ext cx="12192000" cy="47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23">
            <a:extLst>
              <a:ext uri="{FF2B5EF4-FFF2-40B4-BE49-F238E27FC236}">
                <a16:creationId xmlns:a16="http://schemas.microsoft.com/office/drawing/2014/main" id="{1678B6AC-82FD-6E48-AE15-1D2F9361E2C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10042" y="5257006"/>
            <a:ext cx="1778001" cy="148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6">
            <a:extLst>
              <a:ext uri="{FF2B5EF4-FFF2-40B4-BE49-F238E27FC236}">
                <a16:creationId xmlns:a16="http://schemas.microsoft.com/office/drawing/2014/main" id="{93409E97-D534-0E46-9E42-20D450B5792E}"/>
              </a:ext>
            </a:extLst>
          </p:cNvPr>
          <p:cNvSpPr txBox="1">
            <a:spLocks noChangeArrowheads="1"/>
          </p:cNvSpPr>
          <p:nvPr/>
        </p:nvSpPr>
        <p:spPr bwMode="auto">
          <a:xfrm>
            <a:off x="426242" y="582876"/>
            <a:ext cx="10972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0"/>
              </a:spcBef>
              <a:spcAft>
                <a:spcPct val="0"/>
              </a:spcAft>
              <a:buClrTx/>
              <a:buSzTx/>
              <a:buFontTx/>
              <a:buNone/>
            </a:pP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Đêm</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trăng</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Biển</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yên</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tĩnh</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Tàu</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chúng</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tôi</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buông</a:t>
            </a:r>
            <a:r>
              <a:rPr lang="en-US" altLang="en-US" sz="3600" b="1" dirty="0">
                <a:solidFill>
                  <a:srgbClr val="006600"/>
                </a:solidFill>
                <a:latin typeface="Times New Roman" panose="02020603050405020304" pitchFamily="18" charset="0"/>
                <a:cs typeface="Times New Roman" panose="02020603050405020304" pitchFamily="18" charset="0"/>
              </a:rPr>
              <a:t> neo </a:t>
            </a:r>
            <a:r>
              <a:rPr lang="en-US" altLang="en-US" sz="3600" b="1" dirty="0" err="1">
                <a:solidFill>
                  <a:srgbClr val="006600"/>
                </a:solidFill>
                <a:latin typeface="Times New Roman" panose="02020603050405020304" pitchFamily="18" charset="0"/>
                <a:cs typeface="Times New Roman" panose="02020603050405020304" pitchFamily="18" charset="0"/>
              </a:rPr>
              <a:t>trong</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vùng</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biển</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Trường</a:t>
            </a:r>
            <a:r>
              <a:rPr lang="en-US" altLang="en-US" sz="3600" b="1" dirty="0">
                <a:solidFill>
                  <a:srgbClr val="006600"/>
                </a:solidFill>
                <a:latin typeface="Times New Roman" panose="02020603050405020304" pitchFamily="18" charset="0"/>
                <a:cs typeface="Times New Roman" panose="02020603050405020304" pitchFamily="18" charset="0"/>
              </a:rPr>
              <a:t> Sa.</a:t>
            </a:r>
          </a:p>
          <a:p>
            <a:pPr eaLnBrk="1" hangingPunct="1">
              <a:spcBef>
                <a:spcPct val="0"/>
              </a:spcBef>
              <a:spcAft>
                <a:spcPct val="0"/>
              </a:spcAft>
              <a:buClrTx/>
              <a:buSzTx/>
              <a:buFontTx/>
              <a:buNone/>
            </a:pP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Một</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số</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chiến</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sĩ</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thả</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câu</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Một</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số</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khác</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quây</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quần</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trên</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boong</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sau</a:t>
            </a:r>
            <a:r>
              <a:rPr lang="en-US" altLang="en-US" sz="3600" b="1" dirty="0">
                <a:solidFill>
                  <a:srgbClr val="006600"/>
                </a:solidFill>
                <a:latin typeface="Times New Roman" panose="02020603050405020304" pitchFamily="18" charset="0"/>
                <a:cs typeface="Times New Roman" panose="02020603050405020304" pitchFamily="18" charset="0"/>
              </a:rPr>
              <a:t>, ca </a:t>
            </a:r>
            <a:r>
              <a:rPr lang="en-US" altLang="en-US" sz="3600" b="1" dirty="0" err="1">
                <a:solidFill>
                  <a:srgbClr val="006600"/>
                </a:solidFill>
                <a:latin typeface="Times New Roman" panose="02020603050405020304" pitchFamily="18" charset="0"/>
                <a:cs typeface="Times New Roman" panose="02020603050405020304" pitchFamily="18" charset="0"/>
              </a:rPr>
              <a:t>hát</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thổi</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sáo</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Bỗng</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biển</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có</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tiếng</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động</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mạnh</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Cá</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heo</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gọi</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nhau</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quây</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đến</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quanh</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tàu</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như</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để</a:t>
            </a:r>
            <a:r>
              <a:rPr lang="en-US" altLang="en-US" sz="3600" b="1" dirty="0">
                <a:solidFill>
                  <a:srgbClr val="006600"/>
                </a:solidFill>
                <a:latin typeface="Times New Roman" panose="02020603050405020304" pitchFamily="18" charset="0"/>
                <a:cs typeface="Times New Roman" panose="02020603050405020304" pitchFamily="18" charset="0"/>
              </a:rPr>
              <a:t> chia </a:t>
            </a:r>
            <a:r>
              <a:rPr lang="en-US" altLang="en-US" sz="3600" b="1" dirty="0" err="1">
                <a:solidFill>
                  <a:srgbClr val="006600"/>
                </a:solidFill>
                <a:latin typeface="Times New Roman" panose="02020603050405020304" pitchFamily="18" charset="0"/>
                <a:cs typeface="Times New Roman" panose="02020603050405020304" pitchFamily="18" charset="0"/>
              </a:rPr>
              <a:t>vui</a:t>
            </a:r>
            <a:r>
              <a:rPr lang="en-US" altLang="en-US" sz="3600" b="1" dirty="0">
                <a:solidFill>
                  <a:srgbClr val="006600"/>
                </a:solidFill>
                <a:latin typeface="Times New Roman" panose="02020603050405020304" pitchFamily="18" charset="0"/>
                <a:cs typeface="Times New Roman" panose="02020603050405020304" pitchFamily="18" charset="0"/>
              </a:rPr>
              <a:t>.			          		</a:t>
            </a:r>
          </a:p>
          <a:p>
            <a:pPr eaLnBrk="1" hangingPunct="1">
              <a:spcBef>
                <a:spcPct val="0"/>
              </a:spcBef>
              <a:spcAft>
                <a:spcPct val="0"/>
              </a:spcAft>
              <a:buClrTx/>
              <a:buSzTx/>
              <a:buFontTx/>
              <a:buNone/>
            </a:pP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200" b="1" dirty="0">
                <a:solidFill>
                  <a:srgbClr val="6600FF"/>
                </a:solidFill>
                <a:latin typeface="Times New Roman" panose="02020603050405020304" pitchFamily="18" charset="0"/>
                <a:cs typeface="Times New Roman" panose="02020603050405020304" pitchFamily="18" charset="0"/>
              </a:rPr>
              <a:t>Theo </a:t>
            </a:r>
            <a:r>
              <a:rPr lang="en-US" altLang="en-US" sz="3200" b="1" dirty="0" err="1">
                <a:solidFill>
                  <a:srgbClr val="6600FF"/>
                </a:solidFill>
                <a:latin typeface="Times New Roman" panose="02020603050405020304" pitchFamily="18" charset="0"/>
                <a:cs typeface="Times New Roman" panose="02020603050405020304" pitchFamily="18" charset="0"/>
              </a:rPr>
              <a:t>Hà</a:t>
            </a:r>
            <a:r>
              <a:rPr lang="en-US" altLang="en-US" sz="3200" b="1" dirty="0">
                <a:solidFill>
                  <a:srgbClr val="6600FF"/>
                </a:solidFill>
                <a:latin typeface="Times New Roman" panose="02020603050405020304" pitchFamily="18" charset="0"/>
                <a:cs typeface="Times New Roman" panose="02020603050405020304" pitchFamily="18" charset="0"/>
              </a:rPr>
              <a:t> </a:t>
            </a:r>
            <a:r>
              <a:rPr lang="en-US" altLang="en-US" sz="3200" b="1" dirty="0" err="1">
                <a:solidFill>
                  <a:srgbClr val="6600FF"/>
                </a:solidFill>
                <a:latin typeface="Times New Roman" panose="02020603050405020304" pitchFamily="18" charset="0"/>
                <a:cs typeface="Times New Roman" panose="02020603050405020304" pitchFamily="18" charset="0"/>
              </a:rPr>
              <a:t>Đình</a:t>
            </a:r>
            <a:r>
              <a:rPr lang="en-US" altLang="en-US" sz="3200" b="1" dirty="0">
                <a:solidFill>
                  <a:srgbClr val="6600FF"/>
                </a:solidFill>
                <a:latin typeface="Times New Roman" panose="02020603050405020304" pitchFamily="18" charset="0"/>
                <a:cs typeface="Times New Roman" panose="02020603050405020304" pitchFamily="18" charset="0"/>
              </a:rPr>
              <a:t> </a:t>
            </a:r>
            <a:r>
              <a:rPr lang="en-US" altLang="en-US" sz="3200" b="1" dirty="0" err="1">
                <a:solidFill>
                  <a:srgbClr val="6600FF"/>
                </a:solidFill>
                <a:latin typeface="Times New Roman" panose="02020603050405020304" pitchFamily="18" charset="0"/>
                <a:cs typeface="Times New Roman" panose="02020603050405020304" pitchFamily="18" charset="0"/>
              </a:rPr>
              <a:t>Cẩn</a:t>
            </a:r>
            <a:endParaRPr lang="en-US" altLang="en-US" sz="2800" dirty="0">
              <a:solidFill>
                <a:srgbClr val="6600FF"/>
              </a:solidFill>
              <a:latin typeface="Times New Roman" panose="02020603050405020304" pitchFamily="18" charset="0"/>
              <a:cs typeface="Times New Roman" panose="02020603050405020304" pitchFamily="18" charset="0"/>
            </a:endParaRPr>
          </a:p>
        </p:txBody>
      </p:sp>
      <p:sp>
        <p:nvSpPr>
          <p:cNvPr id="36" name="Text Box 9">
            <a:extLst>
              <a:ext uri="{FF2B5EF4-FFF2-40B4-BE49-F238E27FC236}">
                <a16:creationId xmlns:a16="http://schemas.microsoft.com/office/drawing/2014/main" id="{5BEB20D8-DF5C-1C41-9235-2CDF89FD3ADC}"/>
              </a:ext>
            </a:extLst>
          </p:cNvPr>
          <p:cNvSpPr txBox="1">
            <a:spLocks noChangeArrowheads="1"/>
          </p:cNvSpPr>
          <p:nvPr/>
        </p:nvSpPr>
        <p:spPr bwMode="auto">
          <a:xfrm>
            <a:off x="988546" y="4549344"/>
            <a:ext cx="609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600" b="1">
                <a:solidFill>
                  <a:srgbClr val="0000FF"/>
                </a:solidFill>
                <a:latin typeface="Times New Roman" panose="02020603050405020304" pitchFamily="18" charset="0"/>
                <a:cs typeface="Times New Roman" panose="02020603050405020304" pitchFamily="18" charset="0"/>
              </a:rPr>
              <a:t>- Đoạn văn có mấy câu? </a:t>
            </a:r>
          </a:p>
        </p:txBody>
      </p:sp>
      <p:sp>
        <p:nvSpPr>
          <p:cNvPr id="37" name="Text Box 10">
            <a:extLst>
              <a:ext uri="{FF2B5EF4-FFF2-40B4-BE49-F238E27FC236}">
                <a16:creationId xmlns:a16="http://schemas.microsoft.com/office/drawing/2014/main" id="{E4A0BB8D-8B30-5A4D-A32E-289B43FB0D60}"/>
              </a:ext>
            </a:extLst>
          </p:cNvPr>
          <p:cNvSpPr txBox="1">
            <a:spLocks noChangeArrowheads="1"/>
          </p:cNvSpPr>
          <p:nvPr/>
        </p:nvSpPr>
        <p:spPr bwMode="auto">
          <a:xfrm>
            <a:off x="988546" y="4777944"/>
            <a:ext cx="609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600" b="1">
                <a:solidFill>
                  <a:srgbClr val="0000FF"/>
                </a:solidFill>
                <a:latin typeface="Times New Roman" panose="02020603050405020304" pitchFamily="18" charset="0"/>
                <a:cs typeface="Times New Roman" panose="02020603050405020304" pitchFamily="18" charset="0"/>
              </a:rPr>
              <a:t>* Đoạn văn trên có 7 câu.</a:t>
            </a:r>
          </a:p>
        </p:txBody>
      </p:sp>
      <p:sp>
        <p:nvSpPr>
          <p:cNvPr id="38" name="Text Box 11">
            <a:extLst>
              <a:ext uri="{FF2B5EF4-FFF2-40B4-BE49-F238E27FC236}">
                <a16:creationId xmlns:a16="http://schemas.microsoft.com/office/drawing/2014/main" id="{F66992BC-06E3-224E-A154-F14A263F85F4}"/>
              </a:ext>
            </a:extLst>
          </p:cNvPr>
          <p:cNvSpPr txBox="1">
            <a:spLocks noChangeArrowheads="1"/>
          </p:cNvSpPr>
          <p:nvPr/>
        </p:nvSpPr>
        <p:spPr bwMode="auto">
          <a:xfrm>
            <a:off x="5925670" y="4777944"/>
            <a:ext cx="4369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600" b="1">
                <a:solidFill>
                  <a:srgbClr val="0000FF"/>
                </a:solidFill>
                <a:latin typeface="Times New Roman" panose="02020603050405020304" pitchFamily="18" charset="0"/>
                <a:cs typeface="Times New Roman" panose="02020603050405020304" pitchFamily="18" charset="0"/>
              </a:rPr>
              <a:t>Là những câu nào?</a:t>
            </a:r>
          </a:p>
        </p:txBody>
      </p:sp>
      <p:sp>
        <p:nvSpPr>
          <p:cNvPr id="39" name="Text Box 12">
            <a:extLst>
              <a:ext uri="{FF2B5EF4-FFF2-40B4-BE49-F238E27FC236}">
                <a16:creationId xmlns:a16="http://schemas.microsoft.com/office/drawing/2014/main" id="{1E7C80C3-BCBF-7C47-87A8-8E7DBBC4FAE8}"/>
              </a:ext>
            </a:extLst>
          </p:cNvPr>
          <p:cNvSpPr txBox="1">
            <a:spLocks noChangeArrowheads="1"/>
          </p:cNvSpPr>
          <p:nvPr/>
        </p:nvSpPr>
        <p:spPr bwMode="auto">
          <a:xfrm>
            <a:off x="675803" y="575469"/>
            <a:ext cx="45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200" b="1">
                <a:solidFill>
                  <a:srgbClr val="FF0000"/>
                </a:solidFill>
                <a:latin typeface="Arial" panose="020B0604020202020204" pitchFamily="34" charset="0"/>
                <a:cs typeface="Arial" panose="020B0604020202020204" pitchFamily="34" charset="0"/>
              </a:rPr>
              <a:t>1</a:t>
            </a:r>
          </a:p>
        </p:txBody>
      </p:sp>
      <p:sp>
        <p:nvSpPr>
          <p:cNvPr id="40" name="Text Box 13">
            <a:extLst>
              <a:ext uri="{FF2B5EF4-FFF2-40B4-BE49-F238E27FC236}">
                <a16:creationId xmlns:a16="http://schemas.microsoft.com/office/drawing/2014/main" id="{FD3FA912-AD6C-F84F-846D-732F578A16F3}"/>
              </a:ext>
            </a:extLst>
          </p:cNvPr>
          <p:cNvSpPr txBox="1">
            <a:spLocks noChangeArrowheads="1"/>
          </p:cNvSpPr>
          <p:nvPr/>
        </p:nvSpPr>
        <p:spPr bwMode="auto">
          <a:xfrm>
            <a:off x="3305466" y="623355"/>
            <a:ext cx="45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200" b="1" dirty="0">
                <a:solidFill>
                  <a:srgbClr val="FF0000"/>
                </a:solidFill>
                <a:latin typeface="Arial" panose="020B0604020202020204" pitchFamily="34" charset="0"/>
                <a:cs typeface="Arial" panose="020B0604020202020204" pitchFamily="34" charset="0"/>
              </a:rPr>
              <a:t>2</a:t>
            </a:r>
          </a:p>
        </p:txBody>
      </p:sp>
      <p:sp>
        <p:nvSpPr>
          <p:cNvPr id="41" name="Text Box 14">
            <a:extLst>
              <a:ext uri="{FF2B5EF4-FFF2-40B4-BE49-F238E27FC236}">
                <a16:creationId xmlns:a16="http://schemas.microsoft.com/office/drawing/2014/main" id="{326DDED2-6010-CA48-9CF4-43A9CE8DAC21}"/>
              </a:ext>
            </a:extLst>
          </p:cNvPr>
          <p:cNvSpPr txBox="1">
            <a:spLocks noChangeArrowheads="1"/>
          </p:cNvSpPr>
          <p:nvPr/>
        </p:nvSpPr>
        <p:spPr bwMode="auto">
          <a:xfrm>
            <a:off x="6288924" y="598852"/>
            <a:ext cx="45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200" b="1" dirty="0">
                <a:solidFill>
                  <a:srgbClr val="FF0000"/>
                </a:solidFill>
                <a:latin typeface="Arial" panose="020B0604020202020204" pitchFamily="34" charset="0"/>
                <a:cs typeface="Arial" panose="020B0604020202020204" pitchFamily="34" charset="0"/>
              </a:rPr>
              <a:t>3</a:t>
            </a:r>
          </a:p>
        </p:txBody>
      </p:sp>
      <p:sp>
        <p:nvSpPr>
          <p:cNvPr id="42" name="Text Box 15">
            <a:extLst>
              <a:ext uri="{FF2B5EF4-FFF2-40B4-BE49-F238E27FC236}">
                <a16:creationId xmlns:a16="http://schemas.microsoft.com/office/drawing/2014/main" id="{C837E900-CD03-8A42-ABBE-2B369651A047}"/>
              </a:ext>
            </a:extLst>
          </p:cNvPr>
          <p:cNvSpPr txBox="1">
            <a:spLocks noChangeArrowheads="1"/>
          </p:cNvSpPr>
          <p:nvPr/>
        </p:nvSpPr>
        <p:spPr bwMode="auto">
          <a:xfrm>
            <a:off x="614966" y="1657062"/>
            <a:ext cx="45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200" b="1" dirty="0">
                <a:solidFill>
                  <a:srgbClr val="FF0000"/>
                </a:solidFill>
                <a:latin typeface="Arial" panose="020B0604020202020204" pitchFamily="34" charset="0"/>
                <a:cs typeface="Arial" panose="020B0604020202020204" pitchFamily="34" charset="0"/>
              </a:rPr>
              <a:t>4</a:t>
            </a:r>
          </a:p>
        </p:txBody>
      </p:sp>
      <p:sp>
        <p:nvSpPr>
          <p:cNvPr id="43" name="Text Box 16">
            <a:extLst>
              <a:ext uri="{FF2B5EF4-FFF2-40B4-BE49-F238E27FC236}">
                <a16:creationId xmlns:a16="http://schemas.microsoft.com/office/drawing/2014/main" id="{401B3A6F-164E-0D40-B6B9-7C262E24EF66}"/>
              </a:ext>
            </a:extLst>
          </p:cNvPr>
          <p:cNvSpPr txBox="1">
            <a:spLocks noChangeArrowheads="1"/>
          </p:cNvSpPr>
          <p:nvPr/>
        </p:nvSpPr>
        <p:spPr bwMode="auto">
          <a:xfrm>
            <a:off x="5455442" y="1662063"/>
            <a:ext cx="45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200" b="1" dirty="0">
                <a:solidFill>
                  <a:srgbClr val="FF0000"/>
                </a:solidFill>
                <a:latin typeface="Arial" panose="020B0604020202020204" pitchFamily="34" charset="0"/>
                <a:cs typeface="Arial" panose="020B0604020202020204" pitchFamily="34" charset="0"/>
              </a:rPr>
              <a:t>5</a:t>
            </a:r>
          </a:p>
        </p:txBody>
      </p:sp>
      <p:sp>
        <p:nvSpPr>
          <p:cNvPr id="44" name="Text Box 17">
            <a:extLst>
              <a:ext uri="{FF2B5EF4-FFF2-40B4-BE49-F238E27FC236}">
                <a16:creationId xmlns:a16="http://schemas.microsoft.com/office/drawing/2014/main" id="{9938C661-D419-3145-8B93-E2B4C3B0C34A}"/>
              </a:ext>
            </a:extLst>
          </p:cNvPr>
          <p:cNvSpPr txBox="1">
            <a:spLocks noChangeArrowheads="1"/>
          </p:cNvSpPr>
          <p:nvPr/>
        </p:nvSpPr>
        <p:spPr bwMode="auto">
          <a:xfrm>
            <a:off x="5638004" y="2164784"/>
            <a:ext cx="549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200" b="1">
                <a:solidFill>
                  <a:srgbClr val="FF0000"/>
                </a:solidFill>
                <a:latin typeface="Arial" panose="020B0604020202020204" pitchFamily="34" charset="0"/>
                <a:cs typeface="Arial" panose="020B0604020202020204" pitchFamily="34" charset="0"/>
              </a:rPr>
              <a:t>6</a:t>
            </a:r>
          </a:p>
        </p:txBody>
      </p:sp>
      <p:sp>
        <p:nvSpPr>
          <p:cNvPr id="45" name="Text Box 18">
            <a:extLst>
              <a:ext uri="{FF2B5EF4-FFF2-40B4-BE49-F238E27FC236}">
                <a16:creationId xmlns:a16="http://schemas.microsoft.com/office/drawing/2014/main" id="{86945BE5-AD9C-A242-9EB8-8D9B44302978}"/>
              </a:ext>
            </a:extLst>
          </p:cNvPr>
          <p:cNvSpPr txBox="1">
            <a:spLocks noChangeArrowheads="1"/>
          </p:cNvSpPr>
          <p:nvPr/>
        </p:nvSpPr>
        <p:spPr bwMode="auto">
          <a:xfrm>
            <a:off x="1670050" y="2723120"/>
            <a:ext cx="45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200" b="1">
                <a:solidFill>
                  <a:srgbClr val="FF0000"/>
                </a:solidFill>
                <a:latin typeface="Arial" panose="020B0604020202020204" pitchFamily="34" charset="0"/>
                <a:cs typeface="Arial" panose="020B0604020202020204" pitchFamily="34" charset="0"/>
              </a:rPr>
              <a:t>7</a:t>
            </a:r>
          </a:p>
        </p:txBody>
      </p:sp>
      <p:sp>
        <p:nvSpPr>
          <p:cNvPr id="46" name="Text Box 19">
            <a:extLst>
              <a:ext uri="{FF2B5EF4-FFF2-40B4-BE49-F238E27FC236}">
                <a16:creationId xmlns:a16="http://schemas.microsoft.com/office/drawing/2014/main" id="{D5D79667-A65B-6D47-AC8F-BCDF65134966}"/>
              </a:ext>
            </a:extLst>
          </p:cNvPr>
          <p:cNvSpPr txBox="1">
            <a:spLocks noChangeArrowheads="1"/>
          </p:cNvSpPr>
          <p:nvPr/>
        </p:nvSpPr>
        <p:spPr bwMode="auto">
          <a:xfrm>
            <a:off x="988546" y="5311344"/>
            <a:ext cx="78228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600" b="1">
                <a:solidFill>
                  <a:srgbClr val="0000FF"/>
                </a:solidFill>
                <a:latin typeface="Times New Roman" panose="02020603050405020304" pitchFamily="18" charset="0"/>
                <a:cs typeface="Times New Roman" panose="02020603050405020304" pitchFamily="18" charset="0"/>
              </a:rPr>
              <a:t>- Những câu nào theo mẫu Ai làm gì?</a:t>
            </a:r>
          </a:p>
        </p:txBody>
      </p:sp>
      <p:sp>
        <p:nvSpPr>
          <p:cNvPr id="47" name="Text Box 20">
            <a:extLst>
              <a:ext uri="{FF2B5EF4-FFF2-40B4-BE49-F238E27FC236}">
                <a16:creationId xmlns:a16="http://schemas.microsoft.com/office/drawing/2014/main" id="{AF31BB73-381B-154A-9CD5-545791CFC597}"/>
              </a:ext>
            </a:extLst>
          </p:cNvPr>
          <p:cNvSpPr txBox="1">
            <a:spLocks noChangeArrowheads="1"/>
          </p:cNvSpPr>
          <p:nvPr/>
        </p:nvSpPr>
        <p:spPr bwMode="auto">
          <a:xfrm>
            <a:off x="988545" y="5463744"/>
            <a:ext cx="121919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600" b="1">
                <a:solidFill>
                  <a:srgbClr val="0000FF"/>
                </a:solidFill>
                <a:latin typeface="Times New Roman" panose="02020603050405020304" pitchFamily="18" charset="0"/>
                <a:cs typeface="Times New Roman" panose="02020603050405020304" pitchFamily="18" charset="0"/>
              </a:rPr>
              <a:t>* Những câu theo mẫu Ai làm gì là: 3, 4, 5, 7.</a:t>
            </a:r>
          </a:p>
        </p:txBody>
      </p:sp>
    </p:spTree>
    <p:custDataLst>
      <p:tags r:id="rId1"/>
    </p:custDataLst>
    <p:extLst>
      <p:ext uri="{BB962C8B-B14F-4D97-AF65-F5344CB8AC3E}">
        <p14:creationId xmlns:p14="http://schemas.microsoft.com/office/powerpoint/2010/main" val="356526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6"/>
                                        </p:tgtEl>
                                        <p:attrNameLst>
                                          <p:attrName>style.visibility</p:attrName>
                                        </p:attrNameLst>
                                      </p:cBhvr>
                                      <p:to>
                                        <p:strVal val="visible"/>
                                      </p:to>
                                    </p:set>
                                    <p:anim calcmode="discrete" valueType="clr">
                                      <p:cBhvr override="childStyle">
                                        <p:cTn id="7" dur="8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6"/>
                                        </p:tgtEl>
                                        <p:attrNameLst>
                                          <p:attrName>fillcolor</p:attrName>
                                        </p:attrNameLst>
                                      </p:cBhvr>
                                      <p:tavLst>
                                        <p:tav tm="0">
                                          <p:val>
                                            <p:clrVal>
                                              <a:schemeClr val="accent2"/>
                                            </p:clrVal>
                                          </p:val>
                                        </p:tav>
                                        <p:tav tm="50000">
                                          <p:val>
                                            <p:clrVal>
                                              <a:schemeClr val="hlink"/>
                                            </p:clrVal>
                                          </p:val>
                                        </p:tav>
                                      </p:tavLst>
                                    </p:anim>
                                    <p:set>
                                      <p:cBhvr>
                                        <p:cTn id="9" dur="80"/>
                                        <p:tgtEl>
                                          <p:spTgt spid="3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500"/>
                                        <p:tgtEl>
                                          <p:spTgt spid="36"/>
                                        </p:tgtEl>
                                        <p:attrNameLst>
                                          <p:attrName>ppt_x</p:attrName>
                                        </p:attrNameLst>
                                      </p:cBhvr>
                                      <p:tavLst>
                                        <p:tav tm="0">
                                          <p:val>
                                            <p:strVal val="ppt_x"/>
                                          </p:val>
                                        </p:tav>
                                        <p:tav tm="100000">
                                          <p:val>
                                            <p:strVal val="ppt_x"/>
                                          </p:val>
                                        </p:tav>
                                      </p:tavLst>
                                    </p:anim>
                                    <p:anim calcmode="lin" valueType="num">
                                      <p:cBhvr additive="base">
                                        <p:cTn id="14" dur="500"/>
                                        <p:tgtEl>
                                          <p:spTgt spid="36"/>
                                        </p:tgtEl>
                                        <p:attrNameLst>
                                          <p:attrName>ppt_y</p:attrName>
                                        </p:attrNameLst>
                                      </p:cBhvr>
                                      <p:tavLst>
                                        <p:tav tm="0">
                                          <p:val>
                                            <p:strVal val="ppt_y"/>
                                          </p:val>
                                        </p:tav>
                                        <p:tav tm="100000">
                                          <p:val>
                                            <p:strVal val="1+ppt_h/2"/>
                                          </p:val>
                                        </p:tav>
                                      </p:tavLst>
                                    </p:anim>
                                    <p:set>
                                      <p:cBhvr>
                                        <p:cTn id="15" dur="1" fill="hold">
                                          <p:stCondLst>
                                            <p:cond delay="499"/>
                                          </p:stCondLst>
                                        </p:cTn>
                                        <p:tgtEl>
                                          <p:spTgt spid="36"/>
                                        </p:tgtEl>
                                        <p:attrNameLst>
                                          <p:attrName>style.visibility</p:attrName>
                                        </p:attrNameLst>
                                      </p:cBhvr>
                                      <p:to>
                                        <p:strVal val="hidden"/>
                                      </p:to>
                                    </p:set>
                                  </p:childTnLst>
                                </p:cTn>
                              </p:par>
                            </p:childTnLst>
                          </p:cTn>
                        </p:par>
                        <p:par>
                          <p:cTn id="16" fill="hold">
                            <p:stCondLst>
                              <p:cond delay="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37"/>
                                        </p:tgtEl>
                                        <p:attrNameLst>
                                          <p:attrName>style.visibility</p:attrName>
                                        </p:attrNameLst>
                                      </p:cBhvr>
                                      <p:to>
                                        <p:strVal val="visible"/>
                                      </p:to>
                                    </p:set>
                                    <p:anim calcmode="discrete" valueType="clr">
                                      <p:cBhvr override="childStyle">
                                        <p:cTn id="19"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7"/>
                                        </p:tgtEl>
                                        <p:attrNameLst>
                                          <p:attrName>fillcolor</p:attrName>
                                        </p:attrNameLst>
                                      </p:cBhvr>
                                      <p:tavLst>
                                        <p:tav tm="0">
                                          <p:val>
                                            <p:clrVal>
                                              <a:schemeClr val="accent2"/>
                                            </p:clrVal>
                                          </p:val>
                                        </p:tav>
                                        <p:tav tm="50000">
                                          <p:val>
                                            <p:clrVal>
                                              <a:schemeClr val="hlink"/>
                                            </p:clrVal>
                                          </p:val>
                                        </p:tav>
                                      </p:tavLst>
                                    </p:anim>
                                    <p:set>
                                      <p:cBhvr>
                                        <p:cTn id="21" dur="80"/>
                                        <p:tgtEl>
                                          <p:spTgt spid="37"/>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38"/>
                                        </p:tgtEl>
                                        <p:attrNameLst>
                                          <p:attrName>style.visibility</p:attrName>
                                        </p:attrNameLst>
                                      </p:cBhvr>
                                      <p:to>
                                        <p:strVal val="visible"/>
                                      </p:to>
                                    </p:set>
                                    <p:anim calcmode="discrete" valueType="clr">
                                      <p:cBhvr override="childStyle">
                                        <p:cTn id="26" dur="8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8"/>
                                        </p:tgtEl>
                                        <p:attrNameLst>
                                          <p:attrName>fillcolor</p:attrName>
                                        </p:attrNameLst>
                                      </p:cBhvr>
                                      <p:tavLst>
                                        <p:tav tm="0">
                                          <p:val>
                                            <p:clrVal>
                                              <a:schemeClr val="accent2"/>
                                            </p:clrVal>
                                          </p:val>
                                        </p:tav>
                                        <p:tav tm="50000">
                                          <p:val>
                                            <p:clrVal>
                                              <a:schemeClr val="hlink"/>
                                            </p:clrVal>
                                          </p:val>
                                        </p:tav>
                                      </p:tavLst>
                                    </p:anim>
                                    <p:set>
                                      <p:cBhvr>
                                        <p:cTn id="28" dur="80"/>
                                        <p:tgtEl>
                                          <p:spTgt spid="38"/>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ppt_x"/>
                                          </p:val>
                                        </p:tav>
                                        <p:tav tm="100000">
                                          <p:val>
                                            <p:strVal val="#ppt_x"/>
                                          </p:val>
                                        </p:tav>
                                      </p:tavLst>
                                    </p:anim>
                                    <p:anim calcmode="lin" valueType="num">
                                      <p:cBhvr additive="base">
                                        <p:cTn id="3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ppt_x"/>
                                          </p:val>
                                        </p:tav>
                                        <p:tav tm="100000">
                                          <p:val>
                                            <p:strVal val="#ppt_x"/>
                                          </p:val>
                                        </p:tav>
                                      </p:tavLst>
                                    </p:anim>
                                    <p:anim calcmode="lin" valueType="num">
                                      <p:cBhvr additive="base">
                                        <p:cTn id="4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ppt_x"/>
                                          </p:val>
                                        </p:tav>
                                        <p:tav tm="100000">
                                          <p:val>
                                            <p:strVal val="#ppt_x"/>
                                          </p:val>
                                        </p:tav>
                                      </p:tavLst>
                                    </p:anim>
                                    <p:anim calcmode="lin" valueType="num">
                                      <p:cBhvr additive="base">
                                        <p:cTn id="5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fill="hold"/>
                                        <p:tgtEl>
                                          <p:spTgt spid="44"/>
                                        </p:tgtEl>
                                        <p:attrNameLst>
                                          <p:attrName>ppt_x</p:attrName>
                                        </p:attrNameLst>
                                      </p:cBhvr>
                                      <p:tavLst>
                                        <p:tav tm="0">
                                          <p:val>
                                            <p:strVal val="#ppt_x"/>
                                          </p:val>
                                        </p:tav>
                                        <p:tav tm="100000">
                                          <p:val>
                                            <p:strVal val="#ppt_x"/>
                                          </p:val>
                                        </p:tav>
                                      </p:tavLst>
                                    </p:anim>
                                    <p:anim calcmode="lin" valueType="num">
                                      <p:cBhvr additive="base">
                                        <p:cTn id="6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additive="base">
                                        <p:cTn id="69" dur="500" fill="hold"/>
                                        <p:tgtEl>
                                          <p:spTgt spid="45"/>
                                        </p:tgtEl>
                                        <p:attrNameLst>
                                          <p:attrName>ppt_x</p:attrName>
                                        </p:attrNameLst>
                                      </p:cBhvr>
                                      <p:tavLst>
                                        <p:tav tm="0">
                                          <p:val>
                                            <p:strVal val="#ppt_x"/>
                                          </p:val>
                                        </p:tav>
                                        <p:tav tm="100000">
                                          <p:val>
                                            <p:strVal val="#ppt_x"/>
                                          </p:val>
                                        </p:tav>
                                      </p:tavLst>
                                    </p:anim>
                                    <p:anim calcmode="lin" valueType="num">
                                      <p:cBhvr additive="base">
                                        <p:cTn id="7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grpId="1" nodeType="clickEffect">
                                  <p:stCondLst>
                                    <p:cond delay="0"/>
                                  </p:stCondLst>
                                  <p:iterate type="lt">
                                    <p:tmPct val="0"/>
                                  </p:iterate>
                                  <p:childTnLst>
                                    <p:anim calcmode="lin" valueType="num">
                                      <p:cBhvr additive="base">
                                        <p:cTn id="74" dur="500"/>
                                        <p:tgtEl>
                                          <p:spTgt spid="38"/>
                                        </p:tgtEl>
                                        <p:attrNameLst>
                                          <p:attrName>ppt_x</p:attrName>
                                        </p:attrNameLst>
                                      </p:cBhvr>
                                      <p:tavLst>
                                        <p:tav tm="0">
                                          <p:val>
                                            <p:strVal val="ppt_x"/>
                                          </p:val>
                                        </p:tav>
                                        <p:tav tm="100000">
                                          <p:val>
                                            <p:strVal val="ppt_x"/>
                                          </p:val>
                                        </p:tav>
                                      </p:tavLst>
                                    </p:anim>
                                    <p:anim calcmode="lin" valueType="num">
                                      <p:cBhvr additive="base">
                                        <p:cTn id="75" dur="500"/>
                                        <p:tgtEl>
                                          <p:spTgt spid="38"/>
                                        </p:tgtEl>
                                        <p:attrNameLst>
                                          <p:attrName>ppt_y</p:attrName>
                                        </p:attrNameLst>
                                      </p:cBhvr>
                                      <p:tavLst>
                                        <p:tav tm="0">
                                          <p:val>
                                            <p:strVal val="ppt_y"/>
                                          </p:val>
                                        </p:tav>
                                        <p:tav tm="100000">
                                          <p:val>
                                            <p:strVal val="1+ppt_h/2"/>
                                          </p:val>
                                        </p:tav>
                                      </p:tavLst>
                                    </p:anim>
                                    <p:set>
                                      <p:cBhvr>
                                        <p:cTn id="76" dur="1" fill="hold">
                                          <p:stCondLst>
                                            <p:cond delay="499"/>
                                          </p:stCondLst>
                                        </p:cTn>
                                        <p:tgtEl>
                                          <p:spTgt spid="38"/>
                                        </p:tgtEl>
                                        <p:attrNameLst>
                                          <p:attrName>style.visibility</p:attrName>
                                        </p:attrNameLst>
                                      </p:cBhvr>
                                      <p:to>
                                        <p:strVal val="hidden"/>
                                      </p:to>
                                    </p:set>
                                  </p:childTnLst>
                                </p:cTn>
                              </p:par>
                            </p:childTnLst>
                          </p:cTn>
                        </p:par>
                        <p:par>
                          <p:cTn id="77" fill="hold">
                            <p:stCondLst>
                              <p:cond delay="500"/>
                            </p:stCondLst>
                            <p:childTnLst>
                              <p:par>
                                <p:cTn id="78" presetID="27" presetClass="entr" presetSubtype="0" fill="hold" grpId="0" nodeType="afterEffect">
                                  <p:stCondLst>
                                    <p:cond delay="0"/>
                                  </p:stCondLst>
                                  <p:iterate type="lt">
                                    <p:tmPct val="50000"/>
                                  </p:iterate>
                                  <p:childTnLst>
                                    <p:set>
                                      <p:cBhvr>
                                        <p:cTn id="79" dur="1" fill="hold">
                                          <p:stCondLst>
                                            <p:cond delay="0"/>
                                          </p:stCondLst>
                                        </p:cTn>
                                        <p:tgtEl>
                                          <p:spTgt spid="46"/>
                                        </p:tgtEl>
                                        <p:attrNameLst>
                                          <p:attrName>style.visibility</p:attrName>
                                        </p:attrNameLst>
                                      </p:cBhvr>
                                      <p:to>
                                        <p:strVal val="visible"/>
                                      </p:to>
                                    </p:set>
                                    <p:anim calcmode="discrete" valueType="clr">
                                      <p:cBhvr override="childStyle">
                                        <p:cTn id="80" dur="80"/>
                                        <p:tgtEl>
                                          <p:spTgt spid="46"/>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46"/>
                                        </p:tgtEl>
                                        <p:attrNameLst>
                                          <p:attrName>fillcolor</p:attrName>
                                        </p:attrNameLst>
                                      </p:cBhvr>
                                      <p:tavLst>
                                        <p:tav tm="0">
                                          <p:val>
                                            <p:clrVal>
                                              <a:schemeClr val="accent2"/>
                                            </p:clrVal>
                                          </p:val>
                                        </p:tav>
                                        <p:tav tm="50000">
                                          <p:val>
                                            <p:clrVal>
                                              <a:schemeClr val="hlink"/>
                                            </p:clrVal>
                                          </p:val>
                                        </p:tav>
                                      </p:tavLst>
                                    </p:anim>
                                    <p:set>
                                      <p:cBhvr>
                                        <p:cTn id="82" dur="80"/>
                                        <p:tgtEl>
                                          <p:spTgt spid="46"/>
                                        </p:tgtEl>
                                        <p:attrNameLst>
                                          <p:attrName>fill.type</p:attrName>
                                        </p:attrNameLst>
                                      </p:cBhvr>
                                      <p:to>
                                        <p:strVal val="solid"/>
                                      </p:to>
                                    </p:set>
                                  </p:childTnLst>
                                </p:cTn>
                              </p:par>
                            </p:childTnLst>
                          </p:cTn>
                        </p:par>
                      </p:childTnLst>
                    </p:cTn>
                  </p:par>
                  <p:par>
                    <p:cTn id="83" fill="hold">
                      <p:stCondLst>
                        <p:cond delay="indefinite"/>
                      </p:stCondLst>
                      <p:childTnLst>
                        <p:par>
                          <p:cTn id="84" fill="hold">
                            <p:stCondLst>
                              <p:cond delay="0"/>
                            </p:stCondLst>
                            <p:childTnLst>
                              <p:par>
                                <p:cTn id="85" presetID="2" presetClass="exit" presetSubtype="4" fill="hold" grpId="1" nodeType="clickEffect">
                                  <p:stCondLst>
                                    <p:cond delay="0"/>
                                  </p:stCondLst>
                                  <p:iterate type="lt">
                                    <p:tmPct val="0"/>
                                  </p:iterate>
                                  <p:childTnLst>
                                    <p:anim calcmode="lin" valueType="num">
                                      <p:cBhvr additive="base">
                                        <p:cTn id="86" dur="500"/>
                                        <p:tgtEl>
                                          <p:spTgt spid="46"/>
                                        </p:tgtEl>
                                        <p:attrNameLst>
                                          <p:attrName>ppt_x</p:attrName>
                                        </p:attrNameLst>
                                      </p:cBhvr>
                                      <p:tavLst>
                                        <p:tav tm="0">
                                          <p:val>
                                            <p:strVal val="ppt_x"/>
                                          </p:val>
                                        </p:tav>
                                        <p:tav tm="100000">
                                          <p:val>
                                            <p:strVal val="ppt_x"/>
                                          </p:val>
                                        </p:tav>
                                      </p:tavLst>
                                    </p:anim>
                                    <p:anim calcmode="lin" valueType="num">
                                      <p:cBhvr additive="base">
                                        <p:cTn id="87" dur="500"/>
                                        <p:tgtEl>
                                          <p:spTgt spid="46"/>
                                        </p:tgtEl>
                                        <p:attrNameLst>
                                          <p:attrName>ppt_y</p:attrName>
                                        </p:attrNameLst>
                                      </p:cBhvr>
                                      <p:tavLst>
                                        <p:tav tm="0">
                                          <p:val>
                                            <p:strVal val="ppt_y"/>
                                          </p:val>
                                        </p:tav>
                                        <p:tav tm="100000">
                                          <p:val>
                                            <p:strVal val="1+ppt_h/2"/>
                                          </p:val>
                                        </p:tav>
                                      </p:tavLst>
                                    </p:anim>
                                    <p:set>
                                      <p:cBhvr>
                                        <p:cTn id="88" dur="1" fill="hold">
                                          <p:stCondLst>
                                            <p:cond delay="499"/>
                                          </p:stCondLst>
                                        </p:cTn>
                                        <p:tgtEl>
                                          <p:spTgt spid="46"/>
                                        </p:tgtEl>
                                        <p:attrNameLst>
                                          <p:attrName>style.visibility</p:attrName>
                                        </p:attrNameLst>
                                      </p:cBhvr>
                                      <p:to>
                                        <p:strVal val="hidden"/>
                                      </p:to>
                                    </p:set>
                                  </p:childTnLst>
                                </p:cTn>
                              </p:par>
                            </p:childTnLst>
                          </p:cTn>
                        </p:par>
                        <p:par>
                          <p:cTn id="89" fill="hold">
                            <p:stCondLst>
                              <p:cond delay="500"/>
                            </p:stCondLst>
                            <p:childTnLst>
                              <p:par>
                                <p:cTn id="90" presetID="27" presetClass="entr" presetSubtype="0" fill="hold" grpId="0" nodeType="afterEffect">
                                  <p:stCondLst>
                                    <p:cond delay="0"/>
                                  </p:stCondLst>
                                  <p:iterate type="lt">
                                    <p:tmPct val="50000"/>
                                  </p:iterate>
                                  <p:childTnLst>
                                    <p:set>
                                      <p:cBhvr>
                                        <p:cTn id="91" dur="1" fill="hold">
                                          <p:stCondLst>
                                            <p:cond delay="0"/>
                                          </p:stCondLst>
                                        </p:cTn>
                                        <p:tgtEl>
                                          <p:spTgt spid="47"/>
                                        </p:tgtEl>
                                        <p:attrNameLst>
                                          <p:attrName>style.visibility</p:attrName>
                                        </p:attrNameLst>
                                      </p:cBhvr>
                                      <p:to>
                                        <p:strVal val="visible"/>
                                      </p:to>
                                    </p:set>
                                    <p:anim calcmode="discrete" valueType="clr">
                                      <p:cBhvr override="childStyle">
                                        <p:cTn id="92" dur="80"/>
                                        <p:tgtEl>
                                          <p:spTgt spid="47"/>
                                        </p:tgtEl>
                                        <p:attrNameLst>
                                          <p:attrName>style.color</p:attrName>
                                        </p:attrNameLst>
                                      </p:cBhvr>
                                      <p:tavLst>
                                        <p:tav tm="0">
                                          <p:val>
                                            <p:clrVal>
                                              <a:schemeClr val="accent2"/>
                                            </p:clrVal>
                                          </p:val>
                                        </p:tav>
                                        <p:tav tm="50000">
                                          <p:val>
                                            <p:clrVal>
                                              <a:schemeClr val="hlink"/>
                                            </p:clrVal>
                                          </p:val>
                                        </p:tav>
                                      </p:tavLst>
                                    </p:anim>
                                    <p:anim calcmode="discrete" valueType="clr">
                                      <p:cBhvr>
                                        <p:cTn id="93" dur="80"/>
                                        <p:tgtEl>
                                          <p:spTgt spid="47"/>
                                        </p:tgtEl>
                                        <p:attrNameLst>
                                          <p:attrName>fillcolor</p:attrName>
                                        </p:attrNameLst>
                                      </p:cBhvr>
                                      <p:tavLst>
                                        <p:tav tm="0">
                                          <p:val>
                                            <p:clrVal>
                                              <a:schemeClr val="accent2"/>
                                            </p:clrVal>
                                          </p:val>
                                        </p:tav>
                                        <p:tav tm="50000">
                                          <p:val>
                                            <p:clrVal>
                                              <a:schemeClr val="hlink"/>
                                            </p:clrVal>
                                          </p:val>
                                        </p:tav>
                                      </p:tavLst>
                                    </p:anim>
                                    <p:set>
                                      <p:cBhvr>
                                        <p:cTn id="94" dur="80"/>
                                        <p:tgtEl>
                                          <p:spTgt spid="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7" grpId="0"/>
      <p:bldP spid="38" grpId="0"/>
      <p:bldP spid="38" grpId="1"/>
      <p:bldP spid="39" grpId="0"/>
      <p:bldP spid="40" grpId="0"/>
      <p:bldP spid="41" grpId="0"/>
      <p:bldP spid="42" grpId="0"/>
      <p:bldP spid="43" grpId="0"/>
      <p:bldP spid="44" grpId="0"/>
      <p:bldP spid="45" grpId="0"/>
      <p:bldP spid="46" grpId="0"/>
      <p:bldP spid="46" grpId="1"/>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图片 4">
            <a:extLst>
              <a:ext uri="{FF2B5EF4-FFF2-40B4-BE49-F238E27FC236}">
                <a16:creationId xmlns:a16="http://schemas.microsoft.com/office/drawing/2014/main" id="{10A5226A-AEFA-CC48-B38E-9EF3E50C61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8" y="1236663"/>
            <a:ext cx="785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图片 5">
            <a:extLst>
              <a:ext uri="{FF2B5EF4-FFF2-40B4-BE49-F238E27FC236}">
                <a16:creationId xmlns:a16="http://schemas.microsoft.com/office/drawing/2014/main" id="{8E88A242-D01F-3D4A-A096-80B00DB5A6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5788" y="1954765"/>
            <a:ext cx="7254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图片 7">
            <a:extLst>
              <a:ext uri="{FF2B5EF4-FFF2-40B4-BE49-F238E27FC236}">
                <a16:creationId xmlns:a16="http://schemas.microsoft.com/office/drawing/2014/main" id="{F3B57378-ACAD-A844-9479-AA7AE19693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72762" y="1400468"/>
            <a:ext cx="133191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图片 9">
            <a:extLst>
              <a:ext uri="{FF2B5EF4-FFF2-40B4-BE49-F238E27FC236}">
                <a16:creationId xmlns:a16="http://schemas.microsoft.com/office/drawing/2014/main" id="{DEF453BC-45B5-024A-971A-98555B8DE4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 y="5643431"/>
            <a:ext cx="11858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图片 10">
            <a:extLst>
              <a:ext uri="{FF2B5EF4-FFF2-40B4-BE49-F238E27FC236}">
                <a16:creationId xmlns:a16="http://schemas.microsoft.com/office/drawing/2014/main" id="{F571013A-C97F-E344-A1A0-FFE7DA1DCC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34725" y="63355"/>
            <a:ext cx="82391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任意多边形: 形状 14">
            <a:extLst>
              <a:ext uri="{FF2B5EF4-FFF2-40B4-BE49-F238E27FC236}">
                <a16:creationId xmlns:a16="http://schemas.microsoft.com/office/drawing/2014/main" id="{7CD50268-4D34-0E47-9E0B-09EAA02DF227}"/>
              </a:ext>
            </a:extLst>
          </p:cNvPr>
          <p:cNvSpPr/>
          <p:nvPr/>
        </p:nvSpPr>
        <p:spPr>
          <a:xfrm>
            <a:off x="965200" y="5259940"/>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6" name="任意多边形: 形状 15">
            <a:extLst>
              <a:ext uri="{FF2B5EF4-FFF2-40B4-BE49-F238E27FC236}">
                <a16:creationId xmlns:a16="http://schemas.microsoft.com/office/drawing/2014/main" id="{2FE129D1-117F-4842-A7E7-AA7C6738C8F5}"/>
              </a:ext>
            </a:extLst>
          </p:cNvPr>
          <p:cNvSpPr/>
          <p:nvPr/>
        </p:nvSpPr>
        <p:spPr>
          <a:xfrm>
            <a:off x="11690350" y="3078715"/>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pic>
        <p:nvPicPr>
          <p:cNvPr id="102414" name="图片 17">
            <a:extLst>
              <a:ext uri="{FF2B5EF4-FFF2-40B4-BE49-F238E27FC236}">
                <a16:creationId xmlns:a16="http://schemas.microsoft.com/office/drawing/2014/main" id="{F351388F-5827-2A47-B973-B2BE36C5CCE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6063000"/>
            <a:ext cx="12192000" cy="79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6" name="图片 23">
            <a:extLst>
              <a:ext uri="{FF2B5EF4-FFF2-40B4-BE49-F238E27FC236}">
                <a16:creationId xmlns:a16="http://schemas.microsoft.com/office/drawing/2014/main" id="{C30C0680-FFA5-8C46-A54D-46659B3039D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56131" y="5457531"/>
            <a:ext cx="1331912" cy="143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a:extLst>
              <a:ext uri="{FF2B5EF4-FFF2-40B4-BE49-F238E27FC236}">
                <a16:creationId xmlns:a16="http://schemas.microsoft.com/office/drawing/2014/main" id="{329D3F8D-623E-6F4F-B492-D51BC0082DC8}"/>
              </a:ext>
            </a:extLst>
          </p:cNvPr>
          <p:cNvSpPr/>
          <p:nvPr/>
        </p:nvSpPr>
        <p:spPr>
          <a:xfrm>
            <a:off x="457200" y="188913"/>
            <a:ext cx="11201400" cy="64563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 name="Text Box 5">
            <a:extLst>
              <a:ext uri="{FF2B5EF4-FFF2-40B4-BE49-F238E27FC236}">
                <a16:creationId xmlns:a16="http://schemas.microsoft.com/office/drawing/2014/main" id="{AA030357-4504-B24B-9630-61928295EDBB}"/>
              </a:ext>
            </a:extLst>
          </p:cNvPr>
          <p:cNvSpPr txBox="1">
            <a:spLocks noChangeArrowheads="1"/>
          </p:cNvSpPr>
          <p:nvPr/>
        </p:nvSpPr>
        <p:spPr bwMode="auto">
          <a:xfrm>
            <a:off x="365125" y="990600"/>
            <a:ext cx="10972800" cy="120032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600" b="1" u="sng" dirty="0" err="1">
                <a:solidFill>
                  <a:srgbClr val="FF0000"/>
                </a:solidFill>
                <a:latin typeface="Times New Roman" panose="02020603050405020304" pitchFamily="18" charset="0"/>
                <a:cs typeface="Arial" panose="020B0604020202020204" pitchFamily="34" charset="0"/>
              </a:rPr>
              <a:t>Bài</a:t>
            </a:r>
            <a:r>
              <a:rPr lang="en-US" altLang="en-US" sz="3600" b="1" u="sng" dirty="0">
                <a:solidFill>
                  <a:srgbClr val="FF0000"/>
                </a:solidFill>
                <a:latin typeface="Times New Roman" panose="02020603050405020304" pitchFamily="18" charset="0"/>
                <a:cs typeface="Arial" panose="020B0604020202020204" pitchFamily="34" charset="0"/>
              </a:rPr>
              <a:t> 2</a:t>
            </a:r>
            <a:r>
              <a:rPr lang="en-US" altLang="en-US" sz="3600" dirty="0">
                <a:solidFill>
                  <a:srgbClr val="FF0000"/>
                </a:solidFill>
                <a:latin typeface="Times New Roman" panose="02020603050405020304" pitchFamily="18" charset="0"/>
                <a:cs typeface="Arial" panose="020B0604020202020204" pitchFamily="34" charset="0"/>
              </a:rPr>
              <a:t>: </a:t>
            </a:r>
            <a:r>
              <a:rPr lang="en-US" altLang="en-US" sz="3600" b="1" dirty="0" err="1">
                <a:solidFill>
                  <a:srgbClr val="FF0000"/>
                </a:solidFill>
                <a:latin typeface="Times New Roman" panose="02020603050405020304" pitchFamily="18" charset="0"/>
                <a:cs typeface="Arial" panose="020B0604020202020204" pitchFamily="34" charset="0"/>
              </a:rPr>
              <a:t>Xác</a:t>
            </a:r>
            <a:r>
              <a:rPr lang="en-US" altLang="en-US" sz="3600" b="1" dirty="0">
                <a:solidFill>
                  <a:srgbClr val="FF0000"/>
                </a:solidFill>
                <a:latin typeface="Times New Roman" panose="02020603050405020304" pitchFamily="18" charset="0"/>
                <a:cs typeface="Arial" panose="020B0604020202020204" pitchFamily="34" charset="0"/>
              </a:rPr>
              <a:t> </a:t>
            </a:r>
            <a:r>
              <a:rPr lang="en-US" altLang="en-US" sz="3600" b="1" dirty="0" err="1">
                <a:solidFill>
                  <a:srgbClr val="FF0000"/>
                </a:solidFill>
                <a:latin typeface="Times New Roman" panose="02020603050405020304" pitchFamily="18" charset="0"/>
                <a:cs typeface="Arial" panose="020B0604020202020204" pitchFamily="34" charset="0"/>
              </a:rPr>
              <a:t>định</a:t>
            </a:r>
            <a:r>
              <a:rPr lang="en-US" altLang="en-US" sz="3600" b="1" dirty="0">
                <a:solidFill>
                  <a:srgbClr val="FF0000"/>
                </a:solidFill>
                <a:latin typeface="Times New Roman" panose="02020603050405020304" pitchFamily="18" charset="0"/>
                <a:cs typeface="Arial" panose="020B0604020202020204" pitchFamily="34" charset="0"/>
              </a:rPr>
              <a:t> </a:t>
            </a:r>
            <a:r>
              <a:rPr lang="en-US" altLang="en-US" sz="3600" b="1" dirty="0" err="1">
                <a:solidFill>
                  <a:srgbClr val="FF0000"/>
                </a:solidFill>
                <a:latin typeface="Times New Roman" panose="02020603050405020304" pitchFamily="18" charset="0"/>
                <a:cs typeface="Arial" panose="020B0604020202020204" pitchFamily="34" charset="0"/>
              </a:rPr>
              <a:t>bộ</a:t>
            </a:r>
            <a:r>
              <a:rPr lang="en-US" altLang="en-US" sz="3600" b="1" dirty="0">
                <a:solidFill>
                  <a:srgbClr val="FF0000"/>
                </a:solidFill>
                <a:latin typeface="Times New Roman" panose="02020603050405020304" pitchFamily="18" charset="0"/>
                <a:cs typeface="Arial" panose="020B0604020202020204" pitchFamily="34" charset="0"/>
              </a:rPr>
              <a:t> </a:t>
            </a:r>
            <a:r>
              <a:rPr lang="en-US" altLang="en-US" sz="3600" b="1" dirty="0" err="1">
                <a:solidFill>
                  <a:srgbClr val="FF0000"/>
                </a:solidFill>
                <a:latin typeface="Times New Roman" panose="02020603050405020304" pitchFamily="18" charset="0"/>
                <a:cs typeface="Arial" panose="020B0604020202020204" pitchFamily="34" charset="0"/>
              </a:rPr>
              <a:t>phận</a:t>
            </a:r>
            <a:r>
              <a:rPr lang="en-US" altLang="en-US" sz="3600" b="1" dirty="0">
                <a:solidFill>
                  <a:srgbClr val="FF0000"/>
                </a:solidFill>
                <a:latin typeface="Times New Roman" panose="02020603050405020304" pitchFamily="18" charset="0"/>
                <a:cs typeface="Arial" panose="020B0604020202020204" pitchFamily="34" charset="0"/>
              </a:rPr>
              <a:t> </a:t>
            </a:r>
            <a:r>
              <a:rPr lang="en-US" altLang="en-US" sz="3600" b="1" u="sng" dirty="0" err="1">
                <a:solidFill>
                  <a:srgbClr val="FF0000"/>
                </a:solidFill>
                <a:latin typeface="Times New Roman" panose="02020603050405020304" pitchFamily="18" charset="0"/>
                <a:cs typeface="Arial" panose="020B0604020202020204" pitchFamily="34" charset="0"/>
              </a:rPr>
              <a:t>chủ</a:t>
            </a:r>
            <a:r>
              <a:rPr lang="en-US" altLang="en-US" sz="3600" b="1" u="sng" dirty="0">
                <a:solidFill>
                  <a:srgbClr val="FF0000"/>
                </a:solidFill>
                <a:latin typeface="Times New Roman" panose="02020603050405020304" pitchFamily="18" charset="0"/>
                <a:cs typeface="Arial" panose="020B0604020202020204" pitchFamily="34" charset="0"/>
              </a:rPr>
              <a:t> </a:t>
            </a:r>
            <a:r>
              <a:rPr lang="en-US" altLang="en-US" sz="3600" b="1" u="sng" dirty="0" err="1">
                <a:solidFill>
                  <a:srgbClr val="FF0000"/>
                </a:solidFill>
                <a:latin typeface="Times New Roman" panose="02020603050405020304" pitchFamily="18" charset="0"/>
                <a:cs typeface="Arial" panose="020B0604020202020204" pitchFamily="34" charset="0"/>
              </a:rPr>
              <a:t>ngữ</a:t>
            </a:r>
            <a:r>
              <a:rPr lang="en-US" altLang="en-US" sz="3600" b="1" u="sng" dirty="0">
                <a:solidFill>
                  <a:srgbClr val="FF0000"/>
                </a:solidFill>
                <a:latin typeface="Times New Roman" panose="02020603050405020304" pitchFamily="18" charset="0"/>
                <a:cs typeface="Arial" panose="020B0604020202020204" pitchFamily="34" charset="0"/>
              </a:rPr>
              <a:t> </a:t>
            </a:r>
            <a:r>
              <a:rPr lang="en-US" altLang="en-US" sz="3600" b="1" u="sng" dirty="0" err="1">
                <a:solidFill>
                  <a:srgbClr val="FF0000"/>
                </a:solidFill>
                <a:latin typeface="Times New Roman" panose="02020603050405020304" pitchFamily="18" charset="0"/>
                <a:cs typeface="Arial" panose="020B0604020202020204" pitchFamily="34" charset="0"/>
              </a:rPr>
              <a:t>và</a:t>
            </a:r>
            <a:r>
              <a:rPr lang="en-US" altLang="en-US" sz="3600" b="1" u="sng" dirty="0">
                <a:solidFill>
                  <a:srgbClr val="FF0000"/>
                </a:solidFill>
                <a:latin typeface="Times New Roman" panose="02020603050405020304" pitchFamily="18" charset="0"/>
                <a:cs typeface="Arial" panose="020B0604020202020204" pitchFamily="34" charset="0"/>
              </a:rPr>
              <a:t> </a:t>
            </a:r>
            <a:r>
              <a:rPr lang="en-US" altLang="en-US" sz="3600" b="1" u="sng" dirty="0" err="1">
                <a:solidFill>
                  <a:srgbClr val="FF0000"/>
                </a:solidFill>
                <a:latin typeface="Times New Roman" panose="02020603050405020304" pitchFamily="18" charset="0"/>
                <a:cs typeface="Arial" panose="020B0604020202020204" pitchFamily="34" charset="0"/>
              </a:rPr>
              <a:t>vị</a:t>
            </a:r>
            <a:r>
              <a:rPr lang="en-US" altLang="en-US" sz="3600" b="1" u="sng" dirty="0">
                <a:solidFill>
                  <a:srgbClr val="FF0000"/>
                </a:solidFill>
                <a:latin typeface="Times New Roman" panose="02020603050405020304" pitchFamily="18" charset="0"/>
                <a:cs typeface="Arial" panose="020B0604020202020204" pitchFamily="34" charset="0"/>
              </a:rPr>
              <a:t> </a:t>
            </a:r>
            <a:r>
              <a:rPr lang="en-US" altLang="en-US" sz="3600" b="1" u="sng" dirty="0" err="1">
                <a:solidFill>
                  <a:srgbClr val="FF0000"/>
                </a:solidFill>
                <a:latin typeface="Times New Roman" panose="02020603050405020304" pitchFamily="18" charset="0"/>
                <a:cs typeface="Arial" panose="020B0604020202020204" pitchFamily="34" charset="0"/>
              </a:rPr>
              <a:t>ngữ</a:t>
            </a:r>
            <a:r>
              <a:rPr lang="en-US" altLang="en-US" sz="3600" b="1" u="sng" dirty="0">
                <a:solidFill>
                  <a:srgbClr val="FF0000"/>
                </a:solidFill>
                <a:latin typeface="Times New Roman" panose="02020603050405020304" pitchFamily="18" charset="0"/>
                <a:cs typeface="Arial" panose="020B0604020202020204" pitchFamily="34" charset="0"/>
              </a:rPr>
              <a:t> </a:t>
            </a:r>
            <a:r>
              <a:rPr lang="en-US" altLang="en-US" sz="3600" b="1" dirty="0" err="1">
                <a:solidFill>
                  <a:srgbClr val="FF0000"/>
                </a:solidFill>
                <a:latin typeface="Times New Roman" panose="02020603050405020304" pitchFamily="18" charset="0"/>
                <a:cs typeface="Arial" panose="020B0604020202020204" pitchFamily="34" charset="0"/>
              </a:rPr>
              <a:t>trong</a:t>
            </a:r>
            <a:r>
              <a:rPr lang="en-US" altLang="en-US" sz="3600" b="1" dirty="0">
                <a:solidFill>
                  <a:srgbClr val="FF0000"/>
                </a:solidFill>
                <a:latin typeface="Times New Roman" panose="02020603050405020304" pitchFamily="18" charset="0"/>
                <a:cs typeface="Arial" panose="020B0604020202020204" pitchFamily="34" charset="0"/>
              </a:rPr>
              <a:t> </a:t>
            </a:r>
            <a:r>
              <a:rPr lang="en-US" altLang="en-US" sz="3600" b="1" dirty="0" err="1">
                <a:solidFill>
                  <a:srgbClr val="FF0000"/>
                </a:solidFill>
                <a:latin typeface="Times New Roman" panose="02020603050405020304" pitchFamily="18" charset="0"/>
                <a:cs typeface="Arial" panose="020B0604020202020204" pitchFamily="34" charset="0"/>
              </a:rPr>
              <a:t>các</a:t>
            </a:r>
            <a:r>
              <a:rPr lang="en-US" altLang="en-US" sz="3600" b="1" dirty="0">
                <a:solidFill>
                  <a:srgbClr val="FF0000"/>
                </a:solidFill>
                <a:latin typeface="Times New Roman" panose="02020603050405020304" pitchFamily="18" charset="0"/>
                <a:cs typeface="Arial" panose="020B0604020202020204" pitchFamily="34" charset="0"/>
              </a:rPr>
              <a:t> </a:t>
            </a:r>
            <a:r>
              <a:rPr lang="en-US" altLang="en-US" sz="3600" b="1" dirty="0" err="1">
                <a:solidFill>
                  <a:srgbClr val="FF0000"/>
                </a:solidFill>
                <a:latin typeface="Times New Roman" panose="02020603050405020304" pitchFamily="18" charset="0"/>
                <a:cs typeface="Arial" panose="020B0604020202020204" pitchFamily="34" charset="0"/>
              </a:rPr>
              <a:t>câu</a:t>
            </a:r>
            <a:r>
              <a:rPr lang="en-US" altLang="en-US" sz="3600" b="1" dirty="0">
                <a:solidFill>
                  <a:srgbClr val="FF0000"/>
                </a:solidFill>
                <a:latin typeface="Times New Roman" panose="02020603050405020304" pitchFamily="18" charset="0"/>
                <a:cs typeface="Arial" panose="020B0604020202020204" pitchFamily="34" charset="0"/>
              </a:rPr>
              <a:t> </a:t>
            </a:r>
            <a:r>
              <a:rPr lang="en-US" altLang="en-US" sz="3600" b="1" dirty="0" err="1">
                <a:solidFill>
                  <a:srgbClr val="FF0000"/>
                </a:solidFill>
                <a:latin typeface="Times New Roman" panose="02020603050405020304" pitchFamily="18" charset="0"/>
                <a:cs typeface="Arial" panose="020B0604020202020204" pitchFamily="34" charset="0"/>
              </a:rPr>
              <a:t>vừa</a:t>
            </a:r>
            <a:r>
              <a:rPr lang="en-US" altLang="en-US" sz="3600" b="1" dirty="0">
                <a:solidFill>
                  <a:srgbClr val="FF0000"/>
                </a:solidFill>
                <a:latin typeface="Times New Roman" panose="02020603050405020304" pitchFamily="18" charset="0"/>
                <a:cs typeface="Arial" panose="020B0604020202020204" pitchFamily="34" charset="0"/>
              </a:rPr>
              <a:t> </a:t>
            </a:r>
            <a:r>
              <a:rPr lang="en-US" altLang="en-US" sz="3600" b="1" dirty="0" err="1">
                <a:solidFill>
                  <a:srgbClr val="FF0000"/>
                </a:solidFill>
                <a:latin typeface="Times New Roman" panose="02020603050405020304" pitchFamily="18" charset="0"/>
                <a:cs typeface="Arial" panose="020B0604020202020204" pitchFamily="34" charset="0"/>
              </a:rPr>
              <a:t>tìm</a:t>
            </a:r>
            <a:r>
              <a:rPr lang="en-US" altLang="en-US" sz="3600" b="1" dirty="0">
                <a:solidFill>
                  <a:srgbClr val="FF0000"/>
                </a:solidFill>
                <a:latin typeface="Times New Roman" panose="02020603050405020304" pitchFamily="18" charset="0"/>
                <a:cs typeface="Arial" panose="020B0604020202020204" pitchFamily="34" charset="0"/>
              </a:rPr>
              <a:t> </a:t>
            </a:r>
            <a:r>
              <a:rPr lang="en-US" altLang="en-US" sz="3600" b="1" dirty="0" err="1">
                <a:solidFill>
                  <a:srgbClr val="FF0000"/>
                </a:solidFill>
                <a:latin typeface="Times New Roman" panose="02020603050405020304" pitchFamily="18" charset="0"/>
                <a:cs typeface="Arial" panose="020B0604020202020204" pitchFamily="34" charset="0"/>
              </a:rPr>
              <a:t>được</a:t>
            </a:r>
            <a:r>
              <a:rPr lang="en-US" altLang="en-US" sz="3600" b="1" dirty="0">
                <a:solidFill>
                  <a:srgbClr val="FF0000"/>
                </a:solidFill>
                <a:latin typeface="Times New Roman" panose="02020603050405020304" pitchFamily="18" charset="0"/>
                <a:cs typeface="Arial" panose="020B0604020202020204" pitchFamily="34" charset="0"/>
              </a:rPr>
              <a:t>.</a:t>
            </a:r>
          </a:p>
        </p:txBody>
      </p:sp>
      <p:sp>
        <p:nvSpPr>
          <p:cNvPr id="40" name="Rectangle 6">
            <a:extLst>
              <a:ext uri="{FF2B5EF4-FFF2-40B4-BE49-F238E27FC236}">
                <a16:creationId xmlns:a16="http://schemas.microsoft.com/office/drawing/2014/main" id="{85887079-328F-8841-987C-34DB59E86A89}"/>
              </a:ext>
            </a:extLst>
          </p:cNvPr>
          <p:cNvSpPr>
            <a:spLocks noChangeArrowheads="1"/>
          </p:cNvSpPr>
          <p:nvPr/>
        </p:nvSpPr>
        <p:spPr bwMode="auto">
          <a:xfrm>
            <a:off x="0" y="2246865"/>
            <a:ext cx="112919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600" b="1">
                <a:solidFill>
                  <a:srgbClr val="006600"/>
                </a:solidFill>
                <a:latin typeface="Times New Roman" panose="02020603050405020304" pitchFamily="18" charset="0"/>
                <a:cs typeface="Arial" panose="020B0604020202020204" pitchFamily="34" charset="0"/>
              </a:rPr>
              <a:t>- Tàu chúng tôi  </a:t>
            </a:r>
            <a:r>
              <a:rPr lang="en-US" altLang="en-US" sz="4400" b="1">
                <a:solidFill>
                  <a:srgbClr val="006600"/>
                </a:solidFill>
                <a:latin typeface="Times New Roman" panose="02020603050405020304" pitchFamily="18" charset="0"/>
                <a:cs typeface="Arial" panose="020B0604020202020204" pitchFamily="34" charset="0"/>
              </a:rPr>
              <a:t>/</a:t>
            </a:r>
            <a:r>
              <a:rPr lang="en-US" altLang="en-US" sz="3600" b="1">
                <a:solidFill>
                  <a:srgbClr val="006600"/>
                </a:solidFill>
                <a:latin typeface="Times New Roman" panose="02020603050405020304" pitchFamily="18" charset="0"/>
                <a:cs typeface="Arial" panose="020B0604020202020204" pitchFamily="34" charset="0"/>
              </a:rPr>
              <a:t> buông neo trong vùng biển Trường Sa.</a:t>
            </a:r>
          </a:p>
        </p:txBody>
      </p:sp>
      <p:sp>
        <p:nvSpPr>
          <p:cNvPr id="41" name="Rectangle 7">
            <a:extLst>
              <a:ext uri="{FF2B5EF4-FFF2-40B4-BE49-F238E27FC236}">
                <a16:creationId xmlns:a16="http://schemas.microsoft.com/office/drawing/2014/main" id="{BE45BCAC-320C-2F46-8B6A-3CDC8C601011}"/>
              </a:ext>
            </a:extLst>
          </p:cNvPr>
          <p:cNvSpPr>
            <a:spLocks noChangeArrowheads="1"/>
          </p:cNvSpPr>
          <p:nvPr/>
        </p:nvSpPr>
        <p:spPr bwMode="auto">
          <a:xfrm>
            <a:off x="0" y="2932665"/>
            <a:ext cx="54585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0"/>
              </a:spcBef>
              <a:spcAft>
                <a:spcPct val="0"/>
              </a:spcAft>
              <a:buClrTx/>
              <a:buSzTx/>
              <a:buFontTx/>
              <a:buNone/>
            </a:pPr>
            <a:r>
              <a:rPr lang="en-US" altLang="en-US" sz="3600" b="1">
                <a:solidFill>
                  <a:srgbClr val="006600"/>
                </a:solidFill>
                <a:latin typeface="Times New Roman" panose="02020603050405020304" pitchFamily="18" charset="0"/>
                <a:cs typeface="Arial" panose="020B0604020202020204" pitchFamily="34" charset="0"/>
              </a:rPr>
              <a:t>- Một số chiến sĩ  </a:t>
            </a:r>
            <a:r>
              <a:rPr lang="en-US" altLang="en-US" sz="4400" b="1">
                <a:solidFill>
                  <a:srgbClr val="006600"/>
                </a:solidFill>
                <a:latin typeface="Times New Roman" panose="02020603050405020304" pitchFamily="18" charset="0"/>
                <a:cs typeface="Arial" panose="020B0604020202020204" pitchFamily="34" charset="0"/>
              </a:rPr>
              <a:t>/</a:t>
            </a:r>
            <a:r>
              <a:rPr lang="en-US" altLang="en-US" sz="3600" b="1">
                <a:solidFill>
                  <a:srgbClr val="006600"/>
                </a:solidFill>
                <a:latin typeface="Times New Roman" panose="02020603050405020304" pitchFamily="18" charset="0"/>
                <a:cs typeface="Arial" panose="020B0604020202020204" pitchFamily="34" charset="0"/>
              </a:rPr>
              <a:t> thả câu.</a:t>
            </a:r>
          </a:p>
        </p:txBody>
      </p:sp>
      <p:sp>
        <p:nvSpPr>
          <p:cNvPr id="42" name="Rectangle 8">
            <a:extLst>
              <a:ext uri="{FF2B5EF4-FFF2-40B4-BE49-F238E27FC236}">
                <a16:creationId xmlns:a16="http://schemas.microsoft.com/office/drawing/2014/main" id="{92FD06EC-A42D-4949-A7D2-CFD181852513}"/>
              </a:ext>
            </a:extLst>
          </p:cNvPr>
          <p:cNvSpPr>
            <a:spLocks noChangeArrowheads="1"/>
          </p:cNvSpPr>
          <p:nvPr/>
        </p:nvSpPr>
        <p:spPr bwMode="auto">
          <a:xfrm>
            <a:off x="0" y="3694665"/>
            <a:ext cx="117936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0"/>
              </a:spcBef>
              <a:spcAft>
                <a:spcPct val="0"/>
              </a:spcAft>
              <a:buClrTx/>
              <a:buSzTx/>
              <a:buFontTx/>
              <a:buNone/>
            </a:pPr>
            <a:r>
              <a:rPr lang="en-US" altLang="en-US" sz="3600" b="1">
                <a:solidFill>
                  <a:srgbClr val="006600"/>
                </a:solidFill>
                <a:latin typeface="Times New Roman" panose="02020603050405020304" pitchFamily="18" charset="0"/>
                <a:cs typeface="Arial" panose="020B0604020202020204" pitchFamily="34" charset="0"/>
              </a:rPr>
              <a:t>- Một số khác  </a:t>
            </a:r>
            <a:r>
              <a:rPr lang="en-US" altLang="en-US" sz="4400" b="1">
                <a:solidFill>
                  <a:srgbClr val="006600"/>
                </a:solidFill>
                <a:latin typeface="Times New Roman" panose="02020603050405020304" pitchFamily="18" charset="0"/>
                <a:cs typeface="Arial" panose="020B0604020202020204" pitchFamily="34" charset="0"/>
              </a:rPr>
              <a:t>/</a:t>
            </a:r>
            <a:r>
              <a:rPr lang="en-US" altLang="en-US" sz="3600" b="1">
                <a:solidFill>
                  <a:srgbClr val="006600"/>
                </a:solidFill>
                <a:latin typeface="Times New Roman" panose="02020603050405020304" pitchFamily="18" charset="0"/>
                <a:cs typeface="Arial" panose="020B0604020202020204" pitchFamily="34" charset="0"/>
              </a:rPr>
              <a:t> quây quần trên boong sau, ca hát, thổi sáo.</a:t>
            </a:r>
          </a:p>
        </p:txBody>
      </p:sp>
      <p:sp>
        <p:nvSpPr>
          <p:cNvPr id="43" name="Rectangle 9">
            <a:extLst>
              <a:ext uri="{FF2B5EF4-FFF2-40B4-BE49-F238E27FC236}">
                <a16:creationId xmlns:a16="http://schemas.microsoft.com/office/drawing/2014/main" id="{F75E7099-B1C8-654B-8C99-BE2733BC1D0C}"/>
              </a:ext>
            </a:extLst>
          </p:cNvPr>
          <p:cNvSpPr>
            <a:spLocks noChangeArrowheads="1"/>
          </p:cNvSpPr>
          <p:nvPr/>
        </p:nvSpPr>
        <p:spPr bwMode="auto">
          <a:xfrm>
            <a:off x="182563" y="4470953"/>
            <a:ext cx="114682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600" b="1" dirty="0">
                <a:solidFill>
                  <a:srgbClr val="006600"/>
                </a:solidFill>
                <a:latin typeface="Times New Roman" panose="02020603050405020304" pitchFamily="18" charset="0"/>
                <a:cs typeface="Arial" panose="020B0604020202020204" pitchFamily="34" charset="0"/>
              </a:rPr>
              <a:t>- </a:t>
            </a:r>
            <a:r>
              <a:rPr lang="en-US" altLang="en-US" sz="3600" b="1" dirty="0" err="1">
                <a:solidFill>
                  <a:srgbClr val="006600"/>
                </a:solidFill>
                <a:latin typeface="Times New Roman" panose="02020603050405020304" pitchFamily="18" charset="0"/>
                <a:cs typeface="Arial" panose="020B0604020202020204" pitchFamily="34" charset="0"/>
              </a:rPr>
              <a:t>Cá</a:t>
            </a:r>
            <a:r>
              <a:rPr lang="en-US" altLang="en-US" sz="3600" b="1" dirty="0">
                <a:solidFill>
                  <a:srgbClr val="006600"/>
                </a:solidFill>
                <a:latin typeface="Times New Roman" panose="02020603050405020304" pitchFamily="18" charset="0"/>
                <a:cs typeface="Arial" panose="020B0604020202020204" pitchFamily="34" charset="0"/>
              </a:rPr>
              <a:t> </a:t>
            </a:r>
            <a:r>
              <a:rPr lang="en-US" altLang="en-US" sz="3600" b="1" dirty="0" err="1">
                <a:solidFill>
                  <a:srgbClr val="006600"/>
                </a:solidFill>
                <a:latin typeface="Times New Roman" panose="02020603050405020304" pitchFamily="18" charset="0"/>
                <a:cs typeface="Arial" panose="020B0604020202020204" pitchFamily="34" charset="0"/>
              </a:rPr>
              <a:t>heo</a:t>
            </a:r>
            <a:r>
              <a:rPr lang="en-US" altLang="en-US" sz="3600" b="1" dirty="0">
                <a:solidFill>
                  <a:srgbClr val="006600"/>
                </a:solidFill>
                <a:latin typeface="Times New Roman" panose="02020603050405020304" pitchFamily="18" charset="0"/>
                <a:cs typeface="Arial" panose="020B0604020202020204" pitchFamily="34" charset="0"/>
              </a:rPr>
              <a:t>  </a:t>
            </a:r>
            <a:r>
              <a:rPr lang="en-US" altLang="en-US" sz="4400" b="1" dirty="0">
                <a:solidFill>
                  <a:srgbClr val="006600"/>
                </a:solidFill>
                <a:latin typeface="Times New Roman" panose="02020603050405020304" pitchFamily="18" charset="0"/>
                <a:cs typeface="Arial" panose="020B0604020202020204" pitchFamily="34" charset="0"/>
              </a:rPr>
              <a:t>/</a:t>
            </a:r>
            <a:r>
              <a:rPr lang="en-US" altLang="en-US" sz="3600" b="1" dirty="0">
                <a:solidFill>
                  <a:srgbClr val="006600"/>
                </a:solidFill>
                <a:latin typeface="Times New Roman" panose="02020603050405020304" pitchFamily="18" charset="0"/>
                <a:cs typeface="Arial" panose="020B0604020202020204" pitchFamily="34" charset="0"/>
              </a:rPr>
              <a:t> </a:t>
            </a:r>
            <a:r>
              <a:rPr lang="en-US" altLang="en-US" sz="3600" b="1" dirty="0" err="1">
                <a:solidFill>
                  <a:srgbClr val="006600"/>
                </a:solidFill>
                <a:latin typeface="Times New Roman" panose="02020603050405020304" pitchFamily="18" charset="0"/>
                <a:cs typeface="Arial" panose="020B0604020202020204" pitchFamily="34" charset="0"/>
              </a:rPr>
              <a:t>gọi</a:t>
            </a:r>
            <a:r>
              <a:rPr lang="en-US" altLang="en-US" sz="3600" b="1" dirty="0">
                <a:solidFill>
                  <a:srgbClr val="006600"/>
                </a:solidFill>
                <a:latin typeface="Times New Roman" panose="02020603050405020304" pitchFamily="18" charset="0"/>
                <a:cs typeface="Arial" panose="020B0604020202020204" pitchFamily="34" charset="0"/>
              </a:rPr>
              <a:t> </a:t>
            </a:r>
            <a:r>
              <a:rPr lang="en-US" altLang="en-US" sz="3600" b="1" dirty="0" err="1">
                <a:solidFill>
                  <a:srgbClr val="006600"/>
                </a:solidFill>
                <a:latin typeface="Times New Roman" panose="02020603050405020304" pitchFamily="18" charset="0"/>
                <a:cs typeface="Arial" panose="020B0604020202020204" pitchFamily="34" charset="0"/>
              </a:rPr>
              <a:t>nhau</a:t>
            </a:r>
            <a:r>
              <a:rPr lang="en-US" altLang="en-US" sz="3600" b="1" dirty="0">
                <a:solidFill>
                  <a:srgbClr val="006600"/>
                </a:solidFill>
                <a:latin typeface="Times New Roman" panose="02020603050405020304" pitchFamily="18" charset="0"/>
                <a:cs typeface="Arial" panose="020B0604020202020204" pitchFamily="34" charset="0"/>
              </a:rPr>
              <a:t> </a:t>
            </a:r>
            <a:r>
              <a:rPr lang="en-US" altLang="en-US" sz="3600" b="1" dirty="0" err="1">
                <a:solidFill>
                  <a:srgbClr val="006600"/>
                </a:solidFill>
                <a:latin typeface="Times New Roman" panose="02020603050405020304" pitchFamily="18" charset="0"/>
                <a:cs typeface="Arial" panose="020B0604020202020204" pitchFamily="34" charset="0"/>
              </a:rPr>
              <a:t>quây</a:t>
            </a:r>
            <a:r>
              <a:rPr lang="en-US" altLang="en-US" sz="3600" b="1" dirty="0">
                <a:solidFill>
                  <a:srgbClr val="006600"/>
                </a:solidFill>
                <a:latin typeface="Times New Roman" panose="02020603050405020304" pitchFamily="18" charset="0"/>
                <a:cs typeface="Arial" panose="020B0604020202020204" pitchFamily="34" charset="0"/>
              </a:rPr>
              <a:t> </a:t>
            </a:r>
            <a:r>
              <a:rPr lang="en-US" altLang="en-US" sz="3600" b="1" dirty="0" err="1">
                <a:solidFill>
                  <a:srgbClr val="006600"/>
                </a:solidFill>
                <a:latin typeface="Times New Roman" panose="02020603050405020304" pitchFamily="18" charset="0"/>
                <a:cs typeface="Arial" panose="020B0604020202020204" pitchFamily="34" charset="0"/>
              </a:rPr>
              <a:t>đến</a:t>
            </a:r>
            <a:r>
              <a:rPr lang="en-US" altLang="en-US" sz="3600" b="1" dirty="0">
                <a:solidFill>
                  <a:srgbClr val="006600"/>
                </a:solidFill>
                <a:latin typeface="Times New Roman" panose="02020603050405020304" pitchFamily="18" charset="0"/>
                <a:cs typeface="Arial" panose="020B0604020202020204" pitchFamily="34" charset="0"/>
              </a:rPr>
              <a:t> </a:t>
            </a:r>
            <a:r>
              <a:rPr lang="en-US" altLang="en-US" sz="3600" b="1" dirty="0" err="1">
                <a:solidFill>
                  <a:srgbClr val="006600"/>
                </a:solidFill>
                <a:latin typeface="Times New Roman" panose="02020603050405020304" pitchFamily="18" charset="0"/>
                <a:cs typeface="Arial" panose="020B0604020202020204" pitchFamily="34" charset="0"/>
              </a:rPr>
              <a:t>quanh</a:t>
            </a:r>
            <a:r>
              <a:rPr lang="en-US" altLang="en-US" sz="3600" b="1" dirty="0">
                <a:solidFill>
                  <a:srgbClr val="006600"/>
                </a:solidFill>
                <a:latin typeface="Times New Roman" panose="02020603050405020304" pitchFamily="18" charset="0"/>
                <a:cs typeface="Arial" panose="020B0604020202020204" pitchFamily="34" charset="0"/>
              </a:rPr>
              <a:t> </a:t>
            </a:r>
            <a:r>
              <a:rPr lang="en-US" altLang="en-US" sz="3600" b="1" dirty="0" err="1">
                <a:solidFill>
                  <a:srgbClr val="006600"/>
                </a:solidFill>
                <a:latin typeface="Times New Roman" panose="02020603050405020304" pitchFamily="18" charset="0"/>
                <a:cs typeface="Arial" panose="020B0604020202020204" pitchFamily="34" charset="0"/>
              </a:rPr>
              <a:t>tàu</a:t>
            </a:r>
            <a:r>
              <a:rPr lang="en-US" altLang="en-US" sz="3600" b="1" dirty="0">
                <a:solidFill>
                  <a:srgbClr val="006600"/>
                </a:solidFill>
                <a:latin typeface="Times New Roman" panose="02020603050405020304" pitchFamily="18" charset="0"/>
                <a:cs typeface="Arial" panose="020B0604020202020204" pitchFamily="34" charset="0"/>
              </a:rPr>
              <a:t> </a:t>
            </a:r>
            <a:r>
              <a:rPr lang="en-US" altLang="en-US" sz="3600" b="1" dirty="0" err="1">
                <a:solidFill>
                  <a:srgbClr val="006600"/>
                </a:solidFill>
                <a:latin typeface="Times New Roman" panose="02020603050405020304" pitchFamily="18" charset="0"/>
                <a:cs typeface="Arial" panose="020B0604020202020204" pitchFamily="34" charset="0"/>
              </a:rPr>
              <a:t>như</a:t>
            </a:r>
            <a:r>
              <a:rPr lang="en-US" altLang="en-US" sz="3600" b="1" dirty="0">
                <a:solidFill>
                  <a:srgbClr val="006600"/>
                </a:solidFill>
                <a:latin typeface="Times New Roman" panose="02020603050405020304" pitchFamily="18" charset="0"/>
                <a:cs typeface="Arial" panose="020B0604020202020204" pitchFamily="34" charset="0"/>
              </a:rPr>
              <a:t> </a:t>
            </a:r>
            <a:r>
              <a:rPr lang="en-US" altLang="en-US" sz="3600" b="1" dirty="0" err="1">
                <a:solidFill>
                  <a:srgbClr val="006600"/>
                </a:solidFill>
                <a:latin typeface="Times New Roman" panose="02020603050405020304" pitchFamily="18" charset="0"/>
                <a:cs typeface="Arial" panose="020B0604020202020204" pitchFamily="34" charset="0"/>
              </a:rPr>
              <a:t>để</a:t>
            </a:r>
            <a:r>
              <a:rPr lang="en-US" altLang="en-US" sz="3600" b="1" dirty="0">
                <a:solidFill>
                  <a:srgbClr val="006600"/>
                </a:solidFill>
                <a:latin typeface="Times New Roman" panose="02020603050405020304" pitchFamily="18" charset="0"/>
                <a:cs typeface="Arial" panose="020B0604020202020204" pitchFamily="34" charset="0"/>
              </a:rPr>
              <a:t> chia </a:t>
            </a:r>
            <a:r>
              <a:rPr lang="en-US" altLang="en-US" sz="3600" b="1" dirty="0" err="1">
                <a:solidFill>
                  <a:srgbClr val="006600"/>
                </a:solidFill>
                <a:latin typeface="Times New Roman" panose="02020603050405020304" pitchFamily="18" charset="0"/>
                <a:cs typeface="Arial" panose="020B0604020202020204" pitchFamily="34" charset="0"/>
              </a:rPr>
              <a:t>vui</a:t>
            </a:r>
            <a:r>
              <a:rPr lang="en-US" altLang="en-US" sz="3600" b="1" dirty="0">
                <a:solidFill>
                  <a:srgbClr val="006600"/>
                </a:solidFill>
                <a:latin typeface="Times New Roman" panose="02020603050405020304" pitchFamily="18" charset="0"/>
                <a:cs typeface="Arial" panose="020B0604020202020204" pitchFamily="34" charset="0"/>
              </a:rPr>
              <a:t>.</a:t>
            </a:r>
          </a:p>
        </p:txBody>
      </p:sp>
      <p:sp>
        <p:nvSpPr>
          <p:cNvPr id="44" name="Line 22">
            <a:extLst>
              <a:ext uri="{FF2B5EF4-FFF2-40B4-BE49-F238E27FC236}">
                <a16:creationId xmlns:a16="http://schemas.microsoft.com/office/drawing/2014/main" id="{2407D2F6-1454-8A4D-894B-6CE56F4DAA03}"/>
              </a:ext>
            </a:extLst>
          </p:cNvPr>
          <p:cNvSpPr>
            <a:spLocks noChangeShapeType="1"/>
          </p:cNvSpPr>
          <p:nvPr/>
        </p:nvSpPr>
        <p:spPr bwMode="auto">
          <a:xfrm>
            <a:off x="453084" y="2928549"/>
            <a:ext cx="2378075" cy="0"/>
          </a:xfrm>
          <a:prstGeom prst="line">
            <a:avLst/>
          </a:prstGeom>
          <a:noFill/>
          <a:ln w="38100">
            <a:solidFill>
              <a:srgbClr val="6600FF"/>
            </a:solidFill>
            <a:round/>
            <a:headEnd/>
            <a:tailEnd/>
          </a:ln>
          <a:extLst>
            <a:ext uri="{909E8E84-426E-40DD-AFC4-6F175D3DCCD1}">
              <a14:hiddenFill xmlns:a14="http://schemas.microsoft.com/office/drawing/2010/main">
                <a:noFill/>
              </a14:hiddenFill>
            </a:ext>
          </a:extLst>
        </p:spPr>
        <p:txBody>
          <a:bodyPr/>
          <a:lstStyle/>
          <a:p>
            <a:endParaRPr lang="x-none" sz="2400"/>
          </a:p>
        </p:txBody>
      </p:sp>
      <p:sp>
        <p:nvSpPr>
          <p:cNvPr id="45" name="Line 23">
            <a:extLst>
              <a:ext uri="{FF2B5EF4-FFF2-40B4-BE49-F238E27FC236}">
                <a16:creationId xmlns:a16="http://schemas.microsoft.com/office/drawing/2014/main" id="{FCB77FBE-85DE-4341-92B0-86036E747349}"/>
              </a:ext>
            </a:extLst>
          </p:cNvPr>
          <p:cNvSpPr>
            <a:spLocks noChangeShapeType="1"/>
          </p:cNvSpPr>
          <p:nvPr/>
        </p:nvSpPr>
        <p:spPr bwMode="auto">
          <a:xfrm>
            <a:off x="453084" y="3612250"/>
            <a:ext cx="2560638" cy="0"/>
          </a:xfrm>
          <a:prstGeom prst="line">
            <a:avLst/>
          </a:prstGeom>
          <a:noFill/>
          <a:ln w="38100">
            <a:solidFill>
              <a:srgbClr val="6600FF"/>
            </a:solidFill>
            <a:round/>
            <a:headEnd/>
            <a:tailEnd/>
          </a:ln>
          <a:extLst>
            <a:ext uri="{909E8E84-426E-40DD-AFC4-6F175D3DCCD1}">
              <a14:hiddenFill xmlns:a14="http://schemas.microsoft.com/office/drawing/2010/main">
                <a:noFill/>
              </a14:hiddenFill>
            </a:ext>
          </a:extLst>
        </p:spPr>
        <p:txBody>
          <a:bodyPr/>
          <a:lstStyle/>
          <a:p>
            <a:endParaRPr lang="x-none" sz="2400"/>
          </a:p>
        </p:txBody>
      </p:sp>
      <p:sp>
        <p:nvSpPr>
          <p:cNvPr id="46" name="Line 24">
            <a:extLst>
              <a:ext uri="{FF2B5EF4-FFF2-40B4-BE49-F238E27FC236}">
                <a16:creationId xmlns:a16="http://schemas.microsoft.com/office/drawing/2014/main" id="{1F96D13B-789D-6542-A6BB-20BDFE9BC6B5}"/>
              </a:ext>
            </a:extLst>
          </p:cNvPr>
          <p:cNvSpPr>
            <a:spLocks noChangeShapeType="1"/>
          </p:cNvSpPr>
          <p:nvPr/>
        </p:nvSpPr>
        <p:spPr bwMode="auto">
          <a:xfrm>
            <a:off x="681831" y="4340536"/>
            <a:ext cx="1676400" cy="0"/>
          </a:xfrm>
          <a:prstGeom prst="line">
            <a:avLst/>
          </a:prstGeom>
          <a:noFill/>
          <a:ln w="38100">
            <a:solidFill>
              <a:srgbClr val="6600FF"/>
            </a:solidFill>
            <a:round/>
            <a:headEnd/>
            <a:tailEnd/>
          </a:ln>
          <a:extLst>
            <a:ext uri="{909E8E84-426E-40DD-AFC4-6F175D3DCCD1}">
              <a14:hiddenFill xmlns:a14="http://schemas.microsoft.com/office/drawing/2010/main">
                <a:noFill/>
              </a14:hiddenFill>
            </a:ext>
          </a:extLst>
        </p:spPr>
        <p:txBody>
          <a:bodyPr/>
          <a:lstStyle/>
          <a:p>
            <a:endParaRPr lang="x-none" sz="2400"/>
          </a:p>
        </p:txBody>
      </p:sp>
      <p:sp>
        <p:nvSpPr>
          <p:cNvPr id="47" name="Line 25">
            <a:extLst>
              <a:ext uri="{FF2B5EF4-FFF2-40B4-BE49-F238E27FC236}">
                <a16:creationId xmlns:a16="http://schemas.microsoft.com/office/drawing/2014/main" id="{31C2DF9E-02AF-EC49-8664-948D38C340AC}"/>
              </a:ext>
            </a:extLst>
          </p:cNvPr>
          <p:cNvSpPr>
            <a:spLocks noChangeShapeType="1"/>
          </p:cNvSpPr>
          <p:nvPr/>
        </p:nvSpPr>
        <p:spPr bwMode="auto">
          <a:xfrm>
            <a:off x="551940" y="5137408"/>
            <a:ext cx="1279525" cy="0"/>
          </a:xfrm>
          <a:prstGeom prst="line">
            <a:avLst/>
          </a:prstGeom>
          <a:noFill/>
          <a:ln w="38100">
            <a:solidFill>
              <a:srgbClr val="6600FF"/>
            </a:solidFill>
            <a:round/>
            <a:headEnd/>
            <a:tailEnd/>
          </a:ln>
          <a:extLst>
            <a:ext uri="{909E8E84-426E-40DD-AFC4-6F175D3DCCD1}">
              <a14:hiddenFill xmlns:a14="http://schemas.microsoft.com/office/drawing/2010/main">
                <a:noFill/>
              </a14:hiddenFill>
            </a:ext>
          </a:extLst>
        </p:spPr>
        <p:txBody>
          <a:bodyPr/>
          <a:lstStyle/>
          <a:p>
            <a:endParaRPr lang="x-none" sz="2400"/>
          </a:p>
        </p:txBody>
      </p:sp>
      <p:sp>
        <p:nvSpPr>
          <p:cNvPr id="48" name="Line 26">
            <a:extLst>
              <a:ext uri="{FF2B5EF4-FFF2-40B4-BE49-F238E27FC236}">
                <a16:creationId xmlns:a16="http://schemas.microsoft.com/office/drawing/2014/main" id="{A7AA974A-D295-BF40-89F8-B69A7E86D410}"/>
              </a:ext>
            </a:extLst>
          </p:cNvPr>
          <p:cNvSpPr>
            <a:spLocks noChangeShapeType="1"/>
          </p:cNvSpPr>
          <p:nvPr/>
        </p:nvSpPr>
        <p:spPr bwMode="auto">
          <a:xfrm flipV="1">
            <a:off x="3517561" y="2923393"/>
            <a:ext cx="7438570" cy="515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x-none" sz="2400"/>
          </a:p>
        </p:txBody>
      </p:sp>
      <p:sp>
        <p:nvSpPr>
          <p:cNvPr id="49" name="Line 27">
            <a:extLst>
              <a:ext uri="{FF2B5EF4-FFF2-40B4-BE49-F238E27FC236}">
                <a16:creationId xmlns:a16="http://schemas.microsoft.com/office/drawing/2014/main" id="{500E4E63-DABA-6E49-B449-7B1BD6B3D460}"/>
              </a:ext>
            </a:extLst>
          </p:cNvPr>
          <p:cNvSpPr>
            <a:spLocks noChangeShapeType="1"/>
          </p:cNvSpPr>
          <p:nvPr/>
        </p:nvSpPr>
        <p:spPr bwMode="auto">
          <a:xfrm>
            <a:off x="3183719" y="4340536"/>
            <a:ext cx="828755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x-none" sz="2400"/>
          </a:p>
        </p:txBody>
      </p:sp>
      <p:sp>
        <p:nvSpPr>
          <p:cNvPr id="50" name="Line 28">
            <a:extLst>
              <a:ext uri="{FF2B5EF4-FFF2-40B4-BE49-F238E27FC236}">
                <a16:creationId xmlns:a16="http://schemas.microsoft.com/office/drawing/2014/main" id="{2ACF62F8-7871-4D4A-B86B-7A08E458921A}"/>
              </a:ext>
            </a:extLst>
          </p:cNvPr>
          <p:cNvSpPr>
            <a:spLocks noChangeShapeType="1"/>
          </p:cNvSpPr>
          <p:nvPr/>
        </p:nvSpPr>
        <p:spPr bwMode="auto">
          <a:xfrm flipV="1">
            <a:off x="2393091" y="5134691"/>
            <a:ext cx="8898846" cy="294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x-none" sz="2400"/>
          </a:p>
        </p:txBody>
      </p:sp>
      <p:sp>
        <p:nvSpPr>
          <p:cNvPr id="51" name="Line 29">
            <a:extLst>
              <a:ext uri="{FF2B5EF4-FFF2-40B4-BE49-F238E27FC236}">
                <a16:creationId xmlns:a16="http://schemas.microsoft.com/office/drawing/2014/main" id="{F90252BB-1A70-2144-8DD3-AF1C724875C0}"/>
              </a:ext>
            </a:extLst>
          </p:cNvPr>
          <p:cNvSpPr>
            <a:spLocks noChangeShapeType="1"/>
          </p:cNvSpPr>
          <p:nvPr/>
        </p:nvSpPr>
        <p:spPr bwMode="auto">
          <a:xfrm flipV="1">
            <a:off x="3888259" y="3612250"/>
            <a:ext cx="914400" cy="95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x-none" sz="2400"/>
          </a:p>
        </p:txBody>
      </p:sp>
      <p:pic>
        <p:nvPicPr>
          <p:cNvPr id="52" name="图片 11">
            <a:extLst>
              <a:ext uri="{FF2B5EF4-FFF2-40B4-BE49-F238E27FC236}">
                <a16:creationId xmlns:a16="http://schemas.microsoft.com/office/drawing/2014/main" id="{037594DA-0BB0-5749-9BF0-33BEDEA72F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635" y="5514092"/>
            <a:ext cx="73183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图片 8">
            <a:extLst>
              <a:ext uri="{FF2B5EF4-FFF2-40B4-BE49-F238E27FC236}">
                <a16:creationId xmlns:a16="http://schemas.microsoft.com/office/drawing/2014/main" id="{4D7A8977-1D11-F347-A300-C8932FE512F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125" y="25108"/>
            <a:ext cx="15367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9122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
                                        </p:tgtEl>
                                        <p:attrNameLst>
                                          <p:attrName>style.visibility</p:attrName>
                                        </p:attrNameLst>
                                      </p:cBhvr>
                                      <p:to>
                                        <p:strVal val="visible"/>
                                      </p:to>
                                    </p:set>
                                    <p:anim calcmode="discrete" valueType="clr">
                                      <p:cBhvr override="childStyle">
                                        <p:cTn id="7"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
                                        </p:tgtEl>
                                        <p:attrNameLst>
                                          <p:attrName>fillcolor</p:attrName>
                                        </p:attrNameLst>
                                      </p:cBhvr>
                                      <p:tavLst>
                                        <p:tav tm="0">
                                          <p:val>
                                            <p:clrVal>
                                              <a:schemeClr val="accent2"/>
                                            </p:clrVal>
                                          </p:val>
                                        </p:tav>
                                        <p:tav tm="50000">
                                          <p:val>
                                            <p:clrVal>
                                              <a:schemeClr val="hlink"/>
                                            </p:clrVal>
                                          </p:val>
                                        </p:tav>
                                      </p:tavLst>
                                    </p:anim>
                                    <p:set>
                                      <p:cBhvr>
                                        <p:cTn id="9" dur="80"/>
                                        <p:tgtEl>
                                          <p:spTgt spid="39"/>
                                        </p:tgtEl>
                                        <p:attrNameLst>
                                          <p:attrName>fill.type</p:attrName>
                                        </p:attrNameLst>
                                      </p:cBhvr>
                                      <p:to>
                                        <p:strVal val="solid"/>
                                      </p:to>
                                    </p:set>
                                  </p:childTnLst>
                                </p:cTn>
                              </p:par>
                            </p:childTnLst>
                          </p:cTn>
                        </p:par>
                        <p:par>
                          <p:cTn id="10" fill="hold">
                            <p:stCondLst>
                              <p:cond delay="21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0"/>
                                        </p:tgtEl>
                                        <p:attrNameLst>
                                          <p:attrName>style.visibility</p:attrName>
                                        </p:attrNameLst>
                                      </p:cBhvr>
                                      <p:to>
                                        <p:strVal val="visible"/>
                                      </p:to>
                                    </p:set>
                                    <p:anim calcmode="discrete" valueType="clr">
                                      <p:cBhvr override="childStyle">
                                        <p:cTn id="13" dur="80"/>
                                        <p:tgtEl>
                                          <p:spTgt spid="40"/>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0"/>
                                        </p:tgtEl>
                                        <p:attrNameLst>
                                          <p:attrName>fillcolor</p:attrName>
                                        </p:attrNameLst>
                                      </p:cBhvr>
                                      <p:tavLst>
                                        <p:tav tm="0">
                                          <p:val>
                                            <p:clrVal>
                                              <a:schemeClr val="accent2"/>
                                            </p:clrVal>
                                          </p:val>
                                        </p:tav>
                                        <p:tav tm="50000">
                                          <p:val>
                                            <p:clrVal>
                                              <a:schemeClr val="hlink"/>
                                            </p:clrVal>
                                          </p:val>
                                        </p:tav>
                                      </p:tavLst>
                                    </p:anim>
                                    <p:set>
                                      <p:cBhvr>
                                        <p:cTn id="15" dur="80"/>
                                        <p:tgtEl>
                                          <p:spTgt spid="40"/>
                                        </p:tgtEl>
                                        <p:attrNameLst>
                                          <p:attrName>fill.type</p:attrName>
                                        </p:attrNameLst>
                                      </p:cBhvr>
                                      <p:to>
                                        <p:strVal val="solid"/>
                                      </p:to>
                                    </p:set>
                                  </p:childTnLst>
                                </p:cTn>
                              </p:par>
                            </p:childTnLst>
                          </p:cTn>
                        </p:par>
                        <p:par>
                          <p:cTn id="16" fill="hold">
                            <p:stCondLst>
                              <p:cond delay="392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41"/>
                                        </p:tgtEl>
                                        <p:attrNameLst>
                                          <p:attrName>style.visibility</p:attrName>
                                        </p:attrNameLst>
                                      </p:cBhvr>
                                      <p:to>
                                        <p:strVal val="visible"/>
                                      </p:to>
                                    </p:set>
                                    <p:anim calcmode="discrete" valueType="clr">
                                      <p:cBhvr override="childStyle">
                                        <p:cTn id="19" dur="80"/>
                                        <p:tgtEl>
                                          <p:spTgt spid="4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1"/>
                                        </p:tgtEl>
                                        <p:attrNameLst>
                                          <p:attrName>fillcolor</p:attrName>
                                        </p:attrNameLst>
                                      </p:cBhvr>
                                      <p:tavLst>
                                        <p:tav tm="0">
                                          <p:val>
                                            <p:clrVal>
                                              <a:schemeClr val="accent2"/>
                                            </p:clrVal>
                                          </p:val>
                                        </p:tav>
                                        <p:tav tm="50000">
                                          <p:val>
                                            <p:clrVal>
                                              <a:schemeClr val="hlink"/>
                                            </p:clrVal>
                                          </p:val>
                                        </p:tav>
                                      </p:tavLst>
                                    </p:anim>
                                    <p:set>
                                      <p:cBhvr>
                                        <p:cTn id="21" dur="80"/>
                                        <p:tgtEl>
                                          <p:spTgt spid="41"/>
                                        </p:tgtEl>
                                        <p:attrNameLst>
                                          <p:attrName>fill.type</p:attrName>
                                        </p:attrNameLst>
                                      </p:cBhvr>
                                      <p:to>
                                        <p:strVal val="solid"/>
                                      </p:to>
                                    </p:set>
                                  </p:childTnLst>
                                </p:cTn>
                              </p:par>
                            </p:childTnLst>
                          </p:cTn>
                        </p:par>
                        <p:par>
                          <p:cTn id="22" fill="hold">
                            <p:stCondLst>
                              <p:cond delay="48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42"/>
                                        </p:tgtEl>
                                        <p:attrNameLst>
                                          <p:attrName>style.visibility</p:attrName>
                                        </p:attrNameLst>
                                      </p:cBhvr>
                                      <p:to>
                                        <p:strVal val="visible"/>
                                      </p:to>
                                    </p:set>
                                    <p:anim calcmode="discrete" valueType="clr">
                                      <p:cBhvr override="childStyle">
                                        <p:cTn id="25" dur="8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42"/>
                                        </p:tgtEl>
                                        <p:attrNameLst>
                                          <p:attrName>fillcolor</p:attrName>
                                        </p:attrNameLst>
                                      </p:cBhvr>
                                      <p:tavLst>
                                        <p:tav tm="0">
                                          <p:val>
                                            <p:clrVal>
                                              <a:schemeClr val="accent2"/>
                                            </p:clrVal>
                                          </p:val>
                                        </p:tav>
                                        <p:tav tm="50000">
                                          <p:val>
                                            <p:clrVal>
                                              <a:schemeClr val="hlink"/>
                                            </p:clrVal>
                                          </p:val>
                                        </p:tav>
                                      </p:tavLst>
                                    </p:anim>
                                    <p:set>
                                      <p:cBhvr>
                                        <p:cTn id="27" dur="80"/>
                                        <p:tgtEl>
                                          <p:spTgt spid="42"/>
                                        </p:tgtEl>
                                        <p:attrNameLst>
                                          <p:attrName>fill.type</p:attrName>
                                        </p:attrNameLst>
                                      </p:cBhvr>
                                      <p:to>
                                        <p:strVal val="solid"/>
                                      </p:to>
                                    </p:set>
                                  </p:childTnLst>
                                </p:cTn>
                              </p:par>
                            </p:childTnLst>
                          </p:cTn>
                        </p:par>
                        <p:par>
                          <p:cTn id="28" fill="hold">
                            <p:stCondLst>
                              <p:cond delay="668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43"/>
                                        </p:tgtEl>
                                        <p:attrNameLst>
                                          <p:attrName>style.visibility</p:attrName>
                                        </p:attrNameLst>
                                      </p:cBhvr>
                                      <p:to>
                                        <p:strVal val="visible"/>
                                      </p:to>
                                    </p:set>
                                    <p:anim calcmode="discrete" valueType="clr">
                                      <p:cBhvr override="childStyle">
                                        <p:cTn id="31"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43"/>
                                        </p:tgtEl>
                                        <p:attrNameLst>
                                          <p:attrName>fillcolor</p:attrName>
                                        </p:attrNameLst>
                                      </p:cBhvr>
                                      <p:tavLst>
                                        <p:tav tm="0">
                                          <p:val>
                                            <p:clrVal>
                                              <a:schemeClr val="accent2"/>
                                            </p:clrVal>
                                          </p:val>
                                        </p:tav>
                                        <p:tav tm="50000">
                                          <p:val>
                                            <p:clrVal>
                                              <a:schemeClr val="hlink"/>
                                            </p:clrVal>
                                          </p:val>
                                        </p:tav>
                                      </p:tavLst>
                                    </p:anim>
                                    <p:set>
                                      <p:cBhvr>
                                        <p:cTn id="33" dur="80"/>
                                        <p:tgtEl>
                                          <p:spTgt spid="43"/>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additive="base">
                                        <p:cTn id="38" dur="500" fill="hold"/>
                                        <p:tgtEl>
                                          <p:spTgt spid="44"/>
                                        </p:tgtEl>
                                        <p:attrNameLst>
                                          <p:attrName>ppt_x</p:attrName>
                                        </p:attrNameLst>
                                      </p:cBhvr>
                                      <p:tavLst>
                                        <p:tav tm="0">
                                          <p:val>
                                            <p:strVal val="#ppt_x"/>
                                          </p:val>
                                        </p:tav>
                                        <p:tav tm="100000">
                                          <p:val>
                                            <p:strVal val="#ppt_x"/>
                                          </p:val>
                                        </p:tav>
                                      </p:tavLst>
                                    </p:anim>
                                    <p:anim calcmode="lin" valueType="num">
                                      <p:cBhvr additive="base">
                                        <p:cTn id="39"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additive="base">
                                        <p:cTn id="44" dur="500" fill="hold"/>
                                        <p:tgtEl>
                                          <p:spTgt spid="48"/>
                                        </p:tgtEl>
                                        <p:attrNameLst>
                                          <p:attrName>ppt_x</p:attrName>
                                        </p:attrNameLst>
                                      </p:cBhvr>
                                      <p:tavLst>
                                        <p:tav tm="0">
                                          <p:val>
                                            <p:strVal val="#ppt_x"/>
                                          </p:val>
                                        </p:tav>
                                        <p:tav tm="100000">
                                          <p:val>
                                            <p:strVal val="#ppt_x"/>
                                          </p:val>
                                        </p:tav>
                                      </p:tavLst>
                                    </p:anim>
                                    <p:anim calcmode="lin" valueType="num">
                                      <p:cBhvr additive="base">
                                        <p:cTn id="45"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500" fill="hold"/>
                                        <p:tgtEl>
                                          <p:spTgt spid="45"/>
                                        </p:tgtEl>
                                        <p:attrNameLst>
                                          <p:attrName>ppt_x</p:attrName>
                                        </p:attrNameLst>
                                      </p:cBhvr>
                                      <p:tavLst>
                                        <p:tav tm="0">
                                          <p:val>
                                            <p:strVal val="#ppt_x"/>
                                          </p:val>
                                        </p:tav>
                                        <p:tav tm="100000">
                                          <p:val>
                                            <p:strVal val="#ppt_x"/>
                                          </p:val>
                                        </p:tav>
                                      </p:tavLst>
                                    </p:anim>
                                    <p:anim calcmode="lin" valueType="num">
                                      <p:cBhvr additive="base">
                                        <p:cTn id="5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additive="base">
                                        <p:cTn id="56" dur="500" fill="hold"/>
                                        <p:tgtEl>
                                          <p:spTgt spid="51"/>
                                        </p:tgtEl>
                                        <p:attrNameLst>
                                          <p:attrName>ppt_x</p:attrName>
                                        </p:attrNameLst>
                                      </p:cBhvr>
                                      <p:tavLst>
                                        <p:tav tm="0">
                                          <p:val>
                                            <p:strVal val="#ppt_x"/>
                                          </p:val>
                                        </p:tav>
                                        <p:tav tm="100000">
                                          <p:val>
                                            <p:strVal val="#ppt_x"/>
                                          </p:val>
                                        </p:tav>
                                      </p:tavLst>
                                    </p:anim>
                                    <p:anim calcmode="lin" valueType="num">
                                      <p:cBhvr additive="base">
                                        <p:cTn id="57"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additive="base">
                                        <p:cTn id="62" dur="500" fill="hold"/>
                                        <p:tgtEl>
                                          <p:spTgt spid="46"/>
                                        </p:tgtEl>
                                        <p:attrNameLst>
                                          <p:attrName>ppt_x</p:attrName>
                                        </p:attrNameLst>
                                      </p:cBhvr>
                                      <p:tavLst>
                                        <p:tav tm="0">
                                          <p:val>
                                            <p:strVal val="#ppt_x"/>
                                          </p:val>
                                        </p:tav>
                                        <p:tav tm="100000">
                                          <p:val>
                                            <p:strVal val="#ppt_x"/>
                                          </p:val>
                                        </p:tav>
                                      </p:tavLst>
                                    </p:anim>
                                    <p:anim calcmode="lin" valueType="num">
                                      <p:cBhvr additive="base">
                                        <p:cTn id="6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fill="hold"/>
                                        <p:tgtEl>
                                          <p:spTgt spid="49"/>
                                        </p:tgtEl>
                                        <p:attrNameLst>
                                          <p:attrName>ppt_x</p:attrName>
                                        </p:attrNameLst>
                                      </p:cBhvr>
                                      <p:tavLst>
                                        <p:tav tm="0">
                                          <p:val>
                                            <p:strVal val="#ppt_x"/>
                                          </p:val>
                                        </p:tav>
                                        <p:tav tm="100000">
                                          <p:val>
                                            <p:strVal val="#ppt_x"/>
                                          </p:val>
                                        </p:tav>
                                      </p:tavLst>
                                    </p:anim>
                                    <p:anim calcmode="lin" valueType="num">
                                      <p:cBhvr additive="base">
                                        <p:cTn id="69"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additive="base">
                                        <p:cTn id="74" dur="500" fill="hold"/>
                                        <p:tgtEl>
                                          <p:spTgt spid="47"/>
                                        </p:tgtEl>
                                        <p:attrNameLst>
                                          <p:attrName>ppt_x</p:attrName>
                                        </p:attrNameLst>
                                      </p:cBhvr>
                                      <p:tavLst>
                                        <p:tav tm="0">
                                          <p:val>
                                            <p:strVal val="#ppt_x"/>
                                          </p:val>
                                        </p:tav>
                                        <p:tav tm="100000">
                                          <p:val>
                                            <p:strVal val="#ppt_x"/>
                                          </p:val>
                                        </p:tav>
                                      </p:tavLst>
                                    </p:anim>
                                    <p:anim calcmode="lin" valueType="num">
                                      <p:cBhvr additive="base">
                                        <p:cTn id="7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additive="base">
                                        <p:cTn id="80" dur="500" fill="hold"/>
                                        <p:tgtEl>
                                          <p:spTgt spid="50"/>
                                        </p:tgtEl>
                                        <p:attrNameLst>
                                          <p:attrName>ppt_x</p:attrName>
                                        </p:attrNameLst>
                                      </p:cBhvr>
                                      <p:tavLst>
                                        <p:tav tm="0">
                                          <p:val>
                                            <p:strVal val="#ppt_x"/>
                                          </p:val>
                                        </p:tav>
                                        <p:tav tm="100000">
                                          <p:val>
                                            <p:strVal val="#ppt_x"/>
                                          </p:val>
                                        </p:tav>
                                      </p:tavLst>
                                    </p:anim>
                                    <p:anim calcmode="lin" valueType="num">
                                      <p:cBhvr additive="base">
                                        <p:cTn id="81"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a:extLst>
              <a:ext uri="{FF2B5EF4-FFF2-40B4-BE49-F238E27FC236}">
                <a16:creationId xmlns:a16="http://schemas.microsoft.com/office/drawing/2014/main" id="{E7A1CC90-7210-4D74-6C26-79B5F78ED883}"/>
              </a:ext>
            </a:extLst>
          </p:cNvPr>
          <p:cNvSpPr txBox="1">
            <a:spLocks noChangeArrowheads="1"/>
          </p:cNvSpPr>
          <p:nvPr/>
        </p:nvSpPr>
        <p:spPr bwMode="auto">
          <a:xfrm>
            <a:off x="1049338" y="512764"/>
            <a:ext cx="10972800" cy="9556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u="sng">
                <a:solidFill>
                  <a:srgbClr val="0000FF"/>
                </a:solidFill>
                <a:latin typeface="Times New Roman" panose="02020603050405020304" pitchFamily="18" charset="0"/>
              </a:rPr>
              <a:t>Bài 2</a:t>
            </a:r>
            <a:r>
              <a:rPr lang="en-US" altLang="en-US" sz="2800">
                <a:solidFill>
                  <a:srgbClr val="0000FF"/>
                </a:solidFill>
                <a:latin typeface="Times New Roman" panose="02020603050405020304" pitchFamily="18" charset="0"/>
              </a:rPr>
              <a:t>: </a:t>
            </a:r>
            <a:r>
              <a:rPr lang="en-US" altLang="en-US" sz="2800" b="1">
                <a:solidFill>
                  <a:srgbClr val="0000FF"/>
                </a:solidFill>
                <a:latin typeface="Times New Roman" panose="02020603050405020304" pitchFamily="18" charset="0"/>
              </a:rPr>
              <a:t>Xác định bộ phận </a:t>
            </a:r>
            <a:r>
              <a:rPr lang="en-US" altLang="en-US" sz="2800" b="1" u="sng">
                <a:solidFill>
                  <a:srgbClr val="0000FF"/>
                </a:solidFill>
                <a:latin typeface="Times New Roman" panose="02020603050405020304" pitchFamily="18" charset="0"/>
              </a:rPr>
              <a:t>chủ ngữ và vị ngữ </a:t>
            </a:r>
            <a:r>
              <a:rPr lang="en-US" altLang="en-US" sz="2800" b="1">
                <a:solidFill>
                  <a:srgbClr val="0000FF"/>
                </a:solidFill>
                <a:latin typeface="Times New Roman" panose="02020603050405020304" pitchFamily="18" charset="0"/>
              </a:rPr>
              <a:t>trong các câu vừa tìm được.</a:t>
            </a:r>
          </a:p>
        </p:txBody>
      </p:sp>
      <p:sp>
        <p:nvSpPr>
          <p:cNvPr id="10243" name="Rectangle 6">
            <a:extLst>
              <a:ext uri="{FF2B5EF4-FFF2-40B4-BE49-F238E27FC236}">
                <a16:creationId xmlns:a16="http://schemas.microsoft.com/office/drawing/2014/main" id="{C346983F-F1C0-8C97-2B2A-3FEFCD2FAAFF}"/>
              </a:ext>
            </a:extLst>
          </p:cNvPr>
          <p:cNvSpPr>
            <a:spLocks noChangeArrowheads="1"/>
          </p:cNvSpPr>
          <p:nvPr/>
        </p:nvSpPr>
        <p:spPr bwMode="auto">
          <a:xfrm>
            <a:off x="1049338" y="1676401"/>
            <a:ext cx="8589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6600"/>
                </a:solidFill>
                <a:latin typeface="Times New Roman" panose="02020603050405020304" pitchFamily="18" charset="0"/>
              </a:rPr>
              <a:t> Tàu chúng tôi   buông neo trong vùng biển Trường Sa.</a:t>
            </a:r>
          </a:p>
        </p:txBody>
      </p:sp>
      <p:sp>
        <p:nvSpPr>
          <p:cNvPr id="10244" name="Rectangle 7">
            <a:extLst>
              <a:ext uri="{FF2B5EF4-FFF2-40B4-BE49-F238E27FC236}">
                <a16:creationId xmlns:a16="http://schemas.microsoft.com/office/drawing/2014/main" id="{22BA7A20-6D16-9D92-174F-036EFDA576A4}"/>
              </a:ext>
            </a:extLst>
          </p:cNvPr>
          <p:cNvSpPr>
            <a:spLocks noChangeArrowheads="1"/>
          </p:cNvSpPr>
          <p:nvPr/>
        </p:nvSpPr>
        <p:spPr bwMode="auto">
          <a:xfrm>
            <a:off x="1125538" y="2886075"/>
            <a:ext cx="39560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006600"/>
                </a:solidFill>
                <a:latin typeface="Times New Roman" panose="02020603050405020304" pitchFamily="18" charset="0"/>
              </a:rPr>
              <a:t>Một số chiến sĩ   thả câu.</a:t>
            </a:r>
          </a:p>
        </p:txBody>
      </p:sp>
      <p:sp>
        <p:nvSpPr>
          <p:cNvPr id="10245" name="Rectangle 8">
            <a:extLst>
              <a:ext uri="{FF2B5EF4-FFF2-40B4-BE49-F238E27FC236}">
                <a16:creationId xmlns:a16="http://schemas.microsoft.com/office/drawing/2014/main" id="{36BA7D49-D8E1-9874-7573-67FF49FA10D3}"/>
              </a:ext>
            </a:extLst>
          </p:cNvPr>
          <p:cNvSpPr>
            <a:spLocks noChangeArrowheads="1"/>
          </p:cNvSpPr>
          <p:nvPr/>
        </p:nvSpPr>
        <p:spPr bwMode="auto">
          <a:xfrm>
            <a:off x="1192213" y="4133851"/>
            <a:ext cx="9099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006600"/>
                </a:solidFill>
                <a:latin typeface="Times New Roman" panose="02020603050405020304" pitchFamily="18" charset="0"/>
              </a:rPr>
              <a:t>Một số khác   quây quần trên boong sau, ca hát, thổi sáo.</a:t>
            </a:r>
          </a:p>
        </p:txBody>
      </p:sp>
      <p:sp>
        <p:nvSpPr>
          <p:cNvPr id="10246" name="Rectangle 9">
            <a:extLst>
              <a:ext uri="{FF2B5EF4-FFF2-40B4-BE49-F238E27FC236}">
                <a16:creationId xmlns:a16="http://schemas.microsoft.com/office/drawing/2014/main" id="{4A5828CB-EDC2-A32B-859E-0BE79022237B}"/>
              </a:ext>
            </a:extLst>
          </p:cNvPr>
          <p:cNvSpPr>
            <a:spLocks noChangeArrowheads="1"/>
          </p:cNvSpPr>
          <p:nvPr/>
        </p:nvSpPr>
        <p:spPr bwMode="auto">
          <a:xfrm>
            <a:off x="990601" y="5638801"/>
            <a:ext cx="8761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6600"/>
                </a:solidFill>
                <a:latin typeface="Times New Roman" panose="02020603050405020304" pitchFamily="18" charset="0"/>
              </a:rPr>
              <a:t> Cá heo   gọi nhau quây đến quanh tàu như để chia vui.</a:t>
            </a:r>
          </a:p>
        </p:txBody>
      </p:sp>
      <p:sp>
        <p:nvSpPr>
          <p:cNvPr id="12310" name="Line 22">
            <a:extLst>
              <a:ext uri="{FF2B5EF4-FFF2-40B4-BE49-F238E27FC236}">
                <a16:creationId xmlns:a16="http://schemas.microsoft.com/office/drawing/2014/main" id="{315FD714-3C6C-E22E-B9AF-291FF1D9AED0}"/>
              </a:ext>
            </a:extLst>
          </p:cNvPr>
          <p:cNvSpPr>
            <a:spLocks noChangeShapeType="1"/>
          </p:cNvSpPr>
          <p:nvPr/>
        </p:nvSpPr>
        <p:spPr bwMode="auto">
          <a:xfrm>
            <a:off x="1295401" y="2311400"/>
            <a:ext cx="1997075" cy="0"/>
          </a:xfrm>
          <a:prstGeom prst="line">
            <a:avLst/>
          </a:prstGeom>
          <a:noFill/>
          <a:ln w="38100">
            <a:solidFill>
              <a:srgbClr val="66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1" name="Line 23">
            <a:extLst>
              <a:ext uri="{FF2B5EF4-FFF2-40B4-BE49-F238E27FC236}">
                <a16:creationId xmlns:a16="http://schemas.microsoft.com/office/drawing/2014/main" id="{15334506-725D-7DC8-4923-47883ABF22A6}"/>
              </a:ext>
            </a:extLst>
          </p:cNvPr>
          <p:cNvSpPr>
            <a:spLocks noChangeShapeType="1"/>
          </p:cNvSpPr>
          <p:nvPr/>
        </p:nvSpPr>
        <p:spPr bwMode="auto">
          <a:xfrm>
            <a:off x="1125538" y="3490913"/>
            <a:ext cx="2347912" cy="0"/>
          </a:xfrm>
          <a:prstGeom prst="line">
            <a:avLst/>
          </a:prstGeom>
          <a:noFill/>
          <a:ln w="38100">
            <a:solidFill>
              <a:srgbClr val="66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2" name="Line 24">
            <a:extLst>
              <a:ext uri="{FF2B5EF4-FFF2-40B4-BE49-F238E27FC236}">
                <a16:creationId xmlns:a16="http://schemas.microsoft.com/office/drawing/2014/main" id="{EF379BE1-E2C3-95B7-A2C4-8D7EA26C4E52}"/>
              </a:ext>
            </a:extLst>
          </p:cNvPr>
          <p:cNvSpPr>
            <a:spLocks noChangeShapeType="1"/>
          </p:cNvSpPr>
          <p:nvPr/>
        </p:nvSpPr>
        <p:spPr bwMode="auto">
          <a:xfrm>
            <a:off x="1489075" y="4648200"/>
            <a:ext cx="1676400" cy="0"/>
          </a:xfrm>
          <a:prstGeom prst="line">
            <a:avLst/>
          </a:prstGeom>
          <a:noFill/>
          <a:ln w="38100">
            <a:solidFill>
              <a:srgbClr val="66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3" name="Line 25">
            <a:extLst>
              <a:ext uri="{FF2B5EF4-FFF2-40B4-BE49-F238E27FC236}">
                <a16:creationId xmlns:a16="http://schemas.microsoft.com/office/drawing/2014/main" id="{C9514BF0-A771-673D-B35C-D3790882DB58}"/>
              </a:ext>
            </a:extLst>
          </p:cNvPr>
          <p:cNvSpPr>
            <a:spLocks noChangeShapeType="1"/>
          </p:cNvSpPr>
          <p:nvPr/>
        </p:nvSpPr>
        <p:spPr bwMode="auto">
          <a:xfrm>
            <a:off x="914401" y="6162675"/>
            <a:ext cx="1279525" cy="0"/>
          </a:xfrm>
          <a:prstGeom prst="line">
            <a:avLst/>
          </a:prstGeom>
          <a:noFill/>
          <a:ln w="38100">
            <a:solidFill>
              <a:srgbClr val="66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4" name="Line 26">
            <a:extLst>
              <a:ext uri="{FF2B5EF4-FFF2-40B4-BE49-F238E27FC236}">
                <a16:creationId xmlns:a16="http://schemas.microsoft.com/office/drawing/2014/main" id="{DE78CED5-D3F6-EE1B-B076-FBCDCE7A59F2}"/>
              </a:ext>
            </a:extLst>
          </p:cNvPr>
          <p:cNvSpPr>
            <a:spLocks noChangeShapeType="1"/>
          </p:cNvSpPr>
          <p:nvPr/>
        </p:nvSpPr>
        <p:spPr bwMode="auto">
          <a:xfrm flipV="1">
            <a:off x="3643313" y="2355851"/>
            <a:ext cx="5334000" cy="95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5" name="Line 27">
            <a:extLst>
              <a:ext uri="{FF2B5EF4-FFF2-40B4-BE49-F238E27FC236}">
                <a16:creationId xmlns:a16="http://schemas.microsoft.com/office/drawing/2014/main" id="{0D3BAF8F-F73F-7F01-7162-91DA9141FBFE}"/>
              </a:ext>
            </a:extLst>
          </p:cNvPr>
          <p:cNvSpPr>
            <a:spLocks noChangeShapeType="1"/>
          </p:cNvSpPr>
          <p:nvPr/>
        </p:nvSpPr>
        <p:spPr bwMode="auto">
          <a:xfrm>
            <a:off x="3643313" y="4597400"/>
            <a:ext cx="6324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6" name="Line 28">
            <a:extLst>
              <a:ext uri="{FF2B5EF4-FFF2-40B4-BE49-F238E27FC236}">
                <a16:creationId xmlns:a16="http://schemas.microsoft.com/office/drawing/2014/main" id="{DD06E47E-BFC6-12E6-F595-463F4EF0984A}"/>
              </a:ext>
            </a:extLst>
          </p:cNvPr>
          <p:cNvSpPr>
            <a:spLocks noChangeShapeType="1"/>
          </p:cNvSpPr>
          <p:nvPr/>
        </p:nvSpPr>
        <p:spPr bwMode="auto">
          <a:xfrm>
            <a:off x="2513014" y="6181725"/>
            <a:ext cx="66071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7" name="Line 29">
            <a:extLst>
              <a:ext uri="{FF2B5EF4-FFF2-40B4-BE49-F238E27FC236}">
                <a16:creationId xmlns:a16="http://schemas.microsoft.com/office/drawing/2014/main" id="{8F2883C4-353A-E5AA-DE00-5232902D757A}"/>
              </a:ext>
            </a:extLst>
          </p:cNvPr>
          <p:cNvSpPr>
            <a:spLocks noChangeShapeType="1"/>
          </p:cNvSpPr>
          <p:nvPr/>
        </p:nvSpPr>
        <p:spPr bwMode="auto">
          <a:xfrm flipV="1">
            <a:off x="3810000" y="3530601"/>
            <a:ext cx="914400" cy="95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Rectangle 7">
            <a:extLst>
              <a:ext uri="{FF2B5EF4-FFF2-40B4-BE49-F238E27FC236}">
                <a16:creationId xmlns:a16="http://schemas.microsoft.com/office/drawing/2014/main" id="{F9BFF8C0-F401-9FA3-7190-E46D99731E65}"/>
              </a:ext>
            </a:extLst>
          </p:cNvPr>
          <p:cNvSpPr>
            <a:spLocks noChangeArrowheads="1"/>
          </p:cNvSpPr>
          <p:nvPr/>
        </p:nvSpPr>
        <p:spPr bwMode="auto">
          <a:xfrm>
            <a:off x="1931988" y="2373314"/>
            <a:ext cx="703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b="1">
                <a:solidFill>
                  <a:srgbClr val="FF0000"/>
                </a:solidFill>
                <a:latin typeface="Times New Roman" panose="02020603050405020304" pitchFamily="18" charset="0"/>
              </a:rPr>
              <a:t>CN</a:t>
            </a:r>
            <a:endParaRPr lang="en-US" altLang="en-US" sz="2800" b="1">
              <a:solidFill>
                <a:srgbClr val="FF0000"/>
              </a:solidFill>
              <a:latin typeface="Times New Roman" panose="02020603050405020304" pitchFamily="18" charset="0"/>
            </a:endParaRPr>
          </a:p>
        </p:txBody>
      </p:sp>
      <p:sp>
        <p:nvSpPr>
          <p:cNvPr id="16" name="Rectangle 7">
            <a:extLst>
              <a:ext uri="{FF2B5EF4-FFF2-40B4-BE49-F238E27FC236}">
                <a16:creationId xmlns:a16="http://schemas.microsoft.com/office/drawing/2014/main" id="{A2DE1814-F617-CA55-F9A3-8AADCD445327}"/>
              </a:ext>
            </a:extLst>
          </p:cNvPr>
          <p:cNvSpPr>
            <a:spLocks noChangeArrowheads="1"/>
          </p:cNvSpPr>
          <p:nvPr/>
        </p:nvSpPr>
        <p:spPr bwMode="auto">
          <a:xfrm>
            <a:off x="6310313" y="2368550"/>
            <a:ext cx="704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b="1">
                <a:solidFill>
                  <a:srgbClr val="FF0000"/>
                </a:solidFill>
                <a:latin typeface="Times New Roman" panose="02020603050405020304" pitchFamily="18" charset="0"/>
              </a:rPr>
              <a:t>VN</a:t>
            </a:r>
            <a:endParaRPr lang="en-US" altLang="en-US" sz="2800" b="1">
              <a:solidFill>
                <a:srgbClr val="FF0000"/>
              </a:solidFill>
              <a:latin typeface="Times New Roman" panose="02020603050405020304" pitchFamily="18" charset="0"/>
            </a:endParaRPr>
          </a:p>
        </p:txBody>
      </p:sp>
      <p:sp>
        <p:nvSpPr>
          <p:cNvPr id="17" name="Rectangle 7">
            <a:extLst>
              <a:ext uri="{FF2B5EF4-FFF2-40B4-BE49-F238E27FC236}">
                <a16:creationId xmlns:a16="http://schemas.microsoft.com/office/drawing/2014/main" id="{48DAC0D7-D3DF-B884-7F82-318A98794DC9}"/>
              </a:ext>
            </a:extLst>
          </p:cNvPr>
          <p:cNvSpPr>
            <a:spLocks noChangeArrowheads="1"/>
          </p:cNvSpPr>
          <p:nvPr/>
        </p:nvSpPr>
        <p:spPr bwMode="auto">
          <a:xfrm>
            <a:off x="1903413" y="3594101"/>
            <a:ext cx="704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b="1">
                <a:solidFill>
                  <a:srgbClr val="FF0000"/>
                </a:solidFill>
                <a:latin typeface="Times New Roman" panose="02020603050405020304" pitchFamily="18" charset="0"/>
              </a:rPr>
              <a:t>CN</a:t>
            </a:r>
            <a:endParaRPr lang="en-US" altLang="en-US" sz="2800" b="1">
              <a:solidFill>
                <a:srgbClr val="FF0000"/>
              </a:solidFill>
              <a:latin typeface="Times New Roman" panose="02020603050405020304" pitchFamily="18" charset="0"/>
            </a:endParaRPr>
          </a:p>
        </p:txBody>
      </p:sp>
      <p:sp>
        <p:nvSpPr>
          <p:cNvPr id="18" name="Rectangle 7">
            <a:extLst>
              <a:ext uri="{FF2B5EF4-FFF2-40B4-BE49-F238E27FC236}">
                <a16:creationId xmlns:a16="http://schemas.microsoft.com/office/drawing/2014/main" id="{F7809042-B244-A694-17B7-256D80C0A826}"/>
              </a:ext>
            </a:extLst>
          </p:cNvPr>
          <p:cNvSpPr>
            <a:spLocks noChangeArrowheads="1"/>
          </p:cNvSpPr>
          <p:nvPr/>
        </p:nvSpPr>
        <p:spPr bwMode="auto">
          <a:xfrm>
            <a:off x="4029076" y="3600451"/>
            <a:ext cx="703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b="1">
                <a:solidFill>
                  <a:srgbClr val="FF0000"/>
                </a:solidFill>
                <a:latin typeface="Times New Roman" panose="02020603050405020304" pitchFamily="18" charset="0"/>
              </a:rPr>
              <a:t>VN</a:t>
            </a:r>
            <a:endParaRPr lang="en-US" altLang="en-US" sz="2800" b="1">
              <a:solidFill>
                <a:srgbClr val="FF0000"/>
              </a:solidFill>
              <a:latin typeface="Times New Roman" panose="02020603050405020304" pitchFamily="18" charset="0"/>
            </a:endParaRPr>
          </a:p>
        </p:txBody>
      </p:sp>
      <p:cxnSp>
        <p:nvCxnSpPr>
          <p:cNvPr id="19" name="Straight Connector 18">
            <a:extLst>
              <a:ext uri="{FF2B5EF4-FFF2-40B4-BE49-F238E27FC236}">
                <a16:creationId xmlns:a16="http://schemas.microsoft.com/office/drawing/2014/main" id="{F80B9722-3631-9BC4-CC72-EB608EC230E6}"/>
              </a:ext>
            </a:extLst>
          </p:cNvPr>
          <p:cNvCxnSpPr/>
          <p:nvPr/>
        </p:nvCxnSpPr>
        <p:spPr>
          <a:xfrm flipH="1">
            <a:off x="3335338" y="1676400"/>
            <a:ext cx="228600" cy="6096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B0E4C9A4-89C2-8267-C1FA-029F34B03E6D}"/>
              </a:ext>
            </a:extLst>
          </p:cNvPr>
          <p:cNvCxnSpPr/>
          <p:nvPr/>
        </p:nvCxnSpPr>
        <p:spPr>
          <a:xfrm flipH="1">
            <a:off x="3529013" y="2952750"/>
            <a:ext cx="228600" cy="6096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27072198-8CA6-C3AA-A268-6397E09A6CF3}"/>
              </a:ext>
            </a:extLst>
          </p:cNvPr>
          <p:cNvCxnSpPr/>
          <p:nvPr/>
        </p:nvCxnSpPr>
        <p:spPr>
          <a:xfrm flipH="1">
            <a:off x="3286125" y="4192588"/>
            <a:ext cx="228600" cy="6096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9378BF9A-F07F-6595-71D8-62189AD83DB3}"/>
              </a:ext>
            </a:extLst>
          </p:cNvPr>
          <p:cNvCxnSpPr/>
          <p:nvPr/>
        </p:nvCxnSpPr>
        <p:spPr>
          <a:xfrm flipH="1">
            <a:off x="2301875" y="5638800"/>
            <a:ext cx="228600" cy="609600"/>
          </a:xfrm>
          <a:prstGeom prst="line">
            <a:avLst/>
          </a:prstGeom>
          <a:ln/>
        </p:spPr>
        <p:style>
          <a:lnRef idx="3">
            <a:schemeClr val="accent2"/>
          </a:lnRef>
          <a:fillRef idx="0">
            <a:schemeClr val="accent2"/>
          </a:fillRef>
          <a:effectRef idx="2">
            <a:schemeClr val="accent2"/>
          </a:effectRef>
          <a:fontRef idx="minor">
            <a:schemeClr val="tx1"/>
          </a:fontRef>
        </p:style>
      </p:cxnSp>
      <p:sp>
        <p:nvSpPr>
          <p:cNvPr id="23" name="Rectangle 7">
            <a:extLst>
              <a:ext uri="{FF2B5EF4-FFF2-40B4-BE49-F238E27FC236}">
                <a16:creationId xmlns:a16="http://schemas.microsoft.com/office/drawing/2014/main" id="{B3FBD678-3228-898A-47E2-340EC7D0B827}"/>
              </a:ext>
            </a:extLst>
          </p:cNvPr>
          <p:cNvSpPr>
            <a:spLocks noChangeArrowheads="1"/>
          </p:cNvSpPr>
          <p:nvPr/>
        </p:nvSpPr>
        <p:spPr bwMode="auto">
          <a:xfrm>
            <a:off x="2055813" y="4659314"/>
            <a:ext cx="704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b="1">
                <a:solidFill>
                  <a:srgbClr val="FF0000"/>
                </a:solidFill>
                <a:latin typeface="Times New Roman" panose="02020603050405020304" pitchFamily="18" charset="0"/>
              </a:rPr>
              <a:t>CN</a:t>
            </a:r>
            <a:endParaRPr lang="en-US" altLang="en-US" sz="2800" b="1">
              <a:solidFill>
                <a:srgbClr val="FF0000"/>
              </a:solidFill>
              <a:latin typeface="Times New Roman" panose="02020603050405020304" pitchFamily="18" charset="0"/>
            </a:endParaRPr>
          </a:p>
        </p:txBody>
      </p:sp>
      <p:sp>
        <p:nvSpPr>
          <p:cNvPr id="24" name="Rectangle 7">
            <a:extLst>
              <a:ext uri="{FF2B5EF4-FFF2-40B4-BE49-F238E27FC236}">
                <a16:creationId xmlns:a16="http://schemas.microsoft.com/office/drawing/2014/main" id="{CCC1E9B6-82CE-33CE-795D-F9C711B783CA}"/>
              </a:ext>
            </a:extLst>
          </p:cNvPr>
          <p:cNvSpPr>
            <a:spLocks noChangeArrowheads="1"/>
          </p:cNvSpPr>
          <p:nvPr/>
        </p:nvSpPr>
        <p:spPr bwMode="auto">
          <a:xfrm>
            <a:off x="4940301" y="4778375"/>
            <a:ext cx="7032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b="1">
                <a:solidFill>
                  <a:srgbClr val="FF0000"/>
                </a:solidFill>
                <a:latin typeface="Times New Roman" panose="02020603050405020304" pitchFamily="18" charset="0"/>
              </a:rPr>
              <a:t>VN</a:t>
            </a:r>
            <a:endParaRPr lang="en-US" altLang="en-US" sz="2800" b="1">
              <a:solidFill>
                <a:srgbClr val="FF0000"/>
              </a:solidFill>
              <a:latin typeface="Times New Roman" panose="02020603050405020304" pitchFamily="18" charset="0"/>
            </a:endParaRPr>
          </a:p>
        </p:txBody>
      </p:sp>
      <p:sp>
        <p:nvSpPr>
          <p:cNvPr id="25" name="Rectangle 7">
            <a:extLst>
              <a:ext uri="{FF2B5EF4-FFF2-40B4-BE49-F238E27FC236}">
                <a16:creationId xmlns:a16="http://schemas.microsoft.com/office/drawing/2014/main" id="{F3595FF5-5292-C6B1-0DB7-2A192C2955A1}"/>
              </a:ext>
            </a:extLst>
          </p:cNvPr>
          <p:cNvSpPr>
            <a:spLocks noChangeArrowheads="1"/>
          </p:cNvSpPr>
          <p:nvPr/>
        </p:nvSpPr>
        <p:spPr bwMode="auto">
          <a:xfrm>
            <a:off x="1352551" y="6229351"/>
            <a:ext cx="703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b="1">
                <a:solidFill>
                  <a:srgbClr val="FF0000"/>
                </a:solidFill>
                <a:latin typeface="Times New Roman" panose="02020603050405020304" pitchFamily="18" charset="0"/>
              </a:rPr>
              <a:t>CN</a:t>
            </a:r>
            <a:endParaRPr lang="en-US" altLang="en-US" sz="2800" b="1">
              <a:solidFill>
                <a:srgbClr val="FF0000"/>
              </a:solidFill>
              <a:latin typeface="Times New Roman" panose="02020603050405020304" pitchFamily="18" charset="0"/>
            </a:endParaRPr>
          </a:p>
        </p:txBody>
      </p:sp>
      <p:sp>
        <p:nvSpPr>
          <p:cNvPr id="26" name="Rectangle 7">
            <a:extLst>
              <a:ext uri="{FF2B5EF4-FFF2-40B4-BE49-F238E27FC236}">
                <a16:creationId xmlns:a16="http://schemas.microsoft.com/office/drawing/2014/main" id="{C0C477F4-822E-49B1-50DB-ADF2899523AF}"/>
              </a:ext>
            </a:extLst>
          </p:cNvPr>
          <p:cNvSpPr>
            <a:spLocks noChangeArrowheads="1"/>
          </p:cNvSpPr>
          <p:nvPr/>
        </p:nvSpPr>
        <p:spPr bwMode="auto">
          <a:xfrm>
            <a:off x="4244976" y="6248401"/>
            <a:ext cx="703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b="1">
                <a:solidFill>
                  <a:srgbClr val="FF0000"/>
                </a:solidFill>
                <a:latin typeface="Times New Roman" panose="02020603050405020304" pitchFamily="18" charset="0"/>
              </a:rPr>
              <a:t>VN</a:t>
            </a:r>
            <a:endParaRPr lang="en-US" altLang="en-US" sz="2800" b="1">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10"/>
                                        </p:tgtEl>
                                        <p:attrNameLst>
                                          <p:attrName>style.visibility</p:attrName>
                                        </p:attrNameLst>
                                      </p:cBhvr>
                                      <p:to>
                                        <p:strVal val="visible"/>
                                      </p:to>
                                    </p:set>
                                    <p:anim calcmode="lin" valueType="num">
                                      <p:cBhvr additive="base">
                                        <p:cTn id="7" dur="500" fill="hold"/>
                                        <p:tgtEl>
                                          <p:spTgt spid="12310"/>
                                        </p:tgtEl>
                                        <p:attrNameLst>
                                          <p:attrName>ppt_x</p:attrName>
                                        </p:attrNameLst>
                                      </p:cBhvr>
                                      <p:tavLst>
                                        <p:tav tm="0">
                                          <p:val>
                                            <p:strVal val="#ppt_x"/>
                                          </p:val>
                                        </p:tav>
                                        <p:tav tm="100000">
                                          <p:val>
                                            <p:strVal val="#ppt_x"/>
                                          </p:val>
                                        </p:tav>
                                      </p:tavLst>
                                    </p:anim>
                                    <p:anim calcmode="lin" valueType="num">
                                      <p:cBhvr additive="base">
                                        <p:cTn id="8" dur="500" fill="hold"/>
                                        <p:tgtEl>
                                          <p:spTgt spid="123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12314"/>
                                        </p:tgtEl>
                                        <p:attrNameLst>
                                          <p:attrName>style.visibility</p:attrName>
                                        </p:attrNameLst>
                                      </p:cBhvr>
                                      <p:to>
                                        <p:strVal val="visible"/>
                                      </p:to>
                                    </p:set>
                                    <p:animEffect transition="in" filter="wipe(down)">
                                      <p:cBhvr>
                                        <p:cTn id="13" dur="500"/>
                                        <p:tgtEl>
                                          <p:spTgt spid="123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1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231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12317"/>
                                        </p:tgtEl>
                                        <p:attrNameLst>
                                          <p:attrName>style.visibility</p:attrName>
                                        </p:attrNameLst>
                                      </p:cBhvr>
                                      <p:to>
                                        <p:strVal val="visible"/>
                                      </p:to>
                                    </p:set>
                                    <p:animEffect transition="in" filter="circle(in)">
                                      <p:cBhvr>
                                        <p:cTn id="37" dur="2000"/>
                                        <p:tgtEl>
                                          <p:spTgt spid="123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21"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12312"/>
                                        </p:tgtEl>
                                        <p:attrNameLst>
                                          <p:attrName>style.visibility</p:attrName>
                                        </p:attrNameLst>
                                      </p:cBhvr>
                                      <p:to>
                                        <p:strVal val="visible"/>
                                      </p:to>
                                    </p:set>
                                    <p:animEffect transition="in" filter="fade">
                                      <p:cBhvr>
                                        <p:cTn id="56" dur="500"/>
                                        <p:tgtEl>
                                          <p:spTgt spid="1231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6" presetClass="entr" presetSubtype="16" fill="hold" nodeType="clickEffect">
                                  <p:stCondLst>
                                    <p:cond delay="0"/>
                                  </p:stCondLst>
                                  <p:childTnLst>
                                    <p:set>
                                      <p:cBhvr>
                                        <p:cTn id="60" dur="1" fill="hold">
                                          <p:stCondLst>
                                            <p:cond delay="0"/>
                                          </p:stCondLst>
                                        </p:cTn>
                                        <p:tgtEl>
                                          <p:spTgt spid="12315"/>
                                        </p:tgtEl>
                                        <p:attrNameLst>
                                          <p:attrName>style.visibility</p:attrName>
                                        </p:attrNameLst>
                                      </p:cBhvr>
                                      <p:to>
                                        <p:strVal val="visible"/>
                                      </p:to>
                                    </p:set>
                                    <p:animEffect transition="in" filter="circle(in)">
                                      <p:cBhvr>
                                        <p:cTn id="61" dur="2000"/>
                                        <p:tgtEl>
                                          <p:spTgt spid="1231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ppt_x"/>
                                          </p:val>
                                        </p:tav>
                                        <p:tav tm="100000">
                                          <p:val>
                                            <p:strVal val="#ppt_x"/>
                                          </p:val>
                                        </p:tav>
                                      </p:tavLst>
                                    </p:anim>
                                    <p:anim calcmode="lin" valueType="num">
                                      <p:cBhvr additive="base">
                                        <p:cTn id="6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6" presetClass="entr" presetSubtype="21"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barn(inVertical)">
                                      <p:cBhvr>
                                        <p:cTn id="76" dur="500"/>
                                        <p:tgtEl>
                                          <p:spTgt spid="24"/>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0"/>
                                          </p:stCondLst>
                                        </p:cTn>
                                        <p:tgtEl>
                                          <p:spTgt spid="12313"/>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6" presetClass="entr" presetSubtype="21" fill="hold" nodeType="clickEffect">
                                  <p:stCondLst>
                                    <p:cond delay="0"/>
                                  </p:stCondLst>
                                  <p:childTnLst>
                                    <p:set>
                                      <p:cBhvr>
                                        <p:cTn id="84" dur="1" fill="hold">
                                          <p:stCondLst>
                                            <p:cond delay="0"/>
                                          </p:stCondLst>
                                        </p:cTn>
                                        <p:tgtEl>
                                          <p:spTgt spid="12316"/>
                                        </p:tgtEl>
                                        <p:attrNameLst>
                                          <p:attrName>style.visibility</p:attrName>
                                        </p:attrNameLst>
                                      </p:cBhvr>
                                      <p:to>
                                        <p:strVal val="visible"/>
                                      </p:to>
                                    </p:set>
                                    <p:animEffect transition="in" filter="barn(inVertical)">
                                      <p:cBhvr>
                                        <p:cTn id="85" dur="500"/>
                                        <p:tgtEl>
                                          <p:spTgt spid="12316"/>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42" presetClass="entr" presetSubtype="0" fill="hold" nodeType="click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1000"/>
                                        <p:tgtEl>
                                          <p:spTgt spid="22"/>
                                        </p:tgtEl>
                                      </p:cBhvr>
                                    </p:animEffect>
                                    <p:anim calcmode="lin" valueType="num">
                                      <p:cBhvr>
                                        <p:cTn id="91" dur="1000" fill="hold"/>
                                        <p:tgtEl>
                                          <p:spTgt spid="22"/>
                                        </p:tgtEl>
                                        <p:attrNameLst>
                                          <p:attrName>ppt_x</p:attrName>
                                        </p:attrNameLst>
                                      </p:cBhvr>
                                      <p:tavLst>
                                        <p:tav tm="0">
                                          <p:val>
                                            <p:strVal val="#ppt_x"/>
                                          </p:val>
                                        </p:tav>
                                        <p:tav tm="100000">
                                          <p:val>
                                            <p:strVal val="#ppt_x"/>
                                          </p:val>
                                        </p:tav>
                                      </p:tavLst>
                                    </p:anim>
                                    <p:anim calcmode="lin" valueType="num">
                                      <p:cBhvr>
                                        <p:cTn id="9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nodeType="clickEffect">
                                  <p:stCondLst>
                                    <p:cond delay="0"/>
                                  </p:stCondLst>
                                  <p:childTnLst>
                                    <p:set>
                                      <p:cBhvr>
                                        <p:cTn id="96" dur="1" fill="hold">
                                          <p:stCondLst>
                                            <p:cond delay="0"/>
                                          </p:stCondLst>
                                        </p:cTn>
                                        <p:tgtEl>
                                          <p:spTgt spid="25"/>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6" presetClass="entr" presetSubtype="21" fill="hold" nodeType="click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barn(inVertical)">
                                      <p:cBhvr>
                                        <p:cTn id="10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3" grpId="0"/>
      <p:bldP spid="24" grpId="0"/>
      <p:bldP spid="25"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2A131DD-BC94-4FEF-AE66-AAF6656DA93D}"/>
  <p:tag name="GENSWF_ADVANCE_TIME" val="0.001"/>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2A131DD-BC94-4FEF-AE66-AAF6656DA93D}"/>
  <p:tag name="GENSWF_ADVANCE_TIME" val="0.001"/>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2A131DD-BC94-4FEF-AE66-AAF6656DA93D}"/>
  <p:tag name="GENSWF_ADVANCE_TIME" val="0.001"/>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2A131DD-BC94-4FEF-AE66-AAF6656DA93D}"/>
  <p:tag name="GENSWF_ADVANCE_TIME" val="0.001"/>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2A131DD-BC94-4FEF-AE66-AAF6656DA93D}"/>
  <p:tag name="GENSWF_ADVANCE_TIME" val="0.001"/>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2A131DD-BC94-4FEF-AE66-AAF6656DA93D}"/>
  <p:tag name="GENSWF_ADVANCE_TIME" val="0.001"/>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2A131DD-BC94-4FEF-AE66-AAF6656DA93D}"/>
  <p:tag name="GENSWF_ADVANCE_TIME" val="0.001"/>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2A131DD-BC94-4FEF-AE66-AAF6656DA93D}"/>
  <p:tag name="GENSWF_ADVANCE_TIME" val="0.001"/>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2A131DD-BC94-4FEF-AE66-AAF6656DA93D}"/>
  <p:tag name="GENSWF_ADVANCE_TIME" val="0.001"/>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2A131DD-BC94-4FEF-AE66-AAF6656DA93D}"/>
  <p:tag name="GENSWF_ADVANCE_TIME" val="0.0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TotalTime>
  <Words>681</Words>
  <Application>Microsoft Office PowerPoint</Application>
  <PresentationFormat>Widescreen</PresentationFormat>
  <Paragraphs>60</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HP001 5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ADMIN</cp:lastModifiedBy>
  <cp:revision>52</cp:revision>
  <dcterms:created xsi:type="dcterms:W3CDTF">2020-12-09T11:33:09Z</dcterms:created>
  <dcterms:modified xsi:type="dcterms:W3CDTF">2023-01-29T23:53:54Z</dcterms:modified>
</cp:coreProperties>
</file>