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3"/>
  </p:notesMasterIdLst>
  <p:sldIdLst>
    <p:sldId id="266" r:id="rId4"/>
    <p:sldId id="301" r:id="rId5"/>
    <p:sldId id="441" r:id="rId6"/>
    <p:sldId id="440" r:id="rId7"/>
    <p:sldId id="268" r:id="rId8"/>
    <p:sldId id="269" r:id="rId9"/>
    <p:sldId id="442" r:id="rId10"/>
    <p:sldId id="271" r:id="rId11"/>
    <p:sldId id="272" r:id="rId12"/>
    <p:sldId id="273" r:id="rId13"/>
    <p:sldId id="274" r:id="rId14"/>
    <p:sldId id="302" r:id="rId15"/>
    <p:sldId id="275" r:id="rId16"/>
    <p:sldId id="276" r:id="rId17"/>
    <p:sldId id="295" r:id="rId18"/>
    <p:sldId id="443" r:id="rId19"/>
    <p:sldId id="445" r:id="rId20"/>
    <p:sldId id="279" r:id="rId21"/>
    <p:sldId id="280" r:id="rId22"/>
    <p:sldId id="281" r:id="rId23"/>
    <p:sldId id="306" r:id="rId24"/>
    <p:sldId id="282" r:id="rId25"/>
    <p:sldId id="446" r:id="rId26"/>
    <p:sldId id="283" r:id="rId27"/>
    <p:sldId id="284" r:id="rId28"/>
    <p:sldId id="285" r:id="rId29"/>
    <p:sldId id="447" r:id="rId30"/>
    <p:sldId id="286" r:id="rId31"/>
    <p:sldId id="296"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4715" autoAdjust="0"/>
  </p:normalViewPr>
  <p:slideViewPr>
    <p:cSldViewPr>
      <p:cViewPr varScale="1">
        <p:scale>
          <a:sx n="82" d="100"/>
          <a:sy n="82" d="100"/>
        </p:scale>
        <p:origin x="105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ED2976-6645-46B7-A687-089D00213D11}" type="datetimeFigureOut">
              <a:rPr lang="en-US" smtClean="0"/>
              <a:t>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C3127B-EEB2-4376-93E6-667CD649327E}" type="slidenum">
              <a:rPr lang="en-US" smtClean="0"/>
              <a:t>‹#›</a:t>
            </a:fld>
            <a:endParaRPr lang="en-US"/>
          </a:p>
        </p:txBody>
      </p:sp>
    </p:spTree>
    <p:extLst>
      <p:ext uri="{BB962C8B-B14F-4D97-AF65-F5344CB8AC3E}">
        <p14:creationId xmlns:p14="http://schemas.microsoft.com/office/powerpoint/2010/main" val="406206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8DAC1F-36F4-4A93-B50B-DB6802CBABFB}" type="slidenum">
              <a:rPr lang="en-US" smtClean="0"/>
              <a:t>1</a:t>
            </a:fld>
            <a:endParaRPr lang="en-US"/>
          </a:p>
        </p:txBody>
      </p:sp>
    </p:spTree>
    <p:extLst>
      <p:ext uri="{BB962C8B-B14F-4D97-AF65-F5344CB8AC3E}">
        <p14:creationId xmlns:p14="http://schemas.microsoft.com/office/powerpoint/2010/main" val="2449011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charset="0"/>
                <a:cs typeface="Arial" charset="0"/>
              </a:defRPr>
            </a:lvl1pPr>
            <a:lvl2pPr marL="742950" indent="-285750" eaLnBrk="0" hangingPunct="0">
              <a:defRPr b="1" u="sng">
                <a:solidFill>
                  <a:schemeClr val="tx1"/>
                </a:solidFill>
                <a:latin typeface="Arial" charset="0"/>
                <a:cs typeface="Arial" charset="0"/>
              </a:defRPr>
            </a:lvl2pPr>
            <a:lvl3pPr marL="1143000" indent="-228600" eaLnBrk="0" hangingPunct="0">
              <a:defRPr b="1" u="sng">
                <a:solidFill>
                  <a:schemeClr val="tx1"/>
                </a:solidFill>
                <a:latin typeface="Arial" charset="0"/>
                <a:cs typeface="Arial" charset="0"/>
              </a:defRPr>
            </a:lvl3pPr>
            <a:lvl4pPr marL="1600200" indent="-228600" eaLnBrk="0" hangingPunct="0">
              <a:defRPr b="1" u="sng">
                <a:solidFill>
                  <a:schemeClr val="tx1"/>
                </a:solidFill>
                <a:latin typeface="Arial" charset="0"/>
                <a:cs typeface="Arial" charset="0"/>
              </a:defRPr>
            </a:lvl4pPr>
            <a:lvl5pPr marL="2057400" indent="-228600" eaLnBrk="0" hangingPunct="0">
              <a:defRPr b="1" u="sng">
                <a:solidFill>
                  <a:schemeClr val="tx1"/>
                </a:solidFill>
                <a:latin typeface="Arial" charset="0"/>
                <a:cs typeface="Arial" charset="0"/>
              </a:defRPr>
            </a:lvl5pPr>
            <a:lvl6pPr marL="2514600" indent="-228600" eaLnBrk="0" fontAlgn="base" hangingPunct="0">
              <a:spcBef>
                <a:spcPct val="0"/>
              </a:spcBef>
              <a:spcAft>
                <a:spcPct val="0"/>
              </a:spcAft>
              <a:defRPr b="1" u="sng">
                <a:solidFill>
                  <a:schemeClr val="tx1"/>
                </a:solidFill>
                <a:latin typeface="Arial" charset="0"/>
                <a:cs typeface="Arial" charset="0"/>
              </a:defRPr>
            </a:lvl6pPr>
            <a:lvl7pPr marL="2971800" indent="-228600" eaLnBrk="0" fontAlgn="base" hangingPunct="0">
              <a:spcBef>
                <a:spcPct val="0"/>
              </a:spcBef>
              <a:spcAft>
                <a:spcPct val="0"/>
              </a:spcAft>
              <a:defRPr b="1" u="sng">
                <a:solidFill>
                  <a:schemeClr val="tx1"/>
                </a:solidFill>
                <a:latin typeface="Arial" charset="0"/>
                <a:cs typeface="Arial" charset="0"/>
              </a:defRPr>
            </a:lvl7pPr>
            <a:lvl8pPr marL="3429000" indent="-228600" eaLnBrk="0" fontAlgn="base" hangingPunct="0">
              <a:spcBef>
                <a:spcPct val="0"/>
              </a:spcBef>
              <a:spcAft>
                <a:spcPct val="0"/>
              </a:spcAft>
              <a:defRPr b="1" u="sng">
                <a:solidFill>
                  <a:schemeClr val="tx1"/>
                </a:solidFill>
                <a:latin typeface="Arial" charset="0"/>
                <a:cs typeface="Arial" charset="0"/>
              </a:defRPr>
            </a:lvl8pPr>
            <a:lvl9pPr marL="3886200" indent="-228600" eaLnBrk="0" fontAlgn="base" hangingPunct="0">
              <a:spcBef>
                <a:spcPct val="0"/>
              </a:spcBef>
              <a:spcAft>
                <a:spcPct val="0"/>
              </a:spcAft>
              <a:defRPr b="1" u="sng">
                <a:solidFill>
                  <a:schemeClr val="tx1"/>
                </a:solidFill>
                <a:latin typeface="Arial" charset="0"/>
                <a:cs typeface="Arial" charset="0"/>
              </a:defRPr>
            </a:lvl9pPr>
          </a:lstStyle>
          <a:p>
            <a:pPr eaLnBrk="1" hangingPunct="1"/>
            <a:fld id="{947CDD67-78C6-4A92-8BE7-4BA6E6D26A43}" type="slidenum">
              <a:rPr lang="en-US" b="0" u="none" smtClean="0"/>
              <a:pPr eaLnBrk="1" hangingPunct="1"/>
              <a:t>5</a:t>
            </a:fld>
            <a:endParaRPr lang="en-US" b="0" u="none"/>
          </a:p>
        </p:txBody>
      </p:sp>
      <p:sp>
        <p:nvSpPr>
          <p:cNvPr id="13315" name="Rectangle 2"/>
          <p:cNvSpPr>
            <a:spLocks noGrp="1" noRot="1" noChangeAspect="1" noChangeArrowheads="1" noTextEdit="1"/>
          </p:cNvSpPr>
          <p:nvPr>
            <p:ph type="sldImg"/>
          </p:nvPr>
        </p:nvSpPr>
        <p:spPr>
          <a:xfrm>
            <a:off x="381000" y="685800"/>
            <a:ext cx="6096000" cy="3429000"/>
          </a:xfrm>
          <a:ln/>
        </p:spPr>
      </p:sp>
      <p:sp>
        <p:nvSpPr>
          <p:cNvPr id="13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8DAC1F-36F4-4A93-B50B-DB6802CBABFB}" type="slidenum">
              <a:rPr lang="en-US" smtClean="0"/>
              <a:t>8</a:t>
            </a:fld>
            <a:endParaRPr lang="en-US"/>
          </a:p>
        </p:txBody>
      </p:sp>
    </p:spTree>
    <p:extLst>
      <p:ext uri="{BB962C8B-B14F-4D97-AF65-F5344CB8AC3E}">
        <p14:creationId xmlns:p14="http://schemas.microsoft.com/office/powerpoint/2010/main" val="1716290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C3127B-EEB2-4376-93E6-667CD649327E}" type="slidenum">
              <a:rPr lang="en-US" smtClean="0"/>
              <a:t>14</a:t>
            </a:fld>
            <a:endParaRPr lang="en-US"/>
          </a:p>
        </p:txBody>
      </p:sp>
    </p:spTree>
    <p:extLst>
      <p:ext uri="{BB962C8B-B14F-4D97-AF65-F5344CB8AC3E}">
        <p14:creationId xmlns:p14="http://schemas.microsoft.com/office/powerpoint/2010/main" val="256757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3127B-EEB2-4376-93E6-667CD64932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887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F6199F-9AE4-45D4-B2DC-EE9C8D19449C}"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2279756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6199F-9AE4-45D4-B2DC-EE9C8D19449C}"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4228474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6199F-9AE4-45D4-B2DC-EE9C8D19449C}"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1063175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3498056"/>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grpSp>
        <p:nvGrpSpPr>
          <p:cNvPr id="5" name="Group 15"/>
          <p:cNvGrpSpPr/>
          <p:nvPr/>
        </p:nvGrpSpPr>
        <p:grpSpPr bwMode="auto">
          <a:xfrm>
            <a:off x="-3173" y="3714750"/>
            <a:ext cx="9147175" cy="1433513"/>
            <a:chOff x="-3765" y="4832896"/>
            <a:chExt cx="9147765" cy="2032192"/>
          </a:xfrm>
        </p:grpSpPr>
        <p:sp>
          <p:nvSpPr>
            <p:cNvPr id="6" name="Freeform 5"/>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a:solidFill>
                  <a:prstClr val="black"/>
                </a:solidFill>
                <a:cs typeface="Arial" panose="020B0604020202020204" pitchFamily="34" charset="0"/>
              </a:endParaRPr>
            </a:p>
          </p:txBody>
        </p:sp>
        <p:sp>
          <p:nvSpPr>
            <p:cNvPr id="7" name="Freeform 18"/>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1350">
                <a:solidFill>
                  <a:prstClr val="black"/>
                </a:solidFill>
                <a:latin typeface="Arial" panose="020B0604020202020204" pitchFamily="34" charset="0"/>
                <a:cs typeface="Arial" panose="020B0604020202020204" pitchFamily="34" charset="0"/>
              </a:endParaRPr>
            </a:p>
          </p:txBody>
        </p:sp>
        <p:sp>
          <p:nvSpPr>
            <p:cNvPr id="8" name="Freeform 7"/>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314506"/>
            <a:ext cx="7772400" cy="1372321"/>
          </a:xfrm>
        </p:spPr>
        <p:txBody>
          <a:bodyPr anchor="b"/>
          <a:lstStyle>
            <a:lvl1pPr algn="r">
              <a:defRPr sz="3600" b="1">
                <a:solidFill>
                  <a:schemeClr val="tx2"/>
                </a:solidFill>
                <a:effectLst>
                  <a:outerShdw blurRad="31750" dist="25400" dir="5400000" algn="tl" rotWithShape="0">
                    <a:srgbClr val="000000">
                      <a:alpha val="25000"/>
                    </a:srgbClr>
                  </a:outerShdw>
                </a:effectLst>
              </a:defRPr>
            </a:lvl1pPr>
          </a:lstStyle>
          <a:p>
            <a:r>
              <a:rPr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48101" indent="0" algn="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11" name="Date Placeholder 29"/>
          <p:cNvSpPr>
            <a:spLocks noGrp="1"/>
          </p:cNvSpPr>
          <p:nvPr>
            <p:ph type="dt" sz="half" idx="10"/>
          </p:nvPr>
        </p:nvSpPr>
        <p:spPr/>
        <p:txBody>
          <a:bodyPr/>
          <a:lstStyle>
            <a:lvl1pPr fontAlgn="base">
              <a:spcBef>
                <a:spcPct val="0"/>
              </a:spcBef>
              <a:spcAft>
                <a:spcPct val="0"/>
              </a:spcAft>
              <a:defRPr>
                <a:solidFill>
                  <a:srgbClr val="FFFFFF"/>
                </a:solidFill>
                <a:latin typeface="Times New Roman" panose="02020603050405020304" pitchFamily="18" charset="0"/>
                <a:cs typeface="Arial" panose="020B0604020202020204" pitchFamily="34" charset="0"/>
              </a:defRPr>
            </a:lvl1pPr>
          </a:lstStyle>
          <a:p>
            <a:pPr>
              <a:defRPr/>
            </a:pPr>
            <a:fld id="{EE36FE49-8CA9-4E63-AFEF-409E7F99BA28}" type="datetimeFigureOut">
              <a:rPr lang="en-US"/>
              <a:t>2/1/2023</a:t>
            </a:fld>
            <a:endParaRPr lang="en-US"/>
          </a:p>
        </p:txBody>
      </p:sp>
      <p:sp>
        <p:nvSpPr>
          <p:cNvPr id="12" name="Footer Placeholder 18"/>
          <p:cNvSpPr>
            <a:spLocks noGrp="1"/>
          </p:cNvSpPr>
          <p:nvPr>
            <p:ph type="ftr" sz="quarter" idx="11"/>
          </p:nvPr>
        </p:nvSpPr>
        <p:spPr/>
        <p:txBody>
          <a:bodyPr/>
          <a:lstStyle>
            <a:lvl1pPr fontAlgn="base">
              <a:spcBef>
                <a:spcPct val="0"/>
              </a:spcBef>
              <a:spcAft>
                <a:spcPct val="0"/>
              </a:spcAft>
              <a:defRPr>
                <a:solidFill>
                  <a:srgbClr val="2DA2BF">
                    <a:tint val="20000"/>
                  </a:srgbClr>
                </a:solidFill>
                <a:latin typeface="Times New Roman" panose="02020603050405020304" pitchFamily="18" charset="0"/>
                <a:cs typeface="Arial" panose="020B0604020202020204" pitchFamily="34" charset="0"/>
              </a:defRPr>
            </a:lvl1pPr>
          </a:lstStyle>
          <a:p>
            <a:pPr>
              <a:defRPr/>
            </a:pPr>
            <a:endParaRPr lang="en-US"/>
          </a:p>
        </p:txBody>
      </p:sp>
      <p:sp>
        <p:nvSpPr>
          <p:cNvPr id="13" name="Slide Number Placeholder 26"/>
          <p:cNvSpPr>
            <a:spLocks noGrp="1"/>
          </p:cNvSpPr>
          <p:nvPr>
            <p:ph type="sldNum" sz="quarter" idx="12"/>
          </p:nvPr>
        </p:nvSpPr>
        <p:spPr/>
        <p:txBody>
          <a:bodyPr/>
          <a:lstStyle>
            <a:lvl1pPr fontAlgn="base">
              <a:spcBef>
                <a:spcPct val="0"/>
              </a:spcBef>
              <a:spcAft>
                <a:spcPct val="0"/>
              </a:spcAft>
              <a:defRPr>
                <a:solidFill>
                  <a:srgbClr val="FFFFFF"/>
                </a:solidFill>
                <a:latin typeface="Times New Roman" panose="02020603050405020304" pitchFamily="18" charset="0"/>
                <a:cs typeface="Arial" panose="020B0604020202020204" pitchFamily="34" charset="0"/>
              </a:defRPr>
            </a:lvl1pPr>
          </a:lstStyle>
          <a:p>
            <a:pPr>
              <a:defRPr/>
            </a:pPr>
            <a:fld id="{D2BA7A7C-EC34-45B9-A742-02E0ABCE28A1}" type="slidenum">
              <a:rPr lang="en-US"/>
              <a:t>‹#›</a:t>
            </a:fld>
            <a:endParaRPr lang="en-US"/>
          </a:p>
        </p:txBody>
      </p:sp>
    </p:spTree>
    <p:extLst>
      <p:ext uri="{BB962C8B-B14F-4D97-AF65-F5344CB8AC3E}">
        <p14:creationId xmlns:p14="http://schemas.microsoft.com/office/powerpoint/2010/main" val="1270029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FF075C85-39F1-41D7-8D41-53D3524717D7}" type="datetimeFigureOut">
              <a:rPr lang="en-US"/>
              <a:t>2/1/2023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26DDCAF6-1746-45EC-99B3-18785234A1B1}" type="slidenum">
              <a:rPr lang="en-US"/>
              <a:t>‹#›</a:t>
            </a:fld>
            <a:endParaRPr lang="en-US"/>
          </a:p>
        </p:txBody>
      </p:sp>
    </p:spTree>
    <p:extLst>
      <p:ext uri="{BB962C8B-B14F-4D97-AF65-F5344CB8AC3E}">
        <p14:creationId xmlns:p14="http://schemas.microsoft.com/office/powerpoint/2010/main" val="4079399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2253854"/>
            <a:ext cx="182562"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a:solidFill>
                <a:prstClr val="white"/>
              </a:solidFill>
            </a:endParaRPr>
          </a:p>
        </p:txBody>
      </p:sp>
      <p:sp>
        <p:nvSpPr>
          <p:cNvPr id="5" name="Chevron 4"/>
          <p:cNvSpPr/>
          <p:nvPr/>
        </p:nvSpPr>
        <p:spPr>
          <a:xfrm>
            <a:off x="3449638" y="2253854"/>
            <a:ext cx="18415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a:solidFill>
                <a:prstClr val="white"/>
              </a:solidFill>
            </a:endParaRPr>
          </a:p>
        </p:txBody>
      </p:sp>
      <p:sp>
        <p:nvSpPr>
          <p:cNvPr id="2" name="Title 1"/>
          <p:cNvSpPr>
            <a:spLocks noGrp="1"/>
          </p:cNvSpPr>
          <p:nvPr>
            <p:ph type="title"/>
          </p:nvPr>
        </p:nvSpPr>
        <p:spPr>
          <a:xfrm>
            <a:off x="722376" y="794784"/>
            <a:ext cx="7772400" cy="1371600"/>
          </a:xfrm>
        </p:spPr>
        <p:txBody>
          <a:bodyPr anchor="b"/>
          <a:lstStyle>
            <a:lvl1pPr algn="r">
              <a:buNone/>
              <a:defRPr sz="3600" b="1" cap="none" baseline="0">
                <a:effectLst>
                  <a:outerShdw blurRad="31750" dist="254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3922713" y="2198784"/>
            <a:ext cx="4572000" cy="1091166"/>
          </a:xfrm>
        </p:spPr>
        <p:txBody>
          <a:bodyPr/>
          <a:lstStyle>
            <a:lvl1pPr marL="0" indent="0" algn="l">
              <a:buNone/>
              <a:defRPr sz="1725">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fld id="{C2D07901-A5CE-4830-8F24-869A46728013}" type="datetimeFigureOut">
              <a:rPr lang="en-US"/>
              <a:t>2/1/2023</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fld id="{E301701C-808D-4D2B-B867-158E326803B0}" type="slidenum">
              <a:rPr lang="en-US"/>
              <a:t>‹#›</a:t>
            </a:fld>
            <a:endParaRPr lang="en-US"/>
          </a:p>
        </p:txBody>
      </p:sp>
    </p:spTree>
    <p:extLst>
      <p:ext uri="{BB962C8B-B14F-4D97-AF65-F5344CB8AC3E}">
        <p14:creationId xmlns:p14="http://schemas.microsoft.com/office/powerpoint/2010/main" val="214322075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1003"/>
            <a:ext cx="4038600" cy="3394472"/>
          </a:xfrm>
        </p:spPr>
        <p:txBody>
          <a:bodyPr/>
          <a:lstStyle>
            <a:lvl1pPr>
              <a:defRPr sz="210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11003"/>
            <a:ext cx="4038600" cy="3394472"/>
          </a:xfrm>
        </p:spPr>
        <p:txBody>
          <a:bodyPr/>
          <a:lstStyle>
            <a:lvl1pPr>
              <a:defRPr sz="210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fld id="{BB7DA87E-FAF2-463C-AF0F-0D858B74DF20}" type="datetimeFigureOut">
              <a:rPr lang="en-US"/>
              <a:t>2/1/2023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fld id="{1D1CC8B0-BC9F-44DA-A74E-62A2E66100DA}" type="slidenum">
              <a:rPr lang="en-US"/>
              <a:t>‹#›</a:t>
            </a:fld>
            <a:endParaRPr lang="en-US"/>
          </a:p>
        </p:txBody>
      </p:sp>
    </p:spTree>
    <p:extLst>
      <p:ext uri="{BB962C8B-B14F-4D97-AF65-F5344CB8AC3E}">
        <p14:creationId xmlns:p14="http://schemas.microsoft.com/office/powerpoint/2010/main" val="301767077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4" name="Text Placeholder 3"/>
          <p:cNvSpPr>
            <a:spLocks noGrp="1"/>
          </p:cNvSpPr>
          <p:nvPr>
            <p:ph type="body" sz="half" idx="3"/>
          </p:nvPr>
        </p:nvSpPr>
        <p:spPr>
          <a:xfrm>
            <a:off x="4645033" y="4057650"/>
            <a:ext cx="4041775" cy="5715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5" name="Content Placeholder 4"/>
          <p:cNvSpPr>
            <a:spLocks noGrp="1"/>
          </p:cNvSpPr>
          <p:nvPr>
            <p:ph sz="quarter" idx="2"/>
          </p:nvPr>
        </p:nvSpPr>
        <p:spPr>
          <a:xfrm>
            <a:off x="457200" y="1083263"/>
            <a:ext cx="4040188" cy="2956322"/>
          </a:xfrm>
          <a:ln>
            <a:noFill/>
            <a:prstDash val="sysDash"/>
            <a:miter lim="800000"/>
          </a:ln>
        </p:spPr>
        <p:txBody>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33" y="1083263"/>
            <a:ext cx="4041775" cy="2956322"/>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EC7163CA-0C4E-476D-899D-283E29308CEF}" type="datetimeFigureOut">
              <a:rPr lang="en-US"/>
              <a:t>2/1/2023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3EC0FB45-3BD4-4F90-868F-E21932620E7F}" type="slidenum">
              <a:rPr lang="en-US"/>
              <a:t>‹#›</a:t>
            </a:fld>
            <a:endParaRPr lang="en-US"/>
          </a:p>
        </p:txBody>
      </p:sp>
    </p:spTree>
    <p:extLst>
      <p:ext uri="{BB962C8B-B14F-4D97-AF65-F5344CB8AC3E}">
        <p14:creationId xmlns:p14="http://schemas.microsoft.com/office/powerpoint/2010/main" val="427025814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fld id="{8BC4731E-A347-4744-9A18-93D1BE0CB0D3}" type="datetimeFigureOut">
              <a:rPr lang="en-US"/>
              <a:t>2/1/2023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fld id="{52E66384-CC74-4CAC-81A2-B8B1424E31B6}" type="slidenum">
              <a:rPr lang="en-US"/>
              <a:t>‹#›</a:t>
            </a:fld>
            <a:endParaRPr lang="en-US"/>
          </a:p>
        </p:txBody>
      </p:sp>
    </p:spTree>
    <p:extLst>
      <p:ext uri="{BB962C8B-B14F-4D97-AF65-F5344CB8AC3E}">
        <p14:creationId xmlns:p14="http://schemas.microsoft.com/office/powerpoint/2010/main" val="83146516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2DEE6484-5C2E-42B5-8C28-ECD54A401562}" type="datetimeFigureOut">
              <a:rPr lang="en-US"/>
              <a:t>2/1/2023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B9D4F0F6-B506-4160-B379-D333BA6E8630}" type="slidenum">
              <a:rPr lang="en-US"/>
              <a:t>‹#›</a:t>
            </a:fld>
            <a:endParaRPr lang="en-US"/>
          </a:p>
        </p:txBody>
      </p:sp>
    </p:spTree>
    <p:extLst>
      <p:ext uri="{BB962C8B-B14F-4D97-AF65-F5344CB8AC3E}">
        <p14:creationId xmlns:p14="http://schemas.microsoft.com/office/powerpoint/2010/main" val="2751540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anchor="t">
            <a:noAutofit/>
            <a:sp3d prstMaterial="softEdge">
              <a:bevelT w="0" h="0"/>
            </a:sp3d>
          </a:bodyPr>
          <a:lstStyle>
            <a:lvl1pPr algn="r">
              <a:buNone/>
              <a:defRPr sz="1875" b="0">
                <a:solidFill>
                  <a:schemeClr val="accent1"/>
                </a:solidFill>
                <a:effectLst/>
              </a:defRPr>
            </a:lvl1pPr>
          </a:lstStyle>
          <a:p>
            <a:r>
              <a:rPr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200"/>
            </a:lvl1pPr>
            <a:lvl2pPr>
              <a:buNone/>
              <a:defRPr sz="900"/>
            </a:lvl2pPr>
            <a:lvl3pPr>
              <a:buNone/>
              <a:defRPr sz="750"/>
            </a:lvl3pPr>
            <a:lvl4pPr>
              <a:buNone/>
              <a:defRPr sz="675"/>
            </a:lvl4pPr>
            <a:lvl5pPr>
              <a:buNone/>
              <a:defRPr sz="675"/>
            </a:lvl5pPr>
          </a:lstStyle>
          <a:p>
            <a:pPr lvl="0"/>
            <a:r>
              <a:rPr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2400"/>
            </a:lvl1pPr>
            <a:lvl2pPr>
              <a:defRPr sz="2100"/>
            </a:lvl2pPr>
            <a:lvl3pPr>
              <a:defRPr sz="18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C0C046BE-F5BD-4F76-8FC9-385C2D3F1119}" type="datetimeFigureOut">
              <a:rPr lang="en-US"/>
              <a:t>2/1/2023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FE34BFBF-25E8-40B8-A525-C3ADBF9F2B8E}" type="slidenum">
              <a:rPr lang="en-US"/>
              <a:t>‹#›</a:t>
            </a:fld>
            <a:endParaRPr lang="en-US"/>
          </a:p>
        </p:txBody>
      </p:sp>
    </p:spTree>
    <p:extLst>
      <p:ext uri="{BB962C8B-B14F-4D97-AF65-F5344CB8AC3E}">
        <p14:creationId xmlns:p14="http://schemas.microsoft.com/office/powerpoint/2010/main" val="253831865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6199F-9AE4-45D4-B2DC-EE9C8D19449C}"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3686116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p:nvPr/>
        </p:nvSpPr>
        <p:spPr bwMode="auto">
          <a:xfrm>
            <a:off x="500063" y="4458891"/>
            <a:ext cx="4940300" cy="69056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a:solidFill>
                <a:prstClr val="white"/>
              </a:solidFill>
              <a:cs typeface="Arial" panose="020B0604020202020204" pitchFamily="34" charset="0"/>
            </a:endParaRPr>
          </a:p>
        </p:txBody>
      </p:sp>
      <p:sp>
        <p:nvSpPr>
          <p:cNvPr id="6" name="Freeform 15"/>
          <p:cNvSpPr/>
          <p:nvPr/>
        </p:nvSpPr>
        <p:spPr bwMode="auto">
          <a:xfrm>
            <a:off x="485775" y="4454128"/>
            <a:ext cx="3690938" cy="700088"/>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1350">
              <a:solidFill>
                <a:prstClr val="white"/>
              </a:solidFill>
              <a:latin typeface="Arial" panose="020B0604020202020204" pitchFamily="34" charset="0"/>
              <a:cs typeface="Arial" panose="020B0604020202020204" pitchFamily="34" charset="0"/>
            </a:endParaRPr>
          </a:p>
        </p:txBody>
      </p:sp>
      <p:sp>
        <p:nvSpPr>
          <p:cNvPr id="7" name="Right Triangle 6"/>
          <p:cNvSpPr/>
          <p:nvPr/>
        </p:nvSpPr>
        <p:spPr bwMode="auto">
          <a:xfrm>
            <a:off x="-6040" y="4343441"/>
            <a:ext cx="3402314" cy="810651"/>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cxnSp>
        <p:nvCxnSpPr>
          <p:cNvPr id="8" name="Straight Connector 7"/>
          <p:cNvCxnSpPr/>
          <p:nvPr/>
        </p:nvCxnSpPr>
        <p:spPr>
          <a:xfrm>
            <a:off x="-9235" y="4340859"/>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3740944"/>
            <a:ext cx="182563"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a:solidFill>
                <a:prstClr val="white"/>
              </a:solidFill>
            </a:endParaRPr>
          </a:p>
        </p:txBody>
      </p:sp>
      <p:sp>
        <p:nvSpPr>
          <p:cNvPr id="10" name="Chevron 9"/>
          <p:cNvSpPr/>
          <p:nvPr/>
        </p:nvSpPr>
        <p:spPr>
          <a:xfrm>
            <a:off x="8477250" y="3740944"/>
            <a:ext cx="182563"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a:solidFill>
                <a:prstClr val="white"/>
              </a:solidFill>
            </a:endParaRPr>
          </a:p>
        </p:txBody>
      </p:sp>
      <p:sp>
        <p:nvSpPr>
          <p:cNvPr id="4" name="Text Placeholder 3"/>
          <p:cNvSpPr>
            <a:spLocks noGrp="1"/>
          </p:cNvSpPr>
          <p:nvPr>
            <p:ph type="body" sz="half" idx="2"/>
          </p:nvPr>
        </p:nvSpPr>
        <p:spPr>
          <a:xfrm>
            <a:off x="1141232" y="4082552"/>
            <a:ext cx="7162800" cy="486174"/>
          </a:xfrm>
          <a:noFill/>
        </p:spPr>
        <p:txBody>
          <a:bodyPr tIns="0"/>
          <a:lstStyle>
            <a:lvl1pPr marL="0" marR="13811" indent="0" algn="r">
              <a:buNone/>
              <a:defRPr sz="1050"/>
            </a:lvl1pPr>
            <a:lvl2pPr>
              <a:defRPr sz="900"/>
            </a:lvl2pPr>
            <a:lvl3pPr>
              <a:defRPr sz="750"/>
            </a:lvl3pPr>
            <a:lvl4pPr>
              <a:defRPr sz="675"/>
            </a:lvl4pPr>
            <a:lvl5pPr>
              <a:defRPr sz="675"/>
            </a:lvl5pPr>
          </a:lstStyle>
          <a:p>
            <a:pPr lvl="0"/>
            <a:r>
              <a:rPr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2400"/>
            </a:lvl1pPr>
          </a:lstStyle>
          <a:p>
            <a:pPr lvl="0"/>
            <a:r>
              <a:rPr lang="en-US" noProof="0"/>
              <a:t>Click icon to add picture</a:t>
            </a:r>
            <a:endParaRPr lang="en-US" noProof="0" dirty="0"/>
          </a:p>
        </p:txBody>
      </p:sp>
      <p:sp>
        <p:nvSpPr>
          <p:cNvPr id="2" name="Title 1"/>
          <p:cNvSpPr>
            <a:spLocks noGrp="1"/>
          </p:cNvSpPr>
          <p:nvPr>
            <p:ph type="title"/>
          </p:nvPr>
        </p:nvSpPr>
        <p:spPr>
          <a:xfrm>
            <a:off x="228601" y="3648842"/>
            <a:ext cx="8075432" cy="422004"/>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lstStyle>
          <a:p>
            <a:r>
              <a:rPr lang="en-US"/>
              <a:t>Click to edit Master title style</a:t>
            </a:r>
          </a:p>
        </p:txBody>
      </p:sp>
      <p:sp>
        <p:nvSpPr>
          <p:cNvPr id="11" name="Date Placeholder 4"/>
          <p:cNvSpPr>
            <a:spLocks noGrp="1"/>
          </p:cNvSpPr>
          <p:nvPr>
            <p:ph type="dt" sz="half" idx="10"/>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fld id="{B81A4269-E2E6-4966-9598-42FC6021F842}" type="datetimeFigureOut">
              <a:rPr lang="en-US"/>
              <a:t>2/1/2023</a:t>
            </a:fld>
            <a:endParaRPr lang="en-US"/>
          </a:p>
        </p:txBody>
      </p:sp>
      <p:sp>
        <p:nvSpPr>
          <p:cNvPr id="12"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endParaRPr lang="en-US"/>
          </a:p>
        </p:txBody>
      </p:sp>
      <p:sp>
        <p:nvSpPr>
          <p:cNvPr id="13" name="Slide Number Placeholder 6"/>
          <p:cNvSpPr>
            <a:spLocks noGrp="1"/>
          </p:cNvSpPr>
          <p:nvPr>
            <p:ph type="sldNum" sz="quarter" idx="12"/>
          </p:nvPr>
        </p:nvSpPr>
        <p:spPr/>
        <p:txBody>
          <a:bodyPr/>
          <a:lstStyle>
            <a:lvl1pPr fontAlgn="base">
              <a:spcBef>
                <a:spcPct val="0"/>
              </a:spcBef>
              <a:spcAft>
                <a:spcPct val="0"/>
              </a:spcAft>
              <a:defRPr>
                <a:solidFill>
                  <a:prstClr val="white"/>
                </a:solidFill>
                <a:latin typeface="Times New Roman" panose="02020603050405020304" pitchFamily="18" charset="0"/>
                <a:cs typeface="Arial" panose="020B0604020202020204" pitchFamily="34" charset="0"/>
              </a:defRPr>
            </a:lvl1pPr>
          </a:lstStyle>
          <a:p>
            <a:pPr>
              <a:defRPr/>
            </a:pPr>
            <a:fld id="{2BA28144-04F1-4904-A614-92A3456AFD8B}" type="slidenum">
              <a:rPr lang="en-US"/>
              <a:t>‹#›</a:t>
            </a:fld>
            <a:endParaRPr lang="en-US"/>
          </a:p>
        </p:txBody>
      </p:sp>
    </p:spTree>
    <p:extLst>
      <p:ext uri="{BB962C8B-B14F-4D97-AF65-F5344CB8AC3E}">
        <p14:creationId xmlns:p14="http://schemas.microsoft.com/office/powerpoint/2010/main" val="22721711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11008"/>
            <a:ext cx="8229600" cy="32895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A9B2B1E0-5D4F-4755-843C-875C5349C405}" type="datetimeFigureOut">
              <a:rPr lang="en-US"/>
              <a:t>2/1/2023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37343E82-101B-42E1-85CF-5331C177350D}" type="slidenum">
              <a:rPr lang="en-US"/>
              <a:t>‹#›</a:t>
            </a:fld>
            <a:endParaRPr lang="en-US"/>
          </a:p>
        </p:txBody>
      </p:sp>
    </p:spTree>
    <p:extLst>
      <p:ext uri="{BB962C8B-B14F-4D97-AF65-F5344CB8AC3E}">
        <p14:creationId xmlns:p14="http://schemas.microsoft.com/office/powerpoint/2010/main" val="197053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6035"/>
            <a:ext cx="1777470" cy="41945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3085BE9E-3CE6-4482-84D3-A996D13CC1C3}" type="datetimeFigureOut">
              <a:rPr lang="en-US"/>
              <a:t>2/1/2023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Arial" panose="020B0604020202020204" pitchFamily="34" charset="0"/>
              </a:defRPr>
            </a:lvl1pPr>
          </a:lstStyle>
          <a:p>
            <a:pPr>
              <a:defRPr/>
            </a:pPr>
            <a:fld id="{E74AD781-4153-4625-8DAF-7A754DB49938}" type="slidenum">
              <a:rPr lang="en-US"/>
              <a:t>‹#›</a:t>
            </a:fld>
            <a:endParaRPr lang="en-US"/>
          </a:p>
        </p:txBody>
      </p:sp>
    </p:spTree>
    <p:extLst>
      <p:ext uri="{BB962C8B-B14F-4D97-AF65-F5344CB8AC3E}">
        <p14:creationId xmlns:p14="http://schemas.microsoft.com/office/powerpoint/2010/main" val="2427183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C61C6BD-565A-4BB6-9BFF-DCDEC1E639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C16BA5-0FBF-475A-9669-67F78EB5BF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CF2466-463F-49FE-B869-A4AAE4088804}"/>
              </a:ext>
            </a:extLst>
          </p:cNvPr>
          <p:cNvSpPr>
            <a:spLocks noGrp="1" noChangeArrowheads="1"/>
          </p:cNvSpPr>
          <p:nvPr>
            <p:ph type="sldNum" sz="quarter" idx="12"/>
          </p:nvPr>
        </p:nvSpPr>
        <p:spPr>
          <a:ln/>
        </p:spPr>
        <p:txBody>
          <a:bodyPr/>
          <a:lstStyle>
            <a:lvl1pPr>
              <a:defRPr/>
            </a:lvl1pPr>
          </a:lstStyle>
          <a:p>
            <a:pPr>
              <a:defRPr/>
            </a:pPr>
            <a:fld id="{03E25742-86E0-4E43-87BF-9F7AF5424283}" type="slidenum">
              <a:rPr lang="en-US" altLang="en-US"/>
              <a:pPr>
                <a:defRPr/>
              </a:pPr>
              <a:t>‹#›</a:t>
            </a:fld>
            <a:endParaRPr lang="en-US" altLang="en-US"/>
          </a:p>
        </p:txBody>
      </p:sp>
    </p:spTree>
    <p:extLst>
      <p:ext uri="{BB962C8B-B14F-4D97-AF65-F5344CB8AC3E}">
        <p14:creationId xmlns:p14="http://schemas.microsoft.com/office/powerpoint/2010/main" val="2330426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B735F0-5B05-44E0-89CA-D4FA0F0614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BF8F1C5-0028-43C8-9D69-17B110E03F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6B6D282-F323-4506-A100-F763B47C7134}"/>
              </a:ext>
            </a:extLst>
          </p:cNvPr>
          <p:cNvSpPr>
            <a:spLocks noGrp="1" noChangeArrowheads="1"/>
          </p:cNvSpPr>
          <p:nvPr>
            <p:ph type="sldNum" sz="quarter" idx="12"/>
          </p:nvPr>
        </p:nvSpPr>
        <p:spPr>
          <a:ln/>
        </p:spPr>
        <p:txBody>
          <a:bodyPr/>
          <a:lstStyle>
            <a:lvl1pPr>
              <a:defRPr/>
            </a:lvl1pPr>
          </a:lstStyle>
          <a:p>
            <a:pPr>
              <a:defRPr/>
            </a:pPr>
            <a:fld id="{E030A6D1-735A-4780-8ED2-149A64989060}" type="slidenum">
              <a:rPr lang="en-US" altLang="en-US"/>
              <a:pPr>
                <a:defRPr/>
              </a:pPr>
              <a:t>‹#›</a:t>
            </a:fld>
            <a:endParaRPr lang="en-US" altLang="en-US"/>
          </a:p>
        </p:txBody>
      </p:sp>
    </p:spTree>
    <p:extLst>
      <p:ext uri="{BB962C8B-B14F-4D97-AF65-F5344CB8AC3E}">
        <p14:creationId xmlns:p14="http://schemas.microsoft.com/office/powerpoint/2010/main" val="2118454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2213DF98-688C-492C-B6E7-3EC88F2370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B09FE35-E127-4243-8F14-D02DE81461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8021188-58B5-4AFC-8E0F-D220EAD61644}"/>
              </a:ext>
            </a:extLst>
          </p:cNvPr>
          <p:cNvSpPr>
            <a:spLocks noGrp="1" noChangeArrowheads="1"/>
          </p:cNvSpPr>
          <p:nvPr>
            <p:ph type="sldNum" sz="quarter" idx="12"/>
          </p:nvPr>
        </p:nvSpPr>
        <p:spPr>
          <a:ln/>
        </p:spPr>
        <p:txBody>
          <a:bodyPr/>
          <a:lstStyle>
            <a:lvl1pPr>
              <a:defRPr/>
            </a:lvl1pPr>
          </a:lstStyle>
          <a:p>
            <a:pPr>
              <a:defRPr/>
            </a:pPr>
            <a:fld id="{5E32CFF0-E2B5-4494-A70E-67B9A7BB13CB}" type="slidenum">
              <a:rPr lang="en-US" altLang="en-US"/>
              <a:pPr>
                <a:defRPr/>
              </a:pPr>
              <a:t>‹#›</a:t>
            </a:fld>
            <a:endParaRPr lang="en-US" altLang="en-US"/>
          </a:p>
        </p:txBody>
      </p:sp>
    </p:spTree>
    <p:extLst>
      <p:ext uri="{BB962C8B-B14F-4D97-AF65-F5344CB8AC3E}">
        <p14:creationId xmlns:p14="http://schemas.microsoft.com/office/powerpoint/2010/main" val="223470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7158C74-D606-4A42-85CE-70C42F1819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6417052-5ACD-4EE4-8EEB-B717404F2B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9054EBF-FA99-45F8-898C-1DD4F64CC9F8}"/>
              </a:ext>
            </a:extLst>
          </p:cNvPr>
          <p:cNvSpPr>
            <a:spLocks noGrp="1" noChangeArrowheads="1"/>
          </p:cNvSpPr>
          <p:nvPr>
            <p:ph type="sldNum" sz="quarter" idx="12"/>
          </p:nvPr>
        </p:nvSpPr>
        <p:spPr>
          <a:ln/>
        </p:spPr>
        <p:txBody>
          <a:bodyPr/>
          <a:lstStyle>
            <a:lvl1pPr>
              <a:defRPr/>
            </a:lvl1pPr>
          </a:lstStyle>
          <a:p>
            <a:pPr>
              <a:defRPr/>
            </a:pPr>
            <a:fld id="{486EFF1A-ABA1-4DCE-8442-2DF73CF7EA03}" type="slidenum">
              <a:rPr lang="en-US" altLang="en-US"/>
              <a:pPr>
                <a:defRPr/>
              </a:pPr>
              <a:t>‹#›</a:t>
            </a:fld>
            <a:endParaRPr lang="en-US" altLang="en-US"/>
          </a:p>
        </p:txBody>
      </p:sp>
    </p:spTree>
    <p:extLst>
      <p:ext uri="{BB962C8B-B14F-4D97-AF65-F5344CB8AC3E}">
        <p14:creationId xmlns:p14="http://schemas.microsoft.com/office/powerpoint/2010/main" val="959210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EC282F2-0A1F-4D44-A71F-30CEAF28B64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4E3552F-7FCB-4BE3-ABF2-3510B4DDC9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AA230C1-532A-4A92-87A1-F774F6721567}"/>
              </a:ext>
            </a:extLst>
          </p:cNvPr>
          <p:cNvSpPr>
            <a:spLocks noGrp="1" noChangeArrowheads="1"/>
          </p:cNvSpPr>
          <p:nvPr>
            <p:ph type="sldNum" sz="quarter" idx="12"/>
          </p:nvPr>
        </p:nvSpPr>
        <p:spPr>
          <a:ln/>
        </p:spPr>
        <p:txBody>
          <a:bodyPr/>
          <a:lstStyle>
            <a:lvl1pPr>
              <a:defRPr/>
            </a:lvl1pPr>
          </a:lstStyle>
          <a:p>
            <a:pPr>
              <a:defRPr/>
            </a:pPr>
            <a:fld id="{4092E602-32FB-4864-BAE1-57728165BB5A}" type="slidenum">
              <a:rPr lang="en-US" altLang="en-US"/>
              <a:pPr>
                <a:defRPr/>
              </a:pPr>
              <a:t>‹#›</a:t>
            </a:fld>
            <a:endParaRPr lang="en-US" altLang="en-US"/>
          </a:p>
        </p:txBody>
      </p:sp>
    </p:spTree>
    <p:extLst>
      <p:ext uri="{BB962C8B-B14F-4D97-AF65-F5344CB8AC3E}">
        <p14:creationId xmlns:p14="http://schemas.microsoft.com/office/powerpoint/2010/main" val="52408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7253E9F-8081-4938-9409-DE2455E15A5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51087AE-009B-4140-9600-B6BFB4CB9E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DA80B9D-96BB-491F-9001-DB77DAFE2FF6}"/>
              </a:ext>
            </a:extLst>
          </p:cNvPr>
          <p:cNvSpPr>
            <a:spLocks noGrp="1" noChangeArrowheads="1"/>
          </p:cNvSpPr>
          <p:nvPr>
            <p:ph type="sldNum" sz="quarter" idx="12"/>
          </p:nvPr>
        </p:nvSpPr>
        <p:spPr>
          <a:ln/>
        </p:spPr>
        <p:txBody>
          <a:bodyPr/>
          <a:lstStyle>
            <a:lvl1pPr>
              <a:defRPr/>
            </a:lvl1pPr>
          </a:lstStyle>
          <a:p>
            <a:pPr>
              <a:defRPr/>
            </a:pPr>
            <a:fld id="{478FF003-1CA8-40BD-937E-630A29B03947}" type="slidenum">
              <a:rPr lang="en-US" altLang="en-US"/>
              <a:pPr>
                <a:defRPr/>
              </a:pPr>
              <a:t>‹#›</a:t>
            </a:fld>
            <a:endParaRPr lang="en-US" altLang="en-US"/>
          </a:p>
        </p:txBody>
      </p:sp>
    </p:spTree>
    <p:extLst>
      <p:ext uri="{BB962C8B-B14F-4D97-AF65-F5344CB8AC3E}">
        <p14:creationId xmlns:p14="http://schemas.microsoft.com/office/powerpoint/2010/main" val="433349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CA508CE-F62E-45CE-9933-E0AD2B79163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3388313-008F-4FC6-A3B0-39F6F0D612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0DED58B-E763-4A98-9A84-99032EE266FB}"/>
              </a:ext>
            </a:extLst>
          </p:cNvPr>
          <p:cNvSpPr>
            <a:spLocks noGrp="1" noChangeArrowheads="1"/>
          </p:cNvSpPr>
          <p:nvPr>
            <p:ph type="sldNum" sz="quarter" idx="12"/>
          </p:nvPr>
        </p:nvSpPr>
        <p:spPr>
          <a:ln/>
        </p:spPr>
        <p:txBody>
          <a:bodyPr/>
          <a:lstStyle>
            <a:lvl1pPr>
              <a:defRPr/>
            </a:lvl1pPr>
          </a:lstStyle>
          <a:p>
            <a:pPr>
              <a:defRPr/>
            </a:pPr>
            <a:fld id="{7FFD1E37-10ED-49CA-A45F-64B81C5E6158}" type="slidenum">
              <a:rPr lang="en-US" altLang="en-US"/>
              <a:pPr>
                <a:defRPr/>
              </a:pPr>
              <a:t>‹#›</a:t>
            </a:fld>
            <a:endParaRPr lang="en-US" altLang="en-US"/>
          </a:p>
        </p:txBody>
      </p:sp>
    </p:spTree>
    <p:extLst>
      <p:ext uri="{BB962C8B-B14F-4D97-AF65-F5344CB8AC3E}">
        <p14:creationId xmlns:p14="http://schemas.microsoft.com/office/powerpoint/2010/main" val="27131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F6199F-9AE4-45D4-B2DC-EE9C8D19449C}"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2352308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7BA7DC05-1895-4CA8-B1B6-E77A4A1464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2EBB63F-FEBB-4FD8-A608-31CBAA2E86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C8281E9-EB04-4F01-B3B8-0AC4F485C221}"/>
              </a:ext>
            </a:extLst>
          </p:cNvPr>
          <p:cNvSpPr>
            <a:spLocks noGrp="1" noChangeArrowheads="1"/>
          </p:cNvSpPr>
          <p:nvPr>
            <p:ph type="sldNum" sz="quarter" idx="12"/>
          </p:nvPr>
        </p:nvSpPr>
        <p:spPr>
          <a:ln/>
        </p:spPr>
        <p:txBody>
          <a:bodyPr/>
          <a:lstStyle>
            <a:lvl1pPr>
              <a:defRPr/>
            </a:lvl1pPr>
          </a:lstStyle>
          <a:p>
            <a:pPr>
              <a:defRPr/>
            </a:pPr>
            <a:fld id="{431944B3-CB19-4168-8CEF-B36AF8358570}" type="slidenum">
              <a:rPr lang="en-US" altLang="en-US"/>
              <a:pPr>
                <a:defRPr/>
              </a:pPr>
              <a:t>‹#›</a:t>
            </a:fld>
            <a:endParaRPr lang="en-US" altLang="en-US"/>
          </a:p>
        </p:txBody>
      </p:sp>
    </p:spTree>
    <p:extLst>
      <p:ext uri="{BB962C8B-B14F-4D97-AF65-F5344CB8AC3E}">
        <p14:creationId xmlns:p14="http://schemas.microsoft.com/office/powerpoint/2010/main" val="932463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EF79FBA4-024C-47EF-8F5F-E4F490098E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7424FB7-42BE-414D-8BEB-444DE95166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A464D23-E6A0-4D20-98F3-203FD5357540}"/>
              </a:ext>
            </a:extLst>
          </p:cNvPr>
          <p:cNvSpPr>
            <a:spLocks noGrp="1" noChangeArrowheads="1"/>
          </p:cNvSpPr>
          <p:nvPr>
            <p:ph type="sldNum" sz="quarter" idx="12"/>
          </p:nvPr>
        </p:nvSpPr>
        <p:spPr>
          <a:ln/>
        </p:spPr>
        <p:txBody>
          <a:bodyPr/>
          <a:lstStyle>
            <a:lvl1pPr>
              <a:defRPr/>
            </a:lvl1pPr>
          </a:lstStyle>
          <a:p>
            <a:pPr>
              <a:defRPr/>
            </a:pPr>
            <a:fld id="{962DCA27-25C5-4254-B3A5-642E9A048835}" type="slidenum">
              <a:rPr lang="en-US" altLang="en-US"/>
              <a:pPr>
                <a:defRPr/>
              </a:pPr>
              <a:t>‹#›</a:t>
            </a:fld>
            <a:endParaRPr lang="en-US" altLang="en-US"/>
          </a:p>
        </p:txBody>
      </p:sp>
    </p:spTree>
    <p:extLst>
      <p:ext uri="{BB962C8B-B14F-4D97-AF65-F5344CB8AC3E}">
        <p14:creationId xmlns:p14="http://schemas.microsoft.com/office/powerpoint/2010/main" val="4269702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9F4DB9A-D02E-4B16-8F6D-9E2127782D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85592D-CB33-449B-8FC3-5671881C8F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9E8DEB1-CC1C-4920-A958-D90A13ADF505}"/>
              </a:ext>
            </a:extLst>
          </p:cNvPr>
          <p:cNvSpPr>
            <a:spLocks noGrp="1" noChangeArrowheads="1"/>
          </p:cNvSpPr>
          <p:nvPr>
            <p:ph type="sldNum" sz="quarter" idx="12"/>
          </p:nvPr>
        </p:nvSpPr>
        <p:spPr>
          <a:ln/>
        </p:spPr>
        <p:txBody>
          <a:bodyPr/>
          <a:lstStyle>
            <a:lvl1pPr>
              <a:defRPr/>
            </a:lvl1pPr>
          </a:lstStyle>
          <a:p>
            <a:pPr>
              <a:defRPr/>
            </a:pPr>
            <a:fld id="{9707DDDA-AC48-4363-9BB3-795F4B1F8D59}" type="slidenum">
              <a:rPr lang="en-US" altLang="en-US"/>
              <a:pPr>
                <a:defRPr/>
              </a:pPr>
              <a:t>‹#›</a:t>
            </a:fld>
            <a:endParaRPr lang="en-US" altLang="en-US"/>
          </a:p>
        </p:txBody>
      </p:sp>
    </p:spTree>
    <p:extLst>
      <p:ext uri="{BB962C8B-B14F-4D97-AF65-F5344CB8AC3E}">
        <p14:creationId xmlns:p14="http://schemas.microsoft.com/office/powerpoint/2010/main" val="1347774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5FAF7C-61B2-4BA0-A9DF-FA825412E7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21BD61-E645-49B9-8F69-50CD20A619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F83557-B7FD-4C27-BDE8-B32EDE1E40D7}"/>
              </a:ext>
            </a:extLst>
          </p:cNvPr>
          <p:cNvSpPr>
            <a:spLocks noGrp="1" noChangeArrowheads="1"/>
          </p:cNvSpPr>
          <p:nvPr>
            <p:ph type="sldNum" sz="quarter" idx="12"/>
          </p:nvPr>
        </p:nvSpPr>
        <p:spPr>
          <a:ln/>
        </p:spPr>
        <p:txBody>
          <a:bodyPr/>
          <a:lstStyle>
            <a:lvl1pPr>
              <a:defRPr/>
            </a:lvl1pPr>
          </a:lstStyle>
          <a:p>
            <a:pPr>
              <a:defRPr/>
            </a:pPr>
            <a:fld id="{454E2D6C-9DE1-4DE7-B06E-A2B608FC69B1}" type="slidenum">
              <a:rPr lang="en-US" altLang="en-US"/>
              <a:pPr>
                <a:defRPr/>
              </a:pPr>
              <a:t>‹#›</a:t>
            </a:fld>
            <a:endParaRPr lang="en-US" altLang="en-US"/>
          </a:p>
        </p:txBody>
      </p:sp>
    </p:spTree>
    <p:extLst>
      <p:ext uri="{BB962C8B-B14F-4D97-AF65-F5344CB8AC3E}">
        <p14:creationId xmlns:p14="http://schemas.microsoft.com/office/powerpoint/2010/main" val="367969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F6199F-9AE4-45D4-B2DC-EE9C8D19449C}" type="datetimeFigureOut">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203358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F6199F-9AE4-45D4-B2DC-EE9C8D19449C}" type="datetimeFigureOut">
              <a:rPr lang="en-US" smtClean="0"/>
              <a:t>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3334111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F6199F-9AE4-45D4-B2DC-EE9C8D19449C}" type="datetimeFigureOut">
              <a:rPr lang="en-US" smtClean="0"/>
              <a:t>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157269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6199F-9AE4-45D4-B2DC-EE9C8D19449C}" type="datetimeFigureOut">
              <a:rPr lang="en-US" smtClean="0"/>
              <a:t>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409103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F6199F-9AE4-45D4-B2DC-EE9C8D19449C}" type="datetimeFigureOut">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241689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F6199F-9AE4-45D4-B2DC-EE9C8D19449C}" type="datetimeFigureOut">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3366102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AF6199F-9AE4-45D4-B2DC-EE9C8D19449C}" type="datetimeFigureOut">
              <a:rPr lang="en-US" smtClean="0"/>
              <a:t>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96DD1F-5C14-4F73-98CB-D9283BC8DB38}" type="slidenum">
              <a:rPr lang="en-US" smtClean="0"/>
              <a:t>‹#›</a:t>
            </a:fld>
            <a:endParaRPr lang="en-US"/>
          </a:p>
        </p:txBody>
      </p:sp>
    </p:spTree>
    <p:extLst>
      <p:ext uri="{BB962C8B-B14F-4D97-AF65-F5344CB8AC3E}">
        <p14:creationId xmlns:p14="http://schemas.microsoft.com/office/powerpoint/2010/main" val="585773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bwMode="auto">
          <a:xfrm>
            <a:off x="500063" y="4458891"/>
            <a:ext cx="4940300" cy="69056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a:solidFill>
                <a:prstClr val="black"/>
              </a:solidFill>
              <a:cs typeface="Arial" panose="020B0604020202020204" pitchFamily="34" charset="0"/>
            </a:endParaRPr>
          </a:p>
        </p:txBody>
      </p:sp>
      <p:sp>
        <p:nvSpPr>
          <p:cNvPr id="1027" name="Freeform 11"/>
          <p:cNvSpPr/>
          <p:nvPr/>
        </p:nvSpPr>
        <p:spPr bwMode="auto">
          <a:xfrm>
            <a:off x="485775" y="4454128"/>
            <a:ext cx="3690938" cy="700088"/>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1350">
              <a:solidFill>
                <a:prstClr val="black"/>
              </a:solidFill>
              <a:latin typeface="Arial" panose="020B0604020202020204" pitchFamily="34" charset="0"/>
              <a:cs typeface="Arial" panose="020B0604020202020204" pitchFamily="34" charset="0"/>
            </a:endParaRPr>
          </a:p>
        </p:txBody>
      </p:sp>
      <p:sp>
        <p:nvSpPr>
          <p:cNvPr id="14" name="Right Triangle 13"/>
          <p:cNvSpPr/>
          <p:nvPr/>
        </p:nvSpPr>
        <p:spPr bwMode="auto">
          <a:xfrm>
            <a:off x="-6040" y="4343441"/>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cxnSp>
        <p:nvCxnSpPr>
          <p:cNvPr id="15" name="Straight Connector 14"/>
          <p:cNvCxnSpPr/>
          <p:nvPr/>
        </p:nvCxnSpPr>
        <p:spPr>
          <a:xfrm>
            <a:off x="-9235" y="4340859"/>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110853"/>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4806561"/>
            <a:ext cx="1919288" cy="273844"/>
          </a:xfrm>
          <a:prstGeom prst="rect">
            <a:avLst/>
          </a:prstGeom>
        </p:spPr>
        <p:txBody>
          <a:bodyPr vert="horz" anchor="b"/>
          <a:lstStyle>
            <a:lvl1pPr algn="l" eaLnBrk="1" fontAlgn="auto" latinLnBrk="0" hangingPunct="1">
              <a:spcBef>
                <a:spcPts val="0"/>
              </a:spcBef>
              <a:spcAft>
                <a:spcPts val="0"/>
              </a:spcAft>
              <a:defRPr kumimoji="0" sz="750">
                <a:solidFill>
                  <a:prstClr val="black"/>
                </a:solidFill>
                <a:latin typeface="Lucida Sans Unicode" panose="020B0602030504020204"/>
                <a:cs typeface="+mn-cs"/>
              </a:defRPr>
            </a:lvl1pPr>
          </a:lstStyle>
          <a:p>
            <a:pPr>
              <a:defRPr/>
            </a:pPr>
            <a:fld id="{C3C1AA58-566D-4B98-A9F5-AC2309B1E3A1}" type="datetimeFigureOut">
              <a:rPr lang="en-US"/>
              <a:t>2/1/2023</a:t>
            </a:fld>
            <a:endParaRPr lang="en-US"/>
          </a:p>
        </p:txBody>
      </p:sp>
      <p:sp>
        <p:nvSpPr>
          <p:cNvPr id="22" name="Footer Placeholder 21"/>
          <p:cNvSpPr>
            <a:spLocks noGrp="1"/>
          </p:cNvSpPr>
          <p:nvPr>
            <p:ph type="ftr" sz="quarter" idx="3"/>
          </p:nvPr>
        </p:nvSpPr>
        <p:spPr>
          <a:xfrm>
            <a:off x="4379913" y="4806561"/>
            <a:ext cx="2351087" cy="273844"/>
          </a:xfrm>
          <a:prstGeom prst="rect">
            <a:avLst/>
          </a:prstGeom>
        </p:spPr>
        <p:txBody>
          <a:bodyPr vert="horz" anchor="b"/>
          <a:lstStyle>
            <a:lvl1pPr algn="r" eaLnBrk="1" fontAlgn="auto" latinLnBrk="0" hangingPunct="1">
              <a:spcBef>
                <a:spcPts val="0"/>
              </a:spcBef>
              <a:spcAft>
                <a:spcPts val="0"/>
              </a:spcAft>
              <a:defRPr kumimoji="0" sz="750">
                <a:solidFill>
                  <a:prstClr val="black"/>
                </a:solidFill>
                <a:latin typeface="Lucida Sans Unicode" panose="020B0602030504020204"/>
                <a:cs typeface="+mn-cs"/>
              </a:defRPr>
            </a:lvl1pPr>
          </a:lstStyle>
          <a:p>
            <a:pPr>
              <a:defRPr/>
            </a:pPr>
            <a:endParaRPr lang="en-US"/>
          </a:p>
        </p:txBody>
      </p:sp>
      <p:sp>
        <p:nvSpPr>
          <p:cNvPr id="18" name="Slide Number Placeholder 17"/>
          <p:cNvSpPr>
            <a:spLocks noGrp="1"/>
          </p:cNvSpPr>
          <p:nvPr>
            <p:ph type="sldNum" sz="quarter" idx="4"/>
          </p:nvPr>
        </p:nvSpPr>
        <p:spPr>
          <a:xfrm>
            <a:off x="8647113" y="4806561"/>
            <a:ext cx="366712" cy="273844"/>
          </a:xfrm>
          <a:prstGeom prst="rect">
            <a:avLst/>
          </a:prstGeom>
        </p:spPr>
        <p:txBody>
          <a:bodyPr vert="horz" anchor="b"/>
          <a:lstStyle>
            <a:lvl1pPr algn="r" eaLnBrk="1" fontAlgn="auto" latinLnBrk="0" hangingPunct="1">
              <a:spcBef>
                <a:spcPts val="0"/>
              </a:spcBef>
              <a:spcAft>
                <a:spcPts val="0"/>
              </a:spcAft>
              <a:defRPr kumimoji="0" sz="750" b="0">
                <a:solidFill>
                  <a:prstClr val="black"/>
                </a:solidFill>
                <a:latin typeface="Lucida Sans Unicode" panose="020B0602030504020204"/>
                <a:cs typeface="+mn-cs"/>
              </a:defRPr>
            </a:lvl1pPr>
          </a:lstStyle>
          <a:p>
            <a:pPr>
              <a:defRPr/>
            </a:pPr>
            <a:fld id="{0E117088-F8FD-41FD-8550-AC443622CAF5}" type="slidenum">
              <a:rPr lang="en-US"/>
              <a:t>‹#›</a:t>
            </a:fld>
            <a:endParaRPr lang="en-US"/>
          </a:p>
        </p:txBody>
      </p:sp>
    </p:spTree>
    <p:extLst>
      <p:ext uri="{BB962C8B-B14F-4D97-AF65-F5344CB8AC3E}">
        <p14:creationId xmlns:p14="http://schemas.microsoft.com/office/powerpoint/2010/main" val="993576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075"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3075" b="1">
          <a:solidFill>
            <a:schemeClr val="tx2"/>
          </a:solidFill>
          <a:latin typeface="Lucida Sans Unicode" panose="020B0602030504020204" pitchFamily="34" charset="0"/>
        </a:defRPr>
      </a:lvl2pPr>
      <a:lvl3pPr algn="l" rtl="0" eaLnBrk="0" fontAlgn="base" hangingPunct="0">
        <a:spcBef>
          <a:spcPct val="0"/>
        </a:spcBef>
        <a:spcAft>
          <a:spcPct val="0"/>
        </a:spcAft>
        <a:defRPr sz="3075" b="1">
          <a:solidFill>
            <a:schemeClr val="tx2"/>
          </a:solidFill>
          <a:latin typeface="Lucida Sans Unicode" panose="020B0602030504020204" pitchFamily="34" charset="0"/>
        </a:defRPr>
      </a:lvl3pPr>
      <a:lvl4pPr algn="l" rtl="0" eaLnBrk="0" fontAlgn="base" hangingPunct="0">
        <a:spcBef>
          <a:spcPct val="0"/>
        </a:spcBef>
        <a:spcAft>
          <a:spcPct val="0"/>
        </a:spcAft>
        <a:defRPr sz="3075" b="1">
          <a:solidFill>
            <a:schemeClr val="tx2"/>
          </a:solidFill>
          <a:latin typeface="Lucida Sans Unicode" panose="020B0602030504020204" pitchFamily="34" charset="0"/>
        </a:defRPr>
      </a:lvl4pPr>
      <a:lvl5pPr algn="l" rtl="0" eaLnBrk="0" fontAlgn="base" hangingPunct="0">
        <a:spcBef>
          <a:spcPct val="0"/>
        </a:spcBef>
        <a:spcAft>
          <a:spcPct val="0"/>
        </a:spcAft>
        <a:defRPr sz="3075" b="1">
          <a:solidFill>
            <a:schemeClr val="tx2"/>
          </a:solidFill>
          <a:latin typeface="Lucida Sans Unicode" panose="020B0602030504020204" pitchFamily="34" charset="0"/>
        </a:defRPr>
      </a:lvl5pPr>
      <a:lvl6pPr marL="342900" algn="l" rtl="0" fontAlgn="base">
        <a:spcBef>
          <a:spcPct val="0"/>
        </a:spcBef>
        <a:spcAft>
          <a:spcPct val="0"/>
        </a:spcAft>
        <a:defRPr sz="3075" b="1">
          <a:solidFill>
            <a:schemeClr val="tx2"/>
          </a:solidFill>
          <a:latin typeface="Lucida Sans Unicode" panose="020B0602030504020204" pitchFamily="34" charset="0"/>
        </a:defRPr>
      </a:lvl6pPr>
      <a:lvl7pPr marL="685800" algn="l" rtl="0" fontAlgn="base">
        <a:spcBef>
          <a:spcPct val="0"/>
        </a:spcBef>
        <a:spcAft>
          <a:spcPct val="0"/>
        </a:spcAft>
        <a:defRPr sz="3075" b="1">
          <a:solidFill>
            <a:schemeClr val="tx2"/>
          </a:solidFill>
          <a:latin typeface="Lucida Sans Unicode" panose="020B0602030504020204" pitchFamily="34" charset="0"/>
        </a:defRPr>
      </a:lvl7pPr>
      <a:lvl8pPr marL="1028700" algn="l" rtl="0" fontAlgn="base">
        <a:spcBef>
          <a:spcPct val="0"/>
        </a:spcBef>
        <a:spcAft>
          <a:spcPct val="0"/>
        </a:spcAft>
        <a:defRPr sz="3075" b="1">
          <a:solidFill>
            <a:schemeClr val="tx2"/>
          </a:solidFill>
          <a:latin typeface="Lucida Sans Unicode" panose="020B0602030504020204" pitchFamily="34" charset="0"/>
        </a:defRPr>
      </a:lvl8pPr>
      <a:lvl9pPr marL="1371600" algn="l" rtl="0" fontAlgn="base">
        <a:spcBef>
          <a:spcPct val="0"/>
        </a:spcBef>
        <a:spcAft>
          <a:spcPct val="0"/>
        </a:spcAft>
        <a:defRPr sz="3075" b="1">
          <a:solidFill>
            <a:schemeClr val="tx2"/>
          </a:solidFill>
          <a:latin typeface="Lucida Sans Unicode" panose="020B0602030504020204" pitchFamily="34" charset="0"/>
        </a:defRPr>
      </a:lvl9pPr>
    </p:titleStyle>
    <p:bodyStyle>
      <a:lvl1pPr marL="273844" indent="-191929" algn="l" rtl="0" eaLnBrk="0" fontAlgn="base" hangingPunct="0">
        <a:spcBef>
          <a:spcPts val="300"/>
        </a:spcBef>
        <a:spcAft>
          <a:spcPct val="0"/>
        </a:spcAft>
        <a:buClr>
          <a:schemeClr val="accent1"/>
        </a:buClr>
        <a:buSzPct val="68000"/>
        <a:buFont typeface="Wingdings 3" panose="05040102010807070707" pitchFamily="18" charset="2"/>
        <a:buChar char=""/>
        <a:defRPr sz="2025" kern="1200">
          <a:solidFill>
            <a:schemeClr val="tx1"/>
          </a:solidFill>
          <a:latin typeface="+mn-lt"/>
          <a:ea typeface="+mn-ea"/>
          <a:cs typeface="+mn-cs"/>
        </a:defRPr>
      </a:lvl1pPr>
      <a:lvl2pPr marL="465773" indent="-171450" algn="l" rtl="0" eaLnBrk="0" fontAlgn="base" hangingPunct="0">
        <a:spcBef>
          <a:spcPts val="244"/>
        </a:spcBef>
        <a:spcAft>
          <a:spcPct val="0"/>
        </a:spcAft>
        <a:buClr>
          <a:schemeClr val="accent1"/>
        </a:buClr>
        <a:buFont typeface="Verdana" panose="020B0604030504040204" pitchFamily="34" charset="0"/>
        <a:buChar char="◦"/>
        <a:defRPr sz="1725" kern="1200">
          <a:solidFill>
            <a:schemeClr val="tx1"/>
          </a:solidFill>
          <a:latin typeface="+mn-lt"/>
          <a:ea typeface="+mn-ea"/>
          <a:cs typeface="+mn-cs"/>
        </a:defRPr>
      </a:lvl2pPr>
      <a:lvl3pPr marL="644366" indent="-171450" algn="l" rtl="0" eaLnBrk="0" fontAlgn="base" hangingPunct="0">
        <a:spcBef>
          <a:spcPts val="263"/>
        </a:spcBef>
        <a:spcAft>
          <a:spcPct val="0"/>
        </a:spcAft>
        <a:buClr>
          <a:schemeClr val="accent2"/>
        </a:buClr>
        <a:buSzPct val="100000"/>
        <a:buFont typeface="Wingdings 2" panose="05020102010507070707" pitchFamily="18" charset="2"/>
        <a:buChar char=""/>
        <a:defRPr sz="1575" kern="1200">
          <a:solidFill>
            <a:schemeClr val="tx1"/>
          </a:solidFill>
          <a:latin typeface="+mn-lt"/>
          <a:ea typeface="+mn-ea"/>
          <a:cs typeface="+mn-cs"/>
        </a:defRPr>
      </a:lvl3pPr>
      <a:lvl4pPr marL="857250" indent="-171450" algn="l" rtl="0" eaLnBrk="0" fontAlgn="base" hangingPunct="0">
        <a:spcBef>
          <a:spcPts val="263"/>
        </a:spcBef>
        <a:spcAft>
          <a:spcPct val="0"/>
        </a:spcAft>
        <a:buClr>
          <a:schemeClr val="accent2"/>
        </a:buClr>
        <a:buFont typeface="Wingdings 2" panose="05020102010507070707" pitchFamily="18" charset="2"/>
        <a:buChar char=""/>
        <a:defRPr sz="1425" kern="1200">
          <a:solidFill>
            <a:schemeClr val="tx1"/>
          </a:solidFill>
          <a:latin typeface="+mn-lt"/>
          <a:ea typeface="+mn-ea"/>
          <a:cs typeface="+mn-cs"/>
        </a:defRPr>
      </a:lvl4pPr>
      <a:lvl5pPr marL="1028700" indent="-171450" algn="l" rtl="0" eaLnBrk="0" fontAlgn="base" hangingPunct="0">
        <a:spcBef>
          <a:spcPts val="263"/>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200150" indent="-171450" algn="l" rtl="0" eaLnBrk="1" latinLnBrk="0" hangingPunct="1">
        <a:spcBef>
          <a:spcPts val="263"/>
        </a:spcBef>
        <a:buClr>
          <a:schemeClr val="accent3"/>
        </a:buClr>
        <a:buFont typeface="Wingdings 2" panose="05020102010507070707"/>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panose="05020102010507070707"/>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panose="05020102010507070707"/>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panose="05020102010507070707"/>
        <a:buChar char=""/>
        <a:defRPr kumimoji="0" sz="12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B9C4BAE-4B6A-4C00-96C6-B7D086851E28}"/>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C0B228C-665E-4D16-BD15-186D283964F6}"/>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5D1979E-9A94-4D25-B8EE-AE9151BF2B33}"/>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b="0" u="none">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B5F645FF-CCEA-4283-B179-ADE52CDECDAF}"/>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b="0" u="none">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83AAFB4F-4596-4666-A455-8545C6D0F696}"/>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b="0" u="none" smtClean="0"/>
            </a:lvl1pPr>
          </a:lstStyle>
          <a:p>
            <a:pPr>
              <a:defRPr/>
            </a:pPr>
            <a:fld id="{9641BFFC-FF44-4138-95FC-398FBD690173}" type="slidenum">
              <a:rPr lang="en-US" altLang="en-US"/>
              <a:pPr>
                <a:defRPr/>
              </a:pPr>
              <a:t>‹#›</a:t>
            </a:fld>
            <a:endParaRPr lang="en-US" altLang="en-US"/>
          </a:p>
        </p:txBody>
      </p:sp>
    </p:spTree>
    <p:extLst>
      <p:ext uri="{BB962C8B-B14F-4D97-AF65-F5344CB8AC3E}">
        <p14:creationId xmlns:p14="http://schemas.microsoft.com/office/powerpoint/2010/main" val="9201111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6.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gif"/><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057400" y="1123950"/>
            <a:ext cx="4953000" cy="1905000"/>
          </a:xfrm>
        </p:spPr>
        <p:txBody>
          <a:bodyPr>
            <a:noAutofit/>
          </a:bodyPr>
          <a:lstStyle/>
          <a:p>
            <a:pPr algn="l"/>
            <a:r>
              <a:rPr lang="en-US">
                <a:ln>
                  <a:solidFill>
                    <a:sysClr val="windowText" lastClr="000000"/>
                  </a:solidFill>
                </a:ln>
                <a:solidFill>
                  <a:srgbClr val="FF0000"/>
                </a:solidFill>
                <a:latin typeface="Times New Roman" panose="02020603050405020304" pitchFamily="18" charset="0"/>
                <a:cs typeface="Times New Roman" panose="02020603050405020304" pitchFamily="18" charset="0"/>
              </a:rPr>
              <a:t>              BÀI 11: </a:t>
            </a:r>
          </a:p>
          <a:p>
            <a:r>
              <a:rPr lang="en-US">
                <a:ln>
                  <a:solidFill>
                    <a:sysClr val="windowText" lastClr="000000"/>
                  </a:solidFill>
                </a:ln>
                <a:solidFill>
                  <a:srgbClr val="FF0000"/>
                </a:solidFill>
                <a:latin typeface="Times New Roman" panose="02020603050405020304" pitchFamily="18" charset="0"/>
                <a:cs typeface="Times New Roman" panose="02020603050405020304" pitchFamily="18" charset="0"/>
              </a:rPr>
              <a:t>ĐIỀU KIỆN NGOẠI CẢNH CỦA CÂY RAU, HOA</a:t>
            </a:r>
            <a:endParaRPr lang="en-US">
              <a:latin typeface="Times New Roman" panose="02020603050405020304" pitchFamily="18" charset="0"/>
              <a:cs typeface="Times New Roman" panose="02020603050405020304" pitchFamily="18" charset="0"/>
            </a:endParaRPr>
          </a:p>
        </p:txBody>
      </p:sp>
      <p:sp>
        <p:nvSpPr>
          <p:cNvPr id="6" name="Title 5"/>
          <p:cNvSpPr>
            <a:spLocks noGrp="1"/>
          </p:cNvSpPr>
          <p:nvPr>
            <p:ph type="ctrTitle"/>
          </p:nvPr>
        </p:nvSpPr>
        <p:spPr>
          <a:xfrm>
            <a:off x="2590800" y="285750"/>
            <a:ext cx="3276600" cy="742511"/>
          </a:xfrm>
          <a:prstGeom prst="rect">
            <a:avLst/>
          </a:prstGeom>
          <a:noFill/>
        </p:spPr>
        <p:txBody>
          <a:bodyPr wrap="square">
            <a:spAutoFit/>
          </a:bodyPr>
          <a:lstStyle/>
          <a:p>
            <a:pPr defTabSz="685800">
              <a:lnSpc>
                <a:spcPct val="150000"/>
              </a:lnSpc>
            </a:pPr>
            <a:r>
              <a:rPr lang="en-US" sz="3200" u="sng">
                <a:ln>
                  <a:solidFill>
                    <a:sysClr val="windowText" lastClr="000000"/>
                  </a:solidFill>
                </a:ln>
                <a:solidFill>
                  <a:srgbClr val="FF0000"/>
                </a:solidFill>
                <a:latin typeface="Times New Roman" panose="02020603050405020304" pitchFamily="18" charset="0"/>
                <a:cs typeface="Times New Roman" panose="02020603050405020304" pitchFamily="18" charset="0"/>
              </a:rPr>
              <a:t>KĨ THUẬT </a:t>
            </a:r>
            <a:endParaRPr lang="en-US" sz="3200" u="sng" dirty="0">
              <a:ln>
                <a:solidFill>
                  <a:sysClr val="windowText" lastClr="000000"/>
                </a:solidFill>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46384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800101"/>
            <a:ext cx="7467600" cy="1031051"/>
          </a:xfrm>
          <a:prstGeom prst="rect">
            <a:avLst/>
          </a:prstGeom>
        </p:spPr>
        <p:txBody>
          <a:bodyPr wrap="square">
            <a:spAutoFit/>
          </a:bodyPr>
          <a:lstStyle/>
          <a:p>
            <a:pPr marL="82296" lvl="0" algn="just">
              <a:spcBef>
                <a:spcPts val="600"/>
              </a:spcBef>
              <a:buClr>
                <a:schemeClr val="accent1"/>
              </a:buClr>
              <a:buSzPct val="80000"/>
              <a:defRPr/>
            </a:pPr>
            <a:endParaRPr lang="en-US" sz="2800" b="1">
              <a:solidFill>
                <a:srgbClr val="2509F5"/>
              </a:solidFill>
              <a:latin typeface="Times New Roman" pitchFamily="18" charset="0"/>
              <a:cs typeface="Times New Roman" pitchFamily="18" charset="0"/>
            </a:endParaRPr>
          </a:p>
          <a:p>
            <a:pPr marL="539496" lvl="0" indent="-457200" algn="just">
              <a:spcBef>
                <a:spcPts val="600"/>
              </a:spcBef>
              <a:buClr>
                <a:schemeClr val="accent1"/>
              </a:buClr>
              <a:buSzPct val="80000"/>
              <a:buFontTx/>
              <a:buChar char="-"/>
              <a:defRPr/>
            </a:pPr>
            <a:endParaRPr lang="en-US" sz="2800" b="1" dirty="0">
              <a:solidFill>
                <a:srgbClr val="2509F5"/>
              </a:solidFill>
              <a:latin typeface="Times New Roman" pitchFamily="18" charset="0"/>
              <a:cs typeface="Times New Roman" pitchFamily="18" charset="0"/>
            </a:endParaRPr>
          </a:p>
        </p:txBody>
      </p:sp>
      <p:sp>
        <p:nvSpPr>
          <p:cNvPr id="10" name="Title 1"/>
          <p:cNvSpPr txBox="1">
            <a:spLocks/>
          </p:cNvSpPr>
          <p:nvPr/>
        </p:nvSpPr>
        <p:spPr>
          <a:xfrm>
            <a:off x="990600" y="-114300"/>
            <a:ext cx="7866888" cy="708422"/>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p:txBody>
      </p:sp>
      <p:sp>
        <p:nvSpPr>
          <p:cNvPr id="8" name="Up Ribbon 7"/>
          <p:cNvSpPr/>
          <p:nvPr/>
        </p:nvSpPr>
        <p:spPr>
          <a:xfrm>
            <a:off x="1524000" y="126233"/>
            <a:ext cx="6283569" cy="685800"/>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n w="18415" cmpd="sng">
                  <a:solidFill>
                    <a:srgbClr val="00B0F0"/>
                  </a:solidFill>
                  <a:prstDash val="solid"/>
                </a:ln>
                <a:solidFill>
                  <a:srgbClr val="00B0F0"/>
                </a:solidFill>
                <a:latin typeface="Times New Roman" pitchFamily="18" charset="0"/>
                <a:cs typeface="Times New Roman" pitchFamily="18" charset="0"/>
              </a:rPr>
              <a:t>2. N</a:t>
            </a:r>
            <a:r>
              <a:rPr lang="vi-VN" sz="4800">
                <a:ln w="18415" cmpd="sng">
                  <a:solidFill>
                    <a:srgbClr val="00B0F0"/>
                  </a:solidFill>
                  <a:prstDash val="solid"/>
                </a:ln>
                <a:solidFill>
                  <a:srgbClr val="00B0F0"/>
                </a:solidFill>
                <a:latin typeface="Times New Roman" pitchFamily="18" charset="0"/>
                <a:cs typeface="Times New Roman" pitchFamily="18" charset="0"/>
              </a:rPr>
              <a:t>ước</a:t>
            </a:r>
            <a:endParaRPr lang="en-US" sz="4800">
              <a:ln w="18415" cmpd="sng">
                <a:solidFill>
                  <a:srgbClr val="00B0F0"/>
                </a:solidFill>
                <a:prstDash val="solid"/>
              </a:ln>
              <a:solidFill>
                <a:srgbClr val="00B0F0"/>
              </a:solidFill>
              <a:latin typeface="Times New Roman" pitchFamily="18" charset="0"/>
              <a:cs typeface="Times New Roman" pitchFamily="18" charset="0"/>
            </a:endParaRPr>
          </a:p>
        </p:txBody>
      </p:sp>
      <p:sp>
        <p:nvSpPr>
          <p:cNvPr id="9" name="Content Placeholder 2"/>
          <p:cNvSpPr txBox="1">
            <a:spLocks/>
          </p:cNvSpPr>
          <p:nvPr/>
        </p:nvSpPr>
        <p:spPr>
          <a:xfrm>
            <a:off x="2286000" y="3143251"/>
            <a:ext cx="8153400" cy="1556456"/>
          </a:xfrm>
          <a:prstGeom prst="rect">
            <a:avLst/>
          </a:prstGeom>
        </p:spPr>
        <p:txBody>
          <a:bodyPr>
            <a:noAutofit/>
          </a:bodyPr>
          <a:lstStyle/>
          <a:p>
            <a:pPr marL="365760" lvl="0" indent="-283464" algn="just">
              <a:spcBef>
                <a:spcPts val="600"/>
              </a:spcBef>
              <a:buClr>
                <a:schemeClr val="accent1"/>
              </a:buClr>
              <a:buSzPct val="80000"/>
              <a:defRPr/>
            </a:pPr>
            <a:r>
              <a:rPr lang="en-US" sz="2800" b="1">
                <a:solidFill>
                  <a:srgbClr val="2509F5"/>
                </a:solidFill>
                <a:latin typeface="Times New Roman" pitchFamily="18" charset="0"/>
                <a:cs typeface="Times New Roman" pitchFamily="18" charset="0"/>
              </a:rPr>
              <a:t>Từ </a:t>
            </a:r>
            <a:r>
              <a:rPr lang="vi-VN" sz="2800" b="1">
                <a:solidFill>
                  <a:srgbClr val="2509F5"/>
                </a:solidFill>
                <a:latin typeface="Times New Roman" pitchFamily="18" charset="0"/>
                <a:cs typeface="Times New Roman" pitchFamily="18" charset="0"/>
              </a:rPr>
              <a:t>đất</a:t>
            </a:r>
            <a:r>
              <a:rPr lang="en-US" sz="2800" b="1">
                <a:solidFill>
                  <a:srgbClr val="2509F5"/>
                </a:solidFill>
                <a:latin typeface="Times New Roman" pitchFamily="18" charset="0"/>
                <a:cs typeface="Times New Roman" pitchFamily="18" charset="0"/>
              </a:rPr>
              <a:t>, n</a:t>
            </a:r>
            <a:r>
              <a:rPr lang="vi-VN" sz="2800" b="1">
                <a:solidFill>
                  <a:srgbClr val="2509F5"/>
                </a:solidFill>
                <a:latin typeface="Times New Roman" pitchFamily="18" charset="0"/>
                <a:cs typeface="Times New Roman" pitchFamily="18" charset="0"/>
              </a:rPr>
              <a:t>ước</a:t>
            </a:r>
            <a:r>
              <a:rPr lang="en-US" sz="2800" b="1">
                <a:solidFill>
                  <a:srgbClr val="2509F5"/>
                </a:solidFill>
                <a:latin typeface="Times New Roman" pitchFamily="18" charset="0"/>
                <a:cs typeface="Times New Roman" pitchFamily="18" charset="0"/>
              </a:rPr>
              <a:t> m</a:t>
            </a:r>
            <a:r>
              <a:rPr lang="vi-VN" sz="2800" b="1">
                <a:solidFill>
                  <a:srgbClr val="2509F5"/>
                </a:solidFill>
                <a:latin typeface="Times New Roman" pitchFamily="18" charset="0"/>
                <a:cs typeface="Times New Roman" pitchFamily="18" charset="0"/>
              </a:rPr>
              <a:t>ư</a:t>
            </a:r>
            <a:r>
              <a:rPr lang="en-US" sz="2800" b="1">
                <a:solidFill>
                  <a:srgbClr val="2509F5"/>
                </a:solidFill>
                <a:latin typeface="Times New Roman" pitchFamily="18" charset="0"/>
                <a:cs typeface="Times New Roman" pitchFamily="18" charset="0"/>
              </a:rPr>
              <a:t>a, không khí………</a:t>
            </a:r>
            <a:endParaRPr kumimoji="0" lang="en-US" sz="2800" b="1" i="0" u="none" strike="noStrike" kern="1200" cap="none" spc="0" normalizeH="0" baseline="0" noProof="0" dirty="0">
              <a:ln>
                <a:noFill/>
              </a:ln>
              <a:solidFill>
                <a:srgbClr val="2509F5"/>
              </a:solidFill>
              <a:effectLst/>
              <a:uLnTx/>
              <a:uFillTx/>
              <a:latin typeface="Times New Roman" pitchFamily="18" charset="0"/>
              <a:ea typeface="+mn-ea"/>
              <a:cs typeface="Times New Roman" pitchFamily="18" charset="0"/>
            </a:endParaRPr>
          </a:p>
        </p:txBody>
      </p:sp>
      <p:sp>
        <p:nvSpPr>
          <p:cNvPr id="3" name="Cloud Callout 2"/>
          <p:cNvSpPr/>
          <p:nvPr/>
        </p:nvSpPr>
        <p:spPr>
          <a:xfrm>
            <a:off x="3886200" y="914400"/>
            <a:ext cx="5123688" cy="1943100"/>
          </a:xfrm>
          <a:prstGeom prst="cloudCallou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lvl="0" indent="-283464" algn="just">
              <a:spcBef>
                <a:spcPts val="600"/>
              </a:spcBef>
              <a:buClr>
                <a:schemeClr val="accent1"/>
              </a:buClr>
              <a:buSzPct val="80000"/>
              <a:defRPr/>
            </a:pPr>
            <a:r>
              <a:rPr lang="en-US" sz="3200" b="1">
                <a:solidFill>
                  <a:srgbClr val="2509F5"/>
                </a:solidFill>
                <a:latin typeface="Times New Roman" pitchFamily="18" charset="0"/>
                <a:cs typeface="Times New Roman" pitchFamily="18" charset="0"/>
              </a:rPr>
              <a:t>Cây rau, hoa lấy n</a:t>
            </a:r>
            <a:r>
              <a:rPr lang="vi-VN" sz="3200" b="1">
                <a:solidFill>
                  <a:srgbClr val="2509F5"/>
                </a:solidFill>
                <a:latin typeface="Times New Roman" pitchFamily="18" charset="0"/>
                <a:cs typeface="Times New Roman" pitchFamily="18" charset="0"/>
              </a:rPr>
              <a:t>ước</a:t>
            </a:r>
            <a:r>
              <a:rPr lang="en-US" sz="3200" b="1">
                <a:solidFill>
                  <a:srgbClr val="2509F5"/>
                </a:solidFill>
                <a:latin typeface="Times New Roman" pitchFamily="18" charset="0"/>
                <a:cs typeface="Times New Roman" pitchFamily="18" charset="0"/>
              </a:rPr>
              <a:t> ở </a:t>
            </a:r>
            <a:r>
              <a:rPr lang="vi-VN" sz="3200" b="1">
                <a:solidFill>
                  <a:srgbClr val="2509F5"/>
                </a:solidFill>
                <a:latin typeface="Times New Roman" pitchFamily="18" charset="0"/>
                <a:cs typeface="Times New Roman" pitchFamily="18" charset="0"/>
              </a:rPr>
              <a:t>đâ</a:t>
            </a:r>
            <a:r>
              <a:rPr lang="en-US" sz="3200" b="1">
                <a:solidFill>
                  <a:srgbClr val="2509F5"/>
                </a:solidFill>
                <a:latin typeface="Times New Roman" pitchFamily="18" charset="0"/>
                <a:cs typeface="Times New Roman" pitchFamily="18" charset="0"/>
              </a:rPr>
              <a:t>u?</a:t>
            </a:r>
            <a:endParaRPr lang="en-US" sz="3200" b="1" dirty="0">
              <a:solidFill>
                <a:srgbClr val="2509F5"/>
              </a:solidFill>
              <a:latin typeface="Times New Roman" pitchFamily="18" charset="0"/>
              <a:cs typeface="Times New Roman" pitchFamily="18" charset="0"/>
            </a:endParaRPr>
          </a:p>
        </p:txBody>
      </p:sp>
      <p:sp>
        <p:nvSpPr>
          <p:cNvPr id="11" name="Cloud Callout 10"/>
          <p:cNvSpPr/>
          <p:nvPr/>
        </p:nvSpPr>
        <p:spPr>
          <a:xfrm>
            <a:off x="3898900" y="914400"/>
            <a:ext cx="5123688" cy="1943100"/>
          </a:xfrm>
          <a:prstGeom prst="cloudCallou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lvl="0" indent="-283464" algn="just">
              <a:spcBef>
                <a:spcPts val="600"/>
              </a:spcBef>
              <a:buClr>
                <a:schemeClr val="accent1"/>
              </a:buClr>
              <a:buSzPct val="80000"/>
              <a:defRPr/>
            </a:pPr>
            <a:r>
              <a:rPr lang="en-US" sz="3200" b="1">
                <a:solidFill>
                  <a:srgbClr val="2509F5"/>
                </a:solidFill>
                <a:latin typeface="Times New Roman" pitchFamily="18" charset="0"/>
                <a:cs typeface="Times New Roman" pitchFamily="18" charset="0"/>
              </a:rPr>
              <a:t>Nước có tác dụng như thế nào với cây?</a:t>
            </a:r>
            <a:endParaRPr lang="en-US" sz="3200" b="1" dirty="0">
              <a:solidFill>
                <a:srgbClr val="2509F5"/>
              </a:solidFill>
              <a:latin typeface="Times New Roman" pitchFamily="18" charset="0"/>
              <a:cs typeface="Times New Roman" pitchFamily="18" charset="0"/>
            </a:endParaRPr>
          </a:p>
        </p:txBody>
      </p:sp>
      <p:sp>
        <p:nvSpPr>
          <p:cNvPr id="4" name="Rounded Rectangle 3"/>
          <p:cNvSpPr/>
          <p:nvPr/>
        </p:nvSpPr>
        <p:spPr>
          <a:xfrm>
            <a:off x="2476500" y="3143251"/>
            <a:ext cx="5697416" cy="53974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txBox="1">
            <a:spLocks noGrp="1"/>
          </p:cNvSpPr>
          <p:nvPr>
            <p:ph type="title"/>
          </p:nvPr>
        </p:nvSpPr>
        <p:spPr>
          <a:xfrm>
            <a:off x="228600" y="3562350"/>
            <a:ext cx="8915400" cy="895350"/>
          </a:xfrm>
          <a:prstGeom prst="rect">
            <a:avLst/>
          </a:prstGeom>
        </p:spPr>
        <p:txBody>
          <a:bodyPr>
            <a:noAutofit/>
          </a:bodyPr>
          <a:lstStyle/>
          <a:p>
            <a:pPr marL="365760" lvl="0" indent="-283464" algn="l">
              <a:spcBef>
                <a:spcPts val="600"/>
              </a:spcBef>
              <a:buClr>
                <a:schemeClr val="accent1"/>
              </a:buClr>
              <a:buSzPct val="80000"/>
              <a:defRPr/>
            </a:pPr>
            <a:r>
              <a:rPr lang="en-US" sz="2800" b="1" noProof="0">
                <a:solidFill>
                  <a:srgbClr val="2509F5"/>
                </a:solidFill>
                <a:latin typeface="Times New Roman" pitchFamily="18" charset="0"/>
                <a:cs typeface="Times New Roman" pitchFamily="18" charset="0"/>
              </a:rPr>
              <a:t>   N</a:t>
            </a:r>
            <a:r>
              <a:rPr lang="vi-VN" sz="2800" b="1">
                <a:solidFill>
                  <a:srgbClr val="2509F5"/>
                </a:solidFill>
                <a:latin typeface="Times New Roman" pitchFamily="18" charset="0"/>
                <a:cs typeface="Times New Roman" pitchFamily="18" charset="0"/>
              </a:rPr>
              <a:t>ướ</a:t>
            </a:r>
            <a:r>
              <a:rPr lang="en-US" sz="2800" b="1">
                <a:solidFill>
                  <a:srgbClr val="2509F5"/>
                </a:solidFill>
                <a:latin typeface="Times New Roman" pitchFamily="18" charset="0"/>
                <a:cs typeface="Times New Roman" pitchFamily="18" charset="0"/>
              </a:rPr>
              <a:t>c hòa tan chất dinh d</a:t>
            </a:r>
            <a:r>
              <a:rPr lang="vi-VN" sz="2800" b="1">
                <a:solidFill>
                  <a:srgbClr val="2509F5"/>
                </a:solidFill>
                <a:latin typeface="Times New Roman" pitchFamily="18" charset="0"/>
                <a:cs typeface="Times New Roman" pitchFamily="18" charset="0"/>
              </a:rPr>
              <a:t>ưỡng</a:t>
            </a:r>
            <a:r>
              <a:rPr lang="en-US" sz="2800" b="1">
                <a:solidFill>
                  <a:srgbClr val="2509F5"/>
                </a:solidFill>
                <a:latin typeface="Times New Roman" pitchFamily="18" charset="0"/>
                <a:cs typeface="Times New Roman" pitchFamily="18" charset="0"/>
              </a:rPr>
              <a:t> ở trong </a:t>
            </a:r>
            <a:r>
              <a:rPr lang="vi-VN" sz="2800" b="1">
                <a:solidFill>
                  <a:srgbClr val="2509F5"/>
                </a:solidFill>
                <a:latin typeface="Times New Roman" pitchFamily="18" charset="0"/>
                <a:cs typeface="Times New Roman" pitchFamily="18" charset="0"/>
              </a:rPr>
              <a:t>đất</a:t>
            </a:r>
            <a:r>
              <a:rPr lang="en-US" sz="2800" b="1">
                <a:solidFill>
                  <a:srgbClr val="2509F5"/>
                </a:solidFill>
                <a:latin typeface="Times New Roman" pitchFamily="18" charset="0"/>
                <a:cs typeface="Times New Roman" pitchFamily="18" charset="0"/>
              </a:rPr>
              <a:t> </a:t>
            </a:r>
            <a:r>
              <a:rPr lang="vi-VN" sz="2800" b="1">
                <a:solidFill>
                  <a:srgbClr val="2509F5"/>
                </a:solidFill>
                <a:latin typeface="Times New Roman" pitchFamily="18" charset="0"/>
                <a:cs typeface="Times New Roman" pitchFamily="18" charset="0"/>
              </a:rPr>
              <a:t>để</a:t>
            </a:r>
            <a:r>
              <a:rPr lang="en-US" sz="2800" b="1">
                <a:solidFill>
                  <a:srgbClr val="2509F5"/>
                </a:solidFill>
                <a:latin typeface="Times New Roman" pitchFamily="18" charset="0"/>
                <a:cs typeface="Times New Roman" pitchFamily="18" charset="0"/>
              </a:rPr>
              <a:t> rễ cây hút </a:t>
            </a:r>
            <a:r>
              <a:rPr lang="vi-VN" sz="2800" b="1">
                <a:solidFill>
                  <a:srgbClr val="2509F5"/>
                </a:solidFill>
                <a:latin typeface="Times New Roman" pitchFamily="18" charset="0"/>
                <a:cs typeface="Times New Roman" pitchFamily="18" charset="0"/>
              </a:rPr>
              <a:t>được</a:t>
            </a:r>
            <a:r>
              <a:rPr lang="en-US" sz="2800" b="1">
                <a:solidFill>
                  <a:srgbClr val="2509F5"/>
                </a:solidFill>
                <a:latin typeface="Times New Roman" pitchFamily="18" charset="0"/>
                <a:cs typeface="Times New Roman" pitchFamily="18" charset="0"/>
              </a:rPr>
              <a:t> dễ dàng </a:t>
            </a:r>
            <a:r>
              <a:rPr lang="vi-VN" sz="2800" b="1">
                <a:solidFill>
                  <a:srgbClr val="2509F5"/>
                </a:solidFill>
                <a:latin typeface="Times New Roman" pitchFamily="18" charset="0"/>
                <a:cs typeface="Times New Roman" pitchFamily="18" charset="0"/>
              </a:rPr>
              <a:t>đồng</a:t>
            </a:r>
            <a:r>
              <a:rPr lang="en-US" sz="2800" b="1">
                <a:solidFill>
                  <a:srgbClr val="2509F5"/>
                </a:solidFill>
                <a:latin typeface="Times New Roman" pitchFamily="18" charset="0"/>
                <a:cs typeface="Times New Roman" pitchFamily="18" charset="0"/>
              </a:rPr>
              <a:t> thời n</a:t>
            </a:r>
            <a:r>
              <a:rPr lang="vi-VN" sz="2800" b="1">
                <a:solidFill>
                  <a:srgbClr val="2509F5"/>
                </a:solidFill>
                <a:latin typeface="Times New Roman" pitchFamily="18" charset="0"/>
                <a:cs typeface="Times New Roman" pitchFamily="18" charset="0"/>
              </a:rPr>
              <a:t>ước</a:t>
            </a:r>
            <a:r>
              <a:rPr lang="en-US" sz="2800" b="1">
                <a:solidFill>
                  <a:srgbClr val="2509F5"/>
                </a:solidFill>
                <a:latin typeface="Times New Roman" pitchFamily="18" charset="0"/>
                <a:cs typeface="Times New Roman" pitchFamily="18" charset="0"/>
              </a:rPr>
              <a:t> còn tham gia vận chuyển các chất và </a:t>
            </a:r>
            <a:r>
              <a:rPr lang="vi-VN" sz="2800" b="1">
                <a:solidFill>
                  <a:srgbClr val="2509F5"/>
                </a:solidFill>
                <a:latin typeface="Times New Roman" pitchFamily="18" charset="0"/>
                <a:cs typeface="Times New Roman" pitchFamily="18" charset="0"/>
              </a:rPr>
              <a:t>đ</a:t>
            </a:r>
            <a:r>
              <a:rPr lang="en-US" sz="2800" b="1">
                <a:solidFill>
                  <a:srgbClr val="2509F5"/>
                </a:solidFill>
                <a:latin typeface="Times New Roman" pitchFamily="18" charset="0"/>
                <a:cs typeface="Times New Roman" pitchFamily="18" charset="0"/>
              </a:rPr>
              <a:t>iều hòa nhiệt </a:t>
            </a:r>
            <a:r>
              <a:rPr lang="vi-VN" sz="2800" b="1">
                <a:solidFill>
                  <a:srgbClr val="2509F5"/>
                </a:solidFill>
                <a:latin typeface="Times New Roman" pitchFamily="18" charset="0"/>
                <a:cs typeface="Times New Roman" pitchFamily="18" charset="0"/>
              </a:rPr>
              <a:t>độ</a:t>
            </a:r>
            <a:r>
              <a:rPr lang="en-US" sz="2800" b="1">
                <a:solidFill>
                  <a:srgbClr val="2509F5"/>
                </a:solidFill>
                <a:latin typeface="Times New Roman" pitchFamily="18" charset="0"/>
                <a:cs typeface="Times New Roman" pitchFamily="18" charset="0"/>
              </a:rPr>
              <a:t> trong cây</a:t>
            </a:r>
            <a:endParaRPr kumimoji="0" lang="en-US" sz="2800" b="1" i="0" u="none" strike="noStrike" kern="1200" cap="none" spc="0" normalizeH="0" baseline="0" noProof="0" dirty="0">
              <a:ln>
                <a:noFill/>
              </a:ln>
              <a:solidFill>
                <a:srgbClr val="2509F5"/>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67182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11" grpId="0" animBg="1"/>
      <p:bldP spid="4"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
          </p:nvPr>
        </p:nvSpPr>
        <p:spPr>
          <a:xfrm>
            <a:off x="4953000" y="3774678"/>
            <a:ext cx="4041775" cy="1181894"/>
          </a:xfrm>
        </p:spPr>
        <p:txBody>
          <a:bodyPr>
            <a:noAutofit/>
          </a:bodyPr>
          <a:lstStyle/>
          <a:p>
            <a:r>
              <a:rPr lang="en-US">
                <a:latin typeface="Times New Roman" pitchFamily="18" charset="0"/>
                <a:cs typeface="Times New Roman" pitchFamily="18" charset="0"/>
              </a:rPr>
              <a:t>Thừa n</a:t>
            </a:r>
            <a:r>
              <a:rPr lang="vi-VN">
                <a:latin typeface="Times New Roman" pitchFamily="18" charset="0"/>
                <a:cs typeface="Times New Roman" pitchFamily="18" charset="0"/>
              </a:rPr>
              <a:t>ước</a:t>
            </a:r>
            <a:r>
              <a:rPr lang="en-US">
                <a:latin typeface="Times New Roman" pitchFamily="18" charset="0"/>
                <a:cs typeface="Times New Roman" pitchFamily="18" charset="0"/>
              </a:rPr>
              <a:t>, cây bị úng, bộ rễ không hoạt </a:t>
            </a:r>
            <a:r>
              <a:rPr lang="vi-VN">
                <a:latin typeface="Times New Roman" pitchFamily="18" charset="0"/>
                <a:cs typeface="Times New Roman" pitchFamily="18" charset="0"/>
              </a:rPr>
              <a:t>động</a:t>
            </a:r>
            <a:r>
              <a:rPr lang="en-US">
                <a:latin typeface="Times New Roman" pitchFamily="18" charset="0"/>
                <a:cs typeface="Times New Roman" pitchFamily="18" charset="0"/>
              </a:rPr>
              <a:t> </a:t>
            </a:r>
            <a:r>
              <a:rPr lang="vi-VN">
                <a:latin typeface="Times New Roman" pitchFamily="18" charset="0"/>
                <a:cs typeface="Times New Roman" pitchFamily="18" charset="0"/>
              </a:rPr>
              <a:t>được</a:t>
            </a:r>
            <a:r>
              <a:rPr lang="en-US">
                <a:latin typeface="Times New Roman" pitchFamily="18" charset="0"/>
                <a:cs typeface="Times New Roman" pitchFamily="18" charset="0"/>
              </a:rPr>
              <a:t>, cây dễ bị sâu bệnh phá hại…..</a:t>
            </a:r>
          </a:p>
        </p:txBody>
      </p:sp>
      <p:sp>
        <p:nvSpPr>
          <p:cNvPr id="8" name="Title 7"/>
          <p:cNvSpPr>
            <a:spLocks noGrp="1"/>
          </p:cNvSpPr>
          <p:nvPr>
            <p:ph type="title"/>
          </p:nvPr>
        </p:nvSpPr>
        <p:spPr>
          <a:xfrm>
            <a:off x="457200" y="19050"/>
            <a:ext cx="8229600" cy="723900"/>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4800">
                <a:ln w="18415" cmpd="sng">
                  <a:solidFill>
                    <a:srgbClr val="00B0F0"/>
                  </a:solidFill>
                  <a:prstDash val="solid"/>
                </a:ln>
                <a:solidFill>
                  <a:srgbClr val="00B0F0"/>
                </a:solidFill>
                <a:latin typeface="Times New Roman" pitchFamily="18" charset="0"/>
                <a:cs typeface="Times New Roman" pitchFamily="18" charset="0"/>
              </a:rPr>
              <a:t>2. N</a:t>
            </a:r>
            <a:r>
              <a:rPr lang="vi-VN" sz="4800">
                <a:ln w="18415" cmpd="sng">
                  <a:solidFill>
                    <a:srgbClr val="00B0F0"/>
                  </a:solidFill>
                  <a:prstDash val="solid"/>
                </a:ln>
                <a:solidFill>
                  <a:srgbClr val="00B0F0"/>
                </a:solidFill>
                <a:latin typeface="Times New Roman" pitchFamily="18" charset="0"/>
                <a:cs typeface="Times New Roman" pitchFamily="18" charset="0"/>
              </a:rPr>
              <a:t>ước</a:t>
            </a:r>
            <a:endParaRPr lang="en-US" sz="4800">
              <a:ln w="18415" cmpd="sng">
                <a:solidFill>
                  <a:srgbClr val="00B0F0"/>
                </a:solidFill>
                <a:prstDash val="solid"/>
              </a:ln>
              <a:solidFill>
                <a:srgbClr val="00B0F0"/>
              </a:solidFill>
              <a:latin typeface="Times New Roman" pitchFamily="18" charset="0"/>
              <a:cs typeface="Times New Roman" pitchFamily="18" charset="0"/>
            </a:endParaRPr>
          </a:p>
        </p:txBody>
      </p:sp>
      <p:pic>
        <p:nvPicPr>
          <p:cNvPr id="9" name="Picture 3" descr="C:\Users\Miss Sen\Desktop\11094039-d11.jpg"/>
          <p:cNvPicPr>
            <a:picLocks noGrp="1" noChangeAspect="1" noChangeArrowheads="1"/>
          </p:cNvPicPr>
          <p:nvPr>
            <p:ph sz="half" idx="2"/>
          </p:nvPr>
        </p:nvPicPr>
        <p:blipFill>
          <a:blip r:embed="rId2"/>
          <a:srcRect/>
          <a:stretch>
            <a:fillRect/>
          </a:stretch>
        </p:blipFill>
        <p:spPr bwMode="auto">
          <a:xfrm>
            <a:off x="533400" y="1581150"/>
            <a:ext cx="3429000" cy="2057400"/>
          </a:xfrm>
          <a:prstGeom prst="rect">
            <a:avLst/>
          </a:prstGeom>
          <a:ln w="38100" cap="sq">
            <a:solidFill>
              <a:srgbClr val="2509F5"/>
            </a:solidFill>
            <a:prstDash val="solid"/>
            <a:miter lim="800000"/>
          </a:ln>
          <a:effectLst>
            <a:outerShdw blurRad="50800" dist="38100" dir="2700000" algn="tl" rotWithShape="0">
              <a:srgbClr val="000000">
                <a:alpha val="43000"/>
              </a:srgbClr>
            </a:outerShdw>
          </a:effectLst>
        </p:spPr>
      </p:pic>
      <p:pic>
        <p:nvPicPr>
          <p:cNvPr id="10" name="Picture 2" descr="C:\Users\Miss Sen\Desktop\images (2).jpg"/>
          <p:cNvPicPr>
            <a:picLocks noGrp="1" noChangeAspect="1" noChangeArrowheads="1"/>
          </p:cNvPicPr>
          <p:nvPr>
            <p:ph sz="quarter" idx="4"/>
          </p:nvPr>
        </p:nvPicPr>
        <p:blipFill>
          <a:blip r:embed="rId3"/>
          <a:srcRect/>
          <a:stretch>
            <a:fillRect/>
          </a:stretch>
        </p:blipFill>
        <p:spPr bwMode="auto">
          <a:xfrm>
            <a:off x="4965700" y="1581150"/>
            <a:ext cx="3505199" cy="2057400"/>
          </a:xfrm>
          <a:prstGeom prst="rect">
            <a:avLst/>
          </a:prstGeom>
          <a:ln w="38100" cap="sq">
            <a:solidFill>
              <a:srgbClr val="2509F5"/>
            </a:solidFill>
            <a:prstDash val="solid"/>
            <a:miter lim="800000"/>
          </a:ln>
          <a:effectLst>
            <a:outerShdw blurRad="50800" dist="38100" dir="2700000" algn="tl" rotWithShape="0">
              <a:srgbClr val="000000">
                <a:alpha val="43000"/>
              </a:srgbClr>
            </a:outerShdw>
          </a:effectLst>
        </p:spPr>
      </p:pic>
      <p:sp>
        <p:nvSpPr>
          <p:cNvPr id="11" name="Text Placeholder 10"/>
          <p:cNvSpPr>
            <a:spLocks noGrp="1"/>
          </p:cNvSpPr>
          <p:nvPr>
            <p:ph type="body" idx="1"/>
          </p:nvPr>
        </p:nvSpPr>
        <p:spPr>
          <a:xfrm>
            <a:off x="457200" y="3927872"/>
            <a:ext cx="3733800" cy="723900"/>
          </a:xfrm>
        </p:spPr>
        <p:txBody>
          <a:bodyPr>
            <a:noAutofit/>
          </a:bodyPr>
          <a:lstStyle/>
          <a:p>
            <a:endParaRPr lang="en-US">
              <a:latin typeface="Times New Roman" pitchFamily="18" charset="0"/>
              <a:cs typeface="Times New Roman" pitchFamily="18" charset="0"/>
            </a:endParaRPr>
          </a:p>
          <a:p>
            <a:r>
              <a:rPr lang="en-US">
                <a:latin typeface="Times New Roman" pitchFamily="18" charset="0"/>
                <a:cs typeface="Times New Roman" pitchFamily="18" charset="0"/>
              </a:rPr>
              <a:t>Thiếu n</a:t>
            </a:r>
            <a:r>
              <a:rPr lang="vi-VN">
                <a:latin typeface="Times New Roman" pitchFamily="18" charset="0"/>
                <a:cs typeface="Times New Roman" pitchFamily="18" charset="0"/>
              </a:rPr>
              <a:t>ước</a:t>
            </a:r>
            <a:r>
              <a:rPr lang="en-US">
                <a:latin typeface="Times New Roman" pitchFamily="18" charset="0"/>
                <a:cs typeface="Times New Roman" pitchFamily="18" charset="0"/>
              </a:rPr>
              <a:t>, cây chậm lớn, khô héo</a:t>
            </a:r>
          </a:p>
        </p:txBody>
      </p:sp>
      <p:sp>
        <p:nvSpPr>
          <p:cNvPr id="12" name="Text Placeholder 3"/>
          <p:cNvSpPr txBox="1">
            <a:spLocks/>
          </p:cNvSpPr>
          <p:nvPr/>
        </p:nvSpPr>
        <p:spPr>
          <a:xfrm>
            <a:off x="1231900" y="965200"/>
            <a:ext cx="7467600" cy="47982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800">
                <a:latin typeface="Times New Roman" pitchFamily="18" charset="0"/>
                <a:cs typeface="Times New Roman" pitchFamily="18" charset="0"/>
              </a:rPr>
              <a:t>Cây có hiện t</a:t>
            </a:r>
            <a:r>
              <a:rPr lang="vi-VN" sz="2800">
                <a:latin typeface="Times New Roman" pitchFamily="18" charset="0"/>
                <a:cs typeface="Times New Roman" pitchFamily="18" charset="0"/>
              </a:rPr>
              <a:t>ượ</a:t>
            </a:r>
            <a:r>
              <a:rPr lang="en-US" sz="2800">
                <a:latin typeface="Times New Roman" pitchFamily="18" charset="0"/>
                <a:cs typeface="Times New Roman" pitchFamily="18" charset="0"/>
              </a:rPr>
              <a:t>ng gì khi thiếu hoặc thừa n</a:t>
            </a:r>
            <a:r>
              <a:rPr lang="vi-VN" sz="2800">
                <a:latin typeface="Times New Roman" pitchFamily="18" charset="0"/>
                <a:cs typeface="Times New Roman" pitchFamily="18" charset="0"/>
              </a:rPr>
              <a:t>ước</a:t>
            </a:r>
            <a:r>
              <a:rPr lang="en-US" sz="2800">
                <a:latin typeface="Times New Roman" pitchFamily="18" charset="0"/>
                <a:cs typeface="Times New Roman" pitchFamily="18" charset="0"/>
              </a:rPr>
              <a:t>?</a:t>
            </a:r>
          </a:p>
        </p:txBody>
      </p:sp>
    </p:spTree>
    <p:extLst>
      <p:ext uri="{BB962C8B-B14F-4D97-AF65-F5344CB8AC3E}">
        <p14:creationId xmlns:p14="http://schemas.microsoft.com/office/powerpoint/2010/main" val="4244151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circle(in)">
                                      <p:cBhvr>
                                        <p:cTn id="15" dur="20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circle(in)">
                                      <p:cBhvr>
                                        <p:cTn id="20"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0B75D01B-859E-4FA6-A0C5-3D2F4786C26A}"/>
              </a:ext>
            </a:extLst>
          </p:cNvPr>
          <p:cNvSpPr>
            <a:spLocks noGrp="1"/>
          </p:cNvSpPr>
          <p:nvPr>
            <p:ph type="title"/>
          </p:nvPr>
        </p:nvSpPr>
        <p:spPr>
          <a:xfrm>
            <a:off x="381000" y="4416009"/>
            <a:ext cx="3699712" cy="685800"/>
          </a:xfrm>
        </p:spPr>
        <p:txBody>
          <a:bodyPr/>
          <a:lstStyle/>
          <a:p>
            <a:pPr algn="l"/>
            <a:r>
              <a:rPr lang="en-US" altLang="en-US" sz="2700"/>
              <a:t>   </a:t>
            </a:r>
            <a:r>
              <a:rPr lang="vi-VN" altLang="en-US" sz="2700"/>
              <a:t> </a:t>
            </a:r>
            <a:r>
              <a:rPr lang="en-US" altLang="en-US" sz="2100"/>
              <a:t>Cây bị ngập </a:t>
            </a:r>
            <a:r>
              <a:rPr lang="vi-VN" altLang="en-US" sz="2100"/>
              <a:t>nước do mưa</a:t>
            </a:r>
            <a:endParaRPr lang="en-US" altLang="en-US" sz="2100"/>
          </a:p>
        </p:txBody>
      </p:sp>
      <p:pic>
        <p:nvPicPr>
          <p:cNvPr id="14339" name="Content Placeholder 9" descr="2.jpg">
            <a:extLst>
              <a:ext uri="{FF2B5EF4-FFF2-40B4-BE49-F238E27FC236}">
                <a16:creationId xmlns:a16="http://schemas.microsoft.com/office/drawing/2014/main" id="{DD07A512-5FF1-49F5-9FE8-2D0F31A990B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4188" y="-1009649"/>
            <a:ext cx="4499811" cy="5425658"/>
          </a:xfrm>
        </p:spPr>
      </p:pic>
      <p:pic>
        <p:nvPicPr>
          <p:cNvPr id="14340" name="Content Placeholder 8" descr="1.jpg">
            <a:extLst>
              <a:ext uri="{FF2B5EF4-FFF2-40B4-BE49-F238E27FC236}">
                <a16:creationId xmlns:a16="http://schemas.microsoft.com/office/drawing/2014/main" id="{6488F49E-38B7-4AAF-A30D-134F8EFE6457}"/>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0053" y="-1085850"/>
            <a:ext cx="4629150" cy="5501859"/>
          </a:xfrm>
        </p:spPr>
      </p:pic>
      <p:sp>
        <p:nvSpPr>
          <p:cNvPr id="5" name="Title 3">
            <a:extLst>
              <a:ext uri="{FF2B5EF4-FFF2-40B4-BE49-F238E27FC236}">
                <a16:creationId xmlns:a16="http://schemas.microsoft.com/office/drawing/2014/main" id="{D0F3811B-5B09-4BC6-A9BE-860F23ECABA3}"/>
              </a:ext>
            </a:extLst>
          </p:cNvPr>
          <p:cNvSpPr txBox="1">
            <a:spLocks/>
          </p:cNvSpPr>
          <p:nvPr/>
        </p:nvSpPr>
        <p:spPr bwMode="auto">
          <a:xfrm>
            <a:off x="5672888" y="4416009"/>
            <a:ext cx="33187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a:lstStyle>
          <a:p>
            <a:pPr algn="l"/>
            <a:r>
              <a:rPr lang="en-US" altLang="en-US" sz="2100" kern="0"/>
              <a:t>Cây bị thiếu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ircle(in)">
                                      <p:cBhvr>
                                        <p:cTn id="7" dur="22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circle(in)">
                                      <p:cBhvr>
                                        <p:cTn id="12" dur="2000"/>
                                        <p:tgtEl>
                                          <p:spTgt spid="1433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339"/>
                                        </p:tgtEl>
                                        <p:attrNameLst>
                                          <p:attrName>style.visibility</p:attrName>
                                        </p:attrNameLst>
                                      </p:cBhvr>
                                      <p:to>
                                        <p:strVal val="visible"/>
                                      </p:to>
                                    </p:set>
                                    <p:animEffect transition="in" filter="circle(in)">
                                      <p:cBhvr>
                                        <p:cTn id="17" dur="2000"/>
                                        <p:tgtEl>
                                          <p:spTgt spid="1433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2590800" y="57150"/>
            <a:ext cx="2438400" cy="762000"/>
          </a:xfrm>
          <a:prstGeom prst="rect">
            <a:avLst/>
          </a:prstGeom>
        </p:spPr>
        <p:txBody>
          <a:bodyPr>
            <a:noAutofit/>
          </a:bodyPr>
          <a:lstStyle/>
          <a:p>
            <a:pPr marL="365760" indent="-283464" algn="ctr">
              <a:spcBef>
                <a:spcPts val="600"/>
              </a:spcBef>
              <a:buClr>
                <a:schemeClr val="accent1"/>
              </a:buClr>
              <a:buSzPct val="80000"/>
              <a:defRPr/>
            </a:pPr>
            <a:r>
              <a:rPr lang="en-US" sz="3600" b="1">
                <a:solidFill>
                  <a:srgbClr val="FF0000"/>
                </a:solidFill>
                <a:latin typeface="Times New Roman" pitchFamily="18" charset="0"/>
                <a:cs typeface="Times New Roman" pitchFamily="18" charset="0"/>
              </a:rPr>
              <a:t>Kết luận </a:t>
            </a:r>
          </a:p>
          <a:p>
            <a:pPr marL="365760" marR="0" lvl="0" indent="-283464" algn="just" defTabSz="914400" rtl="0" eaLnBrk="1" fontAlgn="auto" latinLnBrk="0" hangingPunct="1">
              <a:lnSpc>
                <a:spcPct val="100000"/>
              </a:lnSpc>
              <a:spcBef>
                <a:spcPts val="600"/>
              </a:spcBef>
              <a:spcAft>
                <a:spcPts val="0"/>
              </a:spcAft>
              <a:buClr>
                <a:schemeClr val="accent1"/>
              </a:buClr>
              <a:buSzPct val="80000"/>
              <a:tabLst/>
              <a:defRPr/>
            </a:pPr>
            <a:endPar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tabLst/>
              <a:defRPr/>
            </a:pPr>
            <a:endParaRPr kumimoji="0" lang="en-US" sz="3600" b="1" i="0" u="none" strike="noStrike" kern="1200" cap="none" spc="0" normalizeH="0" noProof="0" dirty="0">
              <a:ln>
                <a:noFill/>
              </a:ln>
              <a:solidFill>
                <a:srgbClr val="FF0000"/>
              </a:solidFill>
              <a:effectLst/>
              <a:uLnTx/>
              <a:uFillTx/>
              <a:latin typeface="Times New Roman" pitchFamily="18" charset="0"/>
              <a:cs typeface="Times New Roman" pitchFamily="18" charset="0"/>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4" name="Title 3"/>
          <p:cNvSpPr>
            <a:spLocks noGrp="1"/>
          </p:cNvSpPr>
          <p:nvPr>
            <p:ph type="title"/>
          </p:nvPr>
        </p:nvSpPr>
        <p:spPr>
          <a:xfrm>
            <a:off x="1066800" y="666750"/>
            <a:ext cx="7467600" cy="1310879"/>
          </a:xfrm>
        </p:spPr>
        <p:txBody>
          <a:bodyPr>
            <a:noAutofit/>
          </a:bodyPr>
          <a:lstStyle/>
          <a:p>
            <a:pPr marL="365760" indent="-283464" algn="l">
              <a:spcBef>
                <a:spcPts val="600"/>
              </a:spcBef>
              <a:defRPr/>
            </a:pPr>
            <a:r>
              <a:rPr lang="en-US" sz="2800">
                <a:solidFill>
                  <a:schemeClr val="tx2"/>
                </a:solidFill>
                <a:latin typeface="Times New Roman" pitchFamily="18" charset="0"/>
                <a:cs typeface="Times New Roman" pitchFamily="18" charset="0"/>
              </a:rPr>
              <a:t>Nước rất cần thiết cho cây trồng, nhất là rau, hoa.</a:t>
            </a:r>
            <a:br>
              <a:rPr lang="en-US" sz="2800">
                <a:solidFill>
                  <a:schemeClr val="tx2"/>
                </a:solidFill>
                <a:latin typeface="Times New Roman" pitchFamily="18" charset="0"/>
                <a:cs typeface="Times New Roman" pitchFamily="18" charset="0"/>
              </a:rPr>
            </a:br>
            <a:r>
              <a:rPr lang="en-US" sz="2800">
                <a:solidFill>
                  <a:schemeClr val="tx2"/>
                </a:solidFill>
                <a:latin typeface="Times New Roman" pitchFamily="18" charset="0"/>
                <a:cs typeface="Times New Roman" pitchFamily="18" charset="0"/>
              </a:rPr>
              <a:t>Vì vậy phải luôn tưới nước, đảm bảo cho đất đủ nước để cây phát triển.</a:t>
            </a:r>
            <a:endParaRPr lang="en-US" sz="2800">
              <a:solidFill>
                <a:srgbClr val="7030A0"/>
              </a:solidFill>
            </a:endParaRPr>
          </a:p>
        </p:txBody>
      </p:sp>
      <p:pic>
        <p:nvPicPr>
          <p:cNvPr id="5" name="Picture 5" descr="Kết quả hình ảnh cho tưới cây">
            <a:extLst>
              <a:ext uri="{FF2B5EF4-FFF2-40B4-BE49-F238E27FC236}">
                <a16:creationId xmlns:a16="http://schemas.microsoft.com/office/drawing/2014/main" id="{D5FD67E2-2D30-4CC7-B9BF-2828A1F5A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7629"/>
            <a:ext cx="9144000" cy="272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7307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14300"/>
            <a:ext cx="8229600" cy="685800"/>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4800">
                <a:ln w="18415" cmpd="sng">
                  <a:solidFill>
                    <a:srgbClr val="00B0F0"/>
                  </a:solidFill>
                  <a:prstDash val="solid"/>
                </a:ln>
                <a:solidFill>
                  <a:srgbClr val="00B0F0"/>
                </a:solidFill>
                <a:latin typeface="Times New Roman" pitchFamily="18" charset="0"/>
                <a:cs typeface="Times New Roman" pitchFamily="18" charset="0"/>
              </a:rPr>
              <a:t>3. Ánh</a:t>
            </a:r>
            <a:r>
              <a:rPr lang="vi-VN" sz="4800">
                <a:ln w="18415" cmpd="sng">
                  <a:solidFill>
                    <a:srgbClr val="00B0F0"/>
                  </a:solidFill>
                  <a:prstDash val="solid"/>
                </a:ln>
                <a:solidFill>
                  <a:srgbClr val="00B0F0"/>
                </a:solidFill>
                <a:latin typeface="Times New Roman" pitchFamily="18" charset="0"/>
                <a:cs typeface="Times New Roman" pitchFamily="18" charset="0"/>
              </a:rPr>
              <a:t> sáng</a:t>
            </a:r>
            <a:endParaRPr lang="en-US" sz="4800">
              <a:ln w="18415" cmpd="sng">
                <a:solidFill>
                  <a:srgbClr val="00B0F0"/>
                </a:solidFill>
                <a:prstDash val="solid"/>
              </a:ln>
              <a:solidFill>
                <a:srgbClr val="00B0F0"/>
              </a:solidFill>
              <a:latin typeface="Times New Roman" pitchFamily="18" charset="0"/>
              <a:cs typeface="Times New Roman" pitchFamily="18" charset="0"/>
            </a:endParaRPr>
          </a:p>
        </p:txBody>
      </p:sp>
      <p:sp>
        <p:nvSpPr>
          <p:cNvPr id="7" name="Rectangle 8"/>
          <p:cNvSpPr>
            <a:spLocks noGrp="1" noChangeArrowheads="1"/>
          </p:cNvSpPr>
          <p:nvPr>
            <p:ph sz="half" idx="1"/>
          </p:nvPr>
        </p:nvSpPr>
        <p:spPr>
          <a:xfrm>
            <a:off x="228600" y="1200151"/>
            <a:ext cx="3429000" cy="3394472"/>
          </a:xfrm>
          <a:noFill/>
        </p:spPr>
        <p:txBody>
          <a:bodyPr/>
          <a:lstStyle/>
          <a:p>
            <a:pPr eaLnBrk="1" hangingPunct="1">
              <a:buFontTx/>
              <a:buBlip>
                <a:blip r:embed="rId3"/>
              </a:buBlip>
            </a:pPr>
            <a:r>
              <a:rPr lang="en-US"/>
              <a:t>  </a:t>
            </a:r>
            <a:r>
              <a:rPr lang="en-US">
                <a:latin typeface="Times New Roman" pitchFamily="18" charset="0"/>
                <a:cs typeface="Times New Roman" pitchFamily="18" charset="0"/>
              </a:rPr>
              <a:t>Cây nhận ánh sáng từ đâu?</a:t>
            </a:r>
          </a:p>
          <a:p>
            <a:pPr eaLnBrk="1" hangingPunct="1">
              <a:buFontTx/>
              <a:buBlip>
                <a:blip r:embed="rId3"/>
              </a:buBlip>
            </a:pPr>
            <a:r>
              <a:rPr lang="en-US"/>
              <a:t>  </a:t>
            </a:r>
            <a:r>
              <a:rPr lang="en-US">
                <a:latin typeface="Times New Roman" pitchFamily="18" charset="0"/>
                <a:cs typeface="Times New Roman" pitchFamily="18" charset="0"/>
              </a:rPr>
              <a:t>Ánh sáng có tác dụng gì đối với cây rau, hoa?</a:t>
            </a:r>
          </a:p>
          <a:p>
            <a:pPr marL="0" indent="0" eaLnBrk="1" hangingPunct="1">
              <a:buNone/>
            </a:pPr>
            <a:endParaRPr lang="en-US"/>
          </a:p>
          <a:p>
            <a:pPr marL="0" indent="0" eaLnBrk="1" hangingPunct="1">
              <a:buNone/>
            </a:pPr>
            <a:endParaRPr lang="vi-VN"/>
          </a:p>
          <a:p>
            <a:pPr marL="0" indent="0" eaLnBrk="1" hangingPunct="1">
              <a:buNone/>
            </a:pPr>
            <a:endParaRPr lang="vi-VN"/>
          </a:p>
        </p:txBody>
      </p:sp>
      <p:sp>
        <p:nvSpPr>
          <p:cNvPr id="11" name="Content Placeholder 10"/>
          <p:cNvSpPr>
            <a:spLocks noGrp="1"/>
          </p:cNvSpPr>
          <p:nvPr>
            <p:ph sz="half" idx="2"/>
          </p:nvPr>
        </p:nvSpPr>
        <p:spPr/>
        <p:txBody>
          <a:bodyPr/>
          <a:lstStyle/>
          <a:p>
            <a:endParaRPr lang="en-US"/>
          </a:p>
        </p:txBody>
      </p:sp>
      <p:sp>
        <p:nvSpPr>
          <p:cNvPr id="8" name="Text Box 11"/>
          <p:cNvSpPr txBox="1">
            <a:spLocks noChangeArrowheads="1"/>
          </p:cNvSpPr>
          <p:nvPr/>
        </p:nvSpPr>
        <p:spPr bwMode="auto">
          <a:xfrm>
            <a:off x="685800" y="3486150"/>
            <a:ext cx="2795954" cy="138499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u="sng">
                <a:solidFill>
                  <a:schemeClr val="tx1"/>
                </a:solidFill>
                <a:latin typeface="Arial" charset="0"/>
                <a:cs typeface="Arial" charset="0"/>
              </a:defRPr>
            </a:lvl1pPr>
            <a:lvl2pPr marL="742950" indent="-285750" eaLnBrk="0" hangingPunct="0">
              <a:defRPr b="1" u="sng">
                <a:solidFill>
                  <a:schemeClr val="tx1"/>
                </a:solidFill>
                <a:latin typeface="Arial" charset="0"/>
                <a:cs typeface="Arial" charset="0"/>
              </a:defRPr>
            </a:lvl2pPr>
            <a:lvl3pPr marL="1143000" indent="-228600" eaLnBrk="0" hangingPunct="0">
              <a:defRPr b="1" u="sng">
                <a:solidFill>
                  <a:schemeClr val="tx1"/>
                </a:solidFill>
                <a:latin typeface="Arial" charset="0"/>
                <a:cs typeface="Arial" charset="0"/>
              </a:defRPr>
            </a:lvl3pPr>
            <a:lvl4pPr marL="1600200" indent="-228600" eaLnBrk="0" hangingPunct="0">
              <a:defRPr b="1" u="sng">
                <a:solidFill>
                  <a:schemeClr val="tx1"/>
                </a:solidFill>
                <a:latin typeface="Arial" charset="0"/>
                <a:cs typeface="Arial" charset="0"/>
              </a:defRPr>
            </a:lvl4pPr>
            <a:lvl5pPr marL="2057400" indent="-228600" eaLnBrk="0" hangingPunct="0">
              <a:defRPr b="1" u="sng">
                <a:solidFill>
                  <a:schemeClr val="tx1"/>
                </a:solidFill>
                <a:latin typeface="Arial" charset="0"/>
                <a:cs typeface="Arial" charset="0"/>
              </a:defRPr>
            </a:lvl5pPr>
            <a:lvl6pPr marL="2514600" indent="-228600" eaLnBrk="0" fontAlgn="base" hangingPunct="0">
              <a:spcBef>
                <a:spcPct val="0"/>
              </a:spcBef>
              <a:spcAft>
                <a:spcPct val="0"/>
              </a:spcAft>
              <a:defRPr b="1" u="sng">
                <a:solidFill>
                  <a:schemeClr val="tx1"/>
                </a:solidFill>
                <a:latin typeface="Arial" charset="0"/>
                <a:cs typeface="Arial" charset="0"/>
              </a:defRPr>
            </a:lvl6pPr>
            <a:lvl7pPr marL="2971800" indent="-228600" eaLnBrk="0" fontAlgn="base" hangingPunct="0">
              <a:spcBef>
                <a:spcPct val="0"/>
              </a:spcBef>
              <a:spcAft>
                <a:spcPct val="0"/>
              </a:spcAft>
              <a:defRPr b="1" u="sng">
                <a:solidFill>
                  <a:schemeClr val="tx1"/>
                </a:solidFill>
                <a:latin typeface="Arial" charset="0"/>
                <a:cs typeface="Arial" charset="0"/>
              </a:defRPr>
            </a:lvl7pPr>
            <a:lvl8pPr marL="3429000" indent="-228600" eaLnBrk="0" fontAlgn="base" hangingPunct="0">
              <a:spcBef>
                <a:spcPct val="0"/>
              </a:spcBef>
              <a:spcAft>
                <a:spcPct val="0"/>
              </a:spcAft>
              <a:defRPr b="1" u="sng">
                <a:solidFill>
                  <a:schemeClr val="tx1"/>
                </a:solidFill>
                <a:latin typeface="Arial" charset="0"/>
                <a:cs typeface="Arial" charset="0"/>
              </a:defRPr>
            </a:lvl8pPr>
            <a:lvl9pPr marL="3886200" indent="-228600" eaLnBrk="0" fontAlgn="base" hangingPunct="0">
              <a:spcBef>
                <a:spcPct val="0"/>
              </a:spcBef>
              <a:spcAft>
                <a:spcPct val="0"/>
              </a:spcAft>
              <a:defRPr b="1" u="sng">
                <a:solidFill>
                  <a:schemeClr val="tx1"/>
                </a:solidFill>
                <a:latin typeface="Arial" charset="0"/>
                <a:cs typeface="Arial" charset="0"/>
              </a:defRPr>
            </a:lvl9pPr>
          </a:lstStyle>
          <a:p>
            <a:pPr eaLnBrk="1" hangingPunct="1">
              <a:spcBef>
                <a:spcPct val="50000"/>
              </a:spcBef>
            </a:pPr>
            <a:r>
              <a:rPr lang="en-US" sz="2800" u="none">
                <a:solidFill>
                  <a:srgbClr val="000099"/>
                </a:solidFill>
                <a:latin typeface="Times New Roman" pitchFamily="18" charset="0"/>
                <a:cs typeface="Times New Roman" pitchFamily="18" charset="0"/>
              </a:rPr>
              <a:t>Giúp cho cây quang hợp, tạo thức ăn nuôi cây. </a:t>
            </a:r>
          </a:p>
        </p:txBody>
      </p:sp>
      <p:sp>
        <p:nvSpPr>
          <p:cNvPr id="9" name="Text Box 10"/>
          <p:cNvSpPr txBox="1">
            <a:spLocks noChangeArrowheads="1"/>
          </p:cNvSpPr>
          <p:nvPr/>
        </p:nvSpPr>
        <p:spPr bwMode="auto">
          <a:xfrm>
            <a:off x="1905000" y="1657350"/>
            <a:ext cx="1576754" cy="5232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u="sng">
                <a:solidFill>
                  <a:schemeClr val="tx1"/>
                </a:solidFill>
                <a:latin typeface="Arial" charset="0"/>
                <a:cs typeface="Arial" charset="0"/>
              </a:defRPr>
            </a:lvl1pPr>
            <a:lvl2pPr marL="742950" indent="-285750" eaLnBrk="0" hangingPunct="0">
              <a:defRPr b="1" u="sng">
                <a:solidFill>
                  <a:schemeClr val="tx1"/>
                </a:solidFill>
                <a:latin typeface="Arial" charset="0"/>
                <a:cs typeface="Arial" charset="0"/>
              </a:defRPr>
            </a:lvl2pPr>
            <a:lvl3pPr marL="1143000" indent="-228600" eaLnBrk="0" hangingPunct="0">
              <a:defRPr b="1" u="sng">
                <a:solidFill>
                  <a:schemeClr val="tx1"/>
                </a:solidFill>
                <a:latin typeface="Arial" charset="0"/>
                <a:cs typeface="Arial" charset="0"/>
              </a:defRPr>
            </a:lvl3pPr>
            <a:lvl4pPr marL="1600200" indent="-228600" eaLnBrk="0" hangingPunct="0">
              <a:defRPr b="1" u="sng">
                <a:solidFill>
                  <a:schemeClr val="tx1"/>
                </a:solidFill>
                <a:latin typeface="Arial" charset="0"/>
                <a:cs typeface="Arial" charset="0"/>
              </a:defRPr>
            </a:lvl4pPr>
            <a:lvl5pPr marL="2057400" indent="-228600" eaLnBrk="0" hangingPunct="0">
              <a:defRPr b="1" u="sng">
                <a:solidFill>
                  <a:schemeClr val="tx1"/>
                </a:solidFill>
                <a:latin typeface="Arial" charset="0"/>
                <a:cs typeface="Arial" charset="0"/>
              </a:defRPr>
            </a:lvl5pPr>
            <a:lvl6pPr marL="2514600" indent="-228600" eaLnBrk="0" fontAlgn="base" hangingPunct="0">
              <a:spcBef>
                <a:spcPct val="0"/>
              </a:spcBef>
              <a:spcAft>
                <a:spcPct val="0"/>
              </a:spcAft>
              <a:defRPr b="1" u="sng">
                <a:solidFill>
                  <a:schemeClr val="tx1"/>
                </a:solidFill>
                <a:latin typeface="Arial" charset="0"/>
                <a:cs typeface="Arial" charset="0"/>
              </a:defRPr>
            </a:lvl6pPr>
            <a:lvl7pPr marL="2971800" indent="-228600" eaLnBrk="0" fontAlgn="base" hangingPunct="0">
              <a:spcBef>
                <a:spcPct val="0"/>
              </a:spcBef>
              <a:spcAft>
                <a:spcPct val="0"/>
              </a:spcAft>
              <a:defRPr b="1" u="sng">
                <a:solidFill>
                  <a:schemeClr val="tx1"/>
                </a:solidFill>
                <a:latin typeface="Arial" charset="0"/>
                <a:cs typeface="Arial" charset="0"/>
              </a:defRPr>
            </a:lvl7pPr>
            <a:lvl8pPr marL="3429000" indent="-228600" eaLnBrk="0" fontAlgn="base" hangingPunct="0">
              <a:spcBef>
                <a:spcPct val="0"/>
              </a:spcBef>
              <a:spcAft>
                <a:spcPct val="0"/>
              </a:spcAft>
              <a:defRPr b="1" u="sng">
                <a:solidFill>
                  <a:schemeClr val="tx1"/>
                </a:solidFill>
                <a:latin typeface="Arial" charset="0"/>
                <a:cs typeface="Arial" charset="0"/>
              </a:defRPr>
            </a:lvl8pPr>
            <a:lvl9pPr marL="3886200" indent="-228600" eaLnBrk="0" fontAlgn="base" hangingPunct="0">
              <a:spcBef>
                <a:spcPct val="0"/>
              </a:spcBef>
              <a:spcAft>
                <a:spcPct val="0"/>
              </a:spcAft>
              <a:defRPr b="1" u="sng">
                <a:solidFill>
                  <a:schemeClr val="tx1"/>
                </a:solidFill>
                <a:latin typeface="Arial" charset="0"/>
                <a:cs typeface="Arial" charset="0"/>
              </a:defRPr>
            </a:lvl9pPr>
          </a:lstStyle>
          <a:p>
            <a:pPr eaLnBrk="1" hangingPunct="1">
              <a:spcBef>
                <a:spcPct val="50000"/>
              </a:spcBef>
            </a:pPr>
            <a:r>
              <a:rPr lang="en-US" sz="2800" u="none">
                <a:solidFill>
                  <a:srgbClr val="000099"/>
                </a:solidFill>
                <a:latin typeface="Times New Roman" pitchFamily="18" charset="0"/>
                <a:cs typeface="Times New Roman" pitchFamily="18" charset="0"/>
              </a:rPr>
              <a:t>Mặt trời</a:t>
            </a:r>
          </a:p>
        </p:txBody>
      </p:sp>
      <p:pic>
        <p:nvPicPr>
          <p:cNvPr id="10" name="Picture 2" descr="Untitled-5"/>
          <p:cNvPicPr>
            <a:picLocks noChangeAspect="1" noChangeArrowheads="1"/>
          </p:cNvPicPr>
          <p:nvPr/>
        </p:nvPicPr>
        <p:blipFill>
          <a:blip r:embed="rId4"/>
          <a:srcRect/>
          <a:stretch>
            <a:fillRect/>
          </a:stretch>
        </p:blipFill>
        <p:spPr bwMode="auto">
          <a:xfrm>
            <a:off x="3962400" y="971550"/>
            <a:ext cx="5181600" cy="38290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466089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9324" y="0"/>
            <a:ext cx="8688475" cy="1047750"/>
          </a:xfrm>
        </p:spPr>
        <p:txBody>
          <a:bodyPr>
            <a:normAutofit/>
          </a:bodyPr>
          <a:lstStyle/>
          <a:p>
            <a:pPr>
              <a:buBlip>
                <a:blip r:embed="rId2"/>
              </a:buBlip>
            </a:pPr>
            <a:r>
              <a:rPr lang="en-US">
                <a:latin typeface="Times New Roman" pitchFamily="18" charset="0"/>
                <a:cs typeface="Times New Roman" pitchFamily="18" charset="0"/>
              </a:rPr>
              <a:t> Quan sát những cây trồng trong bóng râm, em thấy có hiện tượng gì?</a:t>
            </a:r>
            <a:endParaRPr lang="vi-VN">
              <a:latin typeface="Times New Roman" pitchFamily="18" charset="0"/>
              <a:cs typeface="Times New Roman" pitchFamily="18" charset="0"/>
            </a:endParaRPr>
          </a:p>
          <a:p>
            <a:pPr marL="0" indent="0">
              <a:buNone/>
            </a:pPr>
            <a:endParaRPr lang="vi-VN">
              <a:latin typeface="Times New Roman" pitchFamily="18" charset="0"/>
              <a:cs typeface="Times New Roman" pitchFamily="18" charset="0"/>
            </a:endParaRPr>
          </a:p>
          <a:p>
            <a:pPr marL="0" indent="0">
              <a:buNone/>
            </a:pPr>
            <a:endParaRPr lang="en-US">
              <a:latin typeface="Times New Roman" pitchFamily="18" charset="0"/>
              <a:cs typeface="Times New Roman" pitchFamily="18" charset="0"/>
            </a:endParaRPr>
          </a:p>
          <a:p>
            <a:pPr marL="0" indent="0">
              <a:buNone/>
            </a:pPr>
            <a:endParaRPr lang="en-US">
              <a:latin typeface="Times New Roman" pitchFamily="18" charset="0"/>
              <a:cs typeface="Times New Roman" pitchFamily="18" charset="0"/>
            </a:endParaRPr>
          </a:p>
        </p:txBody>
      </p:sp>
      <p:pic>
        <p:nvPicPr>
          <p:cNvPr id="6" name="Picture 4" descr="C:\Users\Miss Sen\Desktop\IMG_4634.jpg"/>
          <p:cNvPicPr>
            <a:picLocks noGrp="1" noChangeAspect="1" noChangeArrowheads="1"/>
          </p:cNvPicPr>
          <p:nvPr>
            <p:ph sz="half" idx="2"/>
          </p:nvPr>
        </p:nvPicPr>
        <p:blipFill>
          <a:blip r:embed="rId3"/>
          <a:srcRect/>
          <a:stretch>
            <a:fillRect/>
          </a:stretch>
        </p:blipFill>
        <p:spPr bwMode="auto">
          <a:xfrm>
            <a:off x="2057400" y="971550"/>
            <a:ext cx="5257799" cy="2971800"/>
          </a:xfrm>
          <a:prstGeom prst="rect">
            <a:avLst/>
          </a:prstGeom>
          <a:ln w="88900" cap="sq" cmpd="thickThin">
            <a:solidFill>
              <a:srgbClr val="000000"/>
            </a:solidFill>
            <a:prstDash val="solid"/>
            <a:miter lim="800000"/>
          </a:ln>
          <a:effectLst>
            <a:innerShdw blurRad="76200">
              <a:srgbClr val="000000"/>
            </a:innerShdw>
          </a:effectLst>
        </p:spPr>
      </p:pic>
      <p:sp>
        <p:nvSpPr>
          <p:cNvPr id="9" name="Rounded Rectangle 8"/>
          <p:cNvSpPr/>
          <p:nvPr/>
        </p:nvSpPr>
        <p:spPr>
          <a:xfrm>
            <a:off x="1141324" y="3943350"/>
            <a:ext cx="7621676" cy="1143000"/>
          </a:xfrm>
          <a:prstGeom prst="round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vi-VN" sz="2800">
                <a:solidFill>
                  <a:srgbClr val="FF0000"/>
                </a:solidFill>
                <a:latin typeface="Times New Roman" pitchFamily="18" charset="0"/>
                <a:cs typeface="Times New Roman" pitchFamily="18" charset="0"/>
              </a:rPr>
              <a:t>=&gt; Thân cây yếu ớt, vươn dài, dễ đổ, lá xanh nhợt nhạt.</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825284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06"/>
          <p:cNvPicPr>
            <a:picLocks noGrp="1" noChangeAspect="1" noChangeArrowheads="1"/>
          </p:cNvPicPr>
          <p:nvPr>
            <p:ph idx="1"/>
          </p:nvPr>
        </p:nvPicPr>
        <p:blipFill>
          <a:blip r:embed="rId3"/>
          <a:srcRect/>
          <a:stretch>
            <a:fillRect/>
          </a:stretch>
        </p:blipFill>
        <p:spPr>
          <a:xfrm>
            <a:off x="76200" y="1981200"/>
            <a:ext cx="4495800" cy="3028950"/>
          </a:xfrm>
          <a:prstGeom prst="rect">
            <a:avLst/>
          </a:prstGeom>
          <a:ln w="88900" cap="sq" cmpd="thickThin">
            <a:solidFill>
              <a:srgbClr val="1C0B9D"/>
            </a:solidFill>
            <a:prstDash val="solid"/>
            <a:miter lim="800000"/>
          </a:ln>
          <a:effectLst>
            <a:innerShdw blurRad="76200">
              <a:srgbClr val="000000"/>
            </a:innerShdw>
          </a:effectLst>
        </p:spPr>
      </p:pic>
      <p:pic>
        <p:nvPicPr>
          <p:cNvPr id="5" name="Picture 9" descr="07"/>
          <p:cNvPicPr>
            <a:picLocks noChangeAspect="1" noChangeArrowheads="1"/>
          </p:cNvPicPr>
          <p:nvPr/>
        </p:nvPicPr>
        <p:blipFill>
          <a:blip r:embed="rId4"/>
          <a:srcRect/>
          <a:stretch>
            <a:fillRect/>
          </a:stretch>
        </p:blipFill>
        <p:spPr>
          <a:xfrm>
            <a:off x="4654127" y="1962150"/>
            <a:ext cx="4413673" cy="3028950"/>
          </a:xfrm>
          <a:prstGeom prst="rect">
            <a:avLst/>
          </a:prstGeom>
          <a:ln w="88900" cap="sq" cmpd="thickThin">
            <a:solidFill>
              <a:srgbClr val="1C0B9D"/>
            </a:solidFill>
            <a:prstDash val="solid"/>
            <a:miter lim="800000"/>
          </a:ln>
          <a:effectLst>
            <a:innerShdw blurRad="76200">
              <a:srgbClr val="000000"/>
            </a:innerShdw>
          </a:effectLst>
        </p:spPr>
      </p:pic>
      <p:sp>
        <p:nvSpPr>
          <p:cNvPr id="7" name="Cloud Callout 6"/>
          <p:cNvSpPr/>
          <p:nvPr/>
        </p:nvSpPr>
        <p:spPr>
          <a:xfrm>
            <a:off x="457200" y="0"/>
            <a:ext cx="8458200" cy="1733550"/>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fontAlgn="base">
              <a:spcBef>
                <a:spcPct val="0"/>
              </a:spcBef>
              <a:spcAft>
                <a:spcPct val="0"/>
              </a:spcAft>
              <a:buNone/>
            </a:pPr>
            <a:r>
              <a:rPr lang="en-US" altLang="en-US" sz="3200">
                <a:solidFill>
                  <a:srgbClr val="000000"/>
                </a:solidFill>
                <a:latin typeface="Times New Roman" panose="02020603050405020304" pitchFamily="18" charset="0"/>
                <a:cs typeface="Times New Roman" panose="02020603050405020304" pitchFamily="18" charset="0"/>
              </a:rPr>
              <a:t>Quan sát và cho biết tại sao phải đảm bảo khoảng cách cây trồng? </a:t>
            </a:r>
            <a:endParaRPr lang="en-US" altLang="en-US" sz="3200">
              <a:solidFill>
                <a:srgbClr val="000000"/>
              </a:solidFill>
            </a:endParaRPr>
          </a:p>
        </p:txBody>
      </p:sp>
      <p:sp>
        <p:nvSpPr>
          <p:cNvPr id="9" name="Cloud Callout 6">
            <a:extLst>
              <a:ext uri="{FF2B5EF4-FFF2-40B4-BE49-F238E27FC236}">
                <a16:creationId xmlns:a16="http://schemas.microsoft.com/office/drawing/2014/main" id="{D172C4B5-C5DE-45A8-9654-CDD084C66542}"/>
              </a:ext>
            </a:extLst>
          </p:cNvPr>
          <p:cNvSpPr/>
          <p:nvPr/>
        </p:nvSpPr>
        <p:spPr>
          <a:xfrm>
            <a:off x="228600" y="0"/>
            <a:ext cx="8654627" cy="1733550"/>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fontAlgn="base">
              <a:spcBef>
                <a:spcPct val="0"/>
              </a:spcBef>
              <a:spcAft>
                <a:spcPct val="0"/>
              </a:spcAft>
              <a:buNone/>
            </a:pPr>
            <a:r>
              <a:rPr lang="en-US" altLang="en-US" sz="3200">
                <a:solidFill>
                  <a:srgbClr val="000000"/>
                </a:solidFill>
                <a:latin typeface="Times New Roman" panose="02020603050405020304" pitchFamily="18" charset="0"/>
                <a:cs typeface="Times New Roman" panose="02020603050405020304" pitchFamily="18" charset="0"/>
              </a:rPr>
              <a:t> </a:t>
            </a:r>
            <a:r>
              <a:rPr lang="en-US" sz="3200" b="1">
                <a:solidFill>
                  <a:schemeClr val="tx1"/>
                </a:solidFill>
                <a:latin typeface="Times New Roman" pitchFamily="18" charset="0"/>
                <a:cs typeface="Times New Roman" pitchFamily="18" charset="0"/>
              </a:rPr>
              <a:t>Phải đảm bảo khoảng cách cây trồng để cây nhận đủ ánh sáng.</a:t>
            </a:r>
            <a:endParaRPr lang="en-US" altLang="en-US" sz="3200">
              <a:solidFill>
                <a:srgbClr val="000000"/>
              </a:solidFill>
            </a:endParaRPr>
          </a:p>
        </p:txBody>
      </p:sp>
      <p:sp>
        <p:nvSpPr>
          <p:cNvPr id="10" name="Cloud Callout 6">
            <a:extLst>
              <a:ext uri="{FF2B5EF4-FFF2-40B4-BE49-F238E27FC236}">
                <a16:creationId xmlns:a16="http://schemas.microsoft.com/office/drawing/2014/main" id="{03582571-C8F6-4873-B313-7EEA9FABCD13}"/>
              </a:ext>
            </a:extLst>
          </p:cNvPr>
          <p:cNvSpPr/>
          <p:nvPr/>
        </p:nvSpPr>
        <p:spPr>
          <a:xfrm>
            <a:off x="196427" y="0"/>
            <a:ext cx="8654627" cy="1733550"/>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Blip>
                <a:blip r:embed="rId5"/>
              </a:buBlip>
            </a:pPr>
            <a:r>
              <a:rPr lang="en-US" sz="3200">
                <a:latin typeface="Times New Roman" pitchFamily="18" charset="0"/>
                <a:cs typeface="Times New Roman" pitchFamily="18" charset="0"/>
              </a:rPr>
              <a:t>Vậy, muốn có đủ ánh sáng cho cây ta phải làm như thế nào?</a:t>
            </a:r>
          </a:p>
        </p:txBody>
      </p:sp>
    </p:spTree>
    <p:extLst>
      <p:ext uri="{BB962C8B-B14F-4D97-AF65-F5344CB8AC3E}">
        <p14:creationId xmlns:p14="http://schemas.microsoft.com/office/powerpoint/2010/main" val="22924319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2590800" y="819150"/>
            <a:ext cx="2438400" cy="762000"/>
          </a:xfrm>
          <a:prstGeom prst="rect">
            <a:avLst/>
          </a:prstGeom>
        </p:spPr>
        <p:txBody>
          <a:bodyPr>
            <a:noAutofit/>
          </a:bodyPr>
          <a:lstStyle/>
          <a:p>
            <a:pPr marL="365760" marR="0" lvl="0" indent="-283464" algn="ctr" defTabSz="914400" rtl="0" eaLnBrk="1" fontAlgn="auto" latinLnBrk="0" hangingPunct="1">
              <a:lnSpc>
                <a:spcPct val="100000"/>
              </a:lnSpc>
              <a:spcBef>
                <a:spcPts val="600"/>
              </a:spcBef>
              <a:spcAft>
                <a:spcPts val="0"/>
              </a:spcAft>
              <a:buClr>
                <a:srgbClr val="4F81BD"/>
              </a:buClr>
              <a:buSzPct val="80000"/>
              <a:buFontTx/>
              <a:buNone/>
              <a:tabLst/>
              <a:defRPr/>
            </a:pPr>
            <a:r>
              <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Kết luận </a:t>
            </a:r>
          </a:p>
          <a:p>
            <a:pPr marL="365760" marR="0" lvl="0" indent="-283464" algn="just" defTabSz="914400" rtl="0" eaLnBrk="1" fontAlgn="auto" latinLnBrk="0" hangingPunct="1">
              <a:lnSpc>
                <a:spcPct val="100000"/>
              </a:lnSpc>
              <a:spcBef>
                <a:spcPts val="600"/>
              </a:spcBef>
              <a:spcAft>
                <a:spcPts val="0"/>
              </a:spcAft>
              <a:buClr>
                <a:srgbClr val="4F81BD"/>
              </a:buClr>
              <a:buSzPct val="80000"/>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365760" marR="0" lvl="0" indent="-283464" algn="just" defTabSz="914400" rtl="0" eaLnBrk="1" fontAlgn="auto" latinLnBrk="0" hangingPunct="1">
              <a:lnSpc>
                <a:spcPct val="100000"/>
              </a:lnSpc>
              <a:spcBef>
                <a:spcPts val="600"/>
              </a:spcBef>
              <a:spcAft>
                <a:spcPts val="0"/>
              </a:spcAft>
              <a:buClr>
                <a:srgbClr val="4F81BD"/>
              </a:buClr>
              <a:buSzPct val="80000"/>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365760" marR="0" lvl="0" indent="-283464" algn="just" defTabSz="914400" rtl="0" eaLnBrk="1" fontAlgn="auto" latinLnBrk="0" hangingPunct="1">
              <a:lnSpc>
                <a:spcPct val="100000"/>
              </a:lnSpc>
              <a:spcBef>
                <a:spcPts val="600"/>
              </a:spcBef>
              <a:spcAft>
                <a:spcPts val="0"/>
              </a:spcAft>
              <a:buClr>
                <a:srgbClr val="4F81BD"/>
              </a:buClr>
              <a:buSzPct val="80000"/>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 name="Title 3"/>
          <p:cNvSpPr>
            <a:spLocks noGrp="1"/>
          </p:cNvSpPr>
          <p:nvPr>
            <p:ph type="title"/>
          </p:nvPr>
        </p:nvSpPr>
        <p:spPr>
          <a:xfrm>
            <a:off x="838200" y="1581150"/>
            <a:ext cx="7848600" cy="2057399"/>
          </a:xfrm>
        </p:spPr>
        <p:txBody>
          <a:bodyPr>
            <a:noAutofit/>
          </a:bodyPr>
          <a:lstStyle/>
          <a:p>
            <a:pPr defTabSz="685800" fontAlgn="base">
              <a:spcAft>
                <a:spcPct val="0"/>
              </a:spcAft>
              <a:defRPr/>
            </a:pPr>
            <a:r>
              <a:rPr lang="en-US" sz="3200">
                <a:solidFill>
                  <a:srgbClr val="000000">
                    <a:lumMod val="95000"/>
                    <a:lumOff val="5000"/>
                  </a:srgbClr>
                </a:solidFill>
                <a:latin typeface="Times New Roman" pitchFamily="18" charset="0"/>
                <a:cs typeface="Times New Roman" pitchFamily="18" charset="0"/>
              </a:rPr>
              <a:t>Cây rau hoa cần đủ ánh sáng để quang hợp. Do vậy, phải trồng rau, hoa ở nơi có đủ ánh sáng, đảm bảo khoảng cách cây trồng để cây không bị che lấp lẫn nhau. </a:t>
            </a:r>
            <a:endParaRPr lang="en-US" sz="3200" dirty="0">
              <a:solidFill>
                <a:srgbClr val="000000">
                  <a:lumMod val="95000"/>
                  <a:lumOff val="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37028411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857251"/>
            <a:ext cx="7696200" cy="954107"/>
          </a:xfrm>
          <a:prstGeom prst="rect">
            <a:avLst/>
          </a:prstGeom>
        </p:spPr>
        <p:txBody>
          <a:bodyPr wrap="square">
            <a:spAutoFit/>
          </a:bodyPr>
          <a:lstStyle/>
          <a:p>
            <a:endParaRPr lang="en-US" sz="2800" b="1" dirty="0">
              <a:solidFill>
                <a:srgbClr val="1C0B9D"/>
              </a:solidFill>
              <a:latin typeface="Times New Roman" pitchFamily="18" charset="0"/>
              <a:cs typeface="Times New Roman" pitchFamily="18" charset="0"/>
            </a:endParaRPr>
          </a:p>
          <a:p>
            <a:r>
              <a:rPr lang="en-US" sz="2800" b="1" dirty="0">
                <a:solidFill>
                  <a:srgbClr val="1C0B9D"/>
                </a:solidFill>
                <a:latin typeface="Times New Roman" pitchFamily="18" charset="0"/>
                <a:cs typeface="Times New Roman" pitchFamily="18" charset="0"/>
              </a:rPr>
              <a:t> </a:t>
            </a:r>
            <a:endParaRPr lang="en-US" sz="2800" dirty="0"/>
          </a:p>
        </p:txBody>
      </p:sp>
      <p:sp>
        <p:nvSpPr>
          <p:cNvPr id="10" name="Rectangle 9"/>
          <p:cNvSpPr/>
          <p:nvPr/>
        </p:nvSpPr>
        <p:spPr>
          <a:xfrm>
            <a:off x="381000" y="782176"/>
            <a:ext cx="8153400" cy="3539430"/>
          </a:xfrm>
          <a:prstGeom prst="rect">
            <a:avLst/>
          </a:prstGeom>
        </p:spPr>
        <p:txBody>
          <a:bodyPr wrap="square">
            <a:spAutoFit/>
          </a:bodyPr>
          <a:lstStyle/>
          <a:p>
            <a:pPr marL="457200" indent="-457200">
              <a:buFont typeface="Wingdings" pitchFamily="2" charset="2"/>
              <a:buChar char="Ø"/>
            </a:pPr>
            <a:r>
              <a:rPr lang="en-US" sz="2800">
                <a:solidFill>
                  <a:srgbClr val="1C0B9D"/>
                </a:solidFill>
                <a:latin typeface="Times New Roman" pitchFamily="18" charset="0"/>
                <a:cs typeface="Times New Roman" pitchFamily="18" charset="0"/>
              </a:rPr>
              <a:t>Nêu các chất dinh dưỡng cần thiết cho cây?</a:t>
            </a:r>
            <a:endParaRPr lang="vi-VN" sz="2800">
              <a:solidFill>
                <a:srgbClr val="1C0B9D"/>
              </a:solidFill>
              <a:latin typeface="Times New Roman" pitchFamily="18" charset="0"/>
              <a:cs typeface="Times New Roman" pitchFamily="18" charset="0"/>
            </a:endParaRPr>
          </a:p>
          <a:p>
            <a:endParaRPr lang="vi-VN" sz="2800">
              <a:latin typeface="Times New Roman" pitchFamily="18" charset="0"/>
              <a:cs typeface="Times New Roman" pitchFamily="18" charset="0"/>
            </a:endParaRPr>
          </a:p>
          <a:p>
            <a:pPr marL="457200" indent="-457200">
              <a:buFont typeface="Wingdings" pitchFamily="2" charset="2"/>
              <a:buChar char="Ø"/>
            </a:pPr>
            <a:r>
              <a:rPr lang="vi-VN" sz="2800">
                <a:solidFill>
                  <a:srgbClr val="1C0B9D"/>
                </a:solidFill>
                <a:latin typeface="Times New Roman" pitchFamily="18" charset="0"/>
                <a:cs typeface="Times New Roman" pitchFamily="18" charset="0"/>
              </a:rPr>
              <a:t>Nêu nguồn cung cấp các chất dinh dưỡng cho cây?</a:t>
            </a:r>
            <a:endParaRPr lang="en-US" sz="2800">
              <a:solidFill>
                <a:srgbClr val="1C0B9D"/>
              </a:solidFill>
              <a:latin typeface="Times New Roman" pitchFamily="18" charset="0"/>
              <a:cs typeface="Times New Roman" pitchFamily="18" charset="0"/>
            </a:endParaRPr>
          </a:p>
          <a:p>
            <a:endParaRPr lang="vi-VN" sz="2800">
              <a:solidFill>
                <a:srgbClr val="1C0B9D"/>
              </a:solidFill>
              <a:latin typeface="Times New Roman" pitchFamily="18" charset="0"/>
              <a:cs typeface="Times New Roman" pitchFamily="18" charset="0"/>
            </a:endParaRPr>
          </a:p>
          <a:p>
            <a:pPr marL="457200" indent="-457200">
              <a:buFont typeface="Wingdings" pitchFamily="2" charset="2"/>
              <a:buChar char="Ø"/>
            </a:pPr>
            <a:r>
              <a:rPr lang="vi-VN" sz="2800">
                <a:solidFill>
                  <a:srgbClr val="1C0B9D"/>
                </a:solidFill>
                <a:latin typeface="Times New Roman" pitchFamily="18" charset="0"/>
                <a:cs typeface="Times New Roman" pitchFamily="18" charset="0"/>
              </a:rPr>
              <a:t>Rễ cây hút chất dinh dưỡng từ đâu?</a:t>
            </a:r>
            <a:endParaRPr lang="en-US" sz="2800">
              <a:solidFill>
                <a:srgbClr val="1C0B9D"/>
              </a:solidFill>
              <a:latin typeface="Times New Roman" pitchFamily="18" charset="0"/>
              <a:cs typeface="Times New Roman" pitchFamily="18" charset="0"/>
            </a:endParaRPr>
          </a:p>
          <a:p>
            <a:pPr marL="457200" indent="-457200">
              <a:buFont typeface="Wingdings" pitchFamily="2" charset="2"/>
              <a:buChar char="Ø"/>
            </a:pPr>
            <a:r>
              <a:rPr lang="vi-VN" sz="2800">
                <a:solidFill>
                  <a:srgbClr val="1C0B9D"/>
                </a:solidFill>
                <a:latin typeface="Times New Roman" pitchFamily="18" charset="0"/>
                <a:cs typeface="Times New Roman" pitchFamily="18" charset="0"/>
              </a:rPr>
              <a:t>K</a:t>
            </a:r>
            <a:r>
              <a:rPr lang="en-US" sz="2800">
                <a:solidFill>
                  <a:srgbClr val="1C0B9D"/>
                </a:solidFill>
                <a:latin typeface="Times New Roman" pitchFamily="18" charset="0"/>
                <a:cs typeface="Times New Roman" pitchFamily="18" charset="0"/>
              </a:rPr>
              <a:t>hi </a:t>
            </a:r>
            <a:r>
              <a:rPr lang="en-US" sz="2800" dirty="0" err="1">
                <a:solidFill>
                  <a:srgbClr val="1C0B9D"/>
                </a:solidFill>
                <a:latin typeface="Times New Roman" pitchFamily="18" charset="0"/>
                <a:cs typeface="Times New Roman" pitchFamily="18" charset="0"/>
              </a:rPr>
              <a:t>cây</a:t>
            </a:r>
            <a:r>
              <a:rPr lang="en-US" sz="2800" dirty="0">
                <a:solidFill>
                  <a:srgbClr val="1C0B9D"/>
                </a:solidFill>
                <a:latin typeface="Times New Roman" pitchFamily="18" charset="0"/>
                <a:cs typeface="Times New Roman" pitchFamily="18" charset="0"/>
              </a:rPr>
              <a:t> </a:t>
            </a:r>
            <a:r>
              <a:rPr lang="en-US" sz="2800" dirty="0" err="1">
                <a:solidFill>
                  <a:srgbClr val="1C0B9D"/>
                </a:solidFill>
                <a:latin typeface="Times New Roman" pitchFamily="18" charset="0"/>
                <a:cs typeface="Times New Roman" pitchFamily="18" charset="0"/>
              </a:rPr>
              <a:t>rau</a:t>
            </a:r>
            <a:r>
              <a:rPr lang="en-US" sz="2800" dirty="0">
                <a:solidFill>
                  <a:srgbClr val="1C0B9D"/>
                </a:solidFill>
                <a:latin typeface="Times New Roman" pitchFamily="18" charset="0"/>
                <a:cs typeface="Times New Roman" pitchFamily="18" charset="0"/>
              </a:rPr>
              <a:t>, </a:t>
            </a:r>
            <a:r>
              <a:rPr lang="en-US" sz="2800" dirty="0" err="1">
                <a:solidFill>
                  <a:srgbClr val="1C0B9D"/>
                </a:solidFill>
                <a:latin typeface="Times New Roman" pitchFamily="18" charset="0"/>
                <a:cs typeface="Times New Roman" pitchFamily="18" charset="0"/>
              </a:rPr>
              <a:t>hoa</a:t>
            </a:r>
            <a:r>
              <a:rPr lang="en-US" sz="2800" dirty="0">
                <a:solidFill>
                  <a:srgbClr val="1C0B9D"/>
                </a:solidFill>
                <a:latin typeface="Times New Roman" pitchFamily="18" charset="0"/>
                <a:cs typeface="Times New Roman" pitchFamily="18" charset="0"/>
              </a:rPr>
              <a:t> </a:t>
            </a:r>
            <a:r>
              <a:rPr lang="en-US" sz="2800" err="1">
                <a:solidFill>
                  <a:srgbClr val="1C0B9D"/>
                </a:solidFill>
                <a:latin typeface="Times New Roman" pitchFamily="18" charset="0"/>
                <a:cs typeface="Times New Roman" pitchFamily="18" charset="0"/>
              </a:rPr>
              <a:t>thiếu</a:t>
            </a:r>
            <a:r>
              <a:rPr lang="en-US" sz="2800">
                <a:solidFill>
                  <a:srgbClr val="1C0B9D"/>
                </a:solidFill>
                <a:latin typeface="Times New Roman" pitchFamily="18" charset="0"/>
                <a:cs typeface="Times New Roman" pitchFamily="18" charset="0"/>
              </a:rPr>
              <a:t> hoặc thừa chất </a:t>
            </a:r>
            <a:r>
              <a:rPr lang="en-US" sz="2800" err="1">
                <a:solidFill>
                  <a:srgbClr val="1C0B9D"/>
                </a:solidFill>
                <a:latin typeface="Times New Roman" pitchFamily="18" charset="0"/>
                <a:cs typeface="Times New Roman" pitchFamily="18" charset="0"/>
              </a:rPr>
              <a:t>dinh</a:t>
            </a:r>
            <a:r>
              <a:rPr lang="en-US" sz="2800">
                <a:solidFill>
                  <a:srgbClr val="1C0B9D"/>
                </a:solidFill>
                <a:latin typeface="Times New Roman" pitchFamily="18" charset="0"/>
                <a:cs typeface="Times New Roman" pitchFamily="18" charset="0"/>
              </a:rPr>
              <a:t> dưỡng</a:t>
            </a:r>
            <a:r>
              <a:rPr lang="vi-VN" sz="2800">
                <a:solidFill>
                  <a:srgbClr val="1C0B9D"/>
                </a:solidFill>
                <a:latin typeface="Times New Roman" pitchFamily="18" charset="0"/>
                <a:cs typeface="Times New Roman" pitchFamily="18" charset="0"/>
              </a:rPr>
              <a:t> thì điều gì sẽ xảy ra</a:t>
            </a:r>
            <a:r>
              <a:rPr lang="en-US" sz="2800">
                <a:solidFill>
                  <a:srgbClr val="1C0B9D"/>
                </a:solidFill>
                <a:latin typeface="Times New Roman" pitchFamily="18" charset="0"/>
                <a:cs typeface="Times New Roman" pitchFamily="18" charset="0"/>
              </a:rPr>
              <a:t>?</a:t>
            </a:r>
          </a:p>
          <a:p>
            <a:endParaRPr lang="vi-VN" sz="2800" b="1">
              <a:solidFill>
                <a:srgbClr val="1C0B9D"/>
              </a:solidFill>
              <a:latin typeface="Times New Roman" pitchFamily="18" charset="0"/>
              <a:cs typeface="Times New Roman" pitchFamily="18" charset="0"/>
            </a:endParaRPr>
          </a:p>
        </p:txBody>
      </p:sp>
      <p:sp>
        <p:nvSpPr>
          <p:cNvPr id="8" name="Title 3"/>
          <p:cNvSpPr>
            <a:spLocks noGrp="1"/>
          </p:cNvSpPr>
          <p:nvPr>
            <p:ph type="title"/>
          </p:nvPr>
        </p:nvSpPr>
        <p:spPr>
          <a:xfrm>
            <a:off x="266700" y="20828"/>
            <a:ext cx="8229600" cy="685800"/>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vi-VN" sz="3600">
                <a:ln w="18415" cmpd="sng">
                  <a:solidFill>
                    <a:srgbClr val="00B0F0"/>
                  </a:solidFill>
                  <a:prstDash val="solid"/>
                </a:ln>
                <a:solidFill>
                  <a:srgbClr val="00B0F0"/>
                </a:solidFill>
                <a:latin typeface="Times New Roman" pitchFamily="18" charset="0"/>
                <a:cs typeface="Times New Roman" pitchFamily="18" charset="0"/>
              </a:rPr>
              <a:t>4</a:t>
            </a:r>
            <a:r>
              <a:rPr lang="en-US" sz="3600">
                <a:ln w="18415" cmpd="sng">
                  <a:solidFill>
                    <a:srgbClr val="00B0F0"/>
                  </a:solidFill>
                  <a:prstDash val="solid"/>
                </a:ln>
                <a:solidFill>
                  <a:srgbClr val="00B0F0"/>
                </a:solidFill>
                <a:latin typeface="Times New Roman" pitchFamily="18" charset="0"/>
                <a:cs typeface="Times New Roman" pitchFamily="18" charset="0"/>
              </a:rPr>
              <a:t>. </a:t>
            </a:r>
            <a:r>
              <a:rPr lang="vi-VN" sz="3600">
                <a:ln w="18415" cmpd="sng">
                  <a:solidFill>
                    <a:srgbClr val="00B0F0"/>
                  </a:solidFill>
                  <a:prstDash val="solid"/>
                </a:ln>
                <a:solidFill>
                  <a:srgbClr val="00B0F0"/>
                </a:solidFill>
                <a:latin typeface="Times New Roman" pitchFamily="18" charset="0"/>
                <a:cs typeface="Times New Roman" pitchFamily="18" charset="0"/>
              </a:rPr>
              <a:t>Chất dinh dưỡng</a:t>
            </a:r>
            <a:endParaRPr lang="en-US" sz="3600">
              <a:ln w="18415" cmpd="sng">
                <a:solidFill>
                  <a:srgbClr val="00B0F0"/>
                </a:solidFill>
                <a:prstDash val="solid"/>
              </a:ln>
              <a:solidFill>
                <a:srgbClr val="00B0F0"/>
              </a:solidFill>
              <a:latin typeface="Times New Roman" pitchFamily="18" charset="0"/>
              <a:cs typeface="Times New Roman" pitchFamily="18" charset="0"/>
            </a:endParaRPr>
          </a:p>
        </p:txBody>
      </p:sp>
      <p:sp>
        <p:nvSpPr>
          <p:cNvPr id="5" name="Rounded Rectangle 4"/>
          <p:cNvSpPr/>
          <p:nvPr/>
        </p:nvSpPr>
        <p:spPr>
          <a:xfrm>
            <a:off x="1295400" y="1200150"/>
            <a:ext cx="5029200" cy="51435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B050"/>
                </a:solidFill>
                <a:latin typeface="Times New Roman" pitchFamily="18" charset="0"/>
                <a:cs typeface="Times New Roman" pitchFamily="18" charset="0"/>
              </a:rPr>
              <a:t>Đạm</a:t>
            </a:r>
            <a:r>
              <a:rPr lang="vi-VN" sz="2800">
                <a:solidFill>
                  <a:srgbClr val="00B050"/>
                </a:solidFill>
                <a:latin typeface="Times New Roman" pitchFamily="18" charset="0"/>
                <a:cs typeface="Times New Roman" pitchFamily="18" charset="0"/>
              </a:rPr>
              <a:t>, lân, kali, canxi........</a:t>
            </a:r>
            <a:endParaRPr lang="en-US" sz="2800">
              <a:solidFill>
                <a:srgbClr val="00B050"/>
              </a:solidFill>
              <a:latin typeface="Times New Roman" pitchFamily="18" charset="0"/>
              <a:cs typeface="Times New Roman" pitchFamily="18" charset="0"/>
            </a:endParaRPr>
          </a:p>
        </p:txBody>
      </p:sp>
      <p:sp>
        <p:nvSpPr>
          <p:cNvPr id="12" name="Rounded Rectangle 11"/>
          <p:cNvSpPr/>
          <p:nvPr/>
        </p:nvSpPr>
        <p:spPr>
          <a:xfrm>
            <a:off x="2628900" y="2057400"/>
            <a:ext cx="2362200" cy="51435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00B050"/>
                </a:solidFill>
                <a:latin typeface="Times New Roman" pitchFamily="18" charset="0"/>
                <a:cs typeface="Times New Roman" pitchFamily="18" charset="0"/>
              </a:rPr>
              <a:t>Phân bón</a:t>
            </a:r>
            <a:endParaRPr lang="en-US" sz="2800">
              <a:solidFill>
                <a:srgbClr val="00B050"/>
              </a:solidFill>
              <a:latin typeface="Times New Roman" pitchFamily="18" charset="0"/>
              <a:cs typeface="Times New Roman" pitchFamily="18" charset="0"/>
            </a:endParaRPr>
          </a:p>
        </p:txBody>
      </p:sp>
      <p:sp>
        <p:nvSpPr>
          <p:cNvPr id="13" name="Rounded Rectangle 12"/>
          <p:cNvSpPr/>
          <p:nvPr/>
        </p:nvSpPr>
        <p:spPr>
          <a:xfrm>
            <a:off x="6553200" y="2565734"/>
            <a:ext cx="1981200" cy="37617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B050"/>
                </a:solidFill>
                <a:latin typeface="Times New Roman" pitchFamily="18" charset="0"/>
                <a:cs typeface="Times New Roman" pitchFamily="18" charset="0"/>
              </a:rPr>
              <a:t>Đất</a:t>
            </a:r>
          </a:p>
        </p:txBody>
      </p:sp>
      <p:sp>
        <p:nvSpPr>
          <p:cNvPr id="14" name="Rounded Rectangle 13"/>
          <p:cNvSpPr/>
          <p:nvPr/>
        </p:nvSpPr>
        <p:spPr>
          <a:xfrm>
            <a:off x="609601" y="3776849"/>
            <a:ext cx="8153399" cy="136665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en-US" sz="2800">
                <a:solidFill>
                  <a:srgbClr val="000099"/>
                </a:solidFill>
                <a:latin typeface="Times New Roman" panose="02020603050405020304" pitchFamily="18" charset="0"/>
                <a:cs typeface="Times New Roman" panose="02020603050405020304" pitchFamily="18" charset="0"/>
              </a:rPr>
              <a:t>Thiếu: cây chậm lớn, còi cọc, dễ bị sâu bệnh phá hoại.</a:t>
            </a:r>
          </a:p>
          <a:p>
            <a:pPr algn="ctr"/>
            <a:r>
              <a:rPr lang="fr-FR" altLang="en-US" sz="2800">
                <a:solidFill>
                  <a:srgbClr val="000099"/>
                </a:solidFill>
                <a:latin typeface="Times New Roman" panose="02020603050405020304" pitchFamily="18" charset="0"/>
                <a:cs typeface="Times New Roman" panose="02020603050405020304" pitchFamily="18" charset="0"/>
              </a:rPr>
              <a:t>Thừa: cây mọc nhiều thân lá, chậm ra hoa, quả năng suất thấp.</a:t>
            </a:r>
            <a:endParaRPr lang="en-US" sz="280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4924073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Image result for CÃ¢y lÃºa thiáº¿u chÃ¢t dinh dÆ°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40005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5715001" y="4286250"/>
            <a:ext cx="3276599" cy="37617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a:solidFill>
                  <a:srgbClr val="FF0000"/>
                </a:solidFill>
                <a:latin typeface="Times New Roman" pitchFamily="18" charset="0"/>
                <a:cs typeface="Times New Roman" pitchFamily="18" charset="0"/>
              </a:rPr>
              <a:t>Cây lúa bị vàng lá</a:t>
            </a:r>
            <a:endParaRPr lang="en-US" sz="2800">
              <a:solidFill>
                <a:srgbClr val="FF0000"/>
              </a:solidFill>
              <a:latin typeface="Times New Roman" pitchFamily="18" charset="0"/>
              <a:cs typeface="Times New Roman" pitchFamily="18" charset="0"/>
            </a:endParaRPr>
          </a:p>
        </p:txBody>
      </p:sp>
      <p:sp>
        <p:nvSpPr>
          <p:cNvPr id="9" name="Rounded Rectangle 8"/>
          <p:cNvSpPr/>
          <p:nvPr/>
        </p:nvSpPr>
        <p:spPr>
          <a:xfrm>
            <a:off x="457200" y="4281055"/>
            <a:ext cx="3276599" cy="37617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a:solidFill>
                  <a:srgbClr val="FF0000"/>
                </a:solidFill>
                <a:latin typeface="Times New Roman" pitchFamily="18" charset="0"/>
                <a:cs typeface="Times New Roman" pitchFamily="18" charset="0"/>
              </a:rPr>
              <a:t>Cây ngô bị sâu bệnh</a:t>
            </a:r>
            <a:endParaRPr lang="en-US"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808070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circle(in)">
                                      <p:cBhvr>
                                        <p:cTn id="15" dur="2000"/>
                                        <p:tgtEl>
                                          <p:spTgt spid="102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C1AC33-ED7C-4C59-B450-4C9FE5246C10}"/>
              </a:ext>
            </a:extLst>
          </p:cNvPr>
          <p:cNvPicPr>
            <a:picLocks noChangeAspect="1"/>
          </p:cNvPicPr>
          <p:nvPr/>
        </p:nvPicPr>
        <p:blipFill>
          <a:blip r:embed="rId3"/>
          <a:stretch>
            <a:fillRect/>
          </a:stretch>
        </p:blipFill>
        <p:spPr>
          <a:xfrm>
            <a:off x="457200" y="-1"/>
            <a:ext cx="8229600" cy="5143501"/>
          </a:xfrm>
          <a:prstGeom prst="rect">
            <a:avLst/>
          </a:prstGeom>
        </p:spPr>
      </p:pic>
      <p:sp>
        <p:nvSpPr>
          <p:cNvPr id="2" name="Title 1"/>
          <p:cNvSpPr>
            <a:spLocks noGrp="1"/>
          </p:cNvSpPr>
          <p:nvPr>
            <p:ph type="title"/>
          </p:nvPr>
        </p:nvSpPr>
        <p:spPr>
          <a:xfrm>
            <a:off x="2286000" y="57150"/>
            <a:ext cx="3581400" cy="857250"/>
          </a:xfrm>
        </p:spPr>
        <p:txBody>
          <a:bodyPr>
            <a:normAutofit fontScale="90000"/>
          </a:bodyPr>
          <a:lstStyle/>
          <a:p>
            <a:pPr algn="ctr"/>
            <a:r>
              <a:rPr lang="vi-VN" dirty="0">
                <a:solidFill>
                  <a:srgbClr val="FF0000"/>
                </a:solidFill>
                <a:latin typeface="Times New Roman" panose="02020603050405020304" pitchFamily="18" charset="0"/>
                <a:cs typeface="Times New Roman" panose="02020603050405020304" pitchFamily="18" charset="0"/>
              </a:rPr>
              <a:t>YÊU CẦU CẦN ĐẠT</a:t>
            </a:r>
          </a:p>
        </p:txBody>
      </p:sp>
      <p:sp>
        <p:nvSpPr>
          <p:cNvPr id="3" name="Content Placeholder 2"/>
          <p:cNvSpPr>
            <a:spLocks noGrp="1"/>
          </p:cNvSpPr>
          <p:nvPr>
            <p:ph idx="1"/>
          </p:nvPr>
        </p:nvSpPr>
        <p:spPr/>
        <p:txBody>
          <a:bodyPr>
            <a:normAutofit/>
          </a:bodyPr>
          <a:lstStyle/>
          <a:p>
            <a:r>
              <a:rPr lang="en-US" sz="2800" dirty="0" err="1">
                <a:solidFill>
                  <a:srgbClr val="2509F5"/>
                </a:solidFill>
                <a:latin typeface="Times New Roman" panose="02020603050405020304" pitchFamily="18" charset="0"/>
                <a:cs typeface="Times New Roman" panose="02020603050405020304" pitchFamily="18" charset="0"/>
              </a:rPr>
              <a:t>Biết</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được</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các</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điều</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kiện</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ngoại</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cảnh</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và</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ảnh</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hưởng</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của</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chúng</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đối</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với</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sự</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phát</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triển</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của</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cây</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rau</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hoa</a:t>
            </a:r>
            <a:r>
              <a:rPr lang="en-US" sz="2800" dirty="0">
                <a:solidFill>
                  <a:srgbClr val="2509F5"/>
                </a:solidFill>
                <a:latin typeface="Times New Roman" panose="02020603050405020304" pitchFamily="18" charset="0"/>
                <a:cs typeface="Times New Roman" panose="02020603050405020304" pitchFamily="18" charset="0"/>
              </a:rPr>
              <a:t>.</a:t>
            </a:r>
          </a:p>
          <a:p>
            <a:r>
              <a:rPr lang="en-US" sz="2800" dirty="0" err="1">
                <a:solidFill>
                  <a:srgbClr val="2509F5"/>
                </a:solidFill>
                <a:latin typeface="Times New Roman" panose="02020603050405020304" pitchFamily="18" charset="0"/>
                <a:cs typeface="Times New Roman" panose="02020603050405020304" pitchFamily="18" charset="0"/>
              </a:rPr>
              <a:t>Biện</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pháp</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kĩ</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thuật</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để</a:t>
            </a:r>
            <a:r>
              <a:rPr lang="en-US" sz="2800" dirty="0">
                <a:solidFill>
                  <a:srgbClr val="2509F5"/>
                </a:solidFill>
                <a:latin typeface="Times New Roman" panose="02020603050405020304" pitchFamily="18" charset="0"/>
                <a:cs typeface="Times New Roman" panose="02020603050405020304" pitchFamily="18" charset="0"/>
              </a:rPr>
              <a:t> </a:t>
            </a:r>
            <a:r>
              <a:rPr lang="en-US" sz="2800" err="1">
                <a:solidFill>
                  <a:srgbClr val="2509F5"/>
                </a:solidFill>
                <a:latin typeface="Times New Roman" panose="02020603050405020304" pitchFamily="18" charset="0"/>
                <a:cs typeface="Times New Roman" panose="02020603050405020304" pitchFamily="18" charset="0"/>
              </a:rPr>
              <a:t>cây</a:t>
            </a:r>
            <a:r>
              <a:rPr lang="en-US" sz="2800">
                <a:solidFill>
                  <a:srgbClr val="2509F5"/>
                </a:solidFill>
                <a:latin typeface="Times New Roman" panose="02020603050405020304" pitchFamily="18" charset="0"/>
                <a:cs typeface="Times New Roman" panose="02020603050405020304" pitchFamily="18" charset="0"/>
              </a:rPr>
              <a:t> rau, </a:t>
            </a:r>
            <a:r>
              <a:rPr lang="en-US" sz="2800" dirty="0" err="1">
                <a:solidFill>
                  <a:srgbClr val="2509F5"/>
                </a:solidFill>
                <a:latin typeface="Times New Roman" panose="02020603050405020304" pitchFamily="18" charset="0"/>
                <a:cs typeface="Times New Roman" panose="02020603050405020304" pitchFamily="18" charset="0"/>
              </a:rPr>
              <a:t>hoa</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có</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điều</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kiện</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ngoại</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cảnh</a:t>
            </a:r>
            <a:r>
              <a:rPr lang="en-US" sz="2800" dirty="0">
                <a:solidFill>
                  <a:srgbClr val="2509F5"/>
                </a:solidFill>
                <a:latin typeface="Times New Roman" panose="02020603050405020304" pitchFamily="18" charset="0"/>
                <a:cs typeface="Times New Roman" panose="02020603050405020304" pitchFamily="18" charset="0"/>
              </a:rPr>
              <a:t> </a:t>
            </a:r>
            <a:r>
              <a:rPr lang="en-US" sz="2800" err="1">
                <a:solidFill>
                  <a:srgbClr val="2509F5"/>
                </a:solidFill>
                <a:latin typeface="Times New Roman" panose="02020603050405020304" pitchFamily="18" charset="0"/>
                <a:cs typeface="Times New Roman" panose="02020603050405020304" pitchFamily="18" charset="0"/>
              </a:rPr>
              <a:t>thuận</a:t>
            </a:r>
            <a:r>
              <a:rPr lang="en-US" sz="2800">
                <a:solidFill>
                  <a:srgbClr val="2509F5"/>
                </a:solidFill>
                <a:latin typeface="Times New Roman" panose="02020603050405020304" pitchFamily="18" charset="0"/>
                <a:cs typeface="Times New Roman" panose="02020603050405020304" pitchFamily="18" charset="0"/>
              </a:rPr>
              <a:t> lợi.</a:t>
            </a:r>
            <a:endParaRPr lang="en-US" sz="2800" dirty="0">
              <a:solidFill>
                <a:srgbClr val="2509F5"/>
              </a:solidFill>
              <a:latin typeface="Times New Roman" panose="02020603050405020304" pitchFamily="18" charset="0"/>
              <a:cs typeface="Times New Roman" panose="02020603050405020304" pitchFamily="18" charset="0"/>
            </a:endParaRPr>
          </a:p>
          <a:p>
            <a:r>
              <a:rPr lang="en-US" sz="2800" dirty="0" err="1">
                <a:solidFill>
                  <a:srgbClr val="2509F5"/>
                </a:solidFill>
                <a:latin typeface="Times New Roman" panose="02020603050405020304" pitchFamily="18" charset="0"/>
                <a:cs typeface="Times New Roman" panose="02020603050405020304" pitchFamily="18" charset="0"/>
              </a:rPr>
              <a:t>Biết</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liên</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hệ</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thực</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tiễn</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về</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ảnh</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hưởng</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của</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điều</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kiện</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ngoại</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cảnh</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đối</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với</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cây</a:t>
            </a:r>
            <a:r>
              <a:rPr lang="en-US" sz="2800" dirty="0">
                <a:solidFill>
                  <a:srgbClr val="2509F5"/>
                </a:solidFill>
                <a:latin typeface="Times New Roman" panose="02020603050405020304" pitchFamily="18" charset="0"/>
                <a:cs typeface="Times New Roman" panose="02020603050405020304" pitchFamily="18" charset="0"/>
              </a:rPr>
              <a:t> </a:t>
            </a:r>
            <a:r>
              <a:rPr lang="en-US" sz="2800" dirty="0" err="1">
                <a:solidFill>
                  <a:srgbClr val="2509F5"/>
                </a:solidFill>
                <a:latin typeface="Times New Roman" panose="02020603050405020304" pitchFamily="18" charset="0"/>
                <a:cs typeface="Times New Roman" panose="02020603050405020304" pitchFamily="18" charset="0"/>
              </a:rPr>
              <a:t>rau</a:t>
            </a:r>
            <a:r>
              <a:rPr lang="en-US" sz="2800">
                <a:solidFill>
                  <a:srgbClr val="2509F5"/>
                </a:solidFill>
                <a:latin typeface="Times New Roman" panose="02020603050405020304" pitchFamily="18" charset="0"/>
                <a:cs typeface="Times New Roman" panose="02020603050405020304" pitchFamily="18" charset="0"/>
              </a:rPr>
              <a:t>, hoa.</a:t>
            </a:r>
            <a:endParaRPr lang="en-US" sz="2800" dirty="0">
              <a:solidFill>
                <a:srgbClr val="2509F5"/>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131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9" y="1043498"/>
            <a:ext cx="8229600" cy="3394472"/>
          </a:xfrm>
        </p:spPr>
        <p:txBody>
          <a:bodyPr/>
          <a:lstStyle/>
          <a:p>
            <a:endParaRPr lang="en-US"/>
          </a:p>
        </p:txBody>
      </p:sp>
      <p:sp>
        <p:nvSpPr>
          <p:cNvPr id="8" name="Rounded Rectangle 7"/>
          <p:cNvSpPr/>
          <p:nvPr/>
        </p:nvSpPr>
        <p:spPr>
          <a:xfrm>
            <a:off x="4782632" y="4275859"/>
            <a:ext cx="4343400" cy="37617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a:solidFill>
                  <a:srgbClr val="FF0000"/>
                </a:solidFill>
                <a:latin typeface="Times New Roman" pitchFamily="18" charset="0"/>
                <a:cs typeface="Times New Roman" pitchFamily="18" charset="0"/>
              </a:rPr>
              <a:t>Cây rau bắp cải bị sâu bệnh</a:t>
            </a:r>
            <a:endParaRPr lang="en-US" sz="2800">
              <a:solidFill>
                <a:srgbClr val="FF0000"/>
              </a:solidFill>
              <a:latin typeface="Times New Roman" pitchFamily="18" charset="0"/>
              <a:cs typeface="Times New Roman" pitchFamily="18" charset="0"/>
            </a:endParaRPr>
          </a:p>
        </p:txBody>
      </p:sp>
      <p:sp>
        <p:nvSpPr>
          <p:cNvPr id="9" name="Rounded Rectangle 8"/>
          <p:cNvSpPr/>
          <p:nvPr/>
        </p:nvSpPr>
        <p:spPr>
          <a:xfrm>
            <a:off x="457200" y="4281055"/>
            <a:ext cx="3276599" cy="37617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a:solidFill>
                  <a:srgbClr val="FF0000"/>
                </a:solidFill>
                <a:latin typeface="Times New Roman" pitchFamily="18" charset="0"/>
                <a:cs typeface="Times New Roman" pitchFamily="18" charset="0"/>
              </a:rPr>
              <a:t>Cây cam bị sâu bệnh</a:t>
            </a:r>
            <a:endParaRPr lang="en-US" sz="2800">
              <a:solidFill>
                <a:srgbClr val="FF0000"/>
              </a:solidFill>
              <a:latin typeface="Times New Roman" pitchFamily="18" charset="0"/>
              <a:cs typeface="Times New Roman" pitchFamily="18" charset="0"/>
            </a:endParaRPr>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195"/>
            <a:ext cx="452913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2671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circle(in)">
                                      <p:cBhvr>
                                        <p:cTn id="15" dur="2000"/>
                                        <p:tgtEl>
                                          <p:spTgt spid="512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602" name="Content Placeholder 5" descr="Thieu dam,lan,kali.jpg">
            <a:extLst>
              <a:ext uri="{FF2B5EF4-FFF2-40B4-BE49-F238E27FC236}">
                <a16:creationId xmlns:a16="http://schemas.microsoft.com/office/drawing/2014/main" id="{4552FFE5-4D14-47E1-923A-AF1083F4931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857250"/>
            <a:ext cx="6858000" cy="4286250"/>
          </a:xfrm>
        </p:spPr>
      </p:pic>
      <p:sp>
        <p:nvSpPr>
          <p:cNvPr id="25603" name="Title 6">
            <a:extLst>
              <a:ext uri="{FF2B5EF4-FFF2-40B4-BE49-F238E27FC236}">
                <a16:creationId xmlns:a16="http://schemas.microsoft.com/office/drawing/2014/main" id="{329CDF8E-1E97-4F15-B1B7-55754FD559DC}"/>
              </a:ext>
            </a:extLst>
          </p:cNvPr>
          <p:cNvSpPr>
            <a:spLocks noGrp="1"/>
          </p:cNvSpPr>
          <p:nvPr>
            <p:ph type="title"/>
          </p:nvPr>
        </p:nvSpPr>
        <p:spPr>
          <a:xfrm>
            <a:off x="1485900" y="0"/>
            <a:ext cx="6172200" cy="857250"/>
          </a:xfrm>
        </p:spPr>
        <p:txBody>
          <a:bodyPr/>
          <a:lstStyle/>
          <a:p>
            <a:r>
              <a:rPr lang="en-US" altLang="en-US" sz="3000"/>
              <a:t>Triệu chứng </a:t>
            </a:r>
            <a:r>
              <a:rPr lang="vi-VN" altLang="en-US" sz="3000"/>
              <a:t>lá </a:t>
            </a:r>
            <a:r>
              <a:rPr lang="en-US" altLang="en-US" sz="3000"/>
              <a:t>ngô thiếu các chất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8229600" cy="857250"/>
          </a:xfrm>
        </p:spPr>
        <p:txBody>
          <a:bodyPr>
            <a:normAutofit/>
          </a:bodyPr>
          <a:lstStyle/>
          <a:p>
            <a:pPr algn="l"/>
            <a:r>
              <a:rPr lang="vi-VN">
                <a:solidFill>
                  <a:srgbClr val="FF0000"/>
                </a:solidFill>
                <a:latin typeface="Times New Roman" pitchFamily="18" charset="0"/>
                <a:cs typeface="Times New Roman" pitchFamily="18" charset="0"/>
              </a:rPr>
              <a:t>Liên hệ</a:t>
            </a:r>
            <a:r>
              <a:rPr lang="en-US">
                <a:solidFill>
                  <a:srgbClr val="FF0000"/>
                </a:solidFill>
                <a:latin typeface="Times New Roman" pitchFamily="18" charset="0"/>
                <a:cs typeface="Times New Roman" pitchFamily="18" charset="0"/>
              </a:rPr>
              <a:t>:</a:t>
            </a:r>
          </a:p>
        </p:txBody>
      </p:sp>
      <p:sp>
        <p:nvSpPr>
          <p:cNvPr id="3" name="Content Placeholder 2"/>
          <p:cNvSpPr>
            <a:spLocks noGrp="1"/>
          </p:cNvSpPr>
          <p:nvPr>
            <p:ph idx="1"/>
          </p:nvPr>
        </p:nvSpPr>
        <p:spPr>
          <a:xfrm>
            <a:off x="1752600" y="819150"/>
            <a:ext cx="6705600" cy="2819400"/>
          </a:xfrm>
        </p:spPr>
        <p:txBody>
          <a:bodyPr/>
          <a:lstStyle/>
          <a:p>
            <a:pPr>
              <a:buFont typeface="Wingdings" pitchFamily="2" charset="2"/>
              <a:buChar char="Ø"/>
            </a:pPr>
            <a:r>
              <a:rPr lang="vi-VN">
                <a:latin typeface="Times New Roman" pitchFamily="18" charset="0"/>
                <a:cs typeface="Times New Roman" pitchFamily="18" charset="0"/>
              </a:rPr>
              <a:t>Khi trồng rau, hoa phải thường xuyên cung cấp chất dinh dưỡng cho cây bằng cách bón phân</a:t>
            </a:r>
            <a:r>
              <a:rPr lang="en-US">
                <a:latin typeface="Times New Roman" pitchFamily="18" charset="0"/>
                <a:cs typeface="Times New Roman" pitchFamily="18" charset="0"/>
              </a:rPr>
              <a:t>. </a:t>
            </a:r>
            <a:endParaRPr lang="vi-VN">
              <a:latin typeface="Times New Roman" pitchFamily="18" charset="0"/>
              <a:cs typeface="Times New Roman" pitchFamily="18" charset="0"/>
            </a:endParaRPr>
          </a:p>
          <a:p>
            <a:pPr>
              <a:buFont typeface="Wingdings" pitchFamily="2" charset="2"/>
              <a:buChar char="Ø"/>
            </a:pPr>
            <a:r>
              <a:rPr lang="vi-VN">
                <a:latin typeface="Times New Roman" pitchFamily="18" charset="0"/>
                <a:cs typeface="Times New Roman" pitchFamily="18" charset="0"/>
              </a:rPr>
              <a:t>Tùy từng loại cây mà sử dụng phân bón cho phù hợp.</a:t>
            </a:r>
            <a:endParaRPr lang="en-US">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087" y="2952750"/>
            <a:ext cx="2228850" cy="2190749"/>
          </a:xfrm>
          <a:prstGeom prst="rect">
            <a:avLst/>
          </a:prstGeom>
        </p:spPr>
      </p:pic>
    </p:spTree>
    <p:extLst>
      <p:ext uri="{BB962C8B-B14F-4D97-AF65-F5344CB8AC3E}">
        <p14:creationId xmlns:p14="http://schemas.microsoft.com/office/powerpoint/2010/main" val="153490891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2590800" y="819150"/>
            <a:ext cx="2438400" cy="762000"/>
          </a:xfrm>
          <a:prstGeom prst="rect">
            <a:avLst/>
          </a:prstGeom>
        </p:spPr>
        <p:txBody>
          <a:bodyPr>
            <a:noAutofit/>
          </a:bodyPr>
          <a:lstStyle/>
          <a:p>
            <a:pPr marL="365760" marR="0" lvl="0" indent="-283464" algn="ctr" defTabSz="914400" rtl="0" eaLnBrk="1" fontAlgn="auto" latinLnBrk="0" hangingPunct="1">
              <a:lnSpc>
                <a:spcPct val="100000"/>
              </a:lnSpc>
              <a:spcBef>
                <a:spcPts val="600"/>
              </a:spcBef>
              <a:spcAft>
                <a:spcPts val="0"/>
              </a:spcAft>
              <a:buClr>
                <a:srgbClr val="4F81BD"/>
              </a:buClr>
              <a:buSzPct val="80000"/>
              <a:buFontTx/>
              <a:buNone/>
              <a:tabLst/>
              <a:defRPr/>
            </a:pPr>
            <a:r>
              <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Kết luận </a:t>
            </a:r>
          </a:p>
          <a:p>
            <a:pPr marL="365760" marR="0" lvl="0" indent="-283464" algn="just" defTabSz="914400" rtl="0" eaLnBrk="1" fontAlgn="auto" latinLnBrk="0" hangingPunct="1">
              <a:lnSpc>
                <a:spcPct val="100000"/>
              </a:lnSpc>
              <a:spcBef>
                <a:spcPts val="600"/>
              </a:spcBef>
              <a:spcAft>
                <a:spcPts val="0"/>
              </a:spcAft>
              <a:buClr>
                <a:srgbClr val="4F81BD"/>
              </a:buClr>
              <a:buSzPct val="80000"/>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365760" marR="0" lvl="0" indent="-283464" algn="just" defTabSz="914400" rtl="0" eaLnBrk="1" fontAlgn="auto" latinLnBrk="0" hangingPunct="1">
              <a:lnSpc>
                <a:spcPct val="100000"/>
              </a:lnSpc>
              <a:spcBef>
                <a:spcPts val="600"/>
              </a:spcBef>
              <a:spcAft>
                <a:spcPts val="0"/>
              </a:spcAft>
              <a:buClr>
                <a:srgbClr val="4F81BD"/>
              </a:buClr>
              <a:buSzPct val="80000"/>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365760" marR="0" lvl="0" indent="-283464" algn="just" defTabSz="914400" rtl="0" eaLnBrk="1" fontAlgn="auto" latinLnBrk="0" hangingPunct="1">
              <a:lnSpc>
                <a:spcPct val="100000"/>
              </a:lnSpc>
              <a:spcBef>
                <a:spcPts val="600"/>
              </a:spcBef>
              <a:spcAft>
                <a:spcPts val="0"/>
              </a:spcAft>
              <a:buClr>
                <a:srgbClr val="4F81BD"/>
              </a:buClr>
              <a:buSzPct val="80000"/>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 name="Title 3"/>
          <p:cNvSpPr>
            <a:spLocks noGrp="1"/>
          </p:cNvSpPr>
          <p:nvPr>
            <p:ph type="title"/>
          </p:nvPr>
        </p:nvSpPr>
        <p:spPr>
          <a:xfrm>
            <a:off x="381000" y="1581150"/>
            <a:ext cx="8534400" cy="2743200"/>
          </a:xfrm>
        </p:spPr>
        <p:txBody>
          <a:bodyPr>
            <a:noAutofit/>
          </a:bodyPr>
          <a:lstStyle/>
          <a:p>
            <a:pPr algn="just" defTabSz="685800" fontAlgn="base">
              <a:spcAft>
                <a:spcPct val="0"/>
              </a:spcAft>
              <a:defRPr/>
            </a:pPr>
            <a:r>
              <a:rPr lang="en-US" altLang="en-US" sz="2800">
                <a:latin typeface="Times New Roman" panose="02020603050405020304" pitchFamily="18" charset="0"/>
                <a:cs typeface="Times New Roman" panose="02020603050405020304" pitchFamily="18" charset="0"/>
              </a:rPr>
              <a:t>Cây rau, hoa cần các chất dinh dưỡng như đạm, lân, kali,…(tùy loại cây mà sử dụng phân bón cho phù hợp).Thiếu các chất này cây sẽ còi cọc, dễ bị sâu, bệnh phá hại làm cho năng suất thu hoạch thấp. Do vậy, phải thường xuyên bón phân cho cây để cung cấp chất dinh dưỡng kịp thời.</a:t>
            </a:r>
            <a:endParaRPr lang="en-US" sz="2800" dirty="0">
              <a:solidFill>
                <a:srgbClr val="000000">
                  <a:lumMod val="95000"/>
                  <a:lumOff val="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31345511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a:bodyPr>
          <a:lstStyle/>
          <a:p>
            <a:pPr marL="0" indent="0">
              <a:buNone/>
            </a:pPr>
            <a:r>
              <a:rPr lang="vi-VN" sz="3200">
                <a:solidFill>
                  <a:schemeClr val="tx1">
                    <a:lumMod val="95000"/>
                    <a:lumOff val="5000"/>
                  </a:schemeClr>
                </a:solidFill>
                <a:latin typeface="+mj-lt"/>
              </a:rPr>
              <a:t>Quan sát hình vẽ bên, em hãy nêu nguồn cung cấp không khí cho cây? </a:t>
            </a:r>
            <a:endParaRPr lang="en-US" sz="3200">
              <a:solidFill>
                <a:schemeClr val="tx1">
                  <a:lumMod val="95000"/>
                  <a:lumOff val="5000"/>
                </a:schemeClr>
              </a:solidFill>
              <a:latin typeface="+mj-lt"/>
            </a:endParaRPr>
          </a:p>
        </p:txBody>
      </p:sp>
      <p:sp>
        <p:nvSpPr>
          <p:cNvPr id="8" name="Content Placeholder 7"/>
          <p:cNvSpPr>
            <a:spLocks noGrp="1"/>
          </p:cNvSpPr>
          <p:nvPr>
            <p:ph sz="half" idx="2"/>
          </p:nvPr>
        </p:nvSpPr>
        <p:spPr/>
        <p:txBody>
          <a:bodyPr/>
          <a:lstStyle/>
          <a:p>
            <a:endParaRPr lang="en-US"/>
          </a:p>
        </p:txBody>
      </p:sp>
      <p:sp>
        <p:nvSpPr>
          <p:cNvPr id="4" name="Title 3"/>
          <p:cNvSpPr txBox="1">
            <a:spLocks/>
          </p:cNvSpPr>
          <p:nvPr/>
        </p:nvSpPr>
        <p:spPr>
          <a:xfrm>
            <a:off x="457200" y="20828"/>
            <a:ext cx="8229600" cy="685800"/>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a:ln w="18415" cmpd="sng">
                  <a:solidFill>
                    <a:srgbClr val="00B0F0"/>
                  </a:solidFill>
                  <a:prstDash val="solid"/>
                </a:ln>
                <a:solidFill>
                  <a:srgbClr val="00B0F0"/>
                </a:solidFill>
                <a:latin typeface="Times New Roman" pitchFamily="18" charset="0"/>
                <a:cs typeface="Times New Roman" pitchFamily="18" charset="0"/>
              </a:rPr>
              <a:t>5. Không khí</a:t>
            </a:r>
          </a:p>
        </p:txBody>
      </p:sp>
      <p:pic>
        <p:nvPicPr>
          <p:cNvPr id="5" name="Picture 4" descr="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867642"/>
            <a:ext cx="5029200" cy="427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8"/>
          <p:cNvSpPr/>
          <p:nvPr/>
        </p:nvSpPr>
        <p:spPr>
          <a:xfrm>
            <a:off x="248947" y="3127042"/>
            <a:ext cx="3200400" cy="1063958"/>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FF0000"/>
                </a:solidFill>
                <a:latin typeface="+mj-lt"/>
              </a:rPr>
              <a:t>Bầu khí quyển</a:t>
            </a:r>
            <a:endParaRPr lang="en-US" sz="2800">
              <a:solidFill>
                <a:srgbClr val="FF0000"/>
              </a:solidFill>
              <a:latin typeface="+mj-lt"/>
            </a:endParaRPr>
          </a:p>
        </p:txBody>
      </p:sp>
      <p:sp>
        <p:nvSpPr>
          <p:cNvPr id="10" name="Cloud 9"/>
          <p:cNvSpPr/>
          <p:nvPr/>
        </p:nvSpPr>
        <p:spPr>
          <a:xfrm>
            <a:off x="181760" y="4171950"/>
            <a:ext cx="3200400" cy="857250"/>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latin typeface="Times New Roman" pitchFamily="18" charset="0"/>
                <a:cs typeface="Times New Roman" pitchFamily="18" charset="0"/>
              </a:rPr>
              <a:t>Đất</a:t>
            </a:r>
          </a:p>
        </p:txBody>
      </p:sp>
      <p:sp>
        <p:nvSpPr>
          <p:cNvPr id="11" name="Left Arrow 10"/>
          <p:cNvSpPr/>
          <p:nvPr/>
        </p:nvSpPr>
        <p:spPr>
          <a:xfrm rot="20570930">
            <a:off x="3267463" y="3024885"/>
            <a:ext cx="1142643" cy="20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rot="20570930">
            <a:off x="3383877" y="4203661"/>
            <a:ext cx="1143016" cy="1840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275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666750"/>
            <a:ext cx="6172200" cy="3394472"/>
          </a:xfrm>
        </p:spPr>
        <p:txBody>
          <a:bodyPr>
            <a:normAutofit fontScale="92500" lnSpcReduction="10000"/>
          </a:bodyPr>
          <a:lstStyle/>
          <a:p>
            <a:pPr>
              <a:buFont typeface="Wingdings" pitchFamily="2" charset="2"/>
              <a:buChar char="Ø"/>
            </a:pPr>
            <a:r>
              <a:rPr lang="en-US" altLang="en-US">
                <a:solidFill>
                  <a:schemeClr val="tx2"/>
                </a:solidFill>
                <a:latin typeface="Times New Roman" panose="02020603050405020304" pitchFamily="18" charset="0"/>
                <a:cs typeface="Times New Roman" panose="02020603050405020304" pitchFamily="18" charset="0"/>
              </a:rPr>
              <a:t>Không khí có tác dụng gì đối với cây?</a:t>
            </a:r>
          </a:p>
          <a:p>
            <a:pPr marL="0" indent="0">
              <a:buNone/>
            </a:pPr>
            <a:r>
              <a:rPr lang="vi-VN">
                <a:solidFill>
                  <a:srgbClr val="FF0000"/>
                </a:solidFill>
                <a:latin typeface="+mj-lt"/>
              </a:rPr>
              <a:t>=&gt;</a:t>
            </a:r>
            <a:r>
              <a:rPr lang="en-US">
                <a:solidFill>
                  <a:srgbClr val="FF0000"/>
                </a:solidFill>
                <a:latin typeface="+mj-lt"/>
              </a:rPr>
              <a:t> </a:t>
            </a:r>
            <a:r>
              <a:rPr lang="vi-VN">
                <a:solidFill>
                  <a:srgbClr val="FF0000"/>
                </a:solidFill>
                <a:latin typeface="+mj-lt"/>
              </a:rPr>
              <a:t>Giúp cây hô hấp và quang hợp</a:t>
            </a:r>
          </a:p>
          <a:p>
            <a:pPr>
              <a:buFont typeface="Wingdings" pitchFamily="2" charset="2"/>
              <a:buChar char="Ø"/>
            </a:pPr>
            <a:r>
              <a:rPr lang="vi-VN">
                <a:latin typeface="+mj-lt"/>
              </a:rPr>
              <a:t>Vậy phải làm thế nào để đảm bảo có đủ không khí cho cây?</a:t>
            </a:r>
          </a:p>
          <a:p>
            <a:pPr marL="0" indent="0">
              <a:buNone/>
            </a:pPr>
            <a:r>
              <a:rPr lang="vi-VN">
                <a:solidFill>
                  <a:srgbClr val="FF0000"/>
                </a:solidFill>
                <a:latin typeface="+mj-lt"/>
              </a:rPr>
              <a:t>=&gt; Trồng cây ở nơi thoáng và phải thường xuyên xới làm cho đất tơi xốp.</a:t>
            </a:r>
          </a:p>
          <a:p>
            <a:pPr marL="0" indent="0">
              <a:buNone/>
            </a:pPr>
            <a:endParaRPr lang="vi-VN">
              <a:solidFill>
                <a:srgbClr val="FF0000"/>
              </a:solidFill>
              <a:latin typeface="+mj-lt"/>
            </a:endParaRPr>
          </a:p>
          <a:p>
            <a:pPr marL="0" indent="0">
              <a:buNone/>
            </a:pPr>
            <a:endParaRPr lang="en-US">
              <a:latin typeface="+mj-lt"/>
              <a:cs typeface="Times New Roman" pitchFamily="18" charset="0"/>
            </a:endParaRPr>
          </a:p>
        </p:txBody>
      </p:sp>
    </p:spTree>
    <p:extLst>
      <p:ext uri="{BB962C8B-B14F-4D97-AF65-F5344CB8AC3E}">
        <p14:creationId xmlns:p14="http://schemas.microsoft.com/office/powerpoint/2010/main" val="11299949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2200" y="-33087"/>
            <a:ext cx="1905000" cy="857250"/>
          </a:xfrm>
        </p:spPr>
        <p:txBody>
          <a:bodyPr>
            <a:normAutofit/>
          </a:bodyPr>
          <a:lstStyle/>
          <a:p>
            <a:pPr algn="l"/>
            <a:r>
              <a:rPr lang="en-US" sz="3200">
                <a:solidFill>
                  <a:srgbClr val="FF0000"/>
                </a:solidFill>
                <a:latin typeface="Times New Roman" pitchFamily="18" charset="0"/>
                <a:cs typeface="Times New Roman" pitchFamily="18" charset="0"/>
              </a:rPr>
              <a:t>Liên hệ:</a:t>
            </a:r>
          </a:p>
        </p:txBody>
      </p:sp>
      <p:sp>
        <p:nvSpPr>
          <p:cNvPr id="3" name="Content Placeholder 2"/>
          <p:cNvSpPr>
            <a:spLocks noGrp="1"/>
          </p:cNvSpPr>
          <p:nvPr>
            <p:ph idx="1"/>
          </p:nvPr>
        </p:nvSpPr>
        <p:spPr>
          <a:xfrm>
            <a:off x="457200" y="824163"/>
            <a:ext cx="6433887" cy="3089672"/>
          </a:xfrm>
        </p:spPr>
        <p:txBody>
          <a:bodyPr/>
          <a:lstStyle/>
          <a:p>
            <a:pPr marL="0" indent="0" algn="just">
              <a:buNone/>
            </a:pPr>
            <a:r>
              <a:rPr lang="vi-VN">
                <a:latin typeface="Times New Roman" pitchFamily="18" charset="0"/>
                <a:cs typeface="Times New Roman" pitchFamily="18" charset="0"/>
              </a:rPr>
              <a:t>Cần phải sử dụng các biện pháp kĩ thuật canh tác như: gieo trồng đúng thời gian, khoảng cách, tưới nước, bón phân, làm đất....... để đảm bảo các điều kiện ngoại cảnh phù hợp với mỗi loại cây.</a:t>
            </a:r>
            <a:endParaRPr lang="en-US">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087" y="2053827"/>
            <a:ext cx="2228850" cy="3089672"/>
          </a:xfrm>
          <a:prstGeom prst="rect">
            <a:avLst/>
          </a:prstGeom>
        </p:spPr>
      </p:pic>
    </p:spTree>
    <p:extLst>
      <p:ext uri="{BB962C8B-B14F-4D97-AF65-F5344CB8AC3E}">
        <p14:creationId xmlns:p14="http://schemas.microsoft.com/office/powerpoint/2010/main" val="228100128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2590800" y="209550"/>
            <a:ext cx="2438400" cy="762000"/>
          </a:xfrm>
          <a:prstGeom prst="rect">
            <a:avLst/>
          </a:prstGeom>
        </p:spPr>
        <p:txBody>
          <a:bodyPr>
            <a:noAutofit/>
          </a:bodyPr>
          <a:lstStyle/>
          <a:p>
            <a:pPr marL="365760" marR="0" lvl="0" indent="-283464" algn="ctr" defTabSz="914400" rtl="0" eaLnBrk="1" fontAlgn="auto" latinLnBrk="0" hangingPunct="1">
              <a:lnSpc>
                <a:spcPct val="100000"/>
              </a:lnSpc>
              <a:spcBef>
                <a:spcPts val="600"/>
              </a:spcBef>
              <a:spcAft>
                <a:spcPts val="0"/>
              </a:spcAft>
              <a:buClr>
                <a:srgbClr val="4F81BD"/>
              </a:buClr>
              <a:buSzPct val="80000"/>
              <a:buFontTx/>
              <a:buNone/>
              <a:tabLst/>
              <a:defRPr/>
            </a:pPr>
            <a:r>
              <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Kết luận </a:t>
            </a:r>
          </a:p>
          <a:p>
            <a:pPr marL="365760" marR="0" lvl="0" indent="-283464" algn="just" defTabSz="914400" rtl="0" eaLnBrk="1" fontAlgn="auto" latinLnBrk="0" hangingPunct="1">
              <a:lnSpc>
                <a:spcPct val="100000"/>
              </a:lnSpc>
              <a:spcBef>
                <a:spcPts val="600"/>
              </a:spcBef>
              <a:spcAft>
                <a:spcPts val="0"/>
              </a:spcAft>
              <a:buClr>
                <a:srgbClr val="4F81BD"/>
              </a:buClr>
              <a:buSzPct val="80000"/>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365760" marR="0" lvl="0" indent="-283464" algn="just" defTabSz="914400" rtl="0" eaLnBrk="1" fontAlgn="auto" latinLnBrk="0" hangingPunct="1">
              <a:lnSpc>
                <a:spcPct val="100000"/>
              </a:lnSpc>
              <a:spcBef>
                <a:spcPts val="600"/>
              </a:spcBef>
              <a:spcAft>
                <a:spcPts val="0"/>
              </a:spcAft>
              <a:buClr>
                <a:srgbClr val="4F81BD"/>
              </a:buClr>
              <a:buSzPct val="80000"/>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365760" marR="0" lvl="0" indent="-283464" algn="just" defTabSz="914400" rtl="0" eaLnBrk="1" fontAlgn="auto" latinLnBrk="0" hangingPunct="1">
              <a:lnSpc>
                <a:spcPct val="100000"/>
              </a:lnSpc>
              <a:spcBef>
                <a:spcPts val="600"/>
              </a:spcBef>
              <a:spcAft>
                <a:spcPts val="0"/>
              </a:spcAft>
              <a:buClr>
                <a:srgbClr val="4F81BD"/>
              </a:buClr>
              <a:buSzPct val="80000"/>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 name="Title 3"/>
          <p:cNvSpPr>
            <a:spLocks noGrp="1"/>
          </p:cNvSpPr>
          <p:nvPr>
            <p:ph type="title"/>
          </p:nvPr>
        </p:nvSpPr>
        <p:spPr>
          <a:xfrm>
            <a:off x="381000" y="819150"/>
            <a:ext cx="8534400" cy="1371600"/>
          </a:xfrm>
        </p:spPr>
        <p:txBody>
          <a:bodyPr>
            <a:noAutofit/>
          </a:bodyPr>
          <a:lstStyle/>
          <a:p>
            <a:pPr algn="just" defTabSz="685800" fontAlgn="base">
              <a:spcAft>
                <a:spcPct val="0"/>
              </a:spcAft>
              <a:defRPr/>
            </a:pPr>
            <a:r>
              <a:rPr lang="en-US" sz="2800">
                <a:latin typeface="Times New Roman" panose="02020603050405020304" pitchFamily="18" charset="0"/>
                <a:cs typeface="Times New Roman" panose="02020603050405020304" pitchFamily="18" charset="0"/>
              </a:rPr>
              <a:t>Cây rau, hoa cần không khí để quang hợp và hô hấp. Vì vậy chúng ta cần phải làm cho đất tơi xốp và thường xuyên vun xới để đất không bị dí chặt.</a:t>
            </a:r>
            <a:endParaRPr lang="en-US" altLang="en-US" sz="2800">
              <a:latin typeface="Times New Roman" panose="02020603050405020304" pitchFamily="18" charset="0"/>
              <a:cs typeface="Times New Roman" panose="02020603050405020304" pitchFamily="18" charset="0"/>
            </a:endParaRPr>
          </a:p>
        </p:txBody>
      </p:sp>
      <p:pic>
        <p:nvPicPr>
          <p:cNvPr id="5" name="Picture 6" descr="Kết quả hình ảnh cho vun xới đấ">
            <a:extLst>
              <a:ext uri="{FF2B5EF4-FFF2-40B4-BE49-F238E27FC236}">
                <a16:creationId xmlns:a16="http://schemas.microsoft.com/office/drawing/2014/main" id="{80DB2808-B952-480A-A639-16B242294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4550"/>
            <a:ext cx="9144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1437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1752600" cy="857250"/>
          </a:xfrm>
        </p:spPr>
        <p:txBody>
          <a:bodyPr>
            <a:normAutofit/>
          </a:bodyPr>
          <a:lstStyle/>
          <a:p>
            <a:pPr algn="l"/>
            <a:r>
              <a:rPr lang="vi-VN" sz="3200">
                <a:solidFill>
                  <a:srgbClr val="FF0000"/>
                </a:solidFill>
                <a:latin typeface="Times New Roman" pitchFamily="18" charset="0"/>
                <a:cs typeface="Times New Roman" pitchFamily="18" charset="0"/>
              </a:rPr>
              <a:t>Ghi nhớ</a:t>
            </a:r>
            <a:r>
              <a:rPr lang="en-US" sz="3200">
                <a:solidFill>
                  <a:srgbClr val="FF0000"/>
                </a:solidFill>
                <a:latin typeface="Times New Roman" pitchFamily="18" charset="0"/>
                <a:cs typeface="Times New Roman" pitchFamily="18" charset="0"/>
              </a:rPr>
              <a:t>:</a:t>
            </a:r>
          </a:p>
        </p:txBody>
      </p:sp>
      <p:sp>
        <p:nvSpPr>
          <p:cNvPr id="3" name="Content Placeholder 2"/>
          <p:cNvSpPr>
            <a:spLocks noGrp="1"/>
          </p:cNvSpPr>
          <p:nvPr>
            <p:ph idx="1"/>
          </p:nvPr>
        </p:nvSpPr>
        <p:spPr>
          <a:xfrm>
            <a:off x="1290890" y="1276350"/>
            <a:ext cx="7019424" cy="1625045"/>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marL="0" indent="0" algn="just">
              <a:buNone/>
            </a:pPr>
            <a:r>
              <a:rPr lang="vi-VN">
                <a:solidFill>
                  <a:srgbClr val="0070C0"/>
                </a:solidFill>
                <a:latin typeface="Times New Roman" pitchFamily="18" charset="0"/>
                <a:cs typeface="Times New Roman" pitchFamily="18" charset="0"/>
              </a:rPr>
              <a:t>Mỗi loại cây rau, hoa đều cần các điều kiện ngoại cảnh thích hợp để sinh trưởng và phát triển. Nếu điều kiện ngoại cảnh không thích hợp, cây phát triển kém, năng suất thấp.</a:t>
            </a:r>
            <a:endParaRPr lang="en-US">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422348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5277" y="1219200"/>
            <a:ext cx="5729069" cy="1408528"/>
          </a:xfrm>
          <a:prstGeom prst="rect">
            <a:avLst/>
          </a:prstGeom>
          <a:noFill/>
        </p:spPr>
        <p:txBody>
          <a:bodyPr wrap="none" lIns="68580" tIns="34290" rIns="68580" bIns="34290">
            <a:prstTxWarp prst="textPlain">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defTabSz="685800" eaLnBrk="0" fontAlgn="base" hangingPunct="0">
              <a:spcBef>
                <a:spcPct val="0"/>
              </a:spcBef>
              <a:spcAft>
                <a:spcPct val="0"/>
              </a:spcAft>
              <a:defRPr/>
            </a:pPr>
            <a:endParaRPr lang="en-US" sz="2500" b="1" cap="all" dirty="0">
              <a:ln/>
              <a:solidFill>
                <a:srgbClr val="FF0000"/>
              </a:solidFill>
              <a:effectLst>
                <a:glow rad="101600">
                  <a:srgbClr val="FFC000">
                    <a:alpha val="60000"/>
                  </a:srgbClr>
                </a:glow>
              </a:effectLst>
              <a:latin typeface="Times New Roman" panose="02020603050405020304" pitchFamily="18" charset="0"/>
              <a:cs typeface="Arial" panose="020B0604020202020204" pitchFamily="34" charset="0"/>
            </a:endParaRPr>
          </a:p>
          <a:p>
            <a:pPr algn="ctr" defTabSz="685800" eaLnBrk="0" fontAlgn="base" hangingPunct="0">
              <a:spcBef>
                <a:spcPct val="0"/>
              </a:spcBef>
              <a:spcAft>
                <a:spcPct val="0"/>
              </a:spcAft>
              <a:defRPr/>
            </a:pPr>
            <a:r>
              <a:rPr lang="en-US" sz="2500" b="1" cap="all" dirty="0">
                <a:ln/>
                <a:solidFill>
                  <a:srgbClr val="FF0000"/>
                </a:solidFill>
                <a:effectLst>
                  <a:glow rad="101600">
                    <a:srgbClr val="FFC000">
                      <a:alpha val="60000"/>
                    </a:srgbClr>
                  </a:glow>
                </a:effectLst>
                <a:latin typeface="Times New Roman" panose="02020603050405020304" pitchFamily="18" charset="0"/>
                <a:cs typeface="Arial" panose="020B0604020202020204" pitchFamily="34" charset="0"/>
              </a:rPr>
              <a:t>CHÚC CÁC EM HỌC SINH CHĂM NGOAN, HỌC GIỎI</a:t>
            </a:r>
          </a:p>
        </p:txBody>
      </p:sp>
      <p:pic>
        <p:nvPicPr>
          <p:cNvPr id="5" name="Picture 4" descr="Dove-02-june">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56679" y="1553774"/>
            <a:ext cx="1087041" cy="73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descr="Dove-02-june">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7030045" y="1428750"/>
            <a:ext cx="1027510" cy="73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006754" y="-1786"/>
            <a:ext cx="1143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433859">
            <a:off x="9017" y="3993492"/>
            <a:ext cx="1143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Káº¿t quáº£ hÃ¬nh áº£nh cho hÃ¬nh dong powerpoint Äáº¹p">
            <a:extLst>
              <a:ext uri="{FF2B5EF4-FFF2-40B4-BE49-F238E27FC236}">
                <a16:creationId xmlns:a16="http://schemas.microsoft.com/office/drawing/2014/main" id="{6649BB78-65CA-4673-939B-3CAE8812344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043362"/>
            <a:ext cx="5943600" cy="11001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7971692" y="4041897"/>
            <a:ext cx="1143000" cy="110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09" y="133350"/>
            <a:ext cx="1143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024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C1AC33-ED7C-4C59-B450-4C9FE5246C10}"/>
              </a:ext>
            </a:extLst>
          </p:cNvPr>
          <p:cNvPicPr>
            <a:picLocks noChangeAspect="1"/>
          </p:cNvPicPr>
          <p:nvPr/>
        </p:nvPicPr>
        <p:blipFill>
          <a:blip r:embed="rId3"/>
          <a:stretch>
            <a:fillRect/>
          </a:stretch>
        </p:blipFill>
        <p:spPr>
          <a:xfrm>
            <a:off x="457200" y="-1"/>
            <a:ext cx="8229600" cy="5143501"/>
          </a:xfrm>
          <a:prstGeom prst="rect">
            <a:avLst/>
          </a:prstGeom>
        </p:spPr>
      </p:pic>
      <p:sp>
        <p:nvSpPr>
          <p:cNvPr id="2" name="Title 1"/>
          <p:cNvSpPr>
            <a:spLocks noGrp="1"/>
          </p:cNvSpPr>
          <p:nvPr>
            <p:ph type="title"/>
          </p:nvPr>
        </p:nvSpPr>
        <p:spPr>
          <a:xfrm>
            <a:off x="2286000" y="57150"/>
            <a:ext cx="3581400" cy="857250"/>
          </a:xfrm>
        </p:spPr>
        <p:txBody>
          <a:bodyPr>
            <a:normAutofit/>
          </a:bodyPr>
          <a:lstStyle/>
          <a:p>
            <a:pPr algn="ctr"/>
            <a:r>
              <a:rPr lang="en-US" sz="3200">
                <a:solidFill>
                  <a:srgbClr val="FF0000"/>
                </a:solidFill>
                <a:latin typeface="Times New Roman" panose="02020603050405020304" pitchFamily="18" charset="0"/>
                <a:cs typeface="Times New Roman" panose="02020603050405020304" pitchFamily="18" charset="0"/>
              </a:rPr>
              <a:t>NỘI DUNG</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defTabSz="685800" eaLnBrk="1" hangingPunct="1">
              <a:buClr>
                <a:srgbClr val="0000CC"/>
              </a:buClr>
              <a:buNone/>
              <a:defRPr/>
            </a:pPr>
            <a:r>
              <a:rPr lang="en-US" sz="3200">
                <a:solidFill>
                  <a:srgbClr val="003366"/>
                </a:solidFill>
                <a:latin typeface="Times New Roman" panose="02020603050405020304" pitchFamily="18" charset="0"/>
                <a:cs typeface="Times New Roman" panose="02020603050405020304" pitchFamily="18" charset="0"/>
              </a:rPr>
              <a:t>- Hoạt động 1: </a:t>
            </a:r>
            <a:r>
              <a:rPr lang="en-US" sz="3200">
                <a:latin typeface="Times New Roman" panose="02020603050405020304" pitchFamily="18" charset="0"/>
                <a:cs typeface="Times New Roman" panose="02020603050405020304" pitchFamily="18" charset="0"/>
              </a:rPr>
              <a:t>Các điều kiện ngoại cảnh ảnh hưởng đến sự sinh trưởng phát triển của cây rau, hoa.</a:t>
            </a:r>
          </a:p>
          <a:p>
            <a:pPr marL="0" indent="0" algn="just" defTabSz="685800" eaLnBrk="1" hangingPunct="1">
              <a:buClr>
                <a:srgbClr val="0000CC"/>
              </a:buClr>
              <a:buNone/>
              <a:defRPr/>
            </a:pPr>
            <a:r>
              <a:rPr lang="en-US" sz="3200">
                <a:solidFill>
                  <a:srgbClr val="003366"/>
                </a:solidFill>
                <a:latin typeface="Times New Roman" panose="02020603050405020304" pitchFamily="18" charset="0"/>
                <a:cs typeface="Times New Roman" panose="02020603050405020304" pitchFamily="18" charset="0"/>
              </a:rPr>
              <a:t>- Hoạt động 2: </a:t>
            </a:r>
            <a:r>
              <a:rPr lang="en-US" sz="3200">
                <a:latin typeface="Times New Roman" panose="02020603050405020304" pitchFamily="18" charset="0"/>
                <a:cs typeface="Times New Roman" panose="02020603050405020304" pitchFamily="18" charset="0"/>
              </a:rPr>
              <a:t>Ảnh hưởng của các điều kiện ngoại cảnh đối với sự sinh trưởng phát triển của cây rau, hoa.</a:t>
            </a:r>
            <a:endParaRPr lang="en-US" sz="3200">
              <a:solidFill>
                <a:srgbClr val="003366"/>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0278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19150"/>
            <a:ext cx="8458200" cy="1870473"/>
          </a:xfrm>
        </p:spPr>
        <p:txBody>
          <a:bodyPr>
            <a:normAutofit/>
          </a:bodyPr>
          <a:lstStyle/>
          <a:p>
            <a:pPr marL="762000" indent="-762000" defTabSz="685800">
              <a:buClr>
                <a:srgbClr val="0000CC"/>
              </a:buClr>
              <a:buNone/>
              <a:defRPr/>
            </a:pPr>
            <a:r>
              <a:rPr lang="en-US" b="1" u="sng" kern="0"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Hoạt</a:t>
            </a:r>
            <a:r>
              <a:rPr lang="en-US" b="1" u="sng" kern="0"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b="1" u="sng" kern="0"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động</a:t>
            </a:r>
            <a:r>
              <a:rPr lang="en-US" b="1" u="sng" kern="0"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a:t>
            </a:r>
            <a:r>
              <a:rPr lang="en-US" b="1" kern="0"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b="1" kern="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a:t>
            </a:r>
            <a:endParaRPr lang="en-US" dirty="0">
              <a:solidFill>
                <a:srgbClr val="003366"/>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468871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
            <a:ext cx="914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Oval 7">
            <a:hlinkClick r:id="" action="ppaction://noaction"/>
          </p:cNvPr>
          <p:cNvSpPr>
            <a:spLocks noChangeArrowheads="1"/>
          </p:cNvSpPr>
          <p:nvPr/>
        </p:nvSpPr>
        <p:spPr bwMode="auto">
          <a:xfrm>
            <a:off x="495300" y="3224190"/>
            <a:ext cx="1447800" cy="51435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1512" name="Oval 8">
            <a:hlinkClick r:id="" action="ppaction://noaction"/>
          </p:cNvPr>
          <p:cNvSpPr>
            <a:spLocks noChangeArrowheads="1"/>
          </p:cNvSpPr>
          <p:nvPr/>
        </p:nvSpPr>
        <p:spPr bwMode="auto">
          <a:xfrm>
            <a:off x="228600" y="2476500"/>
            <a:ext cx="1447800" cy="40005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1513" name="Oval 9"/>
          <p:cNvSpPr>
            <a:spLocks noChangeArrowheads="1"/>
          </p:cNvSpPr>
          <p:nvPr/>
        </p:nvSpPr>
        <p:spPr bwMode="auto">
          <a:xfrm>
            <a:off x="228600" y="1930584"/>
            <a:ext cx="1676400" cy="425083"/>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1514" name="Oval 10">
            <a:hlinkClick r:id="" action="ppaction://noaction"/>
          </p:cNvPr>
          <p:cNvSpPr>
            <a:spLocks noChangeArrowheads="1"/>
          </p:cNvSpPr>
          <p:nvPr/>
        </p:nvSpPr>
        <p:spPr bwMode="auto">
          <a:xfrm>
            <a:off x="4114800" y="3673735"/>
            <a:ext cx="1143000" cy="35848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1515" name="Oval 11">
            <a:hlinkClick r:id="" action="ppaction://noaction"/>
          </p:cNvPr>
          <p:cNvSpPr>
            <a:spLocks noChangeArrowheads="1"/>
          </p:cNvSpPr>
          <p:nvPr/>
        </p:nvSpPr>
        <p:spPr bwMode="auto">
          <a:xfrm>
            <a:off x="4343400" y="3205596"/>
            <a:ext cx="2133600" cy="4572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1516" name="Oval 12">
            <a:hlinkClick r:id="" action="ppaction://noaction"/>
          </p:cNvPr>
          <p:cNvSpPr>
            <a:spLocks noChangeArrowheads="1"/>
          </p:cNvSpPr>
          <p:nvPr/>
        </p:nvSpPr>
        <p:spPr bwMode="auto">
          <a:xfrm>
            <a:off x="1485900" y="1200150"/>
            <a:ext cx="1562100" cy="51435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 name="Rectangle 2">
            <a:extLst>
              <a:ext uri="{FF2B5EF4-FFF2-40B4-BE49-F238E27FC236}">
                <a16:creationId xmlns:a16="http://schemas.microsoft.com/office/drawing/2014/main" id="{C8B27284-4C6A-49F7-8631-F8B5CD9E0176}"/>
              </a:ext>
            </a:extLst>
          </p:cNvPr>
          <p:cNvSpPr/>
          <p:nvPr/>
        </p:nvSpPr>
        <p:spPr>
          <a:xfrm>
            <a:off x="304800" y="4171950"/>
            <a:ext cx="8382000" cy="954107"/>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Cây rau, hoa cần những điều kiện ngoại cảnh nào để sinh trưởng và phát triển?</a:t>
            </a:r>
          </a:p>
        </p:txBody>
      </p:sp>
    </p:spTree>
    <p:extLst>
      <p:ext uri="{BB962C8B-B14F-4D97-AF65-F5344CB8AC3E}">
        <p14:creationId xmlns:p14="http://schemas.microsoft.com/office/powerpoint/2010/main" val="1043638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516"/>
                                        </p:tgtEl>
                                        <p:attrNameLst>
                                          <p:attrName>style.visibility</p:attrName>
                                        </p:attrNameLst>
                                      </p:cBhvr>
                                      <p:to>
                                        <p:strVal val="visible"/>
                                      </p:to>
                                    </p:set>
                                    <p:animEffect transition="in" filter="barn(inVertical)">
                                      <p:cBhvr>
                                        <p:cTn id="12" dur="500"/>
                                        <p:tgtEl>
                                          <p:spTgt spid="215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513"/>
                                        </p:tgtEl>
                                        <p:attrNameLst>
                                          <p:attrName>style.visibility</p:attrName>
                                        </p:attrNameLst>
                                      </p:cBhvr>
                                      <p:to>
                                        <p:strVal val="visible"/>
                                      </p:to>
                                    </p:set>
                                    <p:animEffect transition="in" filter="barn(inVertical)">
                                      <p:cBhvr>
                                        <p:cTn id="17" dur="500"/>
                                        <p:tgtEl>
                                          <p:spTgt spid="2151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1511"/>
                                        </p:tgtEl>
                                        <p:attrNameLst>
                                          <p:attrName>style.visibility</p:attrName>
                                        </p:attrNameLst>
                                      </p:cBhvr>
                                      <p:to>
                                        <p:strVal val="visible"/>
                                      </p:to>
                                    </p:set>
                                    <p:animEffect transition="in" filter="barn(inVertical)">
                                      <p:cBhvr>
                                        <p:cTn id="20" dur="500"/>
                                        <p:tgtEl>
                                          <p:spTgt spid="215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512"/>
                                        </p:tgtEl>
                                        <p:attrNameLst>
                                          <p:attrName>style.visibility</p:attrName>
                                        </p:attrNameLst>
                                      </p:cBhvr>
                                      <p:to>
                                        <p:strVal val="visible"/>
                                      </p:to>
                                    </p:set>
                                    <p:animEffect transition="in" filter="barn(inVertical)">
                                      <p:cBhvr>
                                        <p:cTn id="25" dur="500"/>
                                        <p:tgtEl>
                                          <p:spTgt spid="215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1515"/>
                                        </p:tgtEl>
                                        <p:attrNameLst>
                                          <p:attrName>style.visibility</p:attrName>
                                        </p:attrNameLst>
                                      </p:cBhvr>
                                      <p:to>
                                        <p:strVal val="visible"/>
                                      </p:to>
                                    </p:set>
                                    <p:animEffect transition="in" filter="barn(inVertical)">
                                      <p:cBhvr>
                                        <p:cTn id="30" dur="500"/>
                                        <p:tgtEl>
                                          <p:spTgt spid="215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1514"/>
                                        </p:tgtEl>
                                        <p:attrNameLst>
                                          <p:attrName>style.visibility</p:attrName>
                                        </p:attrNameLst>
                                      </p:cBhvr>
                                      <p:to>
                                        <p:strVal val="visible"/>
                                      </p:to>
                                    </p:set>
                                    <p:animEffect transition="in" filter="barn(inVertical)">
                                      <p:cBhvr>
                                        <p:cTn id="35"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P spid="21512" grpId="0" animBg="1"/>
      <p:bldP spid="21513" grpId="0" animBg="1"/>
      <p:bldP spid="21514" grpId="0" animBg="1"/>
      <p:bldP spid="21515" grpId="0" animBg="1"/>
      <p:bldP spid="21516"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71800" y="1809750"/>
            <a:ext cx="5562600" cy="3124200"/>
          </a:xfrm>
        </p:spPr>
        <p:txBody>
          <a:bodyPr>
            <a:noAutofit/>
          </a:bodyPr>
          <a:lstStyle/>
          <a:p>
            <a:pPr marL="457200" indent="-457200" algn="l">
              <a:buFont typeface="Wingdings" pitchFamily="2" charset="2"/>
              <a:buChar char="Ø"/>
            </a:pPr>
            <a:r>
              <a:rPr lang="en-US" b="1" i="1">
                <a:solidFill>
                  <a:srgbClr val="0070C0"/>
                </a:solidFill>
                <a:latin typeface="Times New Roman" pitchFamily="18" charset="0"/>
                <a:cs typeface="Times New Roman" pitchFamily="18" charset="0"/>
              </a:rPr>
              <a:t>Nhiệt độ</a:t>
            </a:r>
          </a:p>
          <a:p>
            <a:pPr marL="457200" indent="-457200" algn="l">
              <a:buFont typeface="Wingdings" pitchFamily="2" charset="2"/>
              <a:buChar char="Ø"/>
            </a:pPr>
            <a:r>
              <a:rPr lang="en-US" b="1" i="1">
                <a:solidFill>
                  <a:srgbClr val="0070C0"/>
                </a:solidFill>
                <a:latin typeface="Times New Roman" pitchFamily="18" charset="0"/>
                <a:cs typeface="Times New Roman" pitchFamily="18" charset="0"/>
              </a:rPr>
              <a:t>Nước</a:t>
            </a:r>
          </a:p>
          <a:p>
            <a:pPr marL="457200" indent="-457200" algn="l">
              <a:buFont typeface="Wingdings" pitchFamily="2" charset="2"/>
              <a:buChar char="Ø"/>
            </a:pPr>
            <a:r>
              <a:rPr lang="en-US" b="1" i="1">
                <a:solidFill>
                  <a:srgbClr val="0070C0"/>
                </a:solidFill>
                <a:latin typeface="Times New Roman" pitchFamily="18" charset="0"/>
                <a:cs typeface="Times New Roman" pitchFamily="18" charset="0"/>
              </a:rPr>
              <a:t>Ánh sáng</a:t>
            </a:r>
          </a:p>
          <a:p>
            <a:pPr marL="457200" indent="-457200" algn="l">
              <a:buFont typeface="Wingdings" pitchFamily="2" charset="2"/>
              <a:buChar char="Ø"/>
            </a:pPr>
            <a:r>
              <a:rPr lang="en-US" b="1" i="1">
                <a:solidFill>
                  <a:srgbClr val="0070C0"/>
                </a:solidFill>
                <a:latin typeface="Times New Roman" pitchFamily="18" charset="0"/>
                <a:cs typeface="Times New Roman" pitchFamily="18" charset="0"/>
              </a:rPr>
              <a:t>Chất dinh dưỡng </a:t>
            </a:r>
          </a:p>
          <a:p>
            <a:pPr marL="457200" indent="-457200" algn="l">
              <a:buFont typeface="Wingdings" pitchFamily="2" charset="2"/>
              <a:buChar char="Ø"/>
            </a:pPr>
            <a:r>
              <a:rPr lang="en-US" b="1" i="1">
                <a:solidFill>
                  <a:srgbClr val="0070C0"/>
                </a:solidFill>
                <a:latin typeface="Times New Roman" pitchFamily="18" charset="0"/>
                <a:cs typeface="Times New Roman" pitchFamily="18" charset="0"/>
              </a:rPr>
              <a:t>Không khí</a:t>
            </a:r>
            <a:endParaRPr lang="en-US">
              <a:solidFill>
                <a:srgbClr val="0070C0"/>
              </a:solidFill>
              <a:latin typeface="Times New Roman" pitchFamily="18" charset="0"/>
              <a:cs typeface="Times New Roman" pitchFamily="18" charset="0"/>
            </a:endParaRPr>
          </a:p>
        </p:txBody>
      </p:sp>
      <p:sp>
        <p:nvSpPr>
          <p:cNvPr id="4" name="Rectangle 6"/>
          <p:cNvSpPr>
            <a:spLocks noGrp="1" noChangeArrowheads="1"/>
          </p:cNvSpPr>
          <p:nvPr>
            <p:ph type="ctrTitle"/>
          </p:nvPr>
        </p:nvSpPr>
        <p:spPr>
          <a:xfrm>
            <a:off x="533400" y="133350"/>
            <a:ext cx="7315200" cy="1676400"/>
          </a:xfrm>
          <a:noFill/>
        </p:spPr>
        <p:txBody>
          <a:bodyPr>
            <a:noAutofit/>
          </a:bodyPr>
          <a:lstStyle/>
          <a:p>
            <a:pPr algn="just" eaLnBrk="1" hangingPunct="1"/>
            <a:r>
              <a:rPr lang="en-US" sz="3600">
                <a:solidFill>
                  <a:srgbClr val="FF0000"/>
                </a:solidFill>
                <a:latin typeface="Times New Roman" pitchFamily="18" charset="0"/>
                <a:cs typeface="Times New Roman" pitchFamily="18" charset="0"/>
              </a:rPr>
              <a:t>Các điều kiện ngoại cảnh cần thiết cho cây rau, hoa sinh tr</a:t>
            </a:r>
            <a:r>
              <a:rPr lang="vi-VN" sz="3600">
                <a:solidFill>
                  <a:srgbClr val="FF0000"/>
                </a:solidFill>
                <a:latin typeface="Times New Roman" pitchFamily="18" charset="0"/>
                <a:cs typeface="Times New Roman" pitchFamily="18" charset="0"/>
              </a:rPr>
              <a:t>ư</a:t>
            </a:r>
            <a:r>
              <a:rPr lang="en-US" sz="3600">
                <a:solidFill>
                  <a:srgbClr val="FF0000"/>
                </a:solidFill>
                <a:latin typeface="Times New Roman" pitchFamily="18" charset="0"/>
                <a:cs typeface="Times New Roman" pitchFamily="18" charset="0"/>
              </a:rPr>
              <a:t>ởng phát triển bao gồm: </a:t>
            </a:r>
          </a:p>
        </p:txBody>
      </p:sp>
    </p:spTree>
    <p:extLst>
      <p:ext uri="{BB962C8B-B14F-4D97-AF65-F5344CB8AC3E}">
        <p14:creationId xmlns:p14="http://schemas.microsoft.com/office/powerpoint/2010/main" val="13010164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0550"/>
            <a:ext cx="8458200" cy="1870473"/>
          </a:xfrm>
        </p:spPr>
        <p:txBody>
          <a:bodyPr>
            <a:normAutofit/>
          </a:bodyPr>
          <a:lstStyle/>
          <a:p>
            <a:pPr marL="762000" indent="-762000" defTabSz="685800">
              <a:buClr>
                <a:srgbClr val="0000CC"/>
              </a:buClr>
              <a:buNone/>
              <a:defRPr/>
            </a:pPr>
            <a:r>
              <a:rPr lang="en-US" b="1" u="sng" kern="0"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Hoạt</a:t>
            </a:r>
            <a:r>
              <a:rPr lang="en-US" b="1" u="sng" kern="0"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b="1" u="sng" kern="0" dirty="0" err="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động</a:t>
            </a:r>
            <a:r>
              <a:rPr lang="en-US" b="1" u="sng" kern="0"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2</a:t>
            </a:r>
            <a:r>
              <a:rPr lang="en-US" b="1" kern="0"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b="1" kern="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a:t>
            </a:r>
            <a:endParaRPr lang="en-US" dirty="0">
              <a:solidFill>
                <a:srgbClr val="003366"/>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063622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Up Ribbon 3"/>
          <p:cNvSpPr/>
          <p:nvPr/>
        </p:nvSpPr>
        <p:spPr>
          <a:xfrm>
            <a:off x="874295" y="57150"/>
            <a:ext cx="7848600" cy="685800"/>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n w="18415" cmpd="sng">
                  <a:solidFill>
                    <a:srgbClr val="00B0F0"/>
                  </a:solidFill>
                  <a:prstDash val="solid"/>
                </a:ln>
                <a:solidFill>
                  <a:srgbClr val="00B0F0"/>
                </a:solidFill>
                <a:latin typeface="Times New Roman" pitchFamily="18" charset="0"/>
                <a:cs typeface="Times New Roman" pitchFamily="18" charset="0"/>
              </a:rPr>
              <a:t>1. Nhiệt </a:t>
            </a:r>
            <a:r>
              <a:rPr lang="vi-VN" sz="3200">
                <a:ln w="18415" cmpd="sng">
                  <a:solidFill>
                    <a:srgbClr val="00B0F0"/>
                  </a:solidFill>
                  <a:prstDash val="solid"/>
                </a:ln>
                <a:solidFill>
                  <a:srgbClr val="00B0F0"/>
                </a:solidFill>
                <a:latin typeface="Times New Roman" pitchFamily="18" charset="0"/>
                <a:cs typeface="Times New Roman" pitchFamily="18" charset="0"/>
              </a:rPr>
              <a:t>độ</a:t>
            </a:r>
            <a:endParaRPr lang="en-US" sz="3200">
              <a:ln w="18415" cmpd="sng">
                <a:solidFill>
                  <a:srgbClr val="00B0F0"/>
                </a:solidFill>
                <a:prstDash val="solid"/>
              </a:ln>
              <a:solidFill>
                <a:srgbClr val="00B0F0"/>
              </a:solidFill>
              <a:latin typeface="Times New Roman" pitchFamily="18" charset="0"/>
              <a:cs typeface="Times New Roman" pitchFamily="18" charset="0"/>
            </a:endParaRPr>
          </a:p>
        </p:txBody>
      </p:sp>
      <p:sp>
        <p:nvSpPr>
          <p:cNvPr id="5" name="Text Box 14"/>
          <p:cNvSpPr txBox="1">
            <a:spLocks noGrp="1" noChangeArrowheads="1"/>
          </p:cNvSpPr>
          <p:nvPr>
            <p:ph idx="1"/>
          </p:nvPr>
        </p:nvSpPr>
        <p:spPr bwMode="auto">
          <a:xfrm>
            <a:off x="0" y="742950"/>
            <a:ext cx="9144000" cy="406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u="sng">
                <a:solidFill>
                  <a:schemeClr val="tx1"/>
                </a:solidFill>
                <a:latin typeface="Arial" charset="0"/>
                <a:cs typeface="Arial" charset="0"/>
              </a:defRPr>
            </a:lvl1pPr>
            <a:lvl2pPr marL="742950" indent="-285750" eaLnBrk="0" hangingPunct="0">
              <a:defRPr b="1" u="sng">
                <a:solidFill>
                  <a:schemeClr val="tx1"/>
                </a:solidFill>
                <a:latin typeface="Arial" charset="0"/>
                <a:cs typeface="Arial" charset="0"/>
              </a:defRPr>
            </a:lvl2pPr>
            <a:lvl3pPr marL="1143000" indent="-228600" eaLnBrk="0" hangingPunct="0">
              <a:defRPr b="1" u="sng">
                <a:solidFill>
                  <a:schemeClr val="tx1"/>
                </a:solidFill>
                <a:latin typeface="Arial" charset="0"/>
                <a:cs typeface="Arial" charset="0"/>
              </a:defRPr>
            </a:lvl3pPr>
            <a:lvl4pPr marL="1600200" indent="-228600" eaLnBrk="0" hangingPunct="0">
              <a:defRPr b="1" u="sng">
                <a:solidFill>
                  <a:schemeClr val="tx1"/>
                </a:solidFill>
                <a:latin typeface="Arial" charset="0"/>
                <a:cs typeface="Arial" charset="0"/>
              </a:defRPr>
            </a:lvl4pPr>
            <a:lvl5pPr marL="2057400" indent="-228600" eaLnBrk="0" hangingPunct="0">
              <a:defRPr b="1" u="sng">
                <a:solidFill>
                  <a:schemeClr val="tx1"/>
                </a:solidFill>
                <a:latin typeface="Arial" charset="0"/>
                <a:cs typeface="Arial" charset="0"/>
              </a:defRPr>
            </a:lvl5pPr>
            <a:lvl6pPr marL="2514600" indent="-228600" eaLnBrk="0" fontAlgn="base" hangingPunct="0">
              <a:spcBef>
                <a:spcPct val="0"/>
              </a:spcBef>
              <a:spcAft>
                <a:spcPct val="0"/>
              </a:spcAft>
              <a:defRPr b="1" u="sng">
                <a:solidFill>
                  <a:schemeClr val="tx1"/>
                </a:solidFill>
                <a:latin typeface="Arial" charset="0"/>
                <a:cs typeface="Arial" charset="0"/>
              </a:defRPr>
            </a:lvl6pPr>
            <a:lvl7pPr marL="2971800" indent="-228600" eaLnBrk="0" fontAlgn="base" hangingPunct="0">
              <a:spcBef>
                <a:spcPct val="0"/>
              </a:spcBef>
              <a:spcAft>
                <a:spcPct val="0"/>
              </a:spcAft>
              <a:defRPr b="1" u="sng">
                <a:solidFill>
                  <a:schemeClr val="tx1"/>
                </a:solidFill>
                <a:latin typeface="Arial" charset="0"/>
                <a:cs typeface="Arial" charset="0"/>
              </a:defRPr>
            </a:lvl7pPr>
            <a:lvl8pPr marL="3429000" indent="-228600" eaLnBrk="0" fontAlgn="base" hangingPunct="0">
              <a:spcBef>
                <a:spcPct val="0"/>
              </a:spcBef>
              <a:spcAft>
                <a:spcPct val="0"/>
              </a:spcAft>
              <a:defRPr b="1" u="sng">
                <a:solidFill>
                  <a:schemeClr val="tx1"/>
                </a:solidFill>
                <a:latin typeface="Arial" charset="0"/>
                <a:cs typeface="Arial" charset="0"/>
              </a:defRPr>
            </a:lvl8pPr>
            <a:lvl9pPr marL="3886200" indent="-228600" eaLnBrk="0" fontAlgn="base" hangingPunct="0">
              <a:spcBef>
                <a:spcPct val="0"/>
              </a:spcBef>
              <a:spcAft>
                <a:spcPct val="0"/>
              </a:spcAft>
              <a:defRPr b="1" u="sng">
                <a:solidFill>
                  <a:schemeClr val="tx1"/>
                </a:solidFill>
                <a:latin typeface="Arial" charset="0"/>
                <a:cs typeface="Arial" charset="0"/>
              </a:defRPr>
            </a:lvl9pPr>
          </a:lstStyle>
          <a:p>
            <a:pPr eaLnBrk="1" hangingPunct="1">
              <a:buFontTx/>
              <a:buBlip>
                <a:blip r:embed="rId4"/>
              </a:buBlip>
            </a:pPr>
            <a:r>
              <a:rPr lang="en-US" sz="3600" b="0" u="none">
                <a:latin typeface="Times New Roman" pitchFamily="18" charset="0"/>
                <a:cs typeface="Times New Roman" pitchFamily="18" charset="0"/>
              </a:rPr>
              <a:t> </a:t>
            </a:r>
            <a:r>
              <a:rPr lang="en-US" b="0" u="none">
                <a:latin typeface="Times New Roman" pitchFamily="18" charset="0"/>
                <a:cs typeface="Times New Roman" pitchFamily="18" charset="0"/>
              </a:rPr>
              <a:t>Nhiệt độ không khí có nguồn gốc từ đâu?</a:t>
            </a:r>
          </a:p>
          <a:p>
            <a:pPr eaLnBrk="1" hangingPunct="1">
              <a:buFontTx/>
              <a:buBlip>
                <a:blip r:embed="rId4"/>
              </a:buBlip>
            </a:pPr>
            <a:r>
              <a:rPr lang="en-US" b="0" u="none">
                <a:latin typeface="Times New Roman" pitchFamily="18" charset="0"/>
                <a:cs typeface="Times New Roman" pitchFamily="18" charset="0"/>
              </a:rPr>
              <a:t> Nhiệt độ của các mùa trong năm có giống nhau không?</a:t>
            </a:r>
          </a:p>
          <a:p>
            <a:pPr eaLnBrk="1" hangingPunct="1">
              <a:buFontTx/>
              <a:buBlip>
                <a:blip r:embed="rId4"/>
              </a:buBlip>
            </a:pPr>
            <a:r>
              <a:rPr lang="en-US" b="0" u="none">
                <a:latin typeface="Times New Roman" pitchFamily="18" charset="0"/>
                <a:cs typeface="Times New Roman" pitchFamily="18" charset="0"/>
              </a:rPr>
              <a:t> Kể tên một số loại rau, hoa trồng ở các mùa khác nhau.</a:t>
            </a:r>
          </a:p>
          <a:p>
            <a:pPr marL="0" indent="0" eaLnBrk="1" hangingPunct="1">
              <a:buNone/>
            </a:pPr>
            <a:endParaRPr lang="en-US" b="0" u="none">
              <a:latin typeface="Times New Roman" pitchFamily="18" charset="0"/>
              <a:cs typeface="Times New Roman" pitchFamily="18" charset="0"/>
            </a:endParaRPr>
          </a:p>
          <a:p>
            <a:pPr marL="0" indent="0" eaLnBrk="1" hangingPunct="1">
              <a:buNone/>
            </a:pPr>
            <a:endParaRPr lang="en-US" sz="3600" b="0" u="none">
              <a:latin typeface="Times New Roman" pitchFamily="18" charset="0"/>
              <a:cs typeface="Times New Roman" pitchFamily="18" charset="0"/>
            </a:endParaRPr>
          </a:p>
        </p:txBody>
      </p:sp>
      <p:sp>
        <p:nvSpPr>
          <p:cNvPr id="7" name="Text Box 18"/>
          <p:cNvSpPr txBox="1">
            <a:spLocks noChangeArrowheads="1"/>
          </p:cNvSpPr>
          <p:nvPr/>
        </p:nvSpPr>
        <p:spPr bwMode="auto">
          <a:xfrm>
            <a:off x="7391400" y="819150"/>
            <a:ext cx="1600200" cy="523220"/>
          </a:xfrm>
          <a:prstGeom prst="rect">
            <a:avLst/>
          </a:prstGeom>
          <a:solidFill>
            <a:srgbClr val="92D050"/>
          </a:solidFill>
          <a:ln>
            <a:noFill/>
          </a:ln>
        </p:spPr>
        <p:txBody>
          <a:bodyPr wrap="square">
            <a:spAutoFit/>
          </a:bodyPr>
          <a:lstStyle>
            <a:lvl1pPr eaLnBrk="0" hangingPunct="0">
              <a:defRPr b="1" u="sng">
                <a:solidFill>
                  <a:schemeClr val="tx1"/>
                </a:solidFill>
                <a:latin typeface="Arial" charset="0"/>
                <a:cs typeface="Arial" charset="0"/>
              </a:defRPr>
            </a:lvl1pPr>
            <a:lvl2pPr marL="742950" indent="-285750" eaLnBrk="0" hangingPunct="0">
              <a:defRPr b="1" u="sng">
                <a:solidFill>
                  <a:schemeClr val="tx1"/>
                </a:solidFill>
                <a:latin typeface="Arial" charset="0"/>
                <a:cs typeface="Arial" charset="0"/>
              </a:defRPr>
            </a:lvl2pPr>
            <a:lvl3pPr marL="1143000" indent="-228600" eaLnBrk="0" hangingPunct="0">
              <a:defRPr b="1" u="sng">
                <a:solidFill>
                  <a:schemeClr val="tx1"/>
                </a:solidFill>
                <a:latin typeface="Arial" charset="0"/>
                <a:cs typeface="Arial" charset="0"/>
              </a:defRPr>
            </a:lvl3pPr>
            <a:lvl4pPr marL="1600200" indent="-228600" eaLnBrk="0" hangingPunct="0">
              <a:defRPr b="1" u="sng">
                <a:solidFill>
                  <a:schemeClr val="tx1"/>
                </a:solidFill>
                <a:latin typeface="Arial" charset="0"/>
                <a:cs typeface="Arial" charset="0"/>
              </a:defRPr>
            </a:lvl4pPr>
            <a:lvl5pPr marL="2057400" indent="-228600" eaLnBrk="0" hangingPunct="0">
              <a:defRPr b="1" u="sng">
                <a:solidFill>
                  <a:schemeClr val="tx1"/>
                </a:solidFill>
                <a:latin typeface="Arial" charset="0"/>
                <a:cs typeface="Arial" charset="0"/>
              </a:defRPr>
            </a:lvl5pPr>
            <a:lvl6pPr marL="2514600" indent="-228600" eaLnBrk="0" fontAlgn="base" hangingPunct="0">
              <a:spcBef>
                <a:spcPct val="0"/>
              </a:spcBef>
              <a:spcAft>
                <a:spcPct val="0"/>
              </a:spcAft>
              <a:defRPr b="1" u="sng">
                <a:solidFill>
                  <a:schemeClr val="tx1"/>
                </a:solidFill>
                <a:latin typeface="Arial" charset="0"/>
                <a:cs typeface="Arial" charset="0"/>
              </a:defRPr>
            </a:lvl6pPr>
            <a:lvl7pPr marL="2971800" indent="-228600" eaLnBrk="0" fontAlgn="base" hangingPunct="0">
              <a:spcBef>
                <a:spcPct val="0"/>
              </a:spcBef>
              <a:spcAft>
                <a:spcPct val="0"/>
              </a:spcAft>
              <a:defRPr b="1" u="sng">
                <a:solidFill>
                  <a:schemeClr val="tx1"/>
                </a:solidFill>
                <a:latin typeface="Arial" charset="0"/>
                <a:cs typeface="Arial" charset="0"/>
              </a:defRPr>
            </a:lvl7pPr>
            <a:lvl8pPr marL="3429000" indent="-228600" eaLnBrk="0" fontAlgn="base" hangingPunct="0">
              <a:spcBef>
                <a:spcPct val="0"/>
              </a:spcBef>
              <a:spcAft>
                <a:spcPct val="0"/>
              </a:spcAft>
              <a:defRPr b="1" u="sng">
                <a:solidFill>
                  <a:schemeClr val="tx1"/>
                </a:solidFill>
                <a:latin typeface="Arial" charset="0"/>
                <a:cs typeface="Arial" charset="0"/>
              </a:defRPr>
            </a:lvl8pPr>
            <a:lvl9pPr marL="3886200" indent="-228600" eaLnBrk="0" fontAlgn="base" hangingPunct="0">
              <a:spcBef>
                <a:spcPct val="0"/>
              </a:spcBef>
              <a:spcAft>
                <a:spcPct val="0"/>
              </a:spcAft>
              <a:defRPr b="1" u="sng">
                <a:solidFill>
                  <a:schemeClr val="tx1"/>
                </a:solidFill>
                <a:latin typeface="Arial" charset="0"/>
                <a:cs typeface="Arial" charset="0"/>
              </a:defRPr>
            </a:lvl9pPr>
          </a:lstStyle>
          <a:p>
            <a:pPr eaLnBrk="1" hangingPunct="1">
              <a:spcBef>
                <a:spcPct val="50000"/>
              </a:spcBef>
            </a:pPr>
            <a:r>
              <a:rPr lang="en-US" sz="2800" u="none">
                <a:solidFill>
                  <a:srgbClr val="000099"/>
                </a:solidFill>
                <a:latin typeface="Times New Roman" pitchFamily="18" charset="0"/>
                <a:cs typeface="Times New Roman" pitchFamily="18" charset="0"/>
              </a:rPr>
              <a:t>Mặt trời</a:t>
            </a:r>
          </a:p>
        </p:txBody>
      </p:sp>
      <p:sp>
        <p:nvSpPr>
          <p:cNvPr id="8" name="Text Box 19"/>
          <p:cNvSpPr txBox="1">
            <a:spLocks noChangeArrowheads="1"/>
          </p:cNvSpPr>
          <p:nvPr/>
        </p:nvSpPr>
        <p:spPr bwMode="auto">
          <a:xfrm>
            <a:off x="2133600" y="1947638"/>
            <a:ext cx="1676400" cy="523220"/>
          </a:xfrm>
          <a:prstGeom prst="rect">
            <a:avLst/>
          </a:prstGeom>
          <a:solidFill>
            <a:srgbClr val="92D050"/>
          </a:solidFill>
          <a:ln>
            <a:noFill/>
          </a:ln>
        </p:spPr>
        <p:txBody>
          <a:bodyPr>
            <a:spAutoFit/>
          </a:bodyPr>
          <a:lstStyle>
            <a:lvl1pPr eaLnBrk="0" hangingPunct="0">
              <a:defRPr b="1" u="sng">
                <a:solidFill>
                  <a:schemeClr val="tx1"/>
                </a:solidFill>
                <a:latin typeface="Arial" charset="0"/>
                <a:cs typeface="Arial" charset="0"/>
              </a:defRPr>
            </a:lvl1pPr>
            <a:lvl2pPr marL="742950" indent="-285750" eaLnBrk="0" hangingPunct="0">
              <a:defRPr b="1" u="sng">
                <a:solidFill>
                  <a:schemeClr val="tx1"/>
                </a:solidFill>
                <a:latin typeface="Arial" charset="0"/>
                <a:cs typeface="Arial" charset="0"/>
              </a:defRPr>
            </a:lvl2pPr>
            <a:lvl3pPr marL="1143000" indent="-228600" eaLnBrk="0" hangingPunct="0">
              <a:defRPr b="1" u="sng">
                <a:solidFill>
                  <a:schemeClr val="tx1"/>
                </a:solidFill>
                <a:latin typeface="Arial" charset="0"/>
                <a:cs typeface="Arial" charset="0"/>
              </a:defRPr>
            </a:lvl3pPr>
            <a:lvl4pPr marL="1600200" indent="-228600" eaLnBrk="0" hangingPunct="0">
              <a:defRPr b="1" u="sng">
                <a:solidFill>
                  <a:schemeClr val="tx1"/>
                </a:solidFill>
                <a:latin typeface="Arial" charset="0"/>
                <a:cs typeface="Arial" charset="0"/>
              </a:defRPr>
            </a:lvl4pPr>
            <a:lvl5pPr marL="2057400" indent="-228600" eaLnBrk="0" hangingPunct="0">
              <a:defRPr b="1" u="sng">
                <a:solidFill>
                  <a:schemeClr val="tx1"/>
                </a:solidFill>
                <a:latin typeface="Arial" charset="0"/>
                <a:cs typeface="Arial" charset="0"/>
              </a:defRPr>
            </a:lvl5pPr>
            <a:lvl6pPr marL="2514600" indent="-228600" eaLnBrk="0" fontAlgn="base" hangingPunct="0">
              <a:spcBef>
                <a:spcPct val="0"/>
              </a:spcBef>
              <a:spcAft>
                <a:spcPct val="0"/>
              </a:spcAft>
              <a:defRPr b="1" u="sng">
                <a:solidFill>
                  <a:schemeClr val="tx1"/>
                </a:solidFill>
                <a:latin typeface="Arial" charset="0"/>
                <a:cs typeface="Arial" charset="0"/>
              </a:defRPr>
            </a:lvl6pPr>
            <a:lvl7pPr marL="2971800" indent="-228600" eaLnBrk="0" fontAlgn="base" hangingPunct="0">
              <a:spcBef>
                <a:spcPct val="0"/>
              </a:spcBef>
              <a:spcAft>
                <a:spcPct val="0"/>
              </a:spcAft>
              <a:defRPr b="1" u="sng">
                <a:solidFill>
                  <a:schemeClr val="tx1"/>
                </a:solidFill>
                <a:latin typeface="Arial" charset="0"/>
                <a:cs typeface="Arial" charset="0"/>
              </a:defRPr>
            </a:lvl7pPr>
            <a:lvl8pPr marL="3429000" indent="-228600" eaLnBrk="0" fontAlgn="base" hangingPunct="0">
              <a:spcBef>
                <a:spcPct val="0"/>
              </a:spcBef>
              <a:spcAft>
                <a:spcPct val="0"/>
              </a:spcAft>
              <a:defRPr b="1" u="sng">
                <a:solidFill>
                  <a:schemeClr val="tx1"/>
                </a:solidFill>
                <a:latin typeface="Arial" charset="0"/>
                <a:cs typeface="Arial" charset="0"/>
              </a:defRPr>
            </a:lvl8pPr>
            <a:lvl9pPr marL="3886200" indent="-228600" eaLnBrk="0" fontAlgn="base" hangingPunct="0">
              <a:spcBef>
                <a:spcPct val="0"/>
              </a:spcBef>
              <a:spcAft>
                <a:spcPct val="0"/>
              </a:spcAft>
              <a:defRPr b="1" u="sng">
                <a:solidFill>
                  <a:schemeClr val="tx1"/>
                </a:solidFill>
                <a:latin typeface="Arial" charset="0"/>
                <a:cs typeface="Arial" charset="0"/>
              </a:defRPr>
            </a:lvl9pPr>
          </a:lstStyle>
          <a:p>
            <a:pPr algn="ctr" eaLnBrk="1" hangingPunct="1">
              <a:spcBef>
                <a:spcPct val="50000"/>
              </a:spcBef>
            </a:pPr>
            <a:r>
              <a:rPr lang="en-US" sz="2800" u="none">
                <a:solidFill>
                  <a:srgbClr val="000099"/>
                </a:solidFill>
                <a:latin typeface="Times New Roman" pitchFamily="18" charset="0"/>
                <a:cs typeface="Times New Roman" pitchFamily="18" charset="0"/>
              </a:rPr>
              <a:t>Không</a:t>
            </a:r>
          </a:p>
        </p:txBody>
      </p:sp>
      <p:sp>
        <p:nvSpPr>
          <p:cNvPr id="9" name="Text Box 19">
            <a:extLst>
              <a:ext uri="{FF2B5EF4-FFF2-40B4-BE49-F238E27FC236}">
                <a16:creationId xmlns:a16="http://schemas.microsoft.com/office/drawing/2014/main" id="{2F6609D5-4095-43B2-B8C3-BF453C2F9BC3}"/>
              </a:ext>
            </a:extLst>
          </p:cNvPr>
          <p:cNvSpPr txBox="1">
            <a:spLocks noChangeArrowheads="1"/>
          </p:cNvSpPr>
          <p:nvPr/>
        </p:nvSpPr>
        <p:spPr bwMode="auto">
          <a:xfrm>
            <a:off x="304800" y="3539521"/>
            <a:ext cx="8686800" cy="1569660"/>
          </a:xfrm>
          <a:prstGeom prst="rect">
            <a:avLst/>
          </a:prstGeom>
          <a:solidFill>
            <a:srgbClr val="92D050"/>
          </a:solidFill>
          <a:ln>
            <a:noFill/>
          </a:ln>
        </p:spPr>
        <p:txBody>
          <a:bodyPr wrap="square">
            <a:spAutoFit/>
          </a:bodyPr>
          <a:lstStyle>
            <a:lvl1pPr eaLnBrk="0" hangingPunct="0">
              <a:defRPr b="1" u="sng">
                <a:solidFill>
                  <a:schemeClr val="tx1"/>
                </a:solidFill>
                <a:latin typeface="Arial" charset="0"/>
                <a:cs typeface="Arial" charset="0"/>
              </a:defRPr>
            </a:lvl1pPr>
            <a:lvl2pPr marL="742950" indent="-285750" eaLnBrk="0" hangingPunct="0">
              <a:defRPr b="1" u="sng">
                <a:solidFill>
                  <a:schemeClr val="tx1"/>
                </a:solidFill>
                <a:latin typeface="Arial" charset="0"/>
                <a:cs typeface="Arial" charset="0"/>
              </a:defRPr>
            </a:lvl2pPr>
            <a:lvl3pPr marL="1143000" indent="-228600" eaLnBrk="0" hangingPunct="0">
              <a:defRPr b="1" u="sng">
                <a:solidFill>
                  <a:schemeClr val="tx1"/>
                </a:solidFill>
                <a:latin typeface="Arial" charset="0"/>
                <a:cs typeface="Arial" charset="0"/>
              </a:defRPr>
            </a:lvl3pPr>
            <a:lvl4pPr marL="1600200" indent="-228600" eaLnBrk="0" hangingPunct="0">
              <a:defRPr b="1" u="sng">
                <a:solidFill>
                  <a:schemeClr val="tx1"/>
                </a:solidFill>
                <a:latin typeface="Arial" charset="0"/>
                <a:cs typeface="Arial" charset="0"/>
              </a:defRPr>
            </a:lvl4pPr>
            <a:lvl5pPr marL="2057400" indent="-228600" eaLnBrk="0" hangingPunct="0">
              <a:defRPr b="1" u="sng">
                <a:solidFill>
                  <a:schemeClr val="tx1"/>
                </a:solidFill>
                <a:latin typeface="Arial" charset="0"/>
                <a:cs typeface="Arial" charset="0"/>
              </a:defRPr>
            </a:lvl5pPr>
            <a:lvl6pPr marL="2514600" indent="-228600" eaLnBrk="0" fontAlgn="base" hangingPunct="0">
              <a:spcBef>
                <a:spcPct val="0"/>
              </a:spcBef>
              <a:spcAft>
                <a:spcPct val="0"/>
              </a:spcAft>
              <a:defRPr b="1" u="sng">
                <a:solidFill>
                  <a:schemeClr val="tx1"/>
                </a:solidFill>
                <a:latin typeface="Arial" charset="0"/>
                <a:cs typeface="Arial" charset="0"/>
              </a:defRPr>
            </a:lvl6pPr>
            <a:lvl7pPr marL="2971800" indent="-228600" eaLnBrk="0" fontAlgn="base" hangingPunct="0">
              <a:spcBef>
                <a:spcPct val="0"/>
              </a:spcBef>
              <a:spcAft>
                <a:spcPct val="0"/>
              </a:spcAft>
              <a:defRPr b="1" u="sng">
                <a:solidFill>
                  <a:schemeClr val="tx1"/>
                </a:solidFill>
                <a:latin typeface="Arial" charset="0"/>
                <a:cs typeface="Arial" charset="0"/>
              </a:defRPr>
            </a:lvl7pPr>
            <a:lvl8pPr marL="3429000" indent="-228600" eaLnBrk="0" fontAlgn="base" hangingPunct="0">
              <a:spcBef>
                <a:spcPct val="0"/>
              </a:spcBef>
              <a:spcAft>
                <a:spcPct val="0"/>
              </a:spcAft>
              <a:defRPr b="1" u="sng">
                <a:solidFill>
                  <a:schemeClr val="tx1"/>
                </a:solidFill>
                <a:latin typeface="Arial" charset="0"/>
                <a:cs typeface="Arial" charset="0"/>
              </a:defRPr>
            </a:lvl8pPr>
            <a:lvl9pPr marL="3886200" indent="-228600" eaLnBrk="0" fontAlgn="base" hangingPunct="0">
              <a:spcBef>
                <a:spcPct val="0"/>
              </a:spcBef>
              <a:spcAft>
                <a:spcPct val="0"/>
              </a:spcAft>
              <a:defRPr b="1" u="sng">
                <a:solidFill>
                  <a:schemeClr val="tx1"/>
                </a:solidFill>
                <a:latin typeface="Arial" charset="0"/>
                <a:cs typeface="Arial" charset="0"/>
              </a:defRPr>
            </a:lvl9pPr>
          </a:lstStyle>
          <a:p>
            <a:pPr algn="just" eaLnBrk="1" hangingPunct="1">
              <a:spcBef>
                <a:spcPct val="50000"/>
              </a:spcBef>
            </a:pPr>
            <a:r>
              <a:rPr lang="en-US" sz="3200" b="0" u="none">
                <a:latin typeface="Times New Roman" panose="02020603050405020304" pitchFamily="18" charset="0"/>
                <a:cs typeface="Times New Roman" panose="02020603050405020304" pitchFamily="18" charset="0"/>
              </a:rPr>
              <a:t>Mùa đông thì trồng các loại cây rau, hoa như: súp lơ, bắp cải. Mùa hè thì trồng rau dền, rau muống. Còn mùa xuân thì trồng lúa, ngô, khoai,…</a:t>
            </a:r>
            <a:endParaRPr lang="en-US" sz="3200" b="0" u="none">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142847676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6350"/>
            <a:ext cx="8229600" cy="857250"/>
          </a:xfrm>
        </p:spPr>
        <p:txBody>
          <a:bodyPr>
            <a:normAutofit/>
          </a:bodyPr>
          <a:lstStyle/>
          <a:p>
            <a:pPr algn="l"/>
            <a:r>
              <a:rPr lang="en-US">
                <a:solidFill>
                  <a:srgbClr val="FF0000"/>
                </a:solidFill>
                <a:latin typeface="Times New Roman" pitchFamily="18" charset="0"/>
                <a:cs typeface="Times New Roman" pitchFamily="18" charset="0"/>
              </a:rPr>
              <a:t>Kết luận:</a:t>
            </a:r>
          </a:p>
        </p:txBody>
      </p:sp>
      <p:sp>
        <p:nvSpPr>
          <p:cNvPr id="3" name="Content Placeholder 2"/>
          <p:cNvSpPr>
            <a:spLocks noGrp="1"/>
          </p:cNvSpPr>
          <p:nvPr>
            <p:ph idx="1"/>
          </p:nvPr>
        </p:nvSpPr>
        <p:spPr>
          <a:xfrm>
            <a:off x="381000" y="742950"/>
            <a:ext cx="8229600" cy="3394472"/>
          </a:xfrm>
        </p:spPr>
        <p:txBody>
          <a:bodyPr/>
          <a:lstStyle/>
          <a:p>
            <a:pPr algn="just">
              <a:buFont typeface="Wingdings" pitchFamily="2" charset="2"/>
              <a:buChar char="Ø"/>
            </a:pPr>
            <a:r>
              <a:rPr lang="en-US">
                <a:latin typeface="Times New Roman" pitchFamily="18" charset="0"/>
                <a:cs typeface="Times New Roman" pitchFamily="18" charset="0"/>
              </a:rPr>
              <a:t>Mỗi một loại cây rau, hoa </a:t>
            </a:r>
            <a:r>
              <a:rPr lang="vi-VN">
                <a:latin typeface="Times New Roman" pitchFamily="18" charset="0"/>
                <a:cs typeface="Times New Roman" pitchFamily="18" charset="0"/>
              </a:rPr>
              <a:t>đều</a:t>
            </a:r>
            <a:r>
              <a:rPr lang="en-US">
                <a:latin typeface="Times New Roman" pitchFamily="18" charset="0"/>
                <a:cs typeface="Times New Roman" pitchFamily="18" charset="0"/>
              </a:rPr>
              <a:t> phát triển tốt ở một khoảng nhiệt </a:t>
            </a:r>
            <a:r>
              <a:rPr lang="vi-VN">
                <a:latin typeface="Times New Roman" pitchFamily="18" charset="0"/>
                <a:cs typeface="Times New Roman" pitchFamily="18" charset="0"/>
              </a:rPr>
              <a:t>độ</a:t>
            </a:r>
            <a:r>
              <a:rPr lang="en-US">
                <a:latin typeface="Times New Roman" pitchFamily="18" charset="0"/>
                <a:cs typeface="Times New Roman" pitchFamily="18" charset="0"/>
              </a:rPr>
              <a:t> thích hợp. </a:t>
            </a:r>
          </a:p>
          <a:p>
            <a:pPr algn="just">
              <a:buFont typeface="Wingdings" pitchFamily="2" charset="2"/>
              <a:buChar char="Ø"/>
            </a:pPr>
            <a:r>
              <a:rPr lang="en-US">
                <a:latin typeface="Times New Roman" pitchFamily="18" charset="0"/>
                <a:cs typeface="Times New Roman" pitchFamily="18" charset="0"/>
              </a:rPr>
              <a:t>Phải chọn thời </a:t>
            </a:r>
            <a:r>
              <a:rPr lang="vi-VN">
                <a:latin typeface="Times New Roman" pitchFamily="18" charset="0"/>
                <a:cs typeface="Times New Roman" pitchFamily="18" charset="0"/>
              </a:rPr>
              <a:t>đ</a:t>
            </a:r>
            <a:r>
              <a:rPr lang="en-US">
                <a:latin typeface="Times New Roman" pitchFamily="18" charset="0"/>
                <a:cs typeface="Times New Roman" pitchFamily="18" charset="0"/>
              </a:rPr>
              <a:t>iểm thích hợp trong n</a:t>
            </a:r>
            <a:r>
              <a:rPr lang="vi-VN">
                <a:latin typeface="Times New Roman" pitchFamily="18" charset="0"/>
                <a:cs typeface="Times New Roman" pitchFamily="18" charset="0"/>
              </a:rPr>
              <a:t>ă</a:t>
            </a:r>
            <a:r>
              <a:rPr lang="en-US">
                <a:latin typeface="Times New Roman" pitchFamily="18" charset="0"/>
                <a:cs typeface="Times New Roman" pitchFamily="18" charset="0"/>
              </a:rPr>
              <a:t>m (thời vụ) </a:t>
            </a:r>
            <a:r>
              <a:rPr lang="vi-VN">
                <a:latin typeface="Times New Roman" pitchFamily="18" charset="0"/>
                <a:cs typeface="Times New Roman" pitchFamily="18" charset="0"/>
              </a:rPr>
              <a:t>đối</a:t>
            </a:r>
            <a:r>
              <a:rPr lang="en-US">
                <a:latin typeface="Times New Roman" pitchFamily="18" charset="0"/>
                <a:cs typeface="Times New Roman" pitchFamily="18" charset="0"/>
              </a:rPr>
              <a:t> với mỗi loại cây </a:t>
            </a:r>
            <a:r>
              <a:rPr lang="vi-VN">
                <a:latin typeface="Times New Roman" pitchFamily="18" charset="0"/>
                <a:cs typeface="Times New Roman" pitchFamily="18" charset="0"/>
              </a:rPr>
              <a:t>để</a:t>
            </a:r>
            <a:r>
              <a:rPr lang="en-US">
                <a:latin typeface="Times New Roman" pitchFamily="18" charset="0"/>
                <a:cs typeface="Times New Roman" pitchFamily="18" charset="0"/>
              </a:rPr>
              <a:t> gieo trồng thì mới </a:t>
            </a:r>
            <a:r>
              <a:rPr lang="vi-VN">
                <a:latin typeface="Times New Roman" pitchFamily="18" charset="0"/>
                <a:cs typeface="Times New Roman" pitchFamily="18" charset="0"/>
              </a:rPr>
              <a:t>đạt</a:t>
            </a:r>
            <a:r>
              <a:rPr lang="en-US">
                <a:latin typeface="Times New Roman" pitchFamily="18" charset="0"/>
                <a:cs typeface="Times New Roman" pitchFamily="18" charset="0"/>
              </a:rPr>
              <a:t> kết quả cao.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2876551"/>
            <a:ext cx="2338136" cy="2266948"/>
          </a:xfrm>
          <a:prstGeom prst="rect">
            <a:avLst/>
          </a:prstGeom>
        </p:spPr>
      </p:pic>
    </p:spTree>
    <p:extLst>
      <p:ext uri="{BB962C8B-B14F-4D97-AF65-F5344CB8AC3E}">
        <p14:creationId xmlns:p14="http://schemas.microsoft.com/office/powerpoint/2010/main" val="148944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10.1|4.5"/>
</p:tagLst>
</file>

<file path=ppt/tags/tag2.xml><?xml version="1.0" encoding="utf-8"?>
<p:tagLst xmlns:a="http://schemas.openxmlformats.org/drawingml/2006/main" xmlns:r="http://schemas.openxmlformats.org/officeDocument/2006/relationships" xmlns:p="http://schemas.openxmlformats.org/presentationml/2006/main">
  <p:tag name="TIMING" val="|2.1|10.1|4.5"/>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alpha val="70000"/>
          </a:srgb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FFFF00">
            <a:alpha val="70000"/>
          </a:srgb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670</TotalTime>
  <Words>1137</Words>
  <Application>Microsoft Office PowerPoint</Application>
  <PresentationFormat>On-screen Show (16:9)</PresentationFormat>
  <Paragraphs>106</Paragraphs>
  <Slides>29</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Arial</vt:lpstr>
      <vt:lpstr>Calibri</vt:lpstr>
      <vt:lpstr>Lucida Sans Unicode</vt:lpstr>
      <vt:lpstr>Times New Roman</vt:lpstr>
      <vt:lpstr>Verdana</vt:lpstr>
      <vt:lpstr>Wingdings</vt:lpstr>
      <vt:lpstr>Wingdings 2</vt:lpstr>
      <vt:lpstr>Wingdings 3</vt:lpstr>
      <vt:lpstr>Office Theme</vt:lpstr>
      <vt:lpstr>4_Concourse</vt:lpstr>
      <vt:lpstr>Default Design</vt:lpstr>
      <vt:lpstr>KĨ THUẬT </vt:lpstr>
      <vt:lpstr>YÊU CẦU CẦN ĐẠT</vt:lpstr>
      <vt:lpstr>NỘI DUNG</vt:lpstr>
      <vt:lpstr>PowerPoint Presentation</vt:lpstr>
      <vt:lpstr>PowerPoint Presentation</vt:lpstr>
      <vt:lpstr>Các điều kiện ngoại cảnh cần thiết cho cây rau, hoa sinh trưởng phát triển bao gồm: </vt:lpstr>
      <vt:lpstr>PowerPoint Presentation</vt:lpstr>
      <vt:lpstr>PowerPoint Presentation</vt:lpstr>
      <vt:lpstr>Kết luận:</vt:lpstr>
      <vt:lpstr>   Nước hòa tan chất dinh dưỡng ở trong đất để rễ cây hút được dễ dàng đồng thời nước còn tham gia vận chuyển các chất và điều hòa nhiệt độ trong cây</vt:lpstr>
      <vt:lpstr>2. Nước</vt:lpstr>
      <vt:lpstr>    Cây bị ngập nước do mưa</vt:lpstr>
      <vt:lpstr>Nước rất cần thiết cho cây trồng, nhất là rau, hoa. Vì vậy phải luôn tưới nước, đảm bảo cho đất đủ nước để cây phát triển.</vt:lpstr>
      <vt:lpstr>3. Ánh sáng</vt:lpstr>
      <vt:lpstr>PowerPoint Presentation</vt:lpstr>
      <vt:lpstr>PowerPoint Presentation</vt:lpstr>
      <vt:lpstr>Cây rau hoa cần đủ ánh sáng để quang hợp. Do vậy, phải trồng rau, hoa ở nơi có đủ ánh sáng, đảm bảo khoảng cách cây trồng để cây không bị che lấp lẫn nhau. </vt:lpstr>
      <vt:lpstr>4. Chất dinh dưỡng</vt:lpstr>
      <vt:lpstr>PowerPoint Presentation</vt:lpstr>
      <vt:lpstr>PowerPoint Presentation</vt:lpstr>
      <vt:lpstr>Triệu chứng lá ngô thiếu các chất</vt:lpstr>
      <vt:lpstr>Liên hệ:</vt:lpstr>
      <vt:lpstr>Cây rau, hoa cần các chất dinh dưỡng như đạm, lân, kali,…(tùy loại cây mà sử dụng phân bón cho phù hợp).Thiếu các chất này cây sẽ còi cọc, dễ bị sâu, bệnh phá hại làm cho năng suất thu hoạch thấp. Do vậy, phải thường xuyên bón phân cho cây để cung cấp chất dinh dưỡng kịp thời.</vt:lpstr>
      <vt:lpstr>PowerPoint Presentation</vt:lpstr>
      <vt:lpstr>PowerPoint Presentation</vt:lpstr>
      <vt:lpstr>Liên hệ:</vt:lpstr>
      <vt:lpstr>Cây rau, hoa cần không khí để quang hợp và hô hấp. Vì vậy chúng ta cần phải làm cho đất tơi xốp và thường xuyên vun xới để đất không bị dí chặt.</vt:lpstr>
      <vt:lpstr>Ghi nhớ:</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78</cp:revision>
  <dcterms:created xsi:type="dcterms:W3CDTF">2018-03-10T15:59:11Z</dcterms:created>
  <dcterms:modified xsi:type="dcterms:W3CDTF">2023-02-01T10:08:19Z</dcterms:modified>
</cp:coreProperties>
</file>