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  <p:sldMasterId id="2147483732" r:id="rId2"/>
  </p:sldMasterIdLst>
  <p:notesMasterIdLst>
    <p:notesMasterId r:id="rId19"/>
  </p:notesMasterIdLst>
  <p:sldIdLst>
    <p:sldId id="278" r:id="rId3"/>
    <p:sldId id="308" r:id="rId4"/>
    <p:sldId id="280" r:id="rId5"/>
    <p:sldId id="257" r:id="rId6"/>
    <p:sldId id="296" r:id="rId7"/>
    <p:sldId id="297" r:id="rId8"/>
    <p:sldId id="299" r:id="rId9"/>
    <p:sldId id="298" r:id="rId10"/>
    <p:sldId id="259" r:id="rId11"/>
    <p:sldId id="304" r:id="rId12"/>
    <p:sldId id="301" r:id="rId13"/>
    <p:sldId id="302" r:id="rId14"/>
    <p:sldId id="303" r:id="rId15"/>
    <p:sldId id="305" r:id="rId16"/>
    <p:sldId id="306" r:id="rId17"/>
    <p:sldId id="285" r:id="rId18"/>
  </p:sldIdLst>
  <p:sldSz cx="12192000" cy="6858000"/>
  <p:notesSz cx="6858000" cy="9144000"/>
  <p:custDataLst>
    <p:tags r:id="rId2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59681"/>
    <a:srgbClr val="223346"/>
    <a:srgbClr val="A6A6A6"/>
    <a:srgbClr val="2B6C50"/>
    <a:srgbClr val="C2E3D5"/>
    <a:srgbClr val="55AB8A"/>
    <a:srgbClr val="448B70"/>
    <a:srgbClr val="A7D1C2"/>
    <a:srgbClr val="78B0A1"/>
    <a:srgbClr val="77B1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2925" autoAdjust="0"/>
  </p:normalViewPr>
  <p:slideViewPr>
    <p:cSldViewPr snapToGrid="0">
      <p:cViewPr varScale="1">
        <p:scale>
          <a:sx n="58" d="100"/>
          <a:sy n="58" d="100"/>
        </p:scale>
        <p:origin x="96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77C729-DDDE-40E7-B65D-98C26FD913AA}" type="datetimeFigureOut">
              <a:rPr lang="zh-CN" altLang="en-US" smtClean="0"/>
              <a:t>2023/2/12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3E2EA0-819F-4CE2-AC3B-0DE2165A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98711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8EF0FB-FA3B-429D-88D2-48C7ABFF645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77578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3E2EA0-819F-4CE2-AC3B-0DE2165A77D3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50683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8EF0FB-FA3B-429D-88D2-48C7ABFF645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93309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8EF0FB-FA3B-429D-88D2-48C7ABFF645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5978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5427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fld id="{95F9411B-9335-4F97-B563-F45B43071AF1}" type="slidenum">
              <a:rPr lang="zh-CN" altLang="en-US" smtClean="0">
                <a:solidFill>
                  <a:prstClr val="black"/>
                </a:solidFill>
              </a:rPr>
              <a:pPr/>
              <a:t>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4647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8EF0FB-FA3B-429D-88D2-48C7ABFF645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44730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122FCD-D91D-46F2-8E76-189CEAAA28E3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/>
              <a:t>9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1880967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8EF0FB-FA3B-429D-88D2-48C7ABFF645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71216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3E2EA0-819F-4CE2-AC3B-0DE2165A77D3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53315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3E2EA0-819F-4CE2-AC3B-0DE2165A77D3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63837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8EF0FB-FA3B-429D-88D2-48C7ABFF645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16344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4710005"/>
      </p:ext>
    </p:extLst>
  </p:cSld>
  <p:clrMapOvr>
    <a:masterClrMapping/>
  </p:clrMapOvr>
  <p:transition spd="med" advClick="0" advTm="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4CD464F-5DE0-4867-BEE9-0518009CD318}"/>
              </a:ext>
            </a:extLst>
          </p:cNvPr>
          <p:cNvSpPr txBox="1">
            <a:spLocks/>
          </p:cNvSpPr>
          <p:nvPr userDrawn="1"/>
        </p:nvSpPr>
        <p:spPr>
          <a:xfrm>
            <a:off x="1153238" y="100305"/>
            <a:ext cx="4374029" cy="390525"/>
          </a:xfrm>
          <a:prstGeom prst="rect">
            <a:avLst/>
          </a:prstGeom>
        </p:spPr>
        <p:txBody>
          <a:bodyPr vert="horz" lIns="91429" tIns="45715" rIns="91429" bIns="4571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000" b="1" dirty="0">
                <a:solidFill>
                  <a:srgbClr val="55968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KTUTS</a:t>
            </a:r>
            <a:endParaRPr lang="zh-CN" altLang="en-US" sz="2000" b="1" kern="1200" dirty="0">
              <a:solidFill>
                <a:srgbClr val="55968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CDA5B2FE-CA7C-45DB-9511-EBF3F9F513AB}"/>
              </a:ext>
            </a:extLst>
          </p:cNvPr>
          <p:cNvCxnSpPr>
            <a:cxnSpLocks/>
          </p:cNvCxnSpPr>
          <p:nvPr userDrawn="1"/>
        </p:nvCxnSpPr>
        <p:spPr>
          <a:xfrm>
            <a:off x="1153238" y="494971"/>
            <a:ext cx="10748476" cy="0"/>
          </a:xfrm>
          <a:prstGeom prst="line">
            <a:avLst/>
          </a:prstGeom>
          <a:ln w="25400">
            <a:solidFill>
              <a:srgbClr val="55968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菱形 6">
            <a:extLst>
              <a:ext uri="{FF2B5EF4-FFF2-40B4-BE49-F238E27FC236}">
                <a16:creationId xmlns:a16="http://schemas.microsoft.com/office/drawing/2014/main" id="{0496E1C9-FA42-4C15-9837-FE824440CAA5}"/>
              </a:ext>
            </a:extLst>
          </p:cNvPr>
          <p:cNvSpPr/>
          <p:nvPr userDrawn="1"/>
        </p:nvSpPr>
        <p:spPr>
          <a:xfrm>
            <a:off x="-251971" y="-393247"/>
            <a:ext cx="1291771" cy="1291771"/>
          </a:xfrm>
          <a:prstGeom prst="diamond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1201234"/>
      </p:ext>
    </p:extLst>
  </p:cSld>
  <p:clrMapOvr>
    <a:masterClrMapping/>
  </p:clrMapOvr>
  <p:transition spd="med" advClick="0" advTm="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EA23F89-3D13-441F-B9EC-491955731A36}"/>
              </a:ext>
            </a:extLst>
          </p:cNvPr>
          <p:cNvSpPr txBox="1">
            <a:spLocks/>
          </p:cNvSpPr>
          <p:nvPr userDrawn="1"/>
        </p:nvSpPr>
        <p:spPr>
          <a:xfrm>
            <a:off x="1039800" y="104446"/>
            <a:ext cx="5056200" cy="390525"/>
          </a:xfrm>
          <a:prstGeom prst="rect">
            <a:avLst/>
          </a:prstGeom>
        </p:spPr>
        <p:txBody>
          <a:bodyPr vert="horz" lIns="91429" tIns="45715" rIns="91429" bIns="4571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000" b="1" dirty="0">
                <a:solidFill>
                  <a:srgbClr val="55968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KTUTS</a:t>
            </a:r>
            <a:endParaRPr lang="zh-CN" altLang="en-US" sz="2000" b="1" kern="1200" dirty="0">
              <a:solidFill>
                <a:srgbClr val="55968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4FFB9669-7891-40E0-BF0A-9B41B8A3AC72}"/>
              </a:ext>
            </a:extLst>
          </p:cNvPr>
          <p:cNvCxnSpPr>
            <a:cxnSpLocks/>
          </p:cNvCxnSpPr>
          <p:nvPr userDrawn="1"/>
        </p:nvCxnSpPr>
        <p:spPr>
          <a:xfrm>
            <a:off x="1153238" y="494971"/>
            <a:ext cx="10748476" cy="0"/>
          </a:xfrm>
          <a:prstGeom prst="line">
            <a:avLst/>
          </a:prstGeom>
          <a:ln w="25400">
            <a:solidFill>
              <a:srgbClr val="55968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菱形 6">
            <a:extLst>
              <a:ext uri="{FF2B5EF4-FFF2-40B4-BE49-F238E27FC236}">
                <a16:creationId xmlns:a16="http://schemas.microsoft.com/office/drawing/2014/main" id="{D13F4F2C-769E-427C-B210-DB827DE3BF71}"/>
              </a:ext>
            </a:extLst>
          </p:cNvPr>
          <p:cNvSpPr/>
          <p:nvPr userDrawn="1"/>
        </p:nvSpPr>
        <p:spPr>
          <a:xfrm>
            <a:off x="-251971" y="-393247"/>
            <a:ext cx="1291771" cy="1291771"/>
          </a:xfrm>
          <a:prstGeom prst="diamond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3173638"/>
      </p:ext>
    </p:extLst>
  </p:cSld>
  <p:clrMapOvr>
    <a:masterClrMapping/>
  </p:clrMapOvr>
  <p:transition spd="med" advClick="0" advTm="0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0595047"/>
      </p:ext>
    </p:extLst>
  </p:cSld>
  <p:clrMapOvr>
    <a:masterClrMapping/>
  </p:clrMapOvr>
  <p:transition spd="med" advClick="0" advTm="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4441547"/>
      </p:ext>
    </p:extLst>
  </p:cSld>
  <p:clrMapOvr>
    <a:masterClrMapping/>
  </p:clrMapOvr>
  <p:transition spd="med" advClick="0" advTm="0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4677762"/>
      </p:ext>
    </p:extLst>
  </p:cSld>
  <p:clrMapOvr>
    <a:masterClrMapping/>
  </p:clrMapOvr>
  <p:transition spd="med" advClick="0" advTm="0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917285"/>
      </p:ext>
    </p:extLst>
  </p:cSld>
  <p:clrMapOvr>
    <a:masterClrMapping/>
  </p:clrMapOvr>
  <p:transition spd="med" advClick="0" advTm="0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7C2FB-008A-43F7-945E-188DCA74A442}" type="datetimeFigureOut">
              <a:rPr lang="zh-CN" altLang="en-US" smtClean="0"/>
              <a:t>2023/2/12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9E517-D919-4C47-A4A2-6356CD956EA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1609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7C2FB-008A-43F7-945E-188DCA74A442}" type="datetimeFigureOut">
              <a:rPr lang="zh-CN" altLang="en-US" smtClean="0"/>
              <a:t>2023/2/12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9E517-D919-4C47-A4A2-6356CD956EA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88066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7C2FB-008A-43F7-945E-188DCA74A442}" type="datetimeFigureOut">
              <a:rPr lang="zh-CN" altLang="en-US" smtClean="0"/>
              <a:t>2023/2/12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9E517-D919-4C47-A4A2-6356CD956EA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65579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7C2FB-008A-43F7-945E-188DCA74A442}" type="datetimeFigureOut">
              <a:rPr lang="zh-CN" altLang="en-US" smtClean="0"/>
              <a:t>2023/2/12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9E517-D919-4C47-A4A2-6356CD956EA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29219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708003"/>
      </p:ext>
    </p:extLst>
  </p:cSld>
  <p:clrMapOvr>
    <a:masterClrMapping/>
  </p:clrMapOvr>
  <p:transition spd="med" advClick="0" advTm="0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7C2FB-008A-43F7-945E-188DCA74A442}" type="datetimeFigureOut">
              <a:rPr lang="zh-CN" altLang="en-US" smtClean="0"/>
              <a:t>2023/2/12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9E517-D919-4C47-A4A2-6356CD956EA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59416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7C2FB-008A-43F7-945E-188DCA74A442}" type="datetimeFigureOut">
              <a:rPr lang="zh-CN" altLang="en-US" smtClean="0"/>
              <a:t>2023/2/12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9E517-D919-4C47-A4A2-6356CD956EA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02101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7C2FB-008A-43F7-945E-188DCA74A442}" type="datetimeFigureOut">
              <a:rPr lang="zh-CN" altLang="en-US" smtClean="0"/>
              <a:t>2023/2/12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9E517-D919-4C47-A4A2-6356CD956EA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8212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7C2FB-008A-43F7-945E-188DCA74A442}" type="datetimeFigureOut">
              <a:rPr lang="zh-CN" altLang="en-US" smtClean="0"/>
              <a:t>2023/2/12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9E517-D919-4C47-A4A2-6356CD956EA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33122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7C2FB-008A-43F7-945E-188DCA74A442}" type="datetimeFigureOut">
              <a:rPr lang="zh-CN" altLang="en-US" smtClean="0"/>
              <a:t>2023/2/12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9E517-D919-4C47-A4A2-6356CD956EA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60813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7C2FB-008A-43F7-945E-188DCA74A442}" type="datetimeFigureOut">
              <a:rPr lang="zh-CN" altLang="en-US" smtClean="0"/>
              <a:t>2023/2/12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9E517-D919-4C47-A4A2-6356CD956EA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536381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7C2FB-008A-43F7-945E-188DCA74A442}" type="datetimeFigureOut">
              <a:rPr lang="zh-CN" altLang="en-US" smtClean="0"/>
              <a:t>2023/2/12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9E517-D919-4C47-A4A2-6356CD956EA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36002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FFD8D8F-FC3C-4D63-B1CE-C3CF496863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 gridSize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179" b="65377"/>
          <a:stretch/>
        </p:blipFill>
        <p:spPr>
          <a:xfrm>
            <a:off x="0" y="4483571"/>
            <a:ext cx="3197901" cy="237442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7FD64459-86C5-4124-AD04-02B020CE55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 gridSize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8833" r="68790"/>
          <a:stretch/>
        </p:blipFill>
        <p:spPr>
          <a:xfrm>
            <a:off x="10060362" y="-1"/>
            <a:ext cx="2131639" cy="3508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8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FFD8D8F-FC3C-4D63-B1CE-C3CF496863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 gridSize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179" b="65377"/>
          <a:stretch/>
        </p:blipFill>
        <p:spPr>
          <a:xfrm>
            <a:off x="0" y="4483571"/>
            <a:ext cx="3197901" cy="237442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7FD64459-86C5-4124-AD04-02B020CE55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 gridSize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8833" r="68790"/>
          <a:stretch/>
        </p:blipFill>
        <p:spPr>
          <a:xfrm>
            <a:off x="10060362" y="-1"/>
            <a:ext cx="2131639" cy="3508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430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41000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095B3FF-DB44-419B-90BC-6777F229F127}"/>
              </a:ext>
            </a:extLst>
          </p:cNvPr>
          <p:cNvSpPr txBox="1">
            <a:spLocks/>
          </p:cNvSpPr>
          <p:nvPr userDrawn="1"/>
        </p:nvSpPr>
        <p:spPr>
          <a:xfrm>
            <a:off x="0" y="21211"/>
            <a:ext cx="3755023" cy="390525"/>
          </a:xfrm>
          <a:prstGeom prst="rect">
            <a:avLst/>
          </a:prstGeom>
        </p:spPr>
        <p:txBody>
          <a:bodyPr vert="horz" lIns="91429" tIns="45715" rIns="91429" bIns="4571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000" b="1" dirty="0">
                <a:solidFill>
                  <a:srgbClr val="55968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KTUTS</a:t>
            </a:r>
            <a:endParaRPr lang="en-US" altLang="zh-CN" sz="1400" dirty="0">
              <a:solidFill>
                <a:srgbClr val="55968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47042430"/>
      </p:ext>
    </p:extLst>
  </p:cSld>
  <p:clrMapOvr>
    <a:masterClrMapping/>
  </p:clrMapOvr>
  <p:transition spd="med" advClick="0" advTm="0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82288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2352969"/>
      </p:ext>
    </p:extLst>
  </p:cSld>
  <p:clrMapOvr>
    <a:masterClrMapping/>
  </p:clrMapOvr>
  <p:transition spd="med" advClick="0" advTm="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481121"/>
      </p:ext>
    </p:extLst>
  </p:cSld>
  <p:clrMapOvr>
    <a:masterClrMapping/>
  </p:clrMapOvr>
  <p:transition spd="med" advClick="0" advTm="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5889489"/>
      </p:ext>
    </p:extLst>
  </p:cSld>
  <p:clrMapOvr>
    <a:masterClrMapping/>
  </p:clrMapOvr>
  <p:transition spd="med" advClick="0" advTm="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4764146"/>
      </p:ext>
    </p:extLst>
  </p:cSld>
  <p:clrMapOvr>
    <a:masterClrMapping/>
  </p:clrMapOvr>
  <p:transition spd="med" advClick="0" advTm="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A7ED2A9-2BB2-4EAF-92E0-966F1AF586F1}"/>
              </a:ext>
            </a:extLst>
          </p:cNvPr>
          <p:cNvSpPr txBox="1">
            <a:spLocks/>
          </p:cNvSpPr>
          <p:nvPr userDrawn="1"/>
        </p:nvSpPr>
        <p:spPr>
          <a:xfrm>
            <a:off x="1039800" y="136524"/>
            <a:ext cx="3755023" cy="390525"/>
          </a:xfrm>
          <a:prstGeom prst="rect">
            <a:avLst/>
          </a:prstGeom>
        </p:spPr>
        <p:txBody>
          <a:bodyPr vert="horz" lIns="91429" tIns="45715" rIns="91429" bIns="4571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000" b="1" dirty="0">
                <a:solidFill>
                  <a:srgbClr val="55968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KTUTS</a:t>
            </a:r>
            <a:endParaRPr lang="en-US" altLang="zh-CN" sz="1400" dirty="0">
              <a:solidFill>
                <a:srgbClr val="55968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3D935A8E-C7B5-4AAB-A032-A8B700FC70E9}"/>
              </a:ext>
            </a:extLst>
          </p:cNvPr>
          <p:cNvCxnSpPr>
            <a:cxnSpLocks/>
          </p:cNvCxnSpPr>
          <p:nvPr userDrawn="1"/>
        </p:nvCxnSpPr>
        <p:spPr>
          <a:xfrm>
            <a:off x="1153238" y="494971"/>
            <a:ext cx="10748476" cy="0"/>
          </a:xfrm>
          <a:prstGeom prst="line">
            <a:avLst/>
          </a:prstGeom>
          <a:ln w="25400">
            <a:solidFill>
              <a:srgbClr val="55968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菱形 6">
            <a:extLst>
              <a:ext uri="{FF2B5EF4-FFF2-40B4-BE49-F238E27FC236}">
                <a16:creationId xmlns:a16="http://schemas.microsoft.com/office/drawing/2014/main" id="{2BD09404-F47A-44AD-A583-21D68DC75CCC}"/>
              </a:ext>
            </a:extLst>
          </p:cNvPr>
          <p:cNvSpPr/>
          <p:nvPr userDrawn="1"/>
        </p:nvSpPr>
        <p:spPr>
          <a:xfrm>
            <a:off x="-251971" y="-393247"/>
            <a:ext cx="1291771" cy="1291771"/>
          </a:xfrm>
          <a:prstGeom prst="diamond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3952533"/>
      </p:ext>
    </p:extLst>
  </p:cSld>
  <p:clrMapOvr>
    <a:masterClrMapping/>
  </p:clrMapOvr>
  <p:transition spd="med" advClick="0" advTm="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43D1DFA-315F-4104-9CA2-715D92D2457B}"/>
              </a:ext>
            </a:extLst>
          </p:cNvPr>
          <p:cNvSpPr txBox="1">
            <a:spLocks/>
          </p:cNvSpPr>
          <p:nvPr userDrawn="1"/>
        </p:nvSpPr>
        <p:spPr>
          <a:xfrm>
            <a:off x="1039800" y="57375"/>
            <a:ext cx="3755023" cy="390525"/>
          </a:xfrm>
          <a:prstGeom prst="rect">
            <a:avLst/>
          </a:prstGeom>
        </p:spPr>
        <p:txBody>
          <a:bodyPr vert="horz" lIns="91429" tIns="45715" rIns="91429" bIns="4571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000" b="1" dirty="0">
                <a:solidFill>
                  <a:srgbClr val="55968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KTUTS</a:t>
            </a:r>
            <a:endParaRPr lang="en-US" altLang="zh-CN" sz="1400" dirty="0">
              <a:solidFill>
                <a:srgbClr val="55968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8A002EB4-38DA-4369-900C-E70331CA446C}"/>
              </a:ext>
            </a:extLst>
          </p:cNvPr>
          <p:cNvCxnSpPr>
            <a:cxnSpLocks/>
          </p:cNvCxnSpPr>
          <p:nvPr userDrawn="1"/>
        </p:nvCxnSpPr>
        <p:spPr>
          <a:xfrm>
            <a:off x="1153238" y="494971"/>
            <a:ext cx="10748476" cy="0"/>
          </a:xfrm>
          <a:prstGeom prst="line">
            <a:avLst/>
          </a:prstGeom>
          <a:ln w="25400">
            <a:solidFill>
              <a:srgbClr val="55968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菱形 6">
            <a:extLst>
              <a:ext uri="{FF2B5EF4-FFF2-40B4-BE49-F238E27FC236}">
                <a16:creationId xmlns:a16="http://schemas.microsoft.com/office/drawing/2014/main" id="{1AA91949-C620-4E6C-8228-89414861BA59}"/>
              </a:ext>
            </a:extLst>
          </p:cNvPr>
          <p:cNvSpPr/>
          <p:nvPr userDrawn="1"/>
        </p:nvSpPr>
        <p:spPr>
          <a:xfrm>
            <a:off x="-251971" y="-393247"/>
            <a:ext cx="1291771" cy="1291771"/>
          </a:xfrm>
          <a:prstGeom prst="diamond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7438164"/>
      </p:ext>
    </p:extLst>
  </p:cSld>
  <p:clrMapOvr>
    <a:masterClrMapping/>
  </p:clrMapOvr>
  <p:transition spd="med" advClick="0" advTm="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hyperlink" Target="https://www.facebook.com/teamKTUTS" TargetMode="Externa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17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19" Type="http://schemas.openxmlformats.org/officeDocument/2006/relationships/hyperlink" Target="https://www.facebook.com/teamKTUTS" TargetMode="Externa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2023/2/12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891F6C2-41A9-4061-8269-A3C3CC5EABE9}"/>
              </a:ext>
            </a:extLst>
          </p:cNvPr>
          <p:cNvSpPr txBox="1">
            <a:spLocks/>
          </p:cNvSpPr>
          <p:nvPr userDrawn="1"/>
        </p:nvSpPr>
        <p:spPr>
          <a:xfrm>
            <a:off x="0" y="21211"/>
            <a:ext cx="3755023" cy="390525"/>
          </a:xfrm>
          <a:prstGeom prst="rect">
            <a:avLst/>
          </a:prstGeom>
        </p:spPr>
        <p:txBody>
          <a:bodyPr vert="horz" lIns="91429" tIns="45715" rIns="91429" bIns="4571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000" b="1" dirty="0">
                <a:solidFill>
                  <a:srgbClr val="55968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KTUTS</a:t>
            </a:r>
            <a:endParaRPr lang="en-US" altLang="zh-CN" sz="1400" dirty="0">
              <a:solidFill>
                <a:srgbClr val="55968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6DCC9DC2-7C4F-45B0-B172-F04B6885EB71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42160" y="19446387"/>
            <a:ext cx="1881378" cy="1625303"/>
          </a:xfrm>
          <a:prstGeom prst="rect">
            <a:avLst/>
          </a:prstGeom>
        </p:spPr>
      </p:pic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A5AC0E13-BEC8-42C4-AA80-CA47F98AE9A4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36240" y="18816614"/>
            <a:ext cx="1881378" cy="1625303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BD0F80FA-1676-4F7D-97AB-C37312837E1B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4160" y="-12334095"/>
            <a:ext cx="1881378" cy="1625303"/>
          </a:xfrm>
          <a:prstGeom prst="rect">
            <a:avLst/>
          </a:prstGeom>
        </p:spPr>
      </p:pic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0AD6CA98-BD56-4EF0-A629-69689913E6FB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63671" y="-12151217"/>
            <a:ext cx="1881378" cy="162530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740DBB6-507C-452A-A72E-A57A2B46EBD7}"/>
              </a:ext>
            </a:extLst>
          </p:cNvPr>
          <p:cNvSpPr txBox="1"/>
          <p:nvPr userDrawn="1"/>
        </p:nvSpPr>
        <p:spPr>
          <a:xfrm>
            <a:off x="2880780" y="9308753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19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13" name="Picture 12" descr="A picture containing diagram&#10;&#10;Description automatically generated">
            <a:extLst>
              <a:ext uri="{FF2B5EF4-FFF2-40B4-BE49-F238E27FC236}">
                <a16:creationId xmlns:a16="http://schemas.microsoft.com/office/drawing/2014/main" id="{C575A577-6144-476B-AED7-E0D1F867BE32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82" y="8859814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371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48" r:id="rId8"/>
    <p:sldLayoutId id="2147483749" r:id="rId9"/>
    <p:sldLayoutId id="2147483750" r:id="rId10"/>
    <p:sldLayoutId id="2147483751" r:id="rId11"/>
    <p:sldLayoutId id="2147483728" r:id="rId12"/>
    <p:sldLayoutId id="2147483729" r:id="rId13"/>
    <p:sldLayoutId id="2147483730" r:id="rId14"/>
    <p:sldLayoutId id="2147483731" r:id="rId15"/>
  </p:sldLayoutIdLst>
  <p:transition spd="med" advClick="0" advTm="0">
    <p:fade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97C2FB-008A-43F7-945E-188DCA74A442}" type="datetimeFigureOut">
              <a:rPr lang="zh-CN" altLang="en-US" smtClean="0"/>
              <a:t>2023/2/12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E9E517-D919-4C47-A4A2-6356CD956EAD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FCFE398-B0C0-45B8-A196-9D98E1532CB8}"/>
              </a:ext>
            </a:extLst>
          </p:cNvPr>
          <p:cNvSpPr txBox="1">
            <a:spLocks/>
          </p:cNvSpPr>
          <p:nvPr userDrawn="1"/>
        </p:nvSpPr>
        <p:spPr>
          <a:xfrm>
            <a:off x="0" y="21211"/>
            <a:ext cx="3755023" cy="390525"/>
          </a:xfrm>
          <a:prstGeom prst="rect">
            <a:avLst/>
          </a:prstGeom>
        </p:spPr>
        <p:txBody>
          <a:bodyPr vert="horz" lIns="91429" tIns="45715" rIns="91429" bIns="4571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000" b="1" dirty="0">
                <a:solidFill>
                  <a:srgbClr val="55968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KTUTS</a:t>
            </a:r>
            <a:endParaRPr lang="en-US" altLang="zh-CN" sz="1400" dirty="0">
              <a:solidFill>
                <a:srgbClr val="55968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18517B5E-CB69-446B-A74D-FF78E99986EE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8160" y="15788787"/>
            <a:ext cx="1881378" cy="1625303"/>
          </a:xfrm>
          <a:prstGeom prst="rect">
            <a:avLst/>
          </a:prstGeom>
        </p:spPr>
      </p:pic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E466C3F8-8D72-41EF-9CDC-1B9C3FF3461B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20240" y="15159014"/>
            <a:ext cx="1881378" cy="1625303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4D84B405-5998-4F79-9C5F-710A2FE806FF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4160" y="-12334095"/>
            <a:ext cx="1881378" cy="1625303"/>
          </a:xfrm>
          <a:prstGeom prst="rect">
            <a:avLst/>
          </a:prstGeom>
        </p:spPr>
      </p:pic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BFF5AE3C-03F4-4475-AA6D-BB750E955355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63671" y="-12151217"/>
            <a:ext cx="1881378" cy="162530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D2B185E-2727-4B0D-BBCD-B869F198CC37}"/>
              </a:ext>
            </a:extLst>
          </p:cNvPr>
          <p:cNvSpPr txBox="1"/>
          <p:nvPr userDrawn="1"/>
        </p:nvSpPr>
        <p:spPr>
          <a:xfrm>
            <a:off x="2575980" y="9207153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19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13" name="Picture 12" descr="A picture containing diagram&#10;&#10;Description automatically generated">
            <a:extLst>
              <a:ext uri="{FF2B5EF4-FFF2-40B4-BE49-F238E27FC236}">
                <a16:creationId xmlns:a16="http://schemas.microsoft.com/office/drawing/2014/main" id="{9FBE8C57-3004-4DFB-9898-40A3B3521AC3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63014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158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  <p:sldLayoutId id="2147483747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g"/><Relationship Id="rId7" Type="http://schemas.openxmlformats.org/officeDocument/2006/relationships/image" Target="../media/image9.png"/><Relationship Id="rId12" Type="http://schemas.microsoft.com/office/2007/relationships/hdphoto" Target="../media/hdphoto3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0" Type="http://schemas.microsoft.com/office/2007/relationships/hdphoto" Target="../media/hdphoto2.wdp"/><Relationship Id="rId4" Type="http://schemas.openxmlformats.org/officeDocument/2006/relationships/image" Target="../media/image6.jp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3.png"/><Relationship Id="rId4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3.xml"/><Relationship Id="rId5" Type="http://schemas.openxmlformats.org/officeDocument/2006/relationships/image" Target="../media/image10.png"/><Relationship Id="rId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6.jp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3.png"/><Relationship Id="rId4" Type="http://schemas.openxmlformats.org/officeDocument/2006/relationships/image" Target="../media/image1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3.png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5FDB1C73-A68B-48FB-8A3E-11937FE254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96"/>
          <a:stretch/>
        </p:blipFill>
        <p:spPr>
          <a:xfrm>
            <a:off x="30491" y="-380021"/>
            <a:ext cx="12184129" cy="7859067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D6AE9386-03FF-4985-9591-35EC1832B9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86"/>
          <a:stretch>
            <a:fillRect/>
          </a:stretch>
        </p:blipFill>
        <p:spPr>
          <a:xfrm>
            <a:off x="-38111" y="-380019"/>
            <a:ext cx="12192001" cy="7825228"/>
          </a:xfrm>
          <a:custGeom>
            <a:avLst/>
            <a:gdLst>
              <a:gd name="connsiteX0" fmla="*/ 12192001 w 12192001"/>
              <a:gd name="connsiteY0" fmla="*/ 0 h 7825228"/>
              <a:gd name="connsiteX1" fmla="*/ 12192001 w 12192001"/>
              <a:gd name="connsiteY1" fmla="*/ 7825227 h 7825228"/>
              <a:gd name="connsiteX2" fmla="*/ 12169379 w 12192001"/>
              <a:gd name="connsiteY2" fmla="*/ 7825227 h 7825228"/>
              <a:gd name="connsiteX3" fmla="*/ 12169379 w 12192001"/>
              <a:gd name="connsiteY3" fmla="*/ 14520 h 7825228"/>
              <a:gd name="connsiteX4" fmla="*/ 0 w 12192001"/>
              <a:gd name="connsiteY4" fmla="*/ 0 h 7825228"/>
              <a:gd name="connsiteX5" fmla="*/ 12169379 w 12192001"/>
              <a:gd name="connsiteY5" fmla="*/ 0 h 7825228"/>
              <a:gd name="connsiteX6" fmla="*/ 12169379 w 12192001"/>
              <a:gd name="connsiteY6" fmla="*/ 14520 h 7825228"/>
              <a:gd name="connsiteX7" fmla="*/ 1 w 12192001"/>
              <a:gd name="connsiteY7" fmla="*/ 7825227 h 7825228"/>
              <a:gd name="connsiteX8" fmla="*/ 12169379 w 12192001"/>
              <a:gd name="connsiteY8" fmla="*/ 7825227 h 7825228"/>
              <a:gd name="connsiteX9" fmla="*/ 12169379 w 12192001"/>
              <a:gd name="connsiteY9" fmla="*/ 7825228 h 7825228"/>
              <a:gd name="connsiteX10" fmla="*/ 0 w 12192001"/>
              <a:gd name="connsiteY10" fmla="*/ 7825228 h 7825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2001" h="7825228">
                <a:moveTo>
                  <a:pt x="12192001" y="0"/>
                </a:moveTo>
                <a:lnTo>
                  <a:pt x="12192001" y="7825227"/>
                </a:lnTo>
                <a:lnTo>
                  <a:pt x="12169379" y="7825227"/>
                </a:lnTo>
                <a:lnTo>
                  <a:pt x="12169379" y="14520"/>
                </a:lnTo>
                <a:close/>
                <a:moveTo>
                  <a:pt x="0" y="0"/>
                </a:moveTo>
                <a:lnTo>
                  <a:pt x="12169379" y="0"/>
                </a:lnTo>
                <a:lnTo>
                  <a:pt x="12169379" y="14520"/>
                </a:lnTo>
                <a:lnTo>
                  <a:pt x="1" y="7825227"/>
                </a:lnTo>
                <a:lnTo>
                  <a:pt x="12169379" y="7825227"/>
                </a:lnTo>
                <a:lnTo>
                  <a:pt x="12169379" y="7825228"/>
                </a:lnTo>
                <a:lnTo>
                  <a:pt x="0" y="7825228"/>
                </a:ln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E2D7BB9-6860-4E6C-9402-D1CCE94BA0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08" b="4208"/>
          <a:stretch/>
        </p:blipFill>
        <p:spPr>
          <a:xfrm rot="19597430">
            <a:off x="-441844" y="467752"/>
            <a:ext cx="8357622" cy="4305499"/>
          </a:xfrm>
          <a:prstGeom prst="rect">
            <a:avLst/>
          </a:prstGeom>
        </p:spPr>
      </p:pic>
      <p:pic>
        <p:nvPicPr>
          <p:cNvPr id="51" name="图片 50">
            <a:extLst>
              <a:ext uri="{FF2B5EF4-FFF2-40B4-BE49-F238E27FC236}">
                <a16:creationId xmlns:a16="http://schemas.microsoft.com/office/drawing/2014/main" id="{F3BEB5F0-4F03-4DA2-ADF1-1C133BB4825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0019"/>
            <a:ext cx="12184129" cy="20340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C5ADAE3-4C29-4365-B556-5A971E5EA52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81482" y="2319800"/>
            <a:ext cx="6480026" cy="486002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680481CE-22FA-4608-84C9-3A178535B66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6"/>
          <a:stretch>
            <a:fillRect/>
          </a:stretch>
        </p:blipFill>
        <p:spPr>
          <a:xfrm>
            <a:off x="-26799" y="4813975"/>
            <a:ext cx="12169379" cy="263123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5EAEE6E3-8624-4FFE-8701-68D76366A77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1"/>
          <a:stretch>
            <a:fillRect/>
          </a:stretch>
        </p:blipFill>
        <p:spPr>
          <a:xfrm>
            <a:off x="22620" y="-380020"/>
            <a:ext cx="12169380" cy="2034073"/>
          </a:xfrm>
          <a:custGeom>
            <a:avLst/>
            <a:gdLst>
              <a:gd name="connsiteX0" fmla="*/ 0 w 12169380"/>
              <a:gd name="connsiteY0" fmla="*/ 0 h 2034073"/>
              <a:gd name="connsiteX1" fmla="*/ 12169380 w 12169380"/>
              <a:gd name="connsiteY1" fmla="*/ 0 h 2034073"/>
              <a:gd name="connsiteX2" fmla="*/ 12169380 w 12169380"/>
              <a:gd name="connsiteY2" fmla="*/ 24023 h 2034073"/>
              <a:gd name="connsiteX3" fmla="*/ 9042804 w 12169380"/>
              <a:gd name="connsiteY3" fmla="*/ 2034073 h 2034073"/>
              <a:gd name="connsiteX4" fmla="*/ 0 w 12169380"/>
              <a:gd name="connsiteY4" fmla="*/ 2034073 h 2034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69380" h="2034073">
                <a:moveTo>
                  <a:pt x="0" y="0"/>
                </a:moveTo>
                <a:lnTo>
                  <a:pt x="12169380" y="0"/>
                </a:lnTo>
                <a:lnTo>
                  <a:pt x="12169380" y="24023"/>
                </a:lnTo>
                <a:lnTo>
                  <a:pt x="9042804" y="2034073"/>
                </a:lnTo>
                <a:lnTo>
                  <a:pt x="0" y="2034073"/>
                </a:lnTo>
                <a:close/>
              </a:path>
            </a:pathLst>
          </a:cu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DBB7FC38-E2BC-493E-9E25-99F8EBFEA8B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1" r="66260"/>
          <a:stretch>
            <a:fillRect/>
          </a:stretch>
        </p:blipFill>
        <p:spPr>
          <a:xfrm>
            <a:off x="30491" y="4836367"/>
            <a:ext cx="4073324" cy="2631233"/>
          </a:xfrm>
          <a:custGeom>
            <a:avLst/>
            <a:gdLst>
              <a:gd name="connsiteX0" fmla="*/ 0 w 4073324"/>
              <a:gd name="connsiteY0" fmla="*/ 0 h 2631233"/>
              <a:gd name="connsiteX1" fmla="*/ 4073324 w 4073324"/>
              <a:gd name="connsiteY1" fmla="*/ 0 h 2631233"/>
              <a:gd name="connsiteX2" fmla="*/ 17644 w 4073324"/>
              <a:gd name="connsiteY2" fmla="*/ 2631233 h 2631233"/>
              <a:gd name="connsiteX3" fmla="*/ 0 w 4073324"/>
              <a:gd name="connsiteY3" fmla="*/ 2631233 h 2631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73324" h="2631233">
                <a:moveTo>
                  <a:pt x="0" y="0"/>
                </a:moveTo>
                <a:lnTo>
                  <a:pt x="4073324" y="0"/>
                </a:lnTo>
                <a:lnTo>
                  <a:pt x="17644" y="2631233"/>
                </a:lnTo>
                <a:lnTo>
                  <a:pt x="0" y="2631233"/>
                </a:lnTo>
                <a:close/>
              </a:path>
            </a:pathLst>
          </a:custGeom>
        </p:spPr>
      </p:pic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E3B1D656-794A-418D-9755-22B621483E6F}"/>
              </a:ext>
            </a:extLst>
          </p:cNvPr>
          <p:cNvSpPr/>
          <p:nvPr/>
        </p:nvSpPr>
        <p:spPr>
          <a:xfrm>
            <a:off x="860611" y="1282638"/>
            <a:ext cx="10576646" cy="4392447"/>
          </a:xfrm>
          <a:prstGeom prst="roundRect">
            <a:avLst/>
          </a:prstGeom>
          <a:solidFill>
            <a:schemeClr val="accent5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52A38E6-A9FF-4D7F-8C65-D2FB1099AB9A}"/>
              </a:ext>
            </a:extLst>
          </p:cNvPr>
          <p:cNvSpPr txBox="1"/>
          <p:nvPr/>
        </p:nvSpPr>
        <p:spPr>
          <a:xfrm>
            <a:off x="3369233" y="1302844"/>
            <a:ext cx="50295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Khoa </a:t>
            </a:r>
            <a:r>
              <a:rPr lang="en-US" sz="6000" b="1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học</a:t>
            </a:r>
            <a:endParaRPr lang="en-US" sz="60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21BF569-9438-4018-BB26-A51BCDA8A76E}"/>
              </a:ext>
            </a:extLst>
          </p:cNvPr>
          <p:cNvSpPr txBox="1"/>
          <p:nvPr/>
        </p:nvSpPr>
        <p:spPr>
          <a:xfrm>
            <a:off x="605701" y="1936246"/>
            <a:ext cx="1090437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Âm</a:t>
            </a:r>
            <a:r>
              <a:rPr lang="en-US" sz="96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thanh</a:t>
            </a:r>
            <a:r>
              <a:rPr lang="en-US" sz="96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trong</a:t>
            </a:r>
            <a:r>
              <a:rPr lang="en-US" sz="96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cuộc</a:t>
            </a:r>
            <a:r>
              <a:rPr lang="en-US" sz="96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sống</a:t>
            </a:r>
            <a:endParaRPr lang="en-US" sz="96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4800" b="1" i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(</a:t>
            </a:r>
            <a:r>
              <a:rPr lang="en-US" sz="4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tiếp</a:t>
            </a:r>
            <a:r>
              <a:rPr lang="en-US" sz="4800" b="1" i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theo</a:t>
            </a:r>
            <a:r>
              <a:rPr lang="en-US" sz="4800" b="1" i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92698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2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2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20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0" presetID="2" presetClass="entr" presetSubtype="4" fill="hold" nodeType="afterEffect" p14:presetBounceEnd="2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7000">
                                          <p:cBhvr additive="base">
                                            <p:cTn id="22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7000">
                                          <p:cBhvr additive="base">
                                            <p:cTn id="23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25" presetID="2" presetClass="entr" presetSubtype="6" fill="hold" nodeType="after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8500"/>
                                </p:stCondLst>
                                <p:childTnLst>
                                  <p:par>
                                    <p:cTn id="38" presetID="2" presetClass="entr" presetSubtype="9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1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2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2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7" dur="2000" fill="hold"/>
                                            <p:tgtEl>
                                              <p:spTgt spid="42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0500"/>
                                </p:stCondLst>
                                <p:childTnLst>
                                  <p:par>
                                    <p:cTn id="49" presetID="25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1000" decel="5000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3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5000"/>
                                      </p:iterate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1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4" dur="10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2" grpId="0" animBg="1"/>
          <p:bldP spid="42" grpId="1" animBg="1"/>
          <p:bldP spid="43" grpId="0"/>
          <p:bldP spid="4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2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2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20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25" presetID="2" presetClass="entr" presetSubtype="6" fill="hold" nodeType="after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8500"/>
                                </p:stCondLst>
                                <p:childTnLst>
                                  <p:par>
                                    <p:cTn id="38" presetID="2" presetClass="entr" presetSubtype="9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10500"/>
                                </p:stCondLst>
                                <p:childTnLst>
                                  <p:par>
                                    <p:cTn id="43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10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1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2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2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51" dur="2000" fill="hold"/>
                                            <p:tgtEl>
                                              <p:spTgt spid="42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12500"/>
                                </p:stCondLst>
                                <p:childTnLst>
                                  <p:par>
                                    <p:cTn id="53" presetID="25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2" dur="1000" decel="5000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3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5000"/>
                                      </p:iterate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5" dur="1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8" dur="10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2" grpId="0" animBg="1"/>
          <p:bldP spid="42" grpId="1" animBg="1"/>
          <p:bldP spid="43" grpId="0"/>
          <p:bldP spid="48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9DD5CC8-C98B-47FC-96AF-EB652C7637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0" y="1432104"/>
            <a:ext cx="4688063" cy="4600600"/>
          </a:xfrm>
          <a:prstGeom prst="rect">
            <a:avLst/>
          </a:prstGeom>
        </p:spPr>
      </p:pic>
      <p:sp>
        <p:nvSpPr>
          <p:cNvPr id="8" name="菱形 7">
            <a:extLst>
              <a:ext uri="{FF2B5EF4-FFF2-40B4-BE49-F238E27FC236}">
                <a16:creationId xmlns:a16="http://schemas.microsoft.com/office/drawing/2014/main" id="{0A11B701-590F-46B1-BC94-8B914501F90B}"/>
              </a:ext>
            </a:extLst>
          </p:cNvPr>
          <p:cNvSpPr/>
          <p:nvPr/>
        </p:nvSpPr>
        <p:spPr>
          <a:xfrm>
            <a:off x="1039134" y="2524036"/>
            <a:ext cx="2471893" cy="2471893"/>
          </a:xfrm>
          <a:prstGeom prst="diamond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0243C0BE-BC8C-4367-B359-F4A73A94EA60}"/>
              </a:ext>
            </a:extLst>
          </p:cNvPr>
          <p:cNvSpPr/>
          <p:nvPr/>
        </p:nvSpPr>
        <p:spPr>
          <a:xfrm>
            <a:off x="1353446" y="3178406"/>
            <a:ext cx="1843267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/>
            <a:r>
              <a:rPr lang="en-US" altLang="zh-CN" sz="6600" b="1" dirty="0">
                <a:solidFill>
                  <a:schemeClr val="bg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微软雅黑" panose="020B0503020204020204" pitchFamily="34" charset="-122"/>
              </a:rPr>
              <a:t>3</a:t>
            </a:r>
          </a:p>
        </p:txBody>
      </p:sp>
      <p:sp>
        <p:nvSpPr>
          <p:cNvPr id="27" name="矩形 9">
            <a:extLst>
              <a:ext uri="{FF2B5EF4-FFF2-40B4-BE49-F238E27FC236}">
                <a16:creationId xmlns:a16="http://schemas.microsoft.com/office/drawing/2014/main" id="{5CDE9A5E-D1DB-4639-926A-F15A9A743832}"/>
              </a:ext>
            </a:extLst>
          </p:cNvPr>
          <p:cNvSpPr/>
          <p:nvPr/>
        </p:nvSpPr>
        <p:spPr>
          <a:xfrm>
            <a:off x="4507301" y="2524036"/>
            <a:ext cx="7722824" cy="24159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>
              <a:lnSpc>
                <a:spcPct val="150000"/>
              </a:lnSpc>
            </a:pPr>
            <a:r>
              <a:rPr lang="en-US" altLang="zh-CN" sz="5400" b="1" dirty="0" err="1">
                <a:blipFill>
                  <a:blip r:embed="rId5"/>
                  <a:stretch>
                    <a:fillRect/>
                  </a:stretch>
                </a:blip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微软雅黑" panose="020B0503020204020204" pitchFamily="34" charset="-122"/>
              </a:rPr>
              <a:t>Một</a:t>
            </a:r>
            <a:r>
              <a:rPr lang="en-US" altLang="zh-CN" sz="5400" b="1" dirty="0">
                <a:blipFill>
                  <a:blip r:embed="rId5"/>
                  <a:stretch>
                    <a:fillRect/>
                  </a:stretch>
                </a:blip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微软雅黑" panose="020B0503020204020204" pitchFamily="34" charset="-122"/>
              </a:rPr>
              <a:t> </a:t>
            </a:r>
            <a:r>
              <a:rPr lang="en-US" altLang="zh-CN" sz="5400" b="1" dirty="0" err="1">
                <a:blipFill>
                  <a:blip r:embed="rId5"/>
                  <a:stretch>
                    <a:fillRect/>
                  </a:stretch>
                </a:blip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微软雅黑" panose="020B0503020204020204" pitchFamily="34" charset="-122"/>
              </a:rPr>
              <a:t>số</a:t>
            </a:r>
            <a:r>
              <a:rPr lang="en-US" altLang="zh-CN" sz="5400" b="1" dirty="0">
                <a:blipFill>
                  <a:blip r:embed="rId5"/>
                  <a:stretch>
                    <a:fillRect/>
                  </a:stretch>
                </a:blip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微软雅黑" panose="020B0503020204020204" pitchFamily="34" charset="-122"/>
              </a:rPr>
              <a:t> </a:t>
            </a:r>
            <a:r>
              <a:rPr lang="en-US" altLang="zh-CN" sz="5400" b="1" dirty="0" err="1">
                <a:blipFill>
                  <a:blip r:embed="rId5"/>
                  <a:stretch>
                    <a:fillRect/>
                  </a:stretch>
                </a:blip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微软雅黑" panose="020B0503020204020204" pitchFamily="34" charset="-122"/>
              </a:rPr>
              <a:t>biện</a:t>
            </a:r>
            <a:r>
              <a:rPr lang="en-US" altLang="zh-CN" sz="5400" b="1" dirty="0">
                <a:blipFill>
                  <a:blip r:embed="rId5"/>
                  <a:stretch>
                    <a:fillRect/>
                  </a:stretch>
                </a:blip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微软雅黑" panose="020B0503020204020204" pitchFamily="34" charset="-122"/>
              </a:rPr>
              <a:t> </a:t>
            </a:r>
            <a:r>
              <a:rPr lang="en-US" altLang="zh-CN" sz="5400" b="1" dirty="0" err="1">
                <a:blipFill>
                  <a:blip r:embed="rId5"/>
                  <a:stretch>
                    <a:fillRect/>
                  </a:stretch>
                </a:blip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微软雅黑" panose="020B0503020204020204" pitchFamily="34" charset="-122"/>
              </a:rPr>
              <a:t>pháp</a:t>
            </a:r>
            <a:r>
              <a:rPr lang="en-US" altLang="zh-CN" sz="5400" b="1" dirty="0">
                <a:blipFill>
                  <a:blip r:embed="rId5"/>
                  <a:stretch>
                    <a:fillRect/>
                  </a:stretch>
                </a:blip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微软雅黑" panose="020B0503020204020204" pitchFamily="34" charset="-122"/>
              </a:rPr>
              <a:t> </a:t>
            </a:r>
            <a:r>
              <a:rPr lang="en-US" altLang="zh-CN" sz="5400" b="1" dirty="0" err="1">
                <a:blipFill>
                  <a:blip r:embed="rId5"/>
                  <a:stretch>
                    <a:fillRect/>
                  </a:stretch>
                </a:blip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微软雅黑" panose="020B0503020204020204" pitchFamily="34" charset="-122"/>
              </a:rPr>
              <a:t>phòng</a:t>
            </a:r>
            <a:r>
              <a:rPr lang="en-US" altLang="zh-CN" sz="5400" b="1" dirty="0">
                <a:blipFill>
                  <a:blip r:embed="rId5"/>
                  <a:stretch>
                    <a:fillRect/>
                  </a:stretch>
                </a:blip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微软雅黑" panose="020B0503020204020204" pitchFamily="34" charset="-122"/>
              </a:rPr>
              <a:t> </a:t>
            </a:r>
            <a:r>
              <a:rPr lang="en-US" altLang="zh-CN" sz="5400" b="1" dirty="0" err="1">
                <a:blipFill>
                  <a:blip r:embed="rId5"/>
                  <a:stretch>
                    <a:fillRect/>
                  </a:stretch>
                </a:blip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微软雅黑" panose="020B0503020204020204" pitchFamily="34" charset="-122"/>
              </a:rPr>
              <a:t>chống</a:t>
            </a:r>
            <a:r>
              <a:rPr lang="en-US" altLang="zh-CN" sz="5400" b="1" dirty="0">
                <a:blipFill>
                  <a:blip r:embed="rId5"/>
                  <a:stretch>
                    <a:fillRect/>
                  </a:stretch>
                </a:blip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微软雅黑" panose="020B0503020204020204" pitchFamily="34" charset="-122"/>
              </a:rPr>
              <a:t> </a:t>
            </a:r>
            <a:r>
              <a:rPr lang="en-US" altLang="zh-CN" sz="5400" b="1" dirty="0" err="1">
                <a:blipFill>
                  <a:blip r:embed="rId5"/>
                  <a:stretch>
                    <a:fillRect/>
                  </a:stretch>
                </a:blip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微软雅黑" panose="020B0503020204020204" pitchFamily="34" charset="-122"/>
              </a:rPr>
              <a:t>tiếng</a:t>
            </a:r>
            <a:r>
              <a:rPr lang="en-US" altLang="zh-CN" sz="5400" b="1" dirty="0">
                <a:blipFill>
                  <a:blip r:embed="rId5"/>
                  <a:stretch>
                    <a:fillRect/>
                  </a:stretch>
                </a:blip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微软雅黑" panose="020B0503020204020204" pitchFamily="34" charset="-122"/>
              </a:rPr>
              <a:t> </a:t>
            </a:r>
            <a:r>
              <a:rPr lang="en-US" altLang="zh-CN" sz="5400" b="1" dirty="0" err="1">
                <a:blipFill>
                  <a:blip r:embed="rId5"/>
                  <a:stretch>
                    <a:fillRect/>
                  </a:stretch>
                </a:blip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微软雅黑" panose="020B0503020204020204" pitchFamily="34" charset="-122"/>
              </a:rPr>
              <a:t>ồn</a:t>
            </a:r>
            <a:endParaRPr lang="en-US" altLang="zh-CN" sz="5400" b="1" dirty="0">
              <a:blipFill>
                <a:blip r:embed="rId5"/>
                <a:stretch>
                  <a:fillRect/>
                </a:stretch>
              </a:blip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49346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占位符 8">
            <a:extLst>
              <a:ext uri="{FF2B5EF4-FFF2-40B4-BE49-F238E27FC236}">
                <a16:creationId xmlns:a16="http://schemas.microsoft.com/office/drawing/2014/main" id="{7025B3B1-E4BE-47EE-A5CA-134FC410B2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58" b="95898" l="6641" r="94727">
                        <a14:foregroundMark x1="24805" y1="77148" x2="55664" y2="87695"/>
                        <a14:foregroundMark x1="16211" y1="78125" x2="7617" y2="89648"/>
                        <a14:foregroundMark x1="7617" y1="89648" x2="58203" y2="94336"/>
                        <a14:foregroundMark x1="58203" y1="94336" x2="60547" y2="93750"/>
                        <a14:foregroundMark x1="59961" y1="8398" x2="72070" y2="8789"/>
                        <a14:foregroundMark x1="72070" y1="8789" x2="72852" y2="5859"/>
                        <a14:foregroundMark x1="71875" y1="1758" x2="71875" y2="1758"/>
                        <a14:foregroundMark x1="84766" y1="16016" x2="90234" y2="17188"/>
                        <a14:foregroundMark x1="94531" y1="24805" x2="94531" y2="24805"/>
                        <a14:foregroundMark x1="94727" y1="13281" x2="94727" y2="13281"/>
                        <a14:foregroundMark x1="19336" y1="78711" x2="19336" y2="78711"/>
                        <a14:foregroundMark x1="52344" y1="77734" x2="52344" y2="77734"/>
                        <a14:foregroundMark x1="6641" y1="91211" x2="6641" y2="91211"/>
                        <a14:foregroundMark x1="33008" y1="95898" x2="33008" y2="95898"/>
                        <a14:backgroundMark x1="55273" y1="39648" x2="55273" y2="396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41" r="4141"/>
          <a:stretch/>
        </p:blipFill>
        <p:spPr>
          <a:xfrm>
            <a:off x="7483264" y="1970991"/>
            <a:ext cx="4482227" cy="488700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861ABC2-5CB3-4C2B-B190-C885EE45EE40}"/>
              </a:ext>
            </a:extLst>
          </p:cNvPr>
          <p:cNvSpPr txBox="1"/>
          <p:nvPr/>
        </p:nvSpPr>
        <p:spPr>
          <a:xfrm>
            <a:off x="1317837" y="1411828"/>
            <a:ext cx="6289193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altLang="en-US" sz="66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Cần</a:t>
            </a:r>
            <a:r>
              <a:rPr lang="en-US" altLang="en-US" sz="6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66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altLang="en-US" sz="6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66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biện</a:t>
            </a:r>
            <a:r>
              <a:rPr lang="en-US" altLang="en-US" sz="6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66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pháp</a:t>
            </a:r>
            <a:r>
              <a:rPr lang="en-US" altLang="en-US" sz="6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66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altLang="en-US" sz="6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66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altLang="en-US" sz="6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66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phòng</a:t>
            </a:r>
            <a:r>
              <a:rPr lang="en-US" altLang="en-US" sz="6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66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chống</a:t>
            </a:r>
            <a:r>
              <a:rPr lang="en-US" altLang="en-US" sz="6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66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tiếng</a:t>
            </a:r>
            <a:r>
              <a:rPr lang="en-US" altLang="en-US" sz="6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66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ồn</a:t>
            </a:r>
            <a:r>
              <a:rPr lang="en-US" altLang="en-US" sz="6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vi-VN" altLang="en-US" sz="66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6" name="图片 28">
            <a:extLst>
              <a:ext uri="{FF2B5EF4-FFF2-40B4-BE49-F238E27FC236}">
                <a16:creationId xmlns:a16="http://schemas.microsoft.com/office/drawing/2014/main" id="{5ECA56B0-1203-4F96-960E-962D9E0D3B6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004" y="5446172"/>
            <a:ext cx="12206750" cy="263123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783549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82430B2C-0356-4C69-A8B7-8E991F3BAD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12" y="5542383"/>
            <a:ext cx="12206750" cy="263123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44EB0E0-A7D5-4992-8195-FACE853D56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1438" y="152858"/>
            <a:ext cx="6350000" cy="68580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B70612E-B7E3-4249-B79F-133B4021C0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7159" y="2910366"/>
            <a:ext cx="5554434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4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Sử</a:t>
            </a:r>
            <a:r>
              <a:rPr lang="en-US" alt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dụng</a:t>
            </a:r>
            <a:r>
              <a:rPr lang="en-US" alt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alt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alt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ngăn</a:t>
            </a:r>
            <a:r>
              <a:rPr lang="en-US" alt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cách</a:t>
            </a:r>
            <a:r>
              <a:rPr lang="en-US" alt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lang="en-US" alt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giảm</a:t>
            </a:r>
            <a:r>
              <a:rPr lang="en-US" alt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tiếng</a:t>
            </a:r>
            <a:r>
              <a:rPr lang="en-US" alt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ồn</a:t>
            </a:r>
            <a:r>
              <a:rPr lang="en-US" alt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đến</a:t>
            </a:r>
            <a:r>
              <a:rPr lang="en-US" alt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tai. </a:t>
            </a:r>
          </a:p>
          <a:p>
            <a:pPr algn="ctr"/>
            <a:r>
              <a:rPr lang="en-US" altLang="en-US" sz="40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Vd</a:t>
            </a:r>
            <a:r>
              <a:rPr lang="en-US" altLang="en-US" sz="40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altLang="en-US" sz="40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Cửa</a:t>
            </a:r>
            <a:r>
              <a:rPr lang="en-US" altLang="en-US" sz="40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0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kính</a:t>
            </a:r>
            <a:r>
              <a:rPr lang="en-US" altLang="en-US" sz="40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0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cách</a:t>
            </a:r>
            <a:r>
              <a:rPr lang="en-US" altLang="en-US" sz="40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0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âm</a:t>
            </a:r>
            <a:r>
              <a:rPr lang="en-US" altLang="en-US" sz="40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pic>
        <p:nvPicPr>
          <p:cNvPr id="7" name="Picture 14" descr="tranh 4,5 Am_thanh_trong_cuoc_song">
            <a:extLst>
              <a:ext uri="{FF2B5EF4-FFF2-40B4-BE49-F238E27FC236}">
                <a16:creationId xmlns:a16="http://schemas.microsoft.com/office/drawing/2014/main" id="{EE700596-96AE-453A-A81E-5C7A7B0374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67"/>
          <a:stretch>
            <a:fillRect/>
          </a:stretch>
        </p:blipFill>
        <p:spPr bwMode="auto">
          <a:xfrm>
            <a:off x="249123" y="467977"/>
            <a:ext cx="5695720" cy="6227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47780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82430B2C-0356-4C69-A8B7-8E991F3BAD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12" y="5542383"/>
            <a:ext cx="12206750" cy="263123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44EB0E0-A7D5-4992-8195-FACE853D56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1438" y="152858"/>
            <a:ext cx="6350000" cy="68580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B70612E-B7E3-4249-B79F-133B4021C0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7159" y="2910366"/>
            <a:ext cx="5554434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ồn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ng</a:t>
            </a:r>
            <a:r>
              <a:rPr lang="vi-VN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vi-VN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n.</a:t>
            </a:r>
            <a:r>
              <a:rPr lang="en-US" alt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Picture 14">
            <a:extLst>
              <a:ext uri="{FF2B5EF4-FFF2-40B4-BE49-F238E27FC236}">
                <a16:creationId xmlns:a16="http://schemas.microsoft.com/office/drawing/2014/main" id="{EE700596-96AE-453A-A81E-5C7A7B0374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04" r="15704"/>
          <a:stretch/>
        </p:blipFill>
        <p:spPr bwMode="auto">
          <a:xfrm>
            <a:off x="249123" y="467977"/>
            <a:ext cx="5695720" cy="6227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5054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68" t="61550" r="28440" b="11008"/>
          <a:stretch/>
        </p:blipFill>
        <p:spPr>
          <a:xfrm rot="16200000">
            <a:off x="-3116607" y="1209602"/>
            <a:ext cx="7227980" cy="432213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68" t="61550" r="28440" b="11008"/>
          <a:stretch/>
        </p:blipFill>
        <p:spPr>
          <a:xfrm rot="5400000" flipH="1">
            <a:off x="7767399" y="1209602"/>
            <a:ext cx="7227980" cy="4322134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F424628F-F4F1-4C2F-BCB5-F128C8419272}"/>
              </a:ext>
            </a:extLst>
          </p:cNvPr>
          <p:cNvSpPr/>
          <p:nvPr/>
        </p:nvSpPr>
        <p:spPr>
          <a:xfrm>
            <a:off x="2658451" y="1166842"/>
            <a:ext cx="6817019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/>
            <a:r>
              <a:rPr lang="vi-VN" altLang="zh-CN" sz="4800" b="1" dirty="0">
                <a:blipFill>
                  <a:blip r:embed="rId4"/>
                  <a:stretch>
                    <a:fillRect/>
                  </a:stretch>
                </a:blipFill>
                <a:latin typeface="UTM Futura Extra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微软雅黑" panose="020B0503020204020204" pitchFamily="34" charset="-122"/>
              </a:rPr>
              <a:t>Nên và không nên làm gì để góp phần phòng chống tiếng ồn cho bản thân </a:t>
            </a:r>
            <a:endParaRPr lang="en-US" altLang="zh-CN" sz="4800" b="1" dirty="0">
              <a:blipFill>
                <a:blip r:embed="rId4"/>
                <a:stretch>
                  <a:fillRect/>
                </a:stretch>
              </a:blipFill>
              <a:latin typeface="UTM Futura Extra" panose="02040603050506020204" pitchFamily="18" charset="0"/>
              <a:ea typeface="Tahoma" panose="020B0604030504040204" pitchFamily="34" charset="0"/>
              <a:cs typeface="Tahoma" panose="020B0604030504040204" pitchFamily="34" charset="0"/>
              <a:sym typeface="微软雅黑" panose="020B0503020204020204" pitchFamily="34" charset="-122"/>
            </a:endParaRPr>
          </a:p>
          <a:p>
            <a:pPr algn="ctr" defTabSz="914377"/>
            <a:r>
              <a:rPr lang="vi-VN" altLang="zh-CN" sz="4800" b="1" dirty="0">
                <a:blipFill>
                  <a:blip r:embed="rId4"/>
                  <a:stretch>
                    <a:fillRect/>
                  </a:stretch>
                </a:blipFill>
                <a:latin typeface="UTM Futura Extra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微软雅黑" panose="020B0503020204020204" pitchFamily="34" charset="-122"/>
              </a:rPr>
              <a:t>và những người xung quanh ?</a:t>
            </a:r>
            <a:endParaRPr lang="en-US" altLang="zh-CN" sz="4800" b="1" dirty="0">
              <a:blipFill>
                <a:blip r:embed="rId4"/>
                <a:stretch>
                  <a:fillRect/>
                </a:stretch>
              </a:blipFill>
              <a:latin typeface="UTM Futura Extra" panose="02040603050506020204" pitchFamily="18" charset="0"/>
              <a:ea typeface="Tahoma" panose="020B0604030504040204" pitchFamily="34" charset="0"/>
              <a:cs typeface="Tahoma" panose="020B0604030504040204" pitchFamily="34" charset="0"/>
              <a:sym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60324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7">
            <a:extLst>
              <a:ext uri="{FF2B5EF4-FFF2-40B4-BE49-F238E27FC236}">
                <a16:creationId xmlns:a16="http://schemas.microsoft.com/office/drawing/2014/main" id="{E62E64F5-D3B2-4965-9818-216342F0FC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963" y="158328"/>
            <a:ext cx="11493500" cy="1077218"/>
          </a:xfrm>
          <a:prstGeom prst="rect">
            <a:avLst/>
          </a:prstGeom>
          <a:solidFill>
            <a:srgbClr val="63F9F9">
              <a:alpha val="80000"/>
            </a:srgb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Nên</a:t>
            </a:r>
            <a:r>
              <a:rPr lang="en-US" altLang="en-US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altLang="en-US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nên</a:t>
            </a:r>
            <a:r>
              <a:rPr lang="en-US" altLang="en-US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lang="en-US" altLang="en-US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altLang="en-US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altLang="en-US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góp</a:t>
            </a:r>
            <a:r>
              <a:rPr lang="en-US" altLang="en-US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phần</a:t>
            </a:r>
            <a:r>
              <a:rPr lang="en-US" altLang="en-US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phòng</a:t>
            </a:r>
            <a:r>
              <a:rPr lang="en-US" altLang="en-US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chống</a:t>
            </a:r>
            <a:r>
              <a:rPr lang="en-US" altLang="en-US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tiếng</a:t>
            </a:r>
            <a:r>
              <a:rPr lang="en-US" altLang="en-US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ồn</a:t>
            </a:r>
            <a:r>
              <a:rPr lang="en-US" altLang="en-US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altLang="en-US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bản</a:t>
            </a:r>
            <a:r>
              <a:rPr lang="en-US" altLang="en-US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thân</a:t>
            </a:r>
            <a:r>
              <a:rPr lang="en-US" altLang="en-US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en-US" altLang="en-US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</a:t>
            </a:r>
            <a:r>
              <a:rPr lang="en-US" altLang="en-US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xung</a:t>
            </a:r>
            <a:r>
              <a:rPr lang="en-US" altLang="en-US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quanh</a:t>
            </a:r>
            <a:r>
              <a:rPr lang="en-US" altLang="en-US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?</a:t>
            </a:r>
          </a:p>
        </p:txBody>
      </p:sp>
      <p:grpSp>
        <p:nvGrpSpPr>
          <p:cNvPr id="3" name="Group 13">
            <a:extLst>
              <a:ext uri="{FF2B5EF4-FFF2-40B4-BE49-F238E27FC236}">
                <a16:creationId xmlns:a16="http://schemas.microsoft.com/office/drawing/2014/main" id="{9BC1ABF8-2904-4BB4-8ECE-E29F19028C7A}"/>
              </a:ext>
            </a:extLst>
          </p:cNvPr>
          <p:cNvGrpSpPr>
            <a:grpSpLocks/>
          </p:cNvGrpSpPr>
          <p:nvPr/>
        </p:nvGrpSpPr>
        <p:grpSpPr bwMode="auto">
          <a:xfrm>
            <a:off x="500063" y="1349325"/>
            <a:ext cx="11417300" cy="5508675"/>
            <a:chOff x="192" y="1847"/>
            <a:chExt cx="5376" cy="2281"/>
          </a:xfrm>
          <a:solidFill>
            <a:schemeClr val="bg2"/>
          </a:solidFill>
        </p:grpSpPr>
        <p:sp>
          <p:nvSpPr>
            <p:cNvPr id="4" name="Rectangle 8">
              <a:extLst>
                <a:ext uri="{FF2B5EF4-FFF2-40B4-BE49-F238E27FC236}">
                  <a16:creationId xmlns:a16="http://schemas.microsoft.com/office/drawing/2014/main" id="{E28C6F06-B872-4D93-A049-A8E79CC0C4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" y="1847"/>
              <a:ext cx="5376" cy="2256"/>
            </a:xfrm>
            <a:prstGeom prst="rect">
              <a:avLst/>
            </a:prstGeom>
            <a:grpFill/>
            <a:ln w="5715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en-US" altLang="en-US" sz="3200" b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Line 9">
              <a:extLst>
                <a:ext uri="{FF2B5EF4-FFF2-40B4-BE49-F238E27FC236}">
                  <a16:creationId xmlns:a16="http://schemas.microsoft.com/office/drawing/2014/main" id="{52AA425F-35FB-45F7-9BCB-7B3346988DA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80" y="1872"/>
              <a:ext cx="0" cy="2256"/>
            </a:xfrm>
            <a:prstGeom prst="line">
              <a:avLst/>
            </a:prstGeom>
            <a:grpFill/>
            <a:ln w="571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Line 10">
              <a:extLst>
                <a:ext uri="{FF2B5EF4-FFF2-40B4-BE49-F238E27FC236}">
                  <a16:creationId xmlns:a16="http://schemas.microsoft.com/office/drawing/2014/main" id="{641C05CE-B737-4C71-A623-E80D0AEEE18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2" y="2208"/>
              <a:ext cx="5376" cy="0"/>
            </a:xfrm>
            <a:prstGeom prst="line">
              <a:avLst/>
            </a:prstGeom>
            <a:grpFill/>
            <a:ln w="571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 Box 11">
              <a:extLst>
                <a:ext uri="{FF2B5EF4-FFF2-40B4-BE49-F238E27FC236}">
                  <a16:creationId xmlns:a16="http://schemas.microsoft.com/office/drawing/2014/main" id="{8B4F025E-C5A6-414F-978E-30EE1EC6BE1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79" y="1882"/>
              <a:ext cx="1173" cy="29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4000" b="1" dirty="0" err="1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Nên</a:t>
              </a:r>
              <a:endParaRPr lang="en-US" altLang="en-US" sz="4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" name="Text Box 12">
              <a:extLst>
                <a:ext uri="{FF2B5EF4-FFF2-40B4-BE49-F238E27FC236}">
                  <a16:creationId xmlns:a16="http://schemas.microsoft.com/office/drawing/2014/main" id="{9AE44420-0CFB-43D3-9213-14CED857DB4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31" y="1882"/>
              <a:ext cx="1583" cy="29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4000" b="1" dirty="0" err="1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Không</a:t>
              </a:r>
              <a:r>
                <a:rPr lang="en-US" altLang="en-US" sz="4000" b="1" dirty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4000" b="1" dirty="0" err="1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nên</a:t>
              </a:r>
              <a:endParaRPr lang="en-US" altLang="en-US" sz="4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9" name="Text Box 14">
            <a:extLst>
              <a:ext uri="{FF2B5EF4-FFF2-40B4-BE49-F238E27FC236}">
                <a16:creationId xmlns:a16="http://schemas.microsoft.com/office/drawing/2014/main" id="{D4BD8841-045F-40F7-AE9A-CD0258929A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0902" y="4389438"/>
            <a:ext cx="5357811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ts val="600"/>
              </a:spcBef>
            </a:pP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Công</a:t>
            </a: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trường</a:t>
            </a: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xây</a:t>
            </a: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dựng</a:t>
            </a: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khu</a:t>
            </a: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công</a:t>
            </a: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nghiệp</a:t>
            </a: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nhà</a:t>
            </a: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máy</a:t>
            </a: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xí</a:t>
            </a: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nghiệp</a:t>
            </a: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,…</a:t>
            </a: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nên</a:t>
            </a: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xây</a:t>
            </a: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dựng</a:t>
            </a: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xa</a:t>
            </a: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nơi</a:t>
            </a: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đông</a:t>
            </a: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dân</a:t>
            </a: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cư</a:t>
            </a: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hoặc</a:t>
            </a: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lắp</a:t>
            </a: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bộ</a:t>
            </a: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phận</a:t>
            </a: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giảm</a:t>
            </a: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thanh</a:t>
            </a: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7BD4D0A-28A5-49B4-8BFE-649285238E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0902" y="2320925"/>
            <a:ext cx="521768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ts val="600"/>
              </a:spcBef>
            </a:pP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Trồng</a:t>
            </a: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nhiều</a:t>
            </a: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cây</a:t>
            </a: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xanh</a:t>
            </a: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DA832F7-88F4-4D91-9ACE-673ADFA80D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0902" y="2909888"/>
            <a:ext cx="5288037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ts val="600"/>
              </a:spcBef>
            </a:pP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Nhắc</a:t>
            </a: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nhở</a:t>
            </a: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mọi</a:t>
            </a: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</a:t>
            </a: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cùng</a:t>
            </a: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ý </a:t>
            </a: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thức</a:t>
            </a: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giảm</a:t>
            </a: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ô </a:t>
            </a: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nhiễm</a:t>
            </a: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tiếng</a:t>
            </a: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ồn</a:t>
            </a: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7BA57F6-5E97-4F66-84C7-8DB62E0ED5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3368" y="2245299"/>
            <a:ext cx="5117278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Nói</a:t>
            </a: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to, </a:t>
            </a: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cười</a:t>
            </a: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đùa</a:t>
            </a: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ở </a:t>
            </a: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nơi</a:t>
            </a: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cần</a:t>
            </a: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yên</a:t>
            </a: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tĩnh</a:t>
            </a: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0DA4556-924E-4358-8333-F1AAD769E1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3368" y="3277174"/>
            <a:ext cx="554399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Mở</a:t>
            </a: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nhạc</a:t>
            </a: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to; </a:t>
            </a: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mở</a:t>
            </a: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</a:t>
            </a: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vi to.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AD90A91-C5EE-4806-8947-B5EF97549C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3368" y="3896062"/>
            <a:ext cx="5355974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Trêu</a:t>
            </a: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đùa</a:t>
            </a: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súc</a:t>
            </a: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chúng</a:t>
            </a: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kêu</a:t>
            </a: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sủa</a:t>
            </a: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,…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38CB75E-8DEC-4918-8C2C-97C8D9968D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3368" y="4953337"/>
            <a:ext cx="602048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Nổ</a:t>
            </a: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xe</a:t>
            </a: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máy</a:t>
            </a: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ô </a:t>
            </a: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tô</a:t>
            </a: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nhà</a:t>
            </a:r>
            <a:endParaRPr lang="en-US" alt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8C5244B-8DD8-4D74-91B2-B864B145F0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3368" y="5613737"/>
            <a:ext cx="528803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Xây</a:t>
            </a: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dựng</a:t>
            </a: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công</a:t>
            </a: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trường</a:t>
            </a: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gần</a:t>
            </a: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trường</a:t>
            </a: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học</a:t>
            </a: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bệnh</a:t>
            </a: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viện</a:t>
            </a: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1381018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图片 50">
            <a:extLst>
              <a:ext uri="{FF2B5EF4-FFF2-40B4-BE49-F238E27FC236}">
                <a16:creationId xmlns:a16="http://schemas.microsoft.com/office/drawing/2014/main" id="{F3BEB5F0-4F03-4DA2-ADF1-1C133BB482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84129" cy="2034073"/>
          </a:xfrm>
          <a:prstGeom prst="rect">
            <a:avLst/>
          </a:prstGeom>
        </p:spPr>
      </p:pic>
      <p:pic>
        <p:nvPicPr>
          <p:cNvPr id="53" name="图片 52">
            <a:extLst>
              <a:ext uri="{FF2B5EF4-FFF2-40B4-BE49-F238E27FC236}">
                <a16:creationId xmlns:a16="http://schemas.microsoft.com/office/drawing/2014/main" id="{82430B2C-0356-4C69-A8B7-8E991F3BAD8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26767"/>
            <a:ext cx="12206750" cy="2631233"/>
          </a:xfrm>
          <a:prstGeom prst="rect">
            <a:avLst/>
          </a:prstGeom>
        </p:spPr>
      </p:pic>
      <p:sp>
        <p:nvSpPr>
          <p:cNvPr id="15" name="矩形 9">
            <a:extLst>
              <a:ext uri="{FF2B5EF4-FFF2-40B4-BE49-F238E27FC236}">
                <a16:creationId xmlns:a16="http://schemas.microsoft.com/office/drawing/2014/main" id="{2B678E27-6F8C-470B-A30D-D000F12D76A6}"/>
              </a:ext>
            </a:extLst>
          </p:cNvPr>
          <p:cNvSpPr/>
          <p:nvPr/>
        </p:nvSpPr>
        <p:spPr>
          <a:xfrm>
            <a:off x="1661708" y="1931447"/>
            <a:ext cx="9361891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/>
            <a:r>
              <a:rPr lang="en-US" altLang="zh-CN" sz="8800" b="1" dirty="0" err="1">
                <a:blipFill>
                  <a:blip r:embed="rId5"/>
                  <a:stretch>
                    <a:fillRect/>
                  </a:stretch>
                </a:blipFill>
                <a:latin typeface="UTM Futura Extra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微软雅黑" panose="020B0503020204020204" pitchFamily="34" charset="-122"/>
              </a:rPr>
              <a:t>Chúc</a:t>
            </a:r>
            <a:r>
              <a:rPr lang="en-US" altLang="zh-CN" sz="8800" b="1" dirty="0">
                <a:blipFill>
                  <a:blip r:embed="rId5"/>
                  <a:stretch>
                    <a:fillRect/>
                  </a:stretch>
                </a:blipFill>
                <a:latin typeface="UTM Futura Extra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微软雅黑" panose="020B0503020204020204" pitchFamily="34" charset="-122"/>
              </a:rPr>
              <a:t> </a:t>
            </a:r>
            <a:r>
              <a:rPr lang="en-US" altLang="zh-CN" sz="8800" b="1" dirty="0" err="1">
                <a:blipFill>
                  <a:blip r:embed="rId5"/>
                  <a:stretch>
                    <a:fillRect/>
                  </a:stretch>
                </a:blipFill>
                <a:latin typeface="UTM Futura Extra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微软雅黑" panose="020B0503020204020204" pitchFamily="34" charset="-122"/>
              </a:rPr>
              <a:t>các</a:t>
            </a:r>
            <a:r>
              <a:rPr lang="en-US" altLang="zh-CN" sz="8800" b="1" dirty="0">
                <a:blipFill>
                  <a:blip r:embed="rId5"/>
                  <a:stretch>
                    <a:fillRect/>
                  </a:stretch>
                </a:blipFill>
                <a:latin typeface="UTM Futura Extra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微软雅黑" panose="020B0503020204020204" pitchFamily="34" charset="-122"/>
              </a:rPr>
              <a:t> </a:t>
            </a:r>
            <a:r>
              <a:rPr lang="en-US" altLang="zh-CN" sz="8800" b="1" dirty="0" err="1">
                <a:blipFill>
                  <a:blip r:embed="rId5"/>
                  <a:stretch>
                    <a:fillRect/>
                  </a:stretch>
                </a:blipFill>
                <a:latin typeface="UTM Futura Extra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微软雅黑" panose="020B0503020204020204" pitchFamily="34" charset="-122"/>
              </a:rPr>
              <a:t>em</a:t>
            </a:r>
            <a:r>
              <a:rPr lang="en-US" altLang="zh-CN" sz="8800" b="1" dirty="0">
                <a:blipFill>
                  <a:blip r:embed="rId5"/>
                  <a:stretch>
                    <a:fillRect/>
                  </a:stretch>
                </a:blipFill>
                <a:latin typeface="UTM Futura Extra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微软雅黑" panose="020B0503020204020204" pitchFamily="34" charset="-122"/>
              </a:rPr>
              <a:t> </a:t>
            </a:r>
            <a:r>
              <a:rPr lang="en-US" altLang="zh-CN" sz="8800" b="1" dirty="0" err="1">
                <a:blipFill>
                  <a:blip r:embed="rId5"/>
                  <a:stretch>
                    <a:fillRect/>
                  </a:stretch>
                </a:blipFill>
                <a:latin typeface="UTM Futura Extra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微软雅黑" panose="020B0503020204020204" pitchFamily="34" charset="-122"/>
              </a:rPr>
              <a:t>học</a:t>
            </a:r>
            <a:r>
              <a:rPr lang="en-US" altLang="zh-CN" sz="8800" b="1" dirty="0">
                <a:blipFill>
                  <a:blip r:embed="rId5"/>
                  <a:stretch>
                    <a:fillRect/>
                  </a:stretch>
                </a:blipFill>
                <a:latin typeface="UTM Futura Extra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微软雅黑" panose="020B0503020204020204" pitchFamily="34" charset="-122"/>
              </a:rPr>
              <a:t> </a:t>
            </a:r>
            <a:r>
              <a:rPr lang="en-US" altLang="zh-CN" sz="8800" b="1" dirty="0" err="1">
                <a:blipFill>
                  <a:blip r:embed="rId5"/>
                  <a:stretch>
                    <a:fillRect/>
                  </a:stretch>
                </a:blipFill>
                <a:latin typeface="UTM Futura Extra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微软雅黑" panose="020B0503020204020204" pitchFamily="34" charset="-122"/>
              </a:rPr>
              <a:t>tốt</a:t>
            </a:r>
            <a:r>
              <a:rPr lang="en-US" altLang="zh-CN" sz="8800" b="1" dirty="0">
                <a:blipFill>
                  <a:blip r:embed="rId5"/>
                  <a:stretch>
                    <a:fillRect/>
                  </a:stretch>
                </a:blipFill>
                <a:latin typeface="UTM Futura Extra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微软雅黑" panose="020B0503020204020204" pitchFamily="34" charset="-122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577716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90172" y="1282981"/>
            <a:ext cx="9927771" cy="42018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ngsana New"/>
              </a:rPr>
              <a:t>YÊU CẦU CẦN ĐẠT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vi-VN" sz="3600" dirty="0">
                <a:latin typeface="Times New Roman" panose="02020603050405020304" pitchFamily="18" charset="0"/>
                <a:ea typeface="Arial" panose="020B0604020202020204" pitchFamily="34" charset="0"/>
                <a:cs typeface="Angsana New"/>
              </a:rPr>
              <a:t>- Nhận biết được một số loại tiếng ồn.</a:t>
            </a:r>
            <a:endParaRPr lang="en-US" sz="3600" dirty="0">
              <a:latin typeface="Times New Roman" panose="02020603050405020304" pitchFamily="18" charset="0"/>
              <a:ea typeface="Arial" panose="020B0604020202020204" pitchFamily="34" charset="0"/>
              <a:cs typeface="Angsana New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vi-VN" sz="3600" i="1" dirty="0">
                <a:latin typeface="Times New Roman" panose="02020603050405020304" pitchFamily="18" charset="0"/>
                <a:ea typeface="Arial" panose="020B0604020202020204" pitchFamily="34" charset="0"/>
                <a:cs typeface="Angsana New"/>
              </a:rPr>
              <a:t>-</a:t>
            </a:r>
            <a:r>
              <a:rPr lang="vi-VN" sz="3600" dirty="0">
                <a:latin typeface="Times New Roman" panose="02020603050405020304" pitchFamily="18" charset="0"/>
                <a:ea typeface="Arial" panose="020B0604020202020204" pitchFamily="34" charset="0"/>
                <a:cs typeface="Angsana New"/>
              </a:rPr>
              <a:t> Nêu được một số tác hại của tiếng ồn và biện pháp phòng chống.</a:t>
            </a:r>
            <a:endParaRPr lang="en-US" sz="3600" dirty="0">
              <a:latin typeface="Times New Roman" panose="02020603050405020304" pitchFamily="18" charset="0"/>
              <a:ea typeface="Arial" panose="020B0604020202020204" pitchFamily="34" charset="0"/>
              <a:cs typeface="Angsana New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vi-VN" sz="3600" dirty="0">
                <a:latin typeface="Times New Roman" panose="02020603050405020304" pitchFamily="18" charset="0"/>
                <a:ea typeface="Arial" panose="020B0604020202020204" pitchFamily="34" charset="0"/>
                <a:cs typeface="Angsana New"/>
              </a:rPr>
              <a:t>- Có ý thức và thực hiện được một số hoạt động đơn giản góp phần chống ô nhiễm tiếng ồn cho bản thân và những người xung quanh.</a:t>
            </a:r>
            <a:endParaRPr lang="en-US" sz="3600" dirty="0">
              <a:latin typeface="Times New Roman" panose="02020603050405020304" pitchFamily="18" charset="0"/>
              <a:ea typeface="Arial" panose="020B0604020202020204" pitchFamily="34" charset="0"/>
              <a:cs typeface="Angsana New"/>
            </a:endParaRPr>
          </a:p>
        </p:txBody>
      </p:sp>
    </p:spTree>
    <p:extLst>
      <p:ext uri="{BB962C8B-B14F-4D97-AF65-F5344CB8AC3E}">
        <p14:creationId xmlns:p14="http://schemas.microsoft.com/office/powerpoint/2010/main" val="27504322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9DD5CC8-C98B-47FC-96AF-EB652C7637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30" y="1432104"/>
            <a:ext cx="4688063" cy="4600600"/>
          </a:xfrm>
          <a:prstGeom prst="rect">
            <a:avLst/>
          </a:prstGeom>
        </p:spPr>
      </p:pic>
      <p:sp>
        <p:nvSpPr>
          <p:cNvPr id="8" name="菱形 7">
            <a:extLst>
              <a:ext uri="{FF2B5EF4-FFF2-40B4-BE49-F238E27FC236}">
                <a16:creationId xmlns:a16="http://schemas.microsoft.com/office/drawing/2014/main" id="{0A11B701-590F-46B1-BC94-8B914501F90B}"/>
              </a:ext>
            </a:extLst>
          </p:cNvPr>
          <p:cNvSpPr/>
          <p:nvPr/>
        </p:nvSpPr>
        <p:spPr>
          <a:xfrm>
            <a:off x="1149304" y="2524036"/>
            <a:ext cx="2471893" cy="2471893"/>
          </a:xfrm>
          <a:prstGeom prst="diamond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0243C0BE-BC8C-4367-B359-F4A73A94EA60}"/>
              </a:ext>
            </a:extLst>
          </p:cNvPr>
          <p:cNvSpPr/>
          <p:nvPr/>
        </p:nvSpPr>
        <p:spPr>
          <a:xfrm>
            <a:off x="1463616" y="3178406"/>
            <a:ext cx="1843267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/>
            <a:r>
              <a:rPr lang="en-US" altLang="zh-CN" sz="6600" b="1" dirty="0">
                <a:solidFill>
                  <a:schemeClr val="bg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微软雅黑" panose="020B0503020204020204" pitchFamily="34" charset="-122"/>
              </a:rPr>
              <a:t>1</a:t>
            </a:r>
          </a:p>
        </p:txBody>
      </p:sp>
      <p:sp>
        <p:nvSpPr>
          <p:cNvPr id="27" name="矩形 9">
            <a:extLst>
              <a:ext uri="{FF2B5EF4-FFF2-40B4-BE49-F238E27FC236}">
                <a16:creationId xmlns:a16="http://schemas.microsoft.com/office/drawing/2014/main" id="{5CDE9A5E-D1DB-4639-926A-F15A9A743832}"/>
              </a:ext>
            </a:extLst>
          </p:cNvPr>
          <p:cNvSpPr/>
          <p:nvPr/>
        </p:nvSpPr>
        <p:spPr>
          <a:xfrm>
            <a:off x="5155405" y="2091967"/>
            <a:ext cx="6241830" cy="26740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>
              <a:lnSpc>
                <a:spcPct val="150000"/>
              </a:lnSpc>
            </a:pPr>
            <a:r>
              <a:rPr lang="en-US" altLang="zh-CN" sz="6000" b="1" dirty="0" err="1">
                <a:blipFill>
                  <a:blip r:embed="rId5"/>
                  <a:stretch>
                    <a:fillRect/>
                  </a:stretch>
                </a:blip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微软雅黑" panose="020B0503020204020204" pitchFamily="34" charset="-122"/>
              </a:rPr>
              <a:t>Tìm</a:t>
            </a:r>
            <a:r>
              <a:rPr lang="en-US" altLang="zh-CN" sz="6000" b="1" dirty="0">
                <a:blipFill>
                  <a:blip r:embed="rId5"/>
                  <a:stretch>
                    <a:fillRect/>
                  </a:stretch>
                </a:blip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微软雅黑" panose="020B0503020204020204" pitchFamily="34" charset="-122"/>
              </a:rPr>
              <a:t> </a:t>
            </a:r>
            <a:r>
              <a:rPr lang="en-US" altLang="zh-CN" sz="6000" b="1" dirty="0" err="1">
                <a:blipFill>
                  <a:blip r:embed="rId5"/>
                  <a:stretch>
                    <a:fillRect/>
                  </a:stretch>
                </a:blip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微软雅黑" panose="020B0503020204020204" pitchFamily="34" charset="-122"/>
              </a:rPr>
              <a:t>hiểu</a:t>
            </a:r>
            <a:r>
              <a:rPr lang="en-US" altLang="zh-CN" sz="6000" b="1" dirty="0">
                <a:blipFill>
                  <a:blip r:embed="rId5"/>
                  <a:stretch>
                    <a:fillRect/>
                  </a:stretch>
                </a:blip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微软雅黑" panose="020B0503020204020204" pitchFamily="34" charset="-122"/>
              </a:rPr>
              <a:t> </a:t>
            </a:r>
            <a:r>
              <a:rPr lang="en-US" altLang="zh-CN" sz="6000" b="1" dirty="0" err="1">
                <a:blipFill>
                  <a:blip r:embed="rId5"/>
                  <a:stretch>
                    <a:fillRect/>
                  </a:stretch>
                </a:blip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微软雅黑" panose="020B0503020204020204" pitchFamily="34" charset="-122"/>
              </a:rPr>
              <a:t>nguồn</a:t>
            </a:r>
            <a:r>
              <a:rPr lang="en-US" altLang="zh-CN" sz="6000" b="1" dirty="0">
                <a:blipFill>
                  <a:blip r:embed="rId5"/>
                  <a:stretch>
                    <a:fillRect/>
                  </a:stretch>
                </a:blip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微软雅黑" panose="020B0503020204020204" pitchFamily="34" charset="-122"/>
              </a:rPr>
              <a:t>  </a:t>
            </a:r>
            <a:r>
              <a:rPr lang="en-US" altLang="zh-CN" sz="6000" b="1" dirty="0" err="1">
                <a:blipFill>
                  <a:blip r:embed="rId5"/>
                  <a:stretch>
                    <a:fillRect/>
                  </a:stretch>
                </a:blip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微软雅黑" panose="020B0503020204020204" pitchFamily="34" charset="-122"/>
              </a:rPr>
              <a:t>gây</a:t>
            </a:r>
            <a:r>
              <a:rPr lang="en-US" altLang="zh-CN" sz="6000" b="1" dirty="0">
                <a:blipFill>
                  <a:blip r:embed="rId5"/>
                  <a:stretch>
                    <a:fillRect/>
                  </a:stretch>
                </a:blip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微软雅黑" panose="020B0503020204020204" pitchFamily="34" charset="-122"/>
              </a:rPr>
              <a:t> </a:t>
            </a:r>
            <a:r>
              <a:rPr lang="en-US" altLang="zh-CN" sz="6000" b="1" dirty="0" err="1">
                <a:blipFill>
                  <a:blip r:embed="rId5"/>
                  <a:stretch>
                    <a:fillRect/>
                  </a:stretch>
                </a:blip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微软雅黑" panose="020B0503020204020204" pitchFamily="34" charset="-122"/>
              </a:rPr>
              <a:t>tiếng</a:t>
            </a:r>
            <a:r>
              <a:rPr lang="en-US" altLang="zh-CN" sz="6000" b="1" dirty="0">
                <a:blipFill>
                  <a:blip r:embed="rId5"/>
                  <a:stretch>
                    <a:fillRect/>
                  </a:stretch>
                </a:blip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微软雅黑" panose="020B0503020204020204" pitchFamily="34" charset="-122"/>
              </a:rPr>
              <a:t> </a:t>
            </a:r>
            <a:r>
              <a:rPr lang="en-US" altLang="zh-CN" sz="6000" b="1" dirty="0" err="1">
                <a:blipFill>
                  <a:blip r:embed="rId5"/>
                  <a:stretch>
                    <a:fillRect/>
                  </a:stretch>
                </a:blip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微软雅黑" panose="020B0503020204020204" pitchFamily="34" charset="-122"/>
              </a:rPr>
              <a:t>ồn</a:t>
            </a:r>
            <a:endParaRPr lang="en-US" altLang="zh-CN" sz="6000" b="1" dirty="0">
              <a:blipFill>
                <a:blip r:embed="rId5"/>
                <a:stretch>
                  <a:fillRect/>
                </a:stretch>
              </a:blip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6183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82430B2C-0356-4C69-A8B7-8E991F3BAD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12" y="5542383"/>
            <a:ext cx="12206750" cy="263123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B5395B2B-74A9-40FE-A81A-3248F4096636}"/>
              </a:ext>
            </a:extLst>
          </p:cNvPr>
          <p:cNvGrpSpPr>
            <a:grpSpLocks/>
          </p:cNvGrpSpPr>
          <p:nvPr/>
        </p:nvGrpSpPr>
        <p:grpSpPr bwMode="auto">
          <a:xfrm>
            <a:off x="742951" y="600074"/>
            <a:ext cx="8023865" cy="6029326"/>
            <a:chOff x="558" y="816"/>
            <a:chExt cx="4644" cy="3264"/>
          </a:xfrm>
        </p:grpSpPr>
        <p:pic>
          <p:nvPicPr>
            <p:cNvPr id="11" name="Picture 10" descr="tranh 1,2,3 Am_thanh_trong_cuoc_song">
              <a:extLst>
                <a:ext uri="{FF2B5EF4-FFF2-40B4-BE49-F238E27FC236}">
                  <a16:creationId xmlns:a16="http://schemas.microsoft.com/office/drawing/2014/main" id="{7EB8F149-BFFA-40D4-98E9-A549E9C829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" y="816"/>
              <a:ext cx="4644" cy="3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8E2725F3-0465-41A3-8249-40CBD396E9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" y="2448"/>
              <a:ext cx="336" cy="33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9pPr>
            </a:lstStyle>
            <a:p>
              <a:pPr algn="ctr" eaLnBrk="1" hangingPunct="1"/>
              <a:r>
                <a:rPr lang="en-US" altLang="en-US" sz="2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EBB7E5B0-701C-4F54-B17D-1A840FC23E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6" y="3744"/>
              <a:ext cx="336" cy="33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9pPr>
            </a:lstStyle>
            <a:p>
              <a:pPr algn="ctr" eaLnBrk="1" hangingPunct="1"/>
              <a:r>
                <a:rPr lang="en-US" altLang="en-US" sz="24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2456880-3324-489F-A0D9-AD3FB968BE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66" y="3067"/>
              <a:ext cx="336" cy="33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9pPr>
            </a:lstStyle>
            <a:p>
              <a:pPr algn="ctr" eaLnBrk="1" hangingPunct="1"/>
              <a:r>
                <a:rPr lang="en-US" altLang="en-US" sz="24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D958883E-6AED-471E-A785-C2F6182BEACB}"/>
              </a:ext>
            </a:extLst>
          </p:cNvPr>
          <p:cNvSpPr txBox="1"/>
          <p:nvPr/>
        </p:nvSpPr>
        <p:spPr>
          <a:xfrm>
            <a:off x="8963778" y="1547735"/>
            <a:ext cx="293935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ts val="600"/>
              </a:spcBef>
            </a:pPr>
            <a:r>
              <a:rPr lang="en-US" altLang="en-US" sz="48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Tiếng</a:t>
            </a:r>
            <a:r>
              <a:rPr lang="en-US" altLang="en-US" sz="4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8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ồn</a:t>
            </a:r>
            <a:r>
              <a:rPr lang="en-US" altLang="en-US" sz="4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8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altLang="en-US" sz="4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8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thể</a:t>
            </a:r>
            <a:r>
              <a:rPr lang="en-US" altLang="en-US" sz="4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8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phát</a:t>
            </a:r>
            <a:r>
              <a:rPr lang="en-US" altLang="en-US" sz="4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ra </a:t>
            </a:r>
            <a:r>
              <a:rPr lang="en-US" altLang="en-US" sz="48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en-US" altLang="en-US" sz="4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8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đâu</a:t>
            </a:r>
            <a:r>
              <a:rPr lang="en-US" altLang="en-US" sz="4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19003439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占位符 8">
            <a:extLst>
              <a:ext uri="{FF2B5EF4-FFF2-40B4-BE49-F238E27FC236}">
                <a16:creationId xmlns:a16="http://schemas.microsoft.com/office/drawing/2014/main" id="{7025B3B1-E4BE-47EE-A5CA-134FC410B2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2" b="3502"/>
          <a:stretch/>
        </p:blipFill>
        <p:spPr>
          <a:xfrm>
            <a:off x="6913962" y="812919"/>
            <a:ext cx="5278038" cy="575468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861ABC2-5CB3-4C2B-B190-C885EE45EE40}"/>
              </a:ext>
            </a:extLst>
          </p:cNvPr>
          <p:cNvSpPr txBox="1"/>
          <p:nvPr/>
        </p:nvSpPr>
        <p:spPr>
          <a:xfrm>
            <a:off x="1317837" y="1411828"/>
            <a:ext cx="6289193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vi-VN" altLang="en-US" sz="6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Nơi em ở còn có những loại tiếng ồn nào?</a:t>
            </a:r>
          </a:p>
        </p:txBody>
      </p:sp>
      <p:pic>
        <p:nvPicPr>
          <p:cNvPr id="16" name="图片 28">
            <a:extLst>
              <a:ext uri="{FF2B5EF4-FFF2-40B4-BE49-F238E27FC236}">
                <a16:creationId xmlns:a16="http://schemas.microsoft.com/office/drawing/2014/main" id="{5ECA56B0-1203-4F96-960E-962D9E0D3B6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12" y="5542383"/>
            <a:ext cx="12206750" cy="263123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占位符 8">
            <a:extLst>
              <a:ext uri="{FF2B5EF4-FFF2-40B4-BE49-F238E27FC236}">
                <a16:creationId xmlns:a16="http://schemas.microsoft.com/office/drawing/2014/main" id="{0A38C050-DAB9-4C64-BCBE-FFAA070D52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" r="55354"/>
          <a:stretch/>
        </p:blipFill>
        <p:spPr>
          <a:xfrm>
            <a:off x="785537" y="976509"/>
            <a:ext cx="2735876" cy="67375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F2976F8-5609-42CD-BA0A-F1A3D445080C}"/>
              </a:ext>
            </a:extLst>
          </p:cNvPr>
          <p:cNvSpPr txBox="1"/>
          <p:nvPr/>
        </p:nvSpPr>
        <p:spPr>
          <a:xfrm>
            <a:off x="3236589" y="789258"/>
            <a:ext cx="8169874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vi-VN" altLang="en-US" sz="6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Theo em, hầu hết các loại tiếng ồn là do tự nhiên hay con người gây ra ?</a:t>
            </a:r>
          </a:p>
        </p:txBody>
      </p:sp>
      <p:pic>
        <p:nvPicPr>
          <p:cNvPr id="4" name="图片 28">
            <a:extLst>
              <a:ext uri="{FF2B5EF4-FFF2-40B4-BE49-F238E27FC236}">
                <a16:creationId xmlns:a16="http://schemas.microsoft.com/office/drawing/2014/main" id="{A0FD37EF-7621-43C9-86AC-9B42FE2FBB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12" y="5542383"/>
            <a:ext cx="12206750" cy="2631233"/>
          </a:xfrm>
          <a:prstGeom prst="rect">
            <a:avLst/>
          </a:prstGeom>
        </p:spPr>
      </p:pic>
      <p:pic>
        <p:nvPicPr>
          <p:cNvPr id="5" name="图片占位符 8">
            <a:extLst>
              <a:ext uri="{FF2B5EF4-FFF2-40B4-BE49-F238E27FC236}">
                <a16:creationId xmlns:a16="http://schemas.microsoft.com/office/drawing/2014/main" id="{867331B9-77C9-4F72-9979-8F52A06759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79" r="5123"/>
          <a:stretch/>
        </p:blipFill>
        <p:spPr>
          <a:xfrm>
            <a:off x="798941" y="897370"/>
            <a:ext cx="3304222" cy="67375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E89773B-8943-4F1C-B0C8-7DA855036172}"/>
              </a:ext>
            </a:extLst>
          </p:cNvPr>
          <p:cNvSpPr txBox="1"/>
          <p:nvPr/>
        </p:nvSpPr>
        <p:spPr>
          <a:xfrm>
            <a:off x="3771488" y="1411495"/>
            <a:ext cx="816987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vi-VN" altLang="en-US" sz="8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Hầu hết do con người gây ra.</a:t>
            </a:r>
          </a:p>
        </p:txBody>
      </p:sp>
    </p:spTree>
    <p:extLst>
      <p:ext uri="{BB962C8B-B14F-4D97-AF65-F5344CB8AC3E}">
        <p14:creationId xmlns:p14="http://schemas.microsoft.com/office/powerpoint/2010/main" val="3315108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9DD5CC8-C98B-47FC-96AF-EB652C7637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30" y="1432104"/>
            <a:ext cx="4688063" cy="4600600"/>
          </a:xfrm>
          <a:prstGeom prst="rect">
            <a:avLst/>
          </a:prstGeom>
        </p:spPr>
      </p:pic>
      <p:sp>
        <p:nvSpPr>
          <p:cNvPr id="8" name="菱形 7">
            <a:extLst>
              <a:ext uri="{FF2B5EF4-FFF2-40B4-BE49-F238E27FC236}">
                <a16:creationId xmlns:a16="http://schemas.microsoft.com/office/drawing/2014/main" id="{0A11B701-590F-46B1-BC94-8B914501F90B}"/>
              </a:ext>
            </a:extLst>
          </p:cNvPr>
          <p:cNvSpPr/>
          <p:nvPr/>
        </p:nvSpPr>
        <p:spPr>
          <a:xfrm>
            <a:off x="1149304" y="2524036"/>
            <a:ext cx="2471893" cy="2471893"/>
          </a:xfrm>
          <a:prstGeom prst="diamond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0243C0BE-BC8C-4367-B359-F4A73A94EA60}"/>
              </a:ext>
            </a:extLst>
          </p:cNvPr>
          <p:cNvSpPr/>
          <p:nvPr/>
        </p:nvSpPr>
        <p:spPr>
          <a:xfrm>
            <a:off x="1463616" y="3178406"/>
            <a:ext cx="1843267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/>
            <a:r>
              <a:rPr lang="en-US" altLang="zh-CN" sz="6600" b="1" dirty="0">
                <a:solidFill>
                  <a:schemeClr val="bg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微软雅黑" panose="020B0503020204020204" pitchFamily="34" charset="-122"/>
              </a:rPr>
              <a:t>2</a:t>
            </a:r>
          </a:p>
        </p:txBody>
      </p:sp>
      <p:sp>
        <p:nvSpPr>
          <p:cNvPr id="27" name="矩形 9">
            <a:extLst>
              <a:ext uri="{FF2B5EF4-FFF2-40B4-BE49-F238E27FC236}">
                <a16:creationId xmlns:a16="http://schemas.microsoft.com/office/drawing/2014/main" id="{5CDE9A5E-D1DB-4639-926A-F15A9A743832}"/>
              </a:ext>
            </a:extLst>
          </p:cNvPr>
          <p:cNvSpPr/>
          <p:nvPr/>
        </p:nvSpPr>
        <p:spPr>
          <a:xfrm>
            <a:off x="5447235" y="2091967"/>
            <a:ext cx="6241830" cy="26740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>
              <a:lnSpc>
                <a:spcPct val="150000"/>
              </a:lnSpc>
            </a:pPr>
            <a:r>
              <a:rPr lang="en-US" altLang="zh-CN" sz="6000" b="1" dirty="0" err="1">
                <a:blipFill>
                  <a:blip r:embed="rId5"/>
                  <a:stretch>
                    <a:fillRect/>
                  </a:stretch>
                </a:blip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微软雅黑" panose="020B0503020204020204" pitchFamily="34" charset="-122"/>
              </a:rPr>
              <a:t>Tác</a:t>
            </a:r>
            <a:r>
              <a:rPr lang="en-US" altLang="zh-CN" sz="6000" b="1" dirty="0">
                <a:blipFill>
                  <a:blip r:embed="rId5"/>
                  <a:stretch>
                    <a:fillRect/>
                  </a:stretch>
                </a:blip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微软雅黑" panose="020B0503020204020204" pitchFamily="34" charset="-122"/>
              </a:rPr>
              <a:t> </a:t>
            </a:r>
            <a:r>
              <a:rPr lang="en-US" altLang="zh-CN" sz="6000" b="1" dirty="0" err="1">
                <a:blipFill>
                  <a:blip r:embed="rId5"/>
                  <a:stretch>
                    <a:fillRect/>
                  </a:stretch>
                </a:blip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微软雅黑" panose="020B0503020204020204" pitchFamily="34" charset="-122"/>
              </a:rPr>
              <a:t>hại</a:t>
            </a:r>
            <a:r>
              <a:rPr lang="en-US" altLang="zh-CN" sz="6000" b="1" dirty="0">
                <a:blipFill>
                  <a:blip r:embed="rId5"/>
                  <a:stretch>
                    <a:fillRect/>
                  </a:stretch>
                </a:blip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微软雅黑" panose="020B0503020204020204" pitchFamily="34" charset="-122"/>
              </a:rPr>
              <a:t> </a:t>
            </a:r>
          </a:p>
          <a:p>
            <a:pPr defTabSz="914377">
              <a:lnSpc>
                <a:spcPct val="150000"/>
              </a:lnSpc>
            </a:pPr>
            <a:r>
              <a:rPr lang="en-US" altLang="zh-CN" sz="6000" b="1" dirty="0" err="1">
                <a:blipFill>
                  <a:blip r:embed="rId5"/>
                  <a:stretch>
                    <a:fillRect/>
                  </a:stretch>
                </a:blip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微软雅黑" panose="020B0503020204020204" pitchFamily="34" charset="-122"/>
              </a:rPr>
              <a:t>của</a:t>
            </a:r>
            <a:r>
              <a:rPr lang="en-US" altLang="zh-CN" sz="6000" b="1" dirty="0">
                <a:blipFill>
                  <a:blip r:embed="rId5"/>
                  <a:stretch>
                    <a:fillRect/>
                  </a:stretch>
                </a:blip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微软雅黑" panose="020B0503020204020204" pitchFamily="34" charset="-122"/>
              </a:rPr>
              <a:t> </a:t>
            </a:r>
            <a:r>
              <a:rPr lang="en-US" altLang="zh-CN" sz="6000" b="1" dirty="0" err="1">
                <a:blipFill>
                  <a:blip r:embed="rId5"/>
                  <a:stretch>
                    <a:fillRect/>
                  </a:stretch>
                </a:blip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微软雅黑" panose="020B0503020204020204" pitchFamily="34" charset="-122"/>
              </a:rPr>
              <a:t>tiếng</a:t>
            </a:r>
            <a:r>
              <a:rPr lang="en-US" altLang="zh-CN" sz="6000" b="1" dirty="0">
                <a:blipFill>
                  <a:blip r:embed="rId5"/>
                  <a:stretch>
                    <a:fillRect/>
                  </a:stretch>
                </a:blip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微软雅黑" panose="020B0503020204020204" pitchFamily="34" charset="-122"/>
              </a:rPr>
              <a:t> </a:t>
            </a:r>
            <a:r>
              <a:rPr lang="en-US" altLang="zh-CN" sz="6000" b="1" dirty="0" err="1">
                <a:blipFill>
                  <a:blip r:embed="rId5"/>
                  <a:stretch>
                    <a:fillRect/>
                  </a:stretch>
                </a:blip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微软雅黑" panose="020B0503020204020204" pitchFamily="34" charset="-122"/>
              </a:rPr>
              <a:t>ồn</a:t>
            </a:r>
            <a:endParaRPr lang="en-US" altLang="zh-CN" sz="6000" b="1" dirty="0">
              <a:blipFill>
                <a:blip r:embed="rId5"/>
                <a:stretch>
                  <a:fillRect/>
                </a:stretch>
              </a:blip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88086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占位符 8">
            <a:extLst>
              <a:ext uri="{FF2B5EF4-FFF2-40B4-BE49-F238E27FC236}">
                <a16:creationId xmlns:a16="http://schemas.microsoft.com/office/drawing/2014/main" id="{0A38C050-DAB9-4C64-BCBE-FFAA070D52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3" r="3655"/>
          <a:stretch/>
        </p:blipFill>
        <p:spPr>
          <a:xfrm>
            <a:off x="2211942" y="329538"/>
            <a:ext cx="8169874" cy="487808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F2976F8-5609-42CD-BA0A-F1A3D445080C}"/>
              </a:ext>
            </a:extLst>
          </p:cNvPr>
          <p:cNvSpPr txBox="1"/>
          <p:nvPr/>
        </p:nvSpPr>
        <p:spPr>
          <a:xfrm>
            <a:off x="668067" y="4890866"/>
            <a:ext cx="1125762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altLang="en-US" sz="54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Theo </a:t>
            </a:r>
            <a:r>
              <a:rPr lang="en-US" altLang="en-US" sz="5400" b="1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altLang="en-US" sz="54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en-US" sz="5400" b="1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tiếng</a:t>
            </a:r>
            <a:r>
              <a:rPr lang="en-US" altLang="en-US" sz="54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5400" b="1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ồn</a:t>
            </a:r>
            <a:r>
              <a:rPr lang="en-US" altLang="en-US" sz="54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5400" b="1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gây</a:t>
            </a:r>
            <a:r>
              <a:rPr lang="en-US" altLang="en-US" sz="54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5400" b="1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hại</a:t>
            </a:r>
            <a:r>
              <a:rPr lang="en-US" altLang="en-US" sz="54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5400" b="1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như</a:t>
            </a:r>
            <a:r>
              <a:rPr lang="en-US" altLang="en-US" sz="54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5400" b="1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thế</a:t>
            </a:r>
            <a:r>
              <a:rPr lang="en-US" altLang="en-US" sz="54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5400" b="1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altLang="en-US" sz="54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5400" b="1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altLang="en-US" sz="54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5400" b="1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sức</a:t>
            </a:r>
            <a:r>
              <a:rPr lang="en-US" altLang="en-US" sz="54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5400" b="1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khỏe</a:t>
            </a:r>
            <a:r>
              <a:rPr lang="vi-VN" altLang="en-US" sz="54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45341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4" descr="Đau chói tai có phải là bệnh không ? | Thế Giới Cây Thuốc - Cây ...">
            <a:extLst>
              <a:ext uri="{FF2B5EF4-FFF2-40B4-BE49-F238E27FC236}">
                <a16:creationId xmlns:a16="http://schemas.microsoft.com/office/drawing/2014/main" id="{5A74E758-5CA6-47E2-81FF-F64EC8C4EA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6457" y="760184"/>
            <a:ext cx="3600000" cy="2358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6" descr="Đau đầu: Nguyên nhân, phân loại và cách điều trị - Hapacol">
            <a:extLst>
              <a:ext uri="{FF2B5EF4-FFF2-40B4-BE49-F238E27FC236}">
                <a16:creationId xmlns:a16="http://schemas.microsoft.com/office/drawing/2014/main" id="{521F0749-8F6A-4036-AF68-6401E6A750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1139" y="824358"/>
            <a:ext cx="3600000" cy="2294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8">
            <a:extLst>
              <a:ext uri="{FF2B5EF4-FFF2-40B4-BE49-F238E27FC236}">
                <a16:creationId xmlns:a16="http://schemas.microsoft.com/office/drawing/2014/main" id="{7E038C25-6A1D-4127-8F44-E2697AE795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93607" y="4052888"/>
            <a:ext cx="3600000" cy="2400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10" descr="Suy nhược thần kinh: Triệu chứng, chẩn đoán và điều trị Hello Bacsi">
            <a:extLst>
              <a:ext uri="{FF2B5EF4-FFF2-40B4-BE49-F238E27FC236}">
                <a16:creationId xmlns:a16="http://schemas.microsoft.com/office/drawing/2014/main" id="{D24082BC-9751-481E-9319-9EDA818D84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2273" y="4052888"/>
            <a:ext cx="3600000" cy="2292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Text Box 16">
            <a:extLst>
              <a:ext uri="{FF2B5EF4-FFF2-40B4-BE49-F238E27FC236}">
                <a16:creationId xmlns:a16="http://schemas.microsoft.com/office/drawing/2014/main" id="{8CF091BE-ADEE-4B7A-B69E-CE81D6B585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0265" y="3033022"/>
            <a:ext cx="4732383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Gây</a:t>
            </a:r>
            <a:r>
              <a:rPr lang="en-US" altLang="en-US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chói</a:t>
            </a:r>
            <a:r>
              <a:rPr lang="en-US" altLang="en-US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tai, </a:t>
            </a:r>
            <a:r>
              <a:rPr lang="en-US" altLang="en-US" sz="32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ảnh</a:t>
            </a:r>
            <a:r>
              <a:rPr lang="en-US" altLang="en-US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hưởng</a:t>
            </a:r>
            <a:r>
              <a:rPr lang="en-US" altLang="en-US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đến</a:t>
            </a:r>
            <a:r>
              <a:rPr lang="en-US" altLang="en-US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tai </a:t>
            </a:r>
            <a:r>
              <a:rPr lang="en-US" altLang="en-US" sz="32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giữa</a:t>
            </a:r>
            <a:endParaRPr lang="en-US" altLang="en-US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7" name="Text Box 16">
            <a:extLst>
              <a:ext uri="{FF2B5EF4-FFF2-40B4-BE49-F238E27FC236}">
                <a16:creationId xmlns:a16="http://schemas.microsoft.com/office/drawing/2014/main" id="{D894F107-BA4D-4211-B68C-8B02B2E62E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65027" y="3158853"/>
            <a:ext cx="238520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Đau</a:t>
            </a:r>
            <a:r>
              <a:rPr lang="en-US" altLang="en-US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đầu</a:t>
            </a:r>
            <a:endParaRPr lang="en-US" altLang="en-US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8" name="Text Box 16">
            <a:extLst>
              <a:ext uri="{FF2B5EF4-FFF2-40B4-BE49-F238E27FC236}">
                <a16:creationId xmlns:a16="http://schemas.microsoft.com/office/drawing/2014/main" id="{43A7C6C8-A02E-4B26-A8DC-643294960A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2440" y="6238439"/>
            <a:ext cx="271401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Mất</a:t>
            </a:r>
            <a:r>
              <a:rPr lang="en-US" altLang="en-US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ngủ</a:t>
            </a:r>
            <a:endParaRPr lang="en-US" altLang="en-US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9" name="Text Box 16">
            <a:extLst>
              <a:ext uri="{FF2B5EF4-FFF2-40B4-BE49-F238E27FC236}">
                <a16:creationId xmlns:a16="http://schemas.microsoft.com/office/drawing/2014/main" id="{BE9F06F5-109F-4622-BF5F-848EAE7A8E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48159" y="6156197"/>
            <a:ext cx="475038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Suy</a:t>
            </a:r>
            <a:r>
              <a:rPr lang="en-US" altLang="en-US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nhược</a:t>
            </a:r>
            <a:r>
              <a:rPr lang="en-US" altLang="en-US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thần</a:t>
            </a:r>
            <a:r>
              <a:rPr lang="en-US" altLang="en-US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kinh</a:t>
            </a:r>
            <a:endParaRPr lang="en-US" altLang="en-US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0" name="矩形 9">
            <a:extLst>
              <a:ext uri="{FF2B5EF4-FFF2-40B4-BE49-F238E27FC236}">
                <a16:creationId xmlns:a16="http://schemas.microsoft.com/office/drawing/2014/main" id="{D069813F-20BE-43D8-8B20-09A263CD9E45}"/>
              </a:ext>
            </a:extLst>
          </p:cNvPr>
          <p:cNvSpPr/>
          <p:nvPr/>
        </p:nvSpPr>
        <p:spPr>
          <a:xfrm>
            <a:off x="2255107" y="-176832"/>
            <a:ext cx="8786104" cy="1049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>
              <a:lnSpc>
                <a:spcPct val="150000"/>
              </a:lnSpc>
            </a:pPr>
            <a:r>
              <a:rPr lang="en-US" altLang="zh-CN" sz="4800" b="1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微软雅黑" panose="020B0503020204020204" pitchFamily="34" charset="-122"/>
              </a:rPr>
              <a:t>Một</a:t>
            </a:r>
            <a:r>
              <a:rPr lang="en-US" altLang="zh-CN" sz="48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微软雅黑" panose="020B0503020204020204" pitchFamily="34" charset="-122"/>
              </a:rPr>
              <a:t> </a:t>
            </a:r>
            <a:r>
              <a:rPr lang="en-US" altLang="zh-CN" sz="4800" b="1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微软雅黑" panose="020B0503020204020204" pitchFamily="34" charset="-122"/>
              </a:rPr>
              <a:t>số</a:t>
            </a:r>
            <a:r>
              <a:rPr lang="en-US" altLang="zh-CN" sz="48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微软雅黑" panose="020B0503020204020204" pitchFamily="34" charset="-122"/>
              </a:rPr>
              <a:t> </a:t>
            </a:r>
            <a:r>
              <a:rPr lang="en-US" altLang="zh-CN" sz="4800" b="1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微软雅黑" panose="020B0503020204020204" pitchFamily="34" charset="-122"/>
              </a:rPr>
              <a:t>tác</a:t>
            </a:r>
            <a:r>
              <a:rPr lang="en-US" altLang="zh-CN" sz="48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微软雅黑" panose="020B0503020204020204" pitchFamily="34" charset="-122"/>
              </a:rPr>
              <a:t> </a:t>
            </a:r>
            <a:r>
              <a:rPr lang="en-US" altLang="zh-CN" sz="4800" b="1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微软雅黑" panose="020B0503020204020204" pitchFamily="34" charset="-122"/>
              </a:rPr>
              <a:t>hại</a:t>
            </a:r>
            <a:r>
              <a:rPr lang="en-US" altLang="zh-CN" sz="48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微软雅黑" panose="020B0503020204020204" pitchFamily="34" charset="-122"/>
              </a:rPr>
              <a:t> </a:t>
            </a:r>
            <a:r>
              <a:rPr lang="en-US" altLang="zh-CN" sz="4800" b="1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微软雅黑" panose="020B0503020204020204" pitchFamily="34" charset="-122"/>
              </a:rPr>
              <a:t>của</a:t>
            </a:r>
            <a:r>
              <a:rPr lang="en-US" altLang="zh-CN" sz="48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微软雅黑" panose="020B0503020204020204" pitchFamily="34" charset="-122"/>
              </a:rPr>
              <a:t> </a:t>
            </a:r>
            <a:r>
              <a:rPr lang="en-US" altLang="zh-CN" sz="4800" b="1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微软雅黑" panose="020B0503020204020204" pitchFamily="34" charset="-122"/>
              </a:rPr>
              <a:t>tiếng</a:t>
            </a:r>
            <a:r>
              <a:rPr lang="en-US" altLang="zh-CN" sz="48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微软雅黑" panose="020B0503020204020204" pitchFamily="34" charset="-122"/>
              </a:rPr>
              <a:t> </a:t>
            </a:r>
            <a:r>
              <a:rPr lang="en-US" altLang="zh-CN" sz="4800" b="1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微软雅黑" panose="020B0503020204020204" pitchFamily="34" charset="-122"/>
              </a:rPr>
              <a:t>ồn</a:t>
            </a:r>
            <a:endParaRPr lang="en-US" altLang="zh-CN" sz="4800" b="1" dirty="0">
              <a:solidFill>
                <a:srgbClr val="FF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895101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47" grpId="0"/>
      <p:bldP spid="48" grpId="0"/>
      <p:bldP spid="49" grpId="0"/>
      <p:bldP spid="5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2"/>
</p:tagLst>
</file>

<file path=ppt/theme/theme1.xml><?xml version="1.0" encoding="utf-8"?>
<a:theme xmlns:a="http://schemas.openxmlformats.org/drawingml/2006/main" name="7_Office 主题​​">
  <a:themeElements>
    <a:clrScheme name="自定义 29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B4E4E4"/>
      </a:accent1>
      <a:accent2>
        <a:srgbClr val="A6A6A6"/>
      </a:accent2>
      <a:accent3>
        <a:srgbClr val="262626"/>
      </a:accent3>
      <a:accent4>
        <a:srgbClr val="B4E4E4"/>
      </a:accent4>
      <a:accent5>
        <a:srgbClr val="A6A6A6"/>
      </a:accent5>
      <a:accent6>
        <a:srgbClr val="262626"/>
      </a:accent6>
      <a:hlink>
        <a:srgbClr val="B4E4E4"/>
      </a:hlink>
      <a:folHlink>
        <a:srgbClr val="A6A6A6"/>
      </a:folHlink>
    </a:clrScheme>
    <a:fontScheme name="微软雅黑">
      <a:majorFont>
        <a:latin typeface="微软雅黑"/>
        <a:ea typeface="微软雅黑"/>
        <a:cs typeface="FontAwesome"/>
      </a:majorFont>
      <a:minorFont>
        <a:latin typeface="微软雅黑"/>
        <a:ea typeface="微软雅黑"/>
        <a:cs typeface="FontAwesome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717</TotalTime>
  <Words>409</Words>
  <Application>Microsoft Office PowerPoint</Application>
  <PresentationFormat>Widescreen</PresentationFormat>
  <Paragraphs>56</Paragraphs>
  <Slides>16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等线</vt:lpstr>
      <vt:lpstr>等线 Light</vt:lpstr>
      <vt:lpstr>微软雅黑</vt:lpstr>
      <vt:lpstr>Arial</vt:lpstr>
      <vt:lpstr>Calibri</vt:lpstr>
      <vt:lpstr>Tahoma</vt:lpstr>
      <vt:lpstr>Times New Roman</vt:lpstr>
      <vt:lpstr>UTM Futura Extra</vt:lpstr>
      <vt:lpstr>7_Office 主题​​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KTUTS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KTUTS</dc:title>
  <dc:creator>dreamsummit</dc:creator>
  <cp:lastModifiedBy>ADMIN</cp:lastModifiedBy>
  <cp:revision>96</cp:revision>
  <dcterms:created xsi:type="dcterms:W3CDTF">2017-08-22T00:57:50Z</dcterms:created>
  <dcterms:modified xsi:type="dcterms:W3CDTF">2023-02-12T07:32:34Z</dcterms:modified>
  <cp:version>U19</cp:version>
</cp:coreProperties>
</file>