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37" r:id="rId2"/>
    <p:sldMasterId id="2147483749" r:id="rId3"/>
    <p:sldMasterId id="2147484182" r:id="rId4"/>
  </p:sldMasterIdLst>
  <p:notesMasterIdLst>
    <p:notesMasterId r:id="rId34"/>
  </p:notesMasterIdLst>
  <p:handoutMasterIdLst>
    <p:handoutMasterId r:id="rId35"/>
  </p:handoutMasterIdLst>
  <p:sldIdLst>
    <p:sldId id="8855" r:id="rId5"/>
    <p:sldId id="11088493" r:id="rId6"/>
    <p:sldId id="11088519" r:id="rId7"/>
    <p:sldId id="11088520" r:id="rId8"/>
    <p:sldId id="351" r:id="rId9"/>
    <p:sldId id="323" r:id="rId10"/>
    <p:sldId id="347" r:id="rId11"/>
    <p:sldId id="337" r:id="rId12"/>
    <p:sldId id="258" r:id="rId13"/>
    <p:sldId id="338" r:id="rId14"/>
    <p:sldId id="348" r:id="rId15"/>
    <p:sldId id="273" r:id="rId16"/>
    <p:sldId id="334" r:id="rId17"/>
    <p:sldId id="274" r:id="rId18"/>
    <p:sldId id="332" r:id="rId19"/>
    <p:sldId id="324" r:id="rId20"/>
    <p:sldId id="339" r:id="rId21"/>
    <p:sldId id="328" r:id="rId22"/>
    <p:sldId id="327" r:id="rId23"/>
    <p:sldId id="341" r:id="rId24"/>
    <p:sldId id="316" r:id="rId25"/>
    <p:sldId id="283" r:id="rId26"/>
    <p:sldId id="344" r:id="rId27"/>
    <p:sldId id="345" r:id="rId28"/>
    <p:sldId id="346" r:id="rId29"/>
    <p:sldId id="326" r:id="rId30"/>
    <p:sldId id="319" r:id="rId31"/>
    <p:sldId id="299" r:id="rId32"/>
    <p:sldId id="349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00FFFF"/>
    <a:srgbClr val="660066"/>
    <a:srgbClr val="CC0066"/>
    <a:srgbClr val="FF00FF"/>
    <a:srgbClr val="9900FF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6" autoAdjust="0"/>
    <p:restoredTop sz="99758" autoAdjust="0"/>
  </p:normalViewPr>
  <p:slideViewPr>
    <p:cSldViewPr>
      <p:cViewPr varScale="1">
        <p:scale>
          <a:sx n="65" d="100"/>
          <a:sy n="65" d="100"/>
        </p:scale>
        <p:origin x="13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23AFAE8C-3897-4F15-B86F-8572391BD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00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DEE47FE9-6828-49C6-BD50-FCD2272B1C4C}" type="datetimeFigureOut">
              <a:rPr lang="en-US"/>
              <a:pPr>
                <a:defRPr/>
              </a:pPr>
              <a:t>2/25/2023</a:t>
            </a:fld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489268C7-E53B-4669-AA18-518E50145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34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BB6A356F-E330-02A1-4D31-0E2A5E3461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A3BBD0CD-927B-D011-16C0-798760401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071015F-A23D-5DFD-8A23-B5F478A81C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23E4C7-2938-4FF4-9920-9D1578EF1B4E}" type="slidenum">
              <a:rPr lang="en-US" altLang="en-US" i="1" u="sng" smtClean="0">
                <a:cs typeface="Arial" panose="020B0604020202020204" pitchFamily="34" charset="0"/>
              </a:rPr>
              <a:pPr/>
              <a:t>2</a:t>
            </a:fld>
            <a:endParaRPr lang="en-US" altLang="en-US" i="1" u="sng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EBCB1C9A-5ECA-352A-3D91-6DC1D6C511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EA5CDB4F-260B-8371-CFA6-5E943698F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0D8B5855-A64F-8F9D-263B-DCA6B9B0D2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2C13AF-9149-451A-A879-371FCC0962F8}" type="slidenum">
              <a:rPr lang="en-US" altLang="en-US" i="1" u="sng" smtClean="0">
                <a:cs typeface="Arial" panose="020B0604020202020204" pitchFamily="34" charset="0"/>
              </a:rPr>
              <a:pPr/>
              <a:t>3</a:t>
            </a:fld>
            <a:endParaRPr lang="en-US" altLang="en-US" i="1" u="sng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F8341-B5DB-4C2B-B71F-B0660F946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46007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59FA9-29C4-48F2-A334-AD906A824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41277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6C830-C8D5-494F-BCF2-BB319ABC4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73311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24416-62FC-4475-8D93-A6DFF554E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91491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5738E224-F3F2-4CD9-833D-EF2267937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88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BF1E3875-AEFC-47C8-8637-BFF923800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06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1FE12288-6979-4EDA-A2D4-A848144BC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39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F23EA15A-0C24-45CD-8330-311A2284B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24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54B6EE5F-7992-40B8-8D42-B28235609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35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3EB50387-9D21-493D-8C66-5575484B0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81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840E7E67-E8E2-48C6-880C-D5F5906B5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5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069D7-D0E2-4A34-B9D4-589D50D88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85622"/>
      </p:ext>
    </p:extLst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59C50871-8E46-4453-831E-9A3B10227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56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62FA6CA6-1934-410B-8DE1-C4F5ECE74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46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67310351-AE49-468F-9892-000043549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01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B8B4B7B8-5BFC-49D4-B81D-6C3089B18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07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078CEB59-8B0F-4768-AC17-BF2CCF094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35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04F2EAA4-0D5C-4E62-9B5C-D45531CCD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87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43CECB18-B06F-4510-9B8E-79EF2E454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91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3D333F83-8C97-4F67-9E67-0C9C7590C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25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69397E54-A0C0-4B68-8DFB-9B79A8CD6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92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1B822E2C-FF02-47A4-ACED-FA00751A2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1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99E00-D795-4FA0-A9BD-9BE444636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25666"/>
      </p:ext>
    </p:extLst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5F44284A-A94E-478C-A669-3AD71550E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229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ABE0AC1A-E33C-48C7-9BE0-16B2AD043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61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6EAA6B55-D406-4F6B-807D-29571A91D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167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1062201F-D74E-4D3A-8222-EE458377C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65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6DB4F1ED-D114-4D42-9F0E-7DF38A6A0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760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734B8-DEEA-4D3E-A9B0-67E47BAA1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22460"/>
      </p:ext>
    </p:extLst>
  </p:cSld>
  <p:clrMapOvr>
    <a:masterClrMapping/>
  </p:clrMapOvr>
  <p:transition spd="slow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EE102-3245-43BE-99E8-DB61BC686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27768"/>
      </p:ext>
    </p:extLst>
  </p:cSld>
  <p:clrMapOvr>
    <a:masterClrMapping/>
  </p:clrMapOvr>
  <p:transition spd="slow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0C0A5-8E4D-4494-8025-DD853EB22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45007"/>
      </p:ext>
    </p:extLst>
  </p:cSld>
  <p:clrMapOvr>
    <a:masterClrMapping/>
  </p:clrMapOvr>
  <p:transition spd="slow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FC773-A21D-473B-AC53-786D80098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59958"/>
      </p:ext>
    </p:extLst>
  </p:cSld>
  <p:clrMapOvr>
    <a:masterClrMapping/>
  </p:clrMapOvr>
  <p:transition spd="slow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AB04-3B22-415F-8382-85FBDDFA1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90597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0FA41-2CA0-4BAC-9D59-6B95E1E2B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11971"/>
      </p:ext>
    </p:extLst>
  </p:cSld>
  <p:clrMapOvr>
    <a:masterClrMapping/>
  </p:clrMapOvr>
  <p:transition spd="slow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CEC43-D331-49B7-8496-70F9C1DD3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44452"/>
      </p:ext>
    </p:extLst>
  </p:cSld>
  <p:clrMapOvr>
    <a:masterClrMapping/>
  </p:clrMapOvr>
  <p:transition spd="slow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C3C25-4DC0-4834-9318-ACAF339CB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21940"/>
      </p:ext>
    </p:extLst>
  </p:cSld>
  <p:clrMapOvr>
    <a:masterClrMapping/>
  </p:clrMapOvr>
  <p:transition spd="slow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DD356-027A-47B0-B0AB-72EAAE6B0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36072"/>
      </p:ext>
    </p:extLst>
  </p:cSld>
  <p:clrMapOvr>
    <a:masterClrMapping/>
  </p:clrMapOvr>
  <p:transition spd="slow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90771-160A-4C78-8965-7FD6AF97C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02202"/>
      </p:ext>
    </p:extLst>
  </p:cSld>
  <p:clrMapOvr>
    <a:masterClrMapping/>
  </p:clrMapOvr>
  <p:transition spd="slow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F930C-1055-468E-8EE5-295A9630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13048"/>
      </p:ext>
    </p:extLst>
  </p:cSld>
  <p:clrMapOvr>
    <a:masterClrMapping/>
  </p:clrMapOvr>
  <p:transition spd="slow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8C22A-A3AC-4F60-80B4-B79B410D6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36212"/>
      </p:ext>
    </p:extLst>
  </p:cSld>
  <p:clrMapOvr>
    <a:masterClrMapping/>
  </p:clrMapOvr>
  <p:transition spd="slow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C5A2C-E072-441B-AD07-03E695A45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5838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23518-9936-4B77-8E28-685662A12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64674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5A072-B223-45D9-9F76-FE47E59C2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95023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75205-91CB-4444-AAC1-D47E1CEE5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05332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E4251-FA85-40F8-8F6B-7605C7BD3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78857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8D3C-723D-41FB-88AB-FA7A82935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41613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5912F287-CC7B-49FE-B449-66A926C63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8" r:id="rId1"/>
    <p:sldLayoutId id="2147484679" r:id="rId2"/>
    <p:sldLayoutId id="2147484680" r:id="rId3"/>
    <p:sldLayoutId id="2147484681" r:id="rId4"/>
    <p:sldLayoutId id="2147484682" r:id="rId5"/>
    <p:sldLayoutId id="2147484683" r:id="rId6"/>
    <p:sldLayoutId id="2147484684" r:id="rId7"/>
    <p:sldLayoutId id="2147484685" r:id="rId8"/>
    <p:sldLayoutId id="2147484686" r:id="rId9"/>
    <p:sldLayoutId id="2147484687" r:id="rId10"/>
    <p:sldLayoutId id="2147484688" r:id="rId11"/>
    <p:sldLayoutId id="2147484689" r:id="rId12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8E775A3-FD32-4294-ABB7-471C6DAD9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2" r:id="rId1"/>
    <p:sldLayoutId id="2147484703" r:id="rId2"/>
    <p:sldLayoutId id="2147484704" r:id="rId3"/>
    <p:sldLayoutId id="2147484705" r:id="rId4"/>
    <p:sldLayoutId id="2147484706" r:id="rId5"/>
    <p:sldLayoutId id="2147484707" r:id="rId6"/>
    <p:sldLayoutId id="2147484708" r:id="rId7"/>
    <p:sldLayoutId id="2147484709" r:id="rId8"/>
    <p:sldLayoutId id="2147484710" r:id="rId9"/>
    <p:sldLayoutId id="2147484711" r:id="rId10"/>
    <p:sldLayoutId id="2147484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27F23E9-7850-4B22-B221-8A5D0D1BE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3" r:id="rId1"/>
    <p:sldLayoutId id="2147484714" r:id="rId2"/>
    <p:sldLayoutId id="2147484715" r:id="rId3"/>
    <p:sldLayoutId id="2147484716" r:id="rId4"/>
    <p:sldLayoutId id="2147484717" r:id="rId5"/>
    <p:sldLayoutId id="2147484718" r:id="rId6"/>
    <p:sldLayoutId id="2147484719" r:id="rId7"/>
    <p:sldLayoutId id="2147484720" r:id="rId8"/>
    <p:sldLayoutId id="2147484721" r:id="rId9"/>
    <p:sldLayoutId id="2147484722" r:id="rId10"/>
    <p:sldLayoutId id="2147484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2858F4C1-A294-4CD5-BB93-8B138F58F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0" r:id="rId1"/>
    <p:sldLayoutId id="2147484691" r:id="rId2"/>
    <p:sldLayoutId id="2147484692" r:id="rId3"/>
    <p:sldLayoutId id="2147484693" r:id="rId4"/>
    <p:sldLayoutId id="2147484694" r:id="rId5"/>
    <p:sldLayoutId id="2147484695" r:id="rId6"/>
    <p:sldLayoutId id="2147484696" r:id="rId7"/>
    <p:sldLayoutId id="2147484697" r:id="rId8"/>
    <p:sldLayoutId id="2147484698" r:id="rId9"/>
    <p:sldLayoutId id="2147484699" r:id="rId10"/>
    <p:sldLayoutId id="2147484700" r:id="rId11"/>
    <p:sldLayoutId id="2147484701" r:id="rId12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Kết quả hình ảnh cho hình nền powerpoint">
            <a:extLst>
              <a:ext uri="{FF2B5EF4-FFF2-40B4-BE49-F238E27FC236}">
                <a16:creationId xmlns:a16="http://schemas.microsoft.com/office/drawing/2014/main" id="{9B735981-12B8-F3AD-85AE-E2916E25B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AC8471-51D1-54A5-515F-3266A5004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754" y="3090863"/>
            <a:ext cx="1650206" cy="157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1C0BFB-6ABA-153E-1BB2-7D20C7FF5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742" y="3081338"/>
            <a:ext cx="1650206" cy="157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82F9B4-AFA6-CEB2-8696-AD3369C41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042" y="3195638"/>
            <a:ext cx="1650206" cy="157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itle 1">
            <a:extLst>
              <a:ext uri="{FF2B5EF4-FFF2-40B4-BE49-F238E27FC236}">
                <a16:creationId xmlns:a16="http://schemas.microsoft.com/office/drawing/2014/main" id="{2269BF1A-B699-5079-50E2-879AE0956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2686050"/>
            <a:ext cx="80581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890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05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05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05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05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en-US" altLang="en-US" sz="30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  <a:endParaRPr lang="en-US" altLang="en-US" sz="375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4CFDB37-59E6-638D-947B-1AF6DBDD6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600450"/>
            <a:ext cx="8058150" cy="6858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defTabSz="8905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05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05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05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05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71478">
              <a:defRPr/>
            </a:pPr>
            <a:r>
              <a:rPr lang="en-US" sz="375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75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5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75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5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75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sz="375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75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5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75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7" name="Text Box 9">
            <a:extLst>
              <a:ext uri="{FF2B5EF4-FFF2-40B4-BE49-F238E27FC236}">
                <a16:creationId xmlns:a16="http://schemas.microsoft.com/office/drawing/2014/main" id="{DA6B8864-884B-FB52-2D40-3F7112078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4400550"/>
            <a:ext cx="1485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i="1">
                <a:latin typeface="Times New Roman" panose="02020603050405020304" pitchFamily="18" charset="0"/>
                <a:cs typeface="Arial" panose="020B0604020202020204" pitchFamily="34" charset="0"/>
              </a:rPr>
              <a:t>Trang 94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810000" y="373380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09600" y="2263775"/>
            <a:ext cx="7848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nl-NL" sz="4000" b="1">
                <a:solidFill>
                  <a:srgbClr val="FF0000"/>
                </a:solidFill>
                <a:cs typeface="Times New Roman" pitchFamily="18" charset="0"/>
              </a:rPr>
              <a:t>Giải thích vì sao cây lại mọc hướng về phía ánh sáng như vậy?</a:t>
            </a:r>
            <a:endParaRPr lang="en-US" sz="40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495800"/>
            <a:ext cx="86868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>
                <a:solidFill>
                  <a:schemeClr val="accent6">
                    <a:lumMod val="75000"/>
                  </a:schemeClr>
                </a:solidFill>
              </a:rPr>
              <a:t>Do </a:t>
            </a:r>
            <a:r>
              <a:rPr lang="en-US" sz="4000" b="1" err="1">
                <a:solidFill>
                  <a:schemeClr val="accent6">
                    <a:lumMod val="75000"/>
                  </a:schemeClr>
                </a:solidFill>
              </a:rPr>
              <a:t>các</a:t>
            </a:r>
            <a:r>
              <a:rPr lang="en-US" sz="40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err="1">
                <a:solidFill>
                  <a:schemeClr val="accent6">
                    <a:lumMod val="75000"/>
                  </a:schemeClr>
                </a:solidFill>
              </a:rPr>
              <a:t>cây</a:t>
            </a:r>
            <a:r>
              <a:rPr lang="en-US" sz="40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err="1">
                <a:solidFill>
                  <a:schemeClr val="accent6">
                    <a:lumMod val="75000"/>
                  </a:schemeClr>
                </a:solidFill>
              </a:rPr>
              <a:t>đó</a:t>
            </a:r>
            <a:r>
              <a:rPr lang="en-US" sz="40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err="1">
                <a:solidFill>
                  <a:schemeClr val="accent6">
                    <a:lumMod val="75000"/>
                  </a:schemeClr>
                </a:solidFill>
              </a:rPr>
              <a:t>cần</a:t>
            </a:r>
            <a:r>
              <a:rPr lang="en-US" sz="40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err="1">
                <a:solidFill>
                  <a:schemeClr val="accent6">
                    <a:lumMod val="75000"/>
                  </a:schemeClr>
                </a:solidFill>
              </a:rPr>
              <a:t>ánh</a:t>
            </a:r>
            <a:r>
              <a:rPr lang="en-US" sz="40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err="1">
                <a:solidFill>
                  <a:schemeClr val="accent6">
                    <a:lumMod val="75000"/>
                  </a:schemeClr>
                </a:solidFill>
              </a:rPr>
              <a:t>sáng</a:t>
            </a:r>
            <a:r>
              <a:rPr lang="en-US" sz="40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err="1">
                <a:solidFill>
                  <a:schemeClr val="accent6">
                    <a:lumMod val="75000"/>
                  </a:schemeClr>
                </a:solidFill>
              </a:rPr>
              <a:t>để</a:t>
            </a:r>
            <a:r>
              <a:rPr lang="en-US" sz="4000" b="1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en-US" sz="4000" b="1">
                <a:solidFill>
                  <a:schemeClr val="accent6">
                    <a:lumMod val="75000"/>
                  </a:schemeClr>
                </a:solidFill>
              </a:rPr>
              <a:t>phát </a:t>
            </a:r>
            <a:r>
              <a:rPr lang="en-US" sz="4000" b="1" err="1">
                <a:solidFill>
                  <a:schemeClr val="accent6">
                    <a:lumMod val="75000"/>
                  </a:schemeClr>
                </a:solidFill>
              </a:rPr>
              <a:t>triển</a:t>
            </a:r>
            <a:r>
              <a:rPr lang="en-US" sz="40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err="1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US" sz="40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err="1">
                <a:solidFill>
                  <a:schemeClr val="accent6">
                    <a:lumMod val="75000"/>
                  </a:schemeClr>
                </a:solidFill>
              </a:rPr>
              <a:t>duy</a:t>
            </a:r>
            <a:r>
              <a:rPr lang="en-US" sz="40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err="1">
                <a:solidFill>
                  <a:schemeClr val="accent6">
                    <a:lumMod val="75000"/>
                  </a:schemeClr>
                </a:solidFill>
              </a:rPr>
              <a:t>trì</a:t>
            </a:r>
            <a:r>
              <a:rPr lang="en-US" sz="40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err="1">
                <a:solidFill>
                  <a:schemeClr val="accent6">
                    <a:lumMod val="75000"/>
                  </a:schemeClr>
                </a:solidFill>
              </a:rPr>
              <a:t>sự</a:t>
            </a:r>
            <a:r>
              <a:rPr lang="en-US" sz="40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err="1">
                <a:solidFill>
                  <a:schemeClr val="accent6">
                    <a:lumMod val="75000"/>
                  </a:schemeClr>
                </a:solidFill>
              </a:rPr>
              <a:t>sống</a:t>
            </a:r>
            <a:r>
              <a:rPr lang="en-US" sz="4000" b="1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3" descr="redv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41762" y="3039835"/>
            <a:ext cx="677863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8988" y="1303092"/>
            <a:ext cx="701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3600" b="1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3600" b="1" err="1">
                <a:solidFill>
                  <a:schemeClr val="accent6">
                    <a:lumMod val="75000"/>
                  </a:schemeClr>
                </a:solidFill>
              </a:rPr>
              <a:t>Ánh</a:t>
            </a:r>
            <a:r>
              <a:rPr lang="en-US" sz="36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err="1">
                <a:solidFill>
                  <a:schemeClr val="accent6">
                    <a:lumMod val="75000"/>
                  </a:schemeClr>
                </a:solidFill>
              </a:rPr>
              <a:t>sáng</a:t>
            </a:r>
            <a:r>
              <a:rPr lang="en-US" sz="36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err="1">
                <a:solidFill>
                  <a:schemeClr val="accent6">
                    <a:lumMod val="75000"/>
                  </a:schemeClr>
                </a:solidFill>
              </a:rPr>
              <a:t>rất</a:t>
            </a:r>
            <a:r>
              <a:rPr lang="en-US" sz="36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err="1">
                <a:solidFill>
                  <a:schemeClr val="accent6">
                    <a:lumMod val="75000"/>
                  </a:schemeClr>
                </a:solidFill>
              </a:rPr>
              <a:t>cần</a:t>
            </a:r>
            <a:r>
              <a:rPr lang="en-US" sz="36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err="1">
                <a:solidFill>
                  <a:schemeClr val="accent6">
                    <a:lumMod val="75000"/>
                  </a:schemeClr>
                </a:solidFill>
              </a:rPr>
              <a:t>thiết</a:t>
            </a:r>
            <a:r>
              <a:rPr lang="en-US" sz="36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err="1">
                <a:solidFill>
                  <a:schemeClr val="accent6">
                    <a:lumMod val="75000"/>
                  </a:schemeClr>
                </a:solidFill>
              </a:rPr>
              <a:t>cho</a:t>
            </a:r>
            <a:r>
              <a:rPr lang="en-US" sz="36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err="1">
                <a:solidFill>
                  <a:schemeClr val="accent6">
                    <a:lumMod val="75000"/>
                  </a:schemeClr>
                </a:solidFill>
              </a:rPr>
              <a:t>sự</a:t>
            </a:r>
            <a:r>
              <a:rPr lang="en-US" sz="36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err="1">
                <a:solidFill>
                  <a:schemeClr val="accent6">
                    <a:lumMod val="75000"/>
                  </a:schemeClr>
                </a:solidFill>
              </a:rPr>
              <a:t>sống</a:t>
            </a:r>
            <a:r>
              <a:rPr lang="en-US" sz="36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err="1">
                <a:solidFill>
                  <a:schemeClr val="accent6">
                    <a:lumMod val="75000"/>
                  </a:schemeClr>
                </a:solidFill>
              </a:rPr>
              <a:t>của</a:t>
            </a:r>
            <a:r>
              <a:rPr lang="en-US" sz="36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err="1">
                <a:solidFill>
                  <a:schemeClr val="accent6">
                    <a:lumMod val="75000"/>
                  </a:schemeClr>
                </a:solidFill>
              </a:rPr>
              <a:t>thực</a:t>
            </a:r>
            <a:r>
              <a:rPr lang="en-US" sz="36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err="1">
                <a:solidFill>
                  <a:schemeClr val="accent6">
                    <a:lumMod val="75000"/>
                  </a:schemeClr>
                </a:solidFill>
              </a:rPr>
              <a:t>vật</a:t>
            </a:r>
            <a:r>
              <a:rPr lang="en-US" sz="3600" b="1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600" b="1" err="1">
                <a:solidFill>
                  <a:schemeClr val="accent6">
                    <a:lumMod val="75000"/>
                  </a:schemeClr>
                </a:solidFill>
              </a:rPr>
              <a:t>vì</a:t>
            </a:r>
            <a:r>
              <a:rPr lang="en-US" sz="36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err="1">
                <a:solidFill>
                  <a:schemeClr val="accent6">
                    <a:lumMod val="75000"/>
                  </a:schemeClr>
                </a:solidFill>
              </a:rPr>
              <a:t>chúng</a:t>
            </a:r>
            <a:r>
              <a:rPr lang="en-US" sz="36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err="1">
                <a:solidFill>
                  <a:schemeClr val="accent6">
                    <a:lumMod val="75000"/>
                  </a:schemeClr>
                </a:solidFill>
              </a:rPr>
              <a:t>cần</a:t>
            </a:r>
            <a:r>
              <a:rPr lang="en-US" sz="36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err="1">
                <a:solidFill>
                  <a:schemeClr val="accent6">
                    <a:lumMod val="75000"/>
                  </a:schemeClr>
                </a:solidFill>
              </a:rPr>
              <a:t>ánh</a:t>
            </a:r>
            <a:r>
              <a:rPr lang="en-US" sz="36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err="1">
                <a:solidFill>
                  <a:schemeClr val="accent6">
                    <a:lumMod val="75000"/>
                  </a:schemeClr>
                </a:solidFill>
              </a:rPr>
              <a:t>sáng</a:t>
            </a:r>
            <a:r>
              <a:rPr lang="en-US" sz="36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err="1">
                <a:solidFill>
                  <a:schemeClr val="accent6">
                    <a:lumMod val="75000"/>
                  </a:schemeClr>
                </a:solidFill>
              </a:rPr>
              <a:t>để</a:t>
            </a:r>
            <a:r>
              <a:rPr lang="en-US" sz="36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err="1">
                <a:solidFill>
                  <a:schemeClr val="accent6">
                    <a:lumMod val="75000"/>
                  </a:schemeClr>
                </a:solidFill>
              </a:rPr>
              <a:t>phát</a:t>
            </a:r>
            <a:r>
              <a:rPr lang="en-US" sz="36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err="1">
                <a:solidFill>
                  <a:schemeClr val="accent6">
                    <a:lumMod val="75000"/>
                  </a:schemeClr>
                </a:solidFill>
              </a:rPr>
              <a:t>triển</a:t>
            </a:r>
            <a:r>
              <a:rPr lang="en-US" sz="3600" b="1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7482654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3" name="Picture 5" descr="Untitled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150"/>
            <a:ext cx="3505199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4" name="Picture 6" descr="Untitled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1200150"/>
            <a:ext cx="3022601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935831" y="646112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 err="1">
                <a:solidFill>
                  <a:srgbClr val="0000FF"/>
                </a:solidFill>
                <a:latin typeface="Arial" pitchFamily="34" charset="0"/>
              </a:rPr>
              <a:t>Hình</a:t>
            </a:r>
            <a:r>
              <a:rPr lang="en-US" b="1">
                <a:solidFill>
                  <a:srgbClr val="0000FF"/>
                </a:solidFill>
                <a:latin typeface="Arial" pitchFamily="34" charset="0"/>
              </a:rPr>
              <a:t> 3</a:t>
            </a:r>
          </a:p>
        </p:txBody>
      </p:sp>
      <p:sp>
        <p:nvSpPr>
          <p:cNvPr id="176137" name="Text Box 9"/>
          <p:cNvSpPr txBox="1">
            <a:spLocks noChangeArrowheads="1"/>
          </p:cNvSpPr>
          <p:nvPr/>
        </p:nvSpPr>
        <p:spPr bwMode="auto">
          <a:xfrm>
            <a:off x="4483100" y="6497411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 err="1">
                <a:solidFill>
                  <a:srgbClr val="0000FF"/>
                </a:solidFill>
                <a:latin typeface="Arial" pitchFamily="34" charset="0"/>
              </a:rPr>
              <a:t>Hình</a:t>
            </a:r>
            <a:r>
              <a:rPr lang="en-US" b="1">
                <a:solidFill>
                  <a:srgbClr val="0000FF"/>
                </a:solidFill>
                <a:latin typeface="Arial" pitchFamily="34" charset="0"/>
              </a:rPr>
              <a:t> 4</a:t>
            </a:r>
          </a:p>
        </p:txBody>
      </p:sp>
      <p:sp>
        <p:nvSpPr>
          <p:cNvPr id="176143" name="Freeform 15"/>
          <p:cNvSpPr>
            <a:spLocks/>
          </p:cNvSpPr>
          <p:nvPr/>
        </p:nvSpPr>
        <p:spPr bwMode="auto">
          <a:xfrm>
            <a:off x="1208656" y="1251180"/>
            <a:ext cx="559595" cy="360481"/>
          </a:xfrm>
          <a:custGeom>
            <a:avLst/>
            <a:gdLst>
              <a:gd name="T0" fmla="*/ 2147483647 w 303"/>
              <a:gd name="T1" fmla="*/ 2147483647 h 204"/>
              <a:gd name="T2" fmla="*/ 2147483647 w 303"/>
              <a:gd name="T3" fmla="*/ 2147483647 h 204"/>
              <a:gd name="T4" fmla="*/ 2147483647 w 303"/>
              <a:gd name="T5" fmla="*/ 2147483647 h 204"/>
              <a:gd name="T6" fmla="*/ 2147483647 w 303"/>
              <a:gd name="T7" fmla="*/ 2147483647 h 204"/>
              <a:gd name="T8" fmla="*/ 2147483647 w 303"/>
              <a:gd name="T9" fmla="*/ 2147483647 h 204"/>
              <a:gd name="T10" fmla="*/ 2147483647 w 303"/>
              <a:gd name="T11" fmla="*/ 2147483647 h 204"/>
              <a:gd name="T12" fmla="*/ 2147483647 w 303"/>
              <a:gd name="T13" fmla="*/ 2147483647 h 204"/>
              <a:gd name="T14" fmla="*/ 2147483647 w 303"/>
              <a:gd name="T15" fmla="*/ 2147483647 h 204"/>
              <a:gd name="T16" fmla="*/ 2147483647 w 303"/>
              <a:gd name="T17" fmla="*/ 2147483647 h 204"/>
              <a:gd name="T18" fmla="*/ 2147483647 w 303"/>
              <a:gd name="T19" fmla="*/ 2147483647 h 204"/>
              <a:gd name="T20" fmla="*/ 2147483647 w 303"/>
              <a:gd name="T21" fmla="*/ 2147483647 h 204"/>
              <a:gd name="T22" fmla="*/ 2147483647 w 303"/>
              <a:gd name="T23" fmla="*/ 2147483647 h 204"/>
              <a:gd name="T24" fmla="*/ 2147483647 w 303"/>
              <a:gd name="T25" fmla="*/ 2147483647 h 204"/>
              <a:gd name="T26" fmla="*/ 2147483647 w 303"/>
              <a:gd name="T27" fmla="*/ 2147483647 h 204"/>
              <a:gd name="T28" fmla="*/ 2147483647 w 303"/>
              <a:gd name="T29" fmla="*/ 2147483647 h 204"/>
              <a:gd name="T30" fmla="*/ 2147483647 w 303"/>
              <a:gd name="T31" fmla="*/ 2147483647 h 204"/>
              <a:gd name="T32" fmla="*/ 2147483647 w 303"/>
              <a:gd name="T33" fmla="*/ 2147483647 h 204"/>
              <a:gd name="T34" fmla="*/ 2147483647 w 303"/>
              <a:gd name="T35" fmla="*/ 0 h 204"/>
              <a:gd name="T36" fmla="*/ 2147483647 w 303"/>
              <a:gd name="T37" fmla="*/ 2147483647 h 20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3" h="204">
                <a:moveTo>
                  <a:pt x="32" y="3"/>
                </a:moveTo>
                <a:cubicBezTo>
                  <a:pt x="29" y="4"/>
                  <a:pt x="25" y="3"/>
                  <a:pt x="23" y="6"/>
                </a:cubicBezTo>
                <a:cubicBezTo>
                  <a:pt x="18" y="13"/>
                  <a:pt x="8" y="41"/>
                  <a:pt x="5" y="51"/>
                </a:cubicBezTo>
                <a:cubicBezTo>
                  <a:pt x="7" y="90"/>
                  <a:pt x="0" y="106"/>
                  <a:pt x="17" y="132"/>
                </a:cubicBezTo>
                <a:cubicBezTo>
                  <a:pt x="20" y="149"/>
                  <a:pt x="22" y="151"/>
                  <a:pt x="38" y="156"/>
                </a:cubicBezTo>
                <a:cubicBezTo>
                  <a:pt x="49" y="188"/>
                  <a:pt x="63" y="181"/>
                  <a:pt x="95" y="192"/>
                </a:cubicBezTo>
                <a:cubicBezTo>
                  <a:pt x="104" y="195"/>
                  <a:pt x="113" y="198"/>
                  <a:pt x="122" y="201"/>
                </a:cubicBezTo>
                <a:cubicBezTo>
                  <a:pt x="125" y="202"/>
                  <a:pt x="131" y="204"/>
                  <a:pt x="131" y="204"/>
                </a:cubicBezTo>
                <a:cubicBezTo>
                  <a:pt x="159" y="203"/>
                  <a:pt x="187" y="204"/>
                  <a:pt x="215" y="201"/>
                </a:cubicBezTo>
                <a:cubicBezTo>
                  <a:pt x="225" y="200"/>
                  <a:pt x="242" y="189"/>
                  <a:pt x="242" y="189"/>
                </a:cubicBezTo>
                <a:cubicBezTo>
                  <a:pt x="246" y="177"/>
                  <a:pt x="251" y="172"/>
                  <a:pt x="263" y="168"/>
                </a:cubicBezTo>
                <a:cubicBezTo>
                  <a:pt x="264" y="165"/>
                  <a:pt x="264" y="161"/>
                  <a:pt x="266" y="159"/>
                </a:cubicBezTo>
                <a:cubicBezTo>
                  <a:pt x="268" y="156"/>
                  <a:pt x="273" y="156"/>
                  <a:pt x="275" y="153"/>
                </a:cubicBezTo>
                <a:cubicBezTo>
                  <a:pt x="284" y="139"/>
                  <a:pt x="284" y="122"/>
                  <a:pt x="293" y="108"/>
                </a:cubicBezTo>
                <a:cubicBezTo>
                  <a:pt x="294" y="99"/>
                  <a:pt x="294" y="90"/>
                  <a:pt x="296" y="81"/>
                </a:cubicBezTo>
                <a:cubicBezTo>
                  <a:pt x="297" y="78"/>
                  <a:pt x="302" y="76"/>
                  <a:pt x="302" y="72"/>
                </a:cubicBezTo>
                <a:cubicBezTo>
                  <a:pt x="303" y="66"/>
                  <a:pt x="294" y="43"/>
                  <a:pt x="293" y="39"/>
                </a:cubicBezTo>
                <a:cubicBezTo>
                  <a:pt x="288" y="25"/>
                  <a:pt x="288" y="0"/>
                  <a:pt x="269" y="0"/>
                </a:cubicBezTo>
                <a:cubicBezTo>
                  <a:pt x="190" y="0"/>
                  <a:pt x="111" y="2"/>
                  <a:pt x="32" y="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6144" name="Group 16"/>
          <p:cNvGrpSpPr>
            <a:grpSpLocks/>
          </p:cNvGrpSpPr>
          <p:nvPr/>
        </p:nvGrpSpPr>
        <p:grpSpPr bwMode="auto">
          <a:xfrm>
            <a:off x="909526" y="1422631"/>
            <a:ext cx="1109662" cy="604838"/>
            <a:chOff x="1443" y="1446"/>
            <a:chExt cx="699" cy="381"/>
          </a:xfrm>
        </p:grpSpPr>
        <p:sp>
          <p:nvSpPr>
            <p:cNvPr id="47129" name="Freeform 17"/>
            <p:cNvSpPr>
              <a:spLocks/>
            </p:cNvSpPr>
            <p:nvPr/>
          </p:nvSpPr>
          <p:spPr bwMode="auto">
            <a:xfrm>
              <a:off x="1971" y="1491"/>
              <a:ext cx="147" cy="30"/>
            </a:xfrm>
            <a:custGeom>
              <a:avLst/>
              <a:gdLst>
                <a:gd name="T0" fmla="*/ 147 w 147"/>
                <a:gd name="T1" fmla="*/ 30 h 30"/>
                <a:gd name="T2" fmla="*/ 87 w 147"/>
                <a:gd name="T3" fmla="*/ 18 h 30"/>
                <a:gd name="T4" fmla="*/ 0 w 147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7" h="30">
                  <a:moveTo>
                    <a:pt x="147" y="30"/>
                  </a:moveTo>
                  <a:cubicBezTo>
                    <a:pt x="125" y="24"/>
                    <a:pt x="110" y="20"/>
                    <a:pt x="87" y="18"/>
                  </a:cubicBezTo>
                  <a:cubicBezTo>
                    <a:pt x="58" y="11"/>
                    <a:pt x="30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Freeform 18"/>
            <p:cNvSpPr>
              <a:spLocks/>
            </p:cNvSpPr>
            <p:nvPr/>
          </p:nvSpPr>
          <p:spPr bwMode="auto">
            <a:xfrm>
              <a:off x="1956" y="1530"/>
              <a:ext cx="186" cy="102"/>
            </a:xfrm>
            <a:custGeom>
              <a:avLst/>
              <a:gdLst>
                <a:gd name="T0" fmla="*/ 186 w 186"/>
                <a:gd name="T1" fmla="*/ 102 h 102"/>
                <a:gd name="T2" fmla="*/ 141 w 186"/>
                <a:gd name="T3" fmla="*/ 81 h 102"/>
                <a:gd name="T4" fmla="*/ 105 w 186"/>
                <a:gd name="T5" fmla="*/ 57 h 102"/>
                <a:gd name="T6" fmla="*/ 33 w 186"/>
                <a:gd name="T7" fmla="*/ 21 h 102"/>
                <a:gd name="T8" fmla="*/ 0 w 186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" h="102">
                  <a:moveTo>
                    <a:pt x="186" y="102"/>
                  </a:moveTo>
                  <a:cubicBezTo>
                    <a:pt x="172" y="93"/>
                    <a:pt x="154" y="90"/>
                    <a:pt x="141" y="81"/>
                  </a:cubicBezTo>
                  <a:cubicBezTo>
                    <a:pt x="128" y="72"/>
                    <a:pt x="120" y="62"/>
                    <a:pt x="105" y="57"/>
                  </a:cubicBezTo>
                  <a:cubicBezTo>
                    <a:pt x="88" y="40"/>
                    <a:pt x="56" y="29"/>
                    <a:pt x="33" y="21"/>
                  </a:cubicBezTo>
                  <a:cubicBezTo>
                    <a:pt x="22" y="17"/>
                    <a:pt x="11" y="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Freeform 19"/>
            <p:cNvSpPr>
              <a:spLocks/>
            </p:cNvSpPr>
            <p:nvPr/>
          </p:nvSpPr>
          <p:spPr bwMode="auto">
            <a:xfrm>
              <a:off x="1932" y="1566"/>
              <a:ext cx="147" cy="153"/>
            </a:xfrm>
            <a:custGeom>
              <a:avLst/>
              <a:gdLst>
                <a:gd name="T0" fmla="*/ 147 w 147"/>
                <a:gd name="T1" fmla="*/ 153 h 153"/>
                <a:gd name="T2" fmla="*/ 111 w 147"/>
                <a:gd name="T3" fmla="*/ 111 h 153"/>
                <a:gd name="T4" fmla="*/ 84 w 147"/>
                <a:gd name="T5" fmla="*/ 87 h 153"/>
                <a:gd name="T6" fmla="*/ 66 w 147"/>
                <a:gd name="T7" fmla="*/ 75 h 153"/>
                <a:gd name="T8" fmla="*/ 54 w 147"/>
                <a:gd name="T9" fmla="*/ 63 h 153"/>
                <a:gd name="T10" fmla="*/ 51 w 147"/>
                <a:gd name="T11" fmla="*/ 54 h 153"/>
                <a:gd name="T12" fmla="*/ 42 w 147"/>
                <a:gd name="T13" fmla="*/ 48 h 153"/>
                <a:gd name="T14" fmla="*/ 18 w 147"/>
                <a:gd name="T15" fmla="*/ 30 h 153"/>
                <a:gd name="T16" fmla="*/ 0 w 147"/>
                <a:gd name="T17" fmla="*/ 0 h 1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" h="153">
                  <a:moveTo>
                    <a:pt x="147" y="153"/>
                  </a:moveTo>
                  <a:cubicBezTo>
                    <a:pt x="141" y="134"/>
                    <a:pt x="127" y="122"/>
                    <a:pt x="111" y="111"/>
                  </a:cubicBezTo>
                  <a:cubicBezTo>
                    <a:pt x="107" y="99"/>
                    <a:pt x="95" y="93"/>
                    <a:pt x="84" y="87"/>
                  </a:cubicBezTo>
                  <a:cubicBezTo>
                    <a:pt x="78" y="83"/>
                    <a:pt x="66" y="75"/>
                    <a:pt x="66" y="75"/>
                  </a:cubicBezTo>
                  <a:cubicBezTo>
                    <a:pt x="58" y="51"/>
                    <a:pt x="70" y="79"/>
                    <a:pt x="54" y="63"/>
                  </a:cubicBezTo>
                  <a:cubicBezTo>
                    <a:pt x="52" y="61"/>
                    <a:pt x="53" y="56"/>
                    <a:pt x="51" y="54"/>
                  </a:cubicBezTo>
                  <a:cubicBezTo>
                    <a:pt x="49" y="51"/>
                    <a:pt x="45" y="50"/>
                    <a:pt x="42" y="48"/>
                  </a:cubicBezTo>
                  <a:cubicBezTo>
                    <a:pt x="35" y="37"/>
                    <a:pt x="29" y="37"/>
                    <a:pt x="18" y="30"/>
                  </a:cubicBezTo>
                  <a:cubicBezTo>
                    <a:pt x="9" y="3"/>
                    <a:pt x="10" y="2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Freeform 20"/>
            <p:cNvSpPr>
              <a:spLocks/>
            </p:cNvSpPr>
            <p:nvPr/>
          </p:nvSpPr>
          <p:spPr bwMode="auto">
            <a:xfrm>
              <a:off x="1895" y="1580"/>
              <a:ext cx="76" cy="91"/>
            </a:xfrm>
            <a:custGeom>
              <a:avLst/>
              <a:gdLst>
                <a:gd name="T0" fmla="*/ 76 w 76"/>
                <a:gd name="T1" fmla="*/ 91 h 91"/>
                <a:gd name="T2" fmla="*/ 31 w 76"/>
                <a:gd name="T3" fmla="*/ 31 h 91"/>
                <a:gd name="T4" fmla="*/ 19 w 76"/>
                <a:gd name="T5" fmla="*/ 19 h 91"/>
                <a:gd name="T6" fmla="*/ 10 w 76"/>
                <a:gd name="T7" fmla="*/ 7 h 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6" h="91">
                  <a:moveTo>
                    <a:pt x="76" y="91"/>
                  </a:moveTo>
                  <a:cubicBezTo>
                    <a:pt x="62" y="71"/>
                    <a:pt x="51" y="45"/>
                    <a:pt x="31" y="31"/>
                  </a:cubicBezTo>
                  <a:cubicBezTo>
                    <a:pt x="23" y="7"/>
                    <a:pt x="35" y="35"/>
                    <a:pt x="19" y="19"/>
                  </a:cubicBezTo>
                  <a:cubicBezTo>
                    <a:pt x="0" y="0"/>
                    <a:pt x="29" y="17"/>
                    <a:pt x="10" y="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Freeform 21"/>
            <p:cNvSpPr>
              <a:spLocks/>
            </p:cNvSpPr>
            <p:nvPr/>
          </p:nvSpPr>
          <p:spPr bwMode="auto">
            <a:xfrm>
              <a:off x="1848" y="1623"/>
              <a:ext cx="90" cy="204"/>
            </a:xfrm>
            <a:custGeom>
              <a:avLst/>
              <a:gdLst>
                <a:gd name="T0" fmla="*/ 90 w 90"/>
                <a:gd name="T1" fmla="*/ 204 h 204"/>
                <a:gd name="T2" fmla="*/ 72 w 90"/>
                <a:gd name="T3" fmla="*/ 153 h 204"/>
                <a:gd name="T4" fmla="*/ 54 w 90"/>
                <a:gd name="T5" fmla="*/ 135 h 204"/>
                <a:gd name="T6" fmla="*/ 39 w 90"/>
                <a:gd name="T7" fmla="*/ 108 h 204"/>
                <a:gd name="T8" fmla="*/ 12 w 90"/>
                <a:gd name="T9" fmla="*/ 36 h 204"/>
                <a:gd name="T10" fmla="*/ 0 w 90"/>
                <a:gd name="T11" fmla="*/ 0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" h="204">
                  <a:moveTo>
                    <a:pt x="90" y="204"/>
                  </a:moveTo>
                  <a:cubicBezTo>
                    <a:pt x="81" y="190"/>
                    <a:pt x="83" y="164"/>
                    <a:pt x="72" y="153"/>
                  </a:cubicBezTo>
                  <a:cubicBezTo>
                    <a:pt x="66" y="147"/>
                    <a:pt x="54" y="135"/>
                    <a:pt x="54" y="135"/>
                  </a:cubicBezTo>
                  <a:cubicBezTo>
                    <a:pt x="51" y="125"/>
                    <a:pt x="42" y="118"/>
                    <a:pt x="39" y="108"/>
                  </a:cubicBezTo>
                  <a:cubicBezTo>
                    <a:pt x="31" y="84"/>
                    <a:pt x="20" y="61"/>
                    <a:pt x="12" y="36"/>
                  </a:cubicBezTo>
                  <a:cubicBezTo>
                    <a:pt x="8" y="23"/>
                    <a:pt x="0" y="14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Freeform 22"/>
            <p:cNvSpPr>
              <a:spLocks/>
            </p:cNvSpPr>
            <p:nvPr/>
          </p:nvSpPr>
          <p:spPr bwMode="auto">
            <a:xfrm>
              <a:off x="1812" y="1635"/>
              <a:ext cx="9" cy="102"/>
            </a:xfrm>
            <a:custGeom>
              <a:avLst/>
              <a:gdLst>
                <a:gd name="T0" fmla="*/ 9 w 9"/>
                <a:gd name="T1" fmla="*/ 102 h 102"/>
                <a:gd name="T2" fmla="*/ 0 w 9"/>
                <a:gd name="T3" fmla="*/ 0 h 1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02">
                  <a:moveTo>
                    <a:pt x="9" y="102"/>
                  </a:moveTo>
                  <a:cubicBezTo>
                    <a:pt x="6" y="68"/>
                    <a:pt x="0" y="34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5" name="Freeform 23"/>
            <p:cNvSpPr>
              <a:spLocks/>
            </p:cNvSpPr>
            <p:nvPr/>
          </p:nvSpPr>
          <p:spPr bwMode="auto">
            <a:xfrm>
              <a:off x="1713" y="1623"/>
              <a:ext cx="60" cy="174"/>
            </a:xfrm>
            <a:custGeom>
              <a:avLst/>
              <a:gdLst>
                <a:gd name="T0" fmla="*/ 0 w 60"/>
                <a:gd name="T1" fmla="*/ 174 h 174"/>
                <a:gd name="T2" fmla="*/ 12 w 60"/>
                <a:gd name="T3" fmla="*/ 141 h 174"/>
                <a:gd name="T4" fmla="*/ 42 w 60"/>
                <a:gd name="T5" fmla="*/ 60 h 174"/>
                <a:gd name="T6" fmla="*/ 60 w 60"/>
                <a:gd name="T7" fmla="*/ 0 h 1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174">
                  <a:moveTo>
                    <a:pt x="0" y="174"/>
                  </a:moveTo>
                  <a:cubicBezTo>
                    <a:pt x="3" y="161"/>
                    <a:pt x="8" y="153"/>
                    <a:pt x="12" y="141"/>
                  </a:cubicBezTo>
                  <a:cubicBezTo>
                    <a:pt x="14" y="121"/>
                    <a:pt x="20" y="67"/>
                    <a:pt x="42" y="60"/>
                  </a:cubicBezTo>
                  <a:cubicBezTo>
                    <a:pt x="51" y="47"/>
                    <a:pt x="60" y="17"/>
                    <a:pt x="6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6" name="Freeform 24"/>
            <p:cNvSpPr>
              <a:spLocks/>
            </p:cNvSpPr>
            <p:nvPr/>
          </p:nvSpPr>
          <p:spPr bwMode="auto">
            <a:xfrm>
              <a:off x="1662" y="1608"/>
              <a:ext cx="71" cy="129"/>
            </a:xfrm>
            <a:custGeom>
              <a:avLst/>
              <a:gdLst>
                <a:gd name="T0" fmla="*/ 66 w 71"/>
                <a:gd name="T1" fmla="*/ 0 h 129"/>
                <a:gd name="T2" fmla="*/ 51 w 71"/>
                <a:gd name="T3" fmla="*/ 36 h 129"/>
                <a:gd name="T4" fmla="*/ 48 w 71"/>
                <a:gd name="T5" fmla="*/ 45 h 129"/>
                <a:gd name="T6" fmla="*/ 39 w 71"/>
                <a:gd name="T7" fmla="*/ 51 h 129"/>
                <a:gd name="T8" fmla="*/ 15 w 71"/>
                <a:gd name="T9" fmla="*/ 123 h 129"/>
                <a:gd name="T10" fmla="*/ 0 w 71"/>
                <a:gd name="T11" fmla="*/ 129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129">
                  <a:moveTo>
                    <a:pt x="66" y="0"/>
                  </a:moveTo>
                  <a:cubicBezTo>
                    <a:pt x="71" y="14"/>
                    <a:pt x="61" y="26"/>
                    <a:pt x="51" y="36"/>
                  </a:cubicBezTo>
                  <a:cubicBezTo>
                    <a:pt x="50" y="39"/>
                    <a:pt x="50" y="43"/>
                    <a:pt x="48" y="45"/>
                  </a:cubicBezTo>
                  <a:cubicBezTo>
                    <a:pt x="46" y="48"/>
                    <a:pt x="41" y="48"/>
                    <a:pt x="39" y="51"/>
                  </a:cubicBezTo>
                  <a:cubicBezTo>
                    <a:pt x="27" y="70"/>
                    <a:pt x="22" y="101"/>
                    <a:pt x="15" y="123"/>
                  </a:cubicBezTo>
                  <a:cubicBezTo>
                    <a:pt x="13" y="128"/>
                    <a:pt x="5" y="127"/>
                    <a:pt x="0" y="1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7" name="Freeform 25"/>
            <p:cNvSpPr>
              <a:spLocks/>
            </p:cNvSpPr>
            <p:nvPr/>
          </p:nvSpPr>
          <p:spPr bwMode="auto">
            <a:xfrm>
              <a:off x="1560" y="1599"/>
              <a:ext cx="129" cy="133"/>
            </a:xfrm>
            <a:custGeom>
              <a:avLst/>
              <a:gdLst>
                <a:gd name="T0" fmla="*/ 129 w 129"/>
                <a:gd name="T1" fmla="*/ 0 h 133"/>
                <a:gd name="T2" fmla="*/ 117 w 129"/>
                <a:gd name="T3" fmla="*/ 18 h 133"/>
                <a:gd name="T4" fmla="*/ 99 w 129"/>
                <a:gd name="T5" fmla="*/ 24 h 133"/>
                <a:gd name="T6" fmla="*/ 72 w 129"/>
                <a:gd name="T7" fmla="*/ 48 h 133"/>
                <a:gd name="T8" fmla="*/ 48 w 129"/>
                <a:gd name="T9" fmla="*/ 81 h 133"/>
                <a:gd name="T10" fmla="*/ 36 w 129"/>
                <a:gd name="T11" fmla="*/ 96 h 133"/>
                <a:gd name="T12" fmla="*/ 27 w 129"/>
                <a:gd name="T13" fmla="*/ 114 h 133"/>
                <a:gd name="T14" fmla="*/ 9 w 129"/>
                <a:gd name="T15" fmla="*/ 123 h 133"/>
                <a:gd name="T16" fmla="*/ 0 w 129"/>
                <a:gd name="T17" fmla="*/ 132 h 1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9" h="133">
                  <a:moveTo>
                    <a:pt x="129" y="0"/>
                  </a:moveTo>
                  <a:cubicBezTo>
                    <a:pt x="125" y="6"/>
                    <a:pt x="124" y="16"/>
                    <a:pt x="117" y="18"/>
                  </a:cubicBezTo>
                  <a:cubicBezTo>
                    <a:pt x="111" y="20"/>
                    <a:pt x="99" y="24"/>
                    <a:pt x="99" y="24"/>
                  </a:cubicBezTo>
                  <a:cubicBezTo>
                    <a:pt x="96" y="34"/>
                    <a:pt x="83" y="44"/>
                    <a:pt x="72" y="48"/>
                  </a:cubicBezTo>
                  <a:cubicBezTo>
                    <a:pt x="65" y="59"/>
                    <a:pt x="59" y="74"/>
                    <a:pt x="48" y="81"/>
                  </a:cubicBezTo>
                  <a:cubicBezTo>
                    <a:pt x="40" y="104"/>
                    <a:pt x="52" y="77"/>
                    <a:pt x="36" y="96"/>
                  </a:cubicBezTo>
                  <a:cubicBezTo>
                    <a:pt x="26" y="108"/>
                    <a:pt x="41" y="103"/>
                    <a:pt x="27" y="114"/>
                  </a:cubicBezTo>
                  <a:cubicBezTo>
                    <a:pt x="22" y="118"/>
                    <a:pt x="15" y="119"/>
                    <a:pt x="9" y="123"/>
                  </a:cubicBezTo>
                  <a:cubicBezTo>
                    <a:pt x="2" y="133"/>
                    <a:pt x="7" y="132"/>
                    <a:pt x="0" y="13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8" name="Freeform 26"/>
            <p:cNvSpPr>
              <a:spLocks/>
            </p:cNvSpPr>
            <p:nvPr/>
          </p:nvSpPr>
          <p:spPr bwMode="auto">
            <a:xfrm>
              <a:off x="1509" y="1581"/>
              <a:ext cx="156" cy="111"/>
            </a:xfrm>
            <a:custGeom>
              <a:avLst/>
              <a:gdLst>
                <a:gd name="T0" fmla="*/ 0 w 156"/>
                <a:gd name="T1" fmla="*/ 111 h 111"/>
                <a:gd name="T2" fmla="*/ 33 w 156"/>
                <a:gd name="T3" fmla="*/ 102 h 111"/>
                <a:gd name="T4" fmla="*/ 78 w 156"/>
                <a:gd name="T5" fmla="*/ 63 h 111"/>
                <a:gd name="T6" fmla="*/ 108 w 156"/>
                <a:gd name="T7" fmla="*/ 33 h 111"/>
                <a:gd name="T8" fmla="*/ 126 w 156"/>
                <a:gd name="T9" fmla="*/ 21 h 111"/>
                <a:gd name="T10" fmla="*/ 147 w 156"/>
                <a:gd name="T11" fmla="*/ 3 h 111"/>
                <a:gd name="T12" fmla="*/ 156 w 156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111">
                  <a:moveTo>
                    <a:pt x="0" y="111"/>
                  </a:moveTo>
                  <a:cubicBezTo>
                    <a:pt x="27" y="104"/>
                    <a:pt x="16" y="108"/>
                    <a:pt x="33" y="102"/>
                  </a:cubicBezTo>
                  <a:cubicBezTo>
                    <a:pt x="46" y="83"/>
                    <a:pt x="59" y="76"/>
                    <a:pt x="78" y="63"/>
                  </a:cubicBezTo>
                  <a:cubicBezTo>
                    <a:pt x="94" y="39"/>
                    <a:pt x="84" y="49"/>
                    <a:pt x="108" y="33"/>
                  </a:cubicBezTo>
                  <a:cubicBezTo>
                    <a:pt x="114" y="29"/>
                    <a:pt x="126" y="21"/>
                    <a:pt x="126" y="21"/>
                  </a:cubicBezTo>
                  <a:cubicBezTo>
                    <a:pt x="130" y="10"/>
                    <a:pt x="137" y="8"/>
                    <a:pt x="147" y="3"/>
                  </a:cubicBezTo>
                  <a:cubicBezTo>
                    <a:pt x="150" y="2"/>
                    <a:pt x="156" y="0"/>
                    <a:pt x="15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9" name="Freeform 27"/>
            <p:cNvSpPr>
              <a:spLocks/>
            </p:cNvSpPr>
            <p:nvPr/>
          </p:nvSpPr>
          <p:spPr bwMode="auto">
            <a:xfrm>
              <a:off x="1443" y="1542"/>
              <a:ext cx="192" cy="75"/>
            </a:xfrm>
            <a:custGeom>
              <a:avLst/>
              <a:gdLst>
                <a:gd name="T0" fmla="*/ 0 w 192"/>
                <a:gd name="T1" fmla="*/ 75 h 75"/>
                <a:gd name="T2" fmla="*/ 24 w 192"/>
                <a:gd name="T3" fmla="*/ 69 h 75"/>
                <a:gd name="T4" fmla="*/ 30 w 192"/>
                <a:gd name="T5" fmla="*/ 60 h 75"/>
                <a:gd name="T6" fmla="*/ 39 w 192"/>
                <a:gd name="T7" fmla="*/ 57 h 75"/>
                <a:gd name="T8" fmla="*/ 114 w 192"/>
                <a:gd name="T9" fmla="*/ 36 h 75"/>
                <a:gd name="T10" fmla="*/ 159 w 192"/>
                <a:gd name="T11" fmla="*/ 12 h 75"/>
                <a:gd name="T12" fmla="*/ 192 w 192"/>
                <a:gd name="T13" fmla="*/ 0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" h="75">
                  <a:moveTo>
                    <a:pt x="0" y="75"/>
                  </a:moveTo>
                  <a:cubicBezTo>
                    <a:pt x="8" y="73"/>
                    <a:pt x="16" y="71"/>
                    <a:pt x="24" y="69"/>
                  </a:cubicBezTo>
                  <a:cubicBezTo>
                    <a:pt x="27" y="68"/>
                    <a:pt x="27" y="62"/>
                    <a:pt x="30" y="60"/>
                  </a:cubicBezTo>
                  <a:cubicBezTo>
                    <a:pt x="32" y="58"/>
                    <a:pt x="36" y="58"/>
                    <a:pt x="39" y="57"/>
                  </a:cubicBezTo>
                  <a:cubicBezTo>
                    <a:pt x="62" y="52"/>
                    <a:pt x="92" y="47"/>
                    <a:pt x="114" y="36"/>
                  </a:cubicBezTo>
                  <a:cubicBezTo>
                    <a:pt x="127" y="30"/>
                    <a:pt x="146" y="16"/>
                    <a:pt x="159" y="12"/>
                  </a:cubicBezTo>
                  <a:cubicBezTo>
                    <a:pt x="170" y="8"/>
                    <a:pt x="181" y="5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0" name="Freeform 28"/>
            <p:cNvSpPr>
              <a:spLocks/>
            </p:cNvSpPr>
            <p:nvPr/>
          </p:nvSpPr>
          <p:spPr bwMode="auto">
            <a:xfrm>
              <a:off x="1449" y="1485"/>
              <a:ext cx="162" cy="12"/>
            </a:xfrm>
            <a:custGeom>
              <a:avLst/>
              <a:gdLst>
                <a:gd name="T0" fmla="*/ 162 w 162"/>
                <a:gd name="T1" fmla="*/ 0 h 12"/>
                <a:gd name="T2" fmla="*/ 0 w 162"/>
                <a:gd name="T3" fmla="*/ 12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2" h="12">
                  <a:moveTo>
                    <a:pt x="162" y="0"/>
                  </a:moveTo>
                  <a:cubicBezTo>
                    <a:pt x="95" y="3"/>
                    <a:pt x="69" y="12"/>
                    <a:pt x="0" y="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1" name="Freeform 29"/>
            <p:cNvSpPr>
              <a:spLocks/>
            </p:cNvSpPr>
            <p:nvPr/>
          </p:nvSpPr>
          <p:spPr bwMode="auto">
            <a:xfrm>
              <a:off x="1551" y="1446"/>
              <a:ext cx="63" cy="12"/>
            </a:xfrm>
            <a:custGeom>
              <a:avLst/>
              <a:gdLst>
                <a:gd name="T0" fmla="*/ 63 w 63"/>
                <a:gd name="T1" fmla="*/ 12 h 12"/>
                <a:gd name="T2" fmla="*/ 0 w 63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3" h="12">
                  <a:moveTo>
                    <a:pt x="63" y="12"/>
                  </a:moveTo>
                  <a:cubicBezTo>
                    <a:pt x="35" y="3"/>
                    <a:pt x="37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158" name="Group 30"/>
          <p:cNvGrpSpPr>
            <a:grpSpLocks/>
          </p:cNvGrpSpPr>
          <p:nvPr/>
        </p:nvGrpSpPr>
        <p:grpSpPr bwMode="auto">
          <a:xfrm>
            <a:off x="721407" y="1583087"/>
            <a:ext cx="2052638" cy="1809750"/>
            <a:chOff x="1248" y="1401"/>
            <a:chExt cx="1293" cy="1140"/>
          </a:xfrm>
        </p:grpSpPr>
        <p:sp>
          <p:nvSpPr>
            <p:cNvPr id="47115" name="Freeform 31"/>
            <p:cNvSpPr>
              <a:spLocks/>
            </p:cNvSpPr>
            <p:nvPr/>
          </p:nvSpPr>
          <p:spPr bwMode="auto">
            <a:xfrm>
              <a:off x="2097" y="1419"/>
              <a:ext cx="438" cy="21"/>
            </a:xfrm>
            <a:custGeom>
              <a:avLst/>
              <a:gdLst>
                <a:gd name="T0" fmla="*/ 438 w 438"/>
                <a:gd name="T1" fmla="*/ 21 h 21"/>
                <a:gd name="T2" fmla="*/ 180 w 438"/>
                <a:gd name="T3" fmla="*/ 12 h 21"/>
                <a:gd name="T4" fmla="*/ 0 w 438"/>
                <a:gd name="T5" fmla="*/ 3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8" h="21">
                  <a:moveTo>
                    <a:pt x="438" y="21"/>
                  </a:moveTo>
                  <a:cubicBezTo>
                    <a:pt x="345" y="16"/>
                    <a:pt x="287" y="14"/>
                    <a:pt x="180" y="12"/>
                  </a:cubicBezTo>
                  <a:cubicBezTo>
                    <a:pt x="121" y="0"/>
                    <a:pt x="63" y="3"/>
                    <a:pt x="0" y="3"/>
                  </a:cubicBezTo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Freeform 32"/>
            <p:cNvSpPr>
              <a:spLocks/>
            </p:cNvSpPr>
            <p:nvPr/>
          </p:nvSpPr>
          <p:spPr bwMode="auto">
            <a:xfrm>
              <a:off x="2091" y="1464"/>
              <a:ext cx="450" cy="75"/>
            </a:xfrm>
            <a:custGeom>
              <a:avLst/>
              <a:gdLst>
                <a:gd name="T0" fmla="*/ 450 w 450"/>
                <a:gd name="T1" fmla="*/ 75 h 75"/>
                <a:gd name="T2" fmla="*/ 327 w 450"/>
                <a:gd name="T3" fmla="*/ 54 h 75"/>
                <a:gd name="T4" fmla="*/ 264 w 450"/>
                <a:gd name="T5" fmla="*/ 45 h 75"/>
                <a:gd name="T6" fmla="*/ 177 w 450"/>
                <a:gd name="T7" fmla="*/ 30 h 75"/>
                <a:gd name="T8" fmla="*/ 27 w 450"/>
                <a:gd name="T9" fmla="*/ 6 h 75"/>
                <a:gd name="T10" fmla="*/ 0 w 450"/>
                <a:gd name="T11" fmla="*/ 0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0" h="75">
                  <a:moveTo>
                    <a:pt x="450" y="75"/>
                  </a:moveTo>
                  <a:cubicBezTo>
                    <a:pt x="436" y="65"/>
                    <a:pt x="348" y="56"/>
                    <a:pt x="327" y="54"/>
                  </a:cubicBezTo>
                  <a:cubicBezTo>
                    <a:pt x="295" y="43"/>
                    <a:pt x="315" y="48"/>
                    <a:pt x="264" y="45"/>
                  </a:cubicBezTo>
                  <a:cubicBezTo>
                    <a:pt x="231" y="34"/>
                    <a:pt x="216" y="32"/>
                    <a:pt x="177" y="30"/>
                  </a:cubicBezTo>
                  <a:cubicBezTo>
                    <a:pt x="127" y="20"/>
                    <a:pt x="78" y="13"/>
                    <a:pt x="27" y="6"/>
                  </a:cubicBezTo>
                  <a:cubicBezTo>
                    <a:pt x="17" y="5"/>
                    <a:pt x="10" y="0"/>
                    <a:pt x="0" y="0"/>
                  </a:cubicBezTo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Freeform 33"/>
            <p:cNvSpPr>
              <a:spLocks/>
            </p:cNvSpPr>
            <p:nvPr/>
          </p:nvSpPr>
          <p:spPr bwMode="auto">
            <a:xfrm>
              <a:off x="2112" y="1545"/>
              <a:ext cx="285" cy="66"/>
            </a:xfrm>
            <a:custGeom>
              <a:avLst/>
              <a:gdLst>
                <a:gd name="T0" fmla="*/ 285 w 285"/>
                <a:gd name="T1" fmla="*/ 66 h 66"/>
                <a:gd name="T2" fmla="*/ 174 w 285"/>
                <a:gd name="T3" fmla="*/ 39 h 66"/>
                <a:gd name="T4" fmla="*/ 69 w 285"/>
                <a:gd name="T5" fmla="*/ 15 h 66"/>
                <a:gd name="T6" fmla="*/ 0 w 285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5" h="66">
                  <a:moveTo>
                    <a:pt x="285" y="66"/>
                  </a:moveTo>
                  <a:cubicBezTo>
                    <a:pt x="248" y="60"/>
                    <a:pt x="211" y="45"/>
                    <a:pt x="174" y="39"/>
                  </a:cubicBezTo>
                  <a:cubicBezTo>
                    <a:pt x="139" y="33"/>
                    <a:pt x="103" y="26"/>
                    <a:pt x="69" y="15"/>
                  </a:cubicBezTo>
                  <a:cubicBezTo>
                    <a:pt x="46" y="7"/>
                    <a:pt x="22" y="11"/>
                    <a:pt x="0" y="0"/>
                  </a:cubicBezTo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8" name="Freeform 34"/>
            <p:cNvSpPr>
              <a:spLocks/>
            </p:cNvSpPr>
            <p:nvPr/>
          </p:nvSpPr>
          <p:spPr bwMode="auto">
            <a:xfrm>
              <a:off x="2079" y="1626"/>
              <a:ext cx="453" cy="261"/>
            </a:xfrm>
            <a:custGeom>
              <a:avLst/>
              <a:gdLst>
                <a:gd name="T0" fmla="*/ 453 w 453"/>
                <a:gd name="T1" fmla="*/ 261 h 261"/>
                <a:gd name="T2" fmla="*/ 408 w 453"/>
                <a:gd name="T3" fmla="*/ 234 h 261"/>
                <a:gd name="T4" fmla="*/ 390 w 453"/>
                <a:gd name="T5" fmla="*/ 228 h 261"/>
                <a:gd name="T6" fmla="*/ 336 w 453"/>
                <a:gd name="T7" fmla="*/ 198 h 261"/>
                <a:gd name="T8" fmla="*/ 231 w 453"/>
                <a:gd name="T9" fmla="*/ 135 h 261"/>
                <a:gd name="T10" fmla="*/ 150 w 453"/>
                <a:gd name="T11" fmla="*/ 78 h 261"/>
                <a:gd name="T12" fmla="*/ 78 w 453"/>
                <a:gd name="T13" fmla="*/ 42 h 261"/>
                <a:gd name="T14" fmla="*/ 42 w 453"/>
                <a:gd name="T15" fmla="*/ 18 h 261"/>
                <a:gd name="T16" fmla="*/ 0 w 453"/>
                <a:gd name="T17" fmla="*/ 0 h 2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3" h="261">
                  <a:moveTo>
                    <a:pt x="453" y="261"/>
                  </a:moveTo>
                  <a:cubicBezTo>
                    <a:pt x="436" y="255"/>
                    <a:pt x="423" y="244"/>
                    <a:pt x="408" y="234"/>
                  </a:cubicBezTo>
                  <a:cubicBezTo>
                    <a:pt x="403" y="230"/>
                    <a:pt x="395" y="232"/>
                    <a:pt x="390" y="228"/>
                  </a:cubicBezTo>
                  <a:cubicBezTo>
                    <a:pt x="372" y="216"/>
                    <a:pt x="353" y="210"/>
                    <a:pt x="336" y="198"/>
                  </a:cubicBezTo>
                  <a:cubicBezTo>
                    <a:pt x="319" y="173"/>
                    <a:pt x="259" y="151"/>
                    <a:pt x="231" y="135"/>
                  </a:cubicBezTo>
                  <a:cubicBezTo>
                    <a:pt x="202" y="119"/>
                    <a:pt x="177" y="96"/>
                    <a:pt x="150" y="78"/>
                  </a:cubicBezTo>
                  <a:cubicBezTo>
                    <a:pt x="128" y="63"/>
                    <a:pt x="101" y="55"/>
                    <a:pt x="78" y="42"/>
                  </a:cubicBezTo>
                  <a:cubicBezTo>
                    <a:pt x="66" y="35"/>
                    <a:pt x="54" y="26"/>
                    <a:pt x="42" y="18"/>
                  </a:cubicBezTo>
                  <a:cubicBezTo>
                    <a:pt x="31" y="11"/>
                    <a:pt x="12" y="6"/>
                    <a:pt x="0" y="0"/>
                  </a:cubicBezTo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9" name="Freeform 35"/>
            <p:cNvSpPr>
              <a:spLocks/>
            </p:cNvSpPr>
            <p:nvPr/>
          </p:nvSpPr>
          <p:spPr bwMode="auto">
            <a:xfrm>
              <a:off x="1977" y="1713"/>
              <a:ext cx="552" cy="765"/>
            </a:xfrm>
            <a:custGeom>
              <a:avLst/>
              <a:gdLst>
                <a:gd name="T0" fmla="*/ 552 w 552"/>
                <a:gd name="T1" fmla="*/ 765 h 765"/>
                <a:gd name="T2" fmla="*/ 528 w 552"/>
                <a:gd name="T3" fmla="*/ 732 h 765"/>
                <a:gd name="T4" fmla="*/ 468 w 552"/>
                <a:gd name="T5" fmla="*/ 654 h 765"/>
                <a:gd name="T6" fmla="*/ 456 w 552"/>
                <a:gd name="T7" fmla="*/ 636 h 765"/>
                <a:gd name="T8" fmla="*/ 396 w 552"/>
                <a:gd name="T9" fmla="*/ 549 h 765"/>
                <a:gd name="T10" fmla="*/ 372 w 552"/>
                <a:gd name="T11" fmla="*/ 516 h 765"/>
                <a:gd name="T12" fmla="*/ 348 w 552"/>
                <a:gd name="T13" fmla="*/ 483 h 765"/>
                <a:gd name="T14" fmla="*/ 336 w 552"/>
                <a:gd name="T15" fmla="*/ 468 h 765"/>
                <a:gd name="T16" fmla="*/ 312 w 552"/>
                <a:gd name="T17" fmla="*/ 435 h 765"/>
                <a:gd name="T18" fmla="*/ 291 w 552"/>
                <a:gd name="T19" fmla="*/ 408 h 765"/>
                <a:gd name="T20" fmla="*/ 279 w 552"/>
                <a:gd name="T21" fmla="*/ 393 h 765"/>
                <a:gd name="T22" fmla="*/ 255 w 552"/>
                <a:gd name="T23" fmla="*/ 363 h 765"/>
                <a:gd name="T24" fmla="*/ 231 w 552"/>
                <a:gd name="T25" fmla="*/ 330 h 765"/>
                <a:gd name="T26" fmla="*/ 195 w 552"/>
                <a:gd name="T27" fmla="*/ 276 h 765"/>
                <a:gd name="T28" fmla="*/ 171 w 552"/>
                <a:gd name="T29" fmla="*/ 246 h 765"/>
                <a:gd name="T30" fmla="*/ 144 w 552"/>
                <a:gd name="T31" fmla="*/ 210 h 765"/>
                <a:gd name="T32" fmla="*/ 117 w 552"/>
                <a:gd name="T33" fmla="*/ 156 h 765"/>
                <a:gd name="T34" fmla="*/ 99 w 552"/>
                <a:gd name="T35" fmla="*/ 147 h 765"/>
                <a:gd name="T36" fmla="*/ 93 w 552"/>
                <a:gd name="T37" fmla="*/ 138 h 765"/>
                <a:gd name="T38" fmla="*/ 84 w 552"/>
                <a:gd name="T39" fmla="*/ 132 h 765"/>
                <a:gd name="T40" fmla="*/ 39 w 552"/>
                <a:gd name="T41" fmla="*/ 60 h 765"/>
                <a:gd name="T42" fmla="*/ 27 w 552"/>
                <a:gd name="T43" fmla="*/ 45 h 765"/>
                <a:gd name="T44" fmla="*/ 12 w 552"/>
                <a:gd name="T45" fmla="*/ 18 h 765"/>
                <a:gd name="T46" fmla="*/ 0 w 552"/>
                <a:gd name="T47" fmla="*/ 0 h 76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52" h="765">
                  <a:moveTo>
                    <a:pt x="552" y="765"/>
                  </a:moveTo>
                  <a:cubicBezTo>
                    <a:pt x="548" y="752"/>
                    <a:pt x="536" y="743"/>
                    <a:pt x="528" y="732"/>
                  </a:cubicBezTo>
                  <a:cubicBezTo>
                    <a:pt x="508" y="706"/>
                    <a:pt x="496" y="673"/>
                    <a:pt x="468" y="654"/>
                  </a:cubicBezTo>
                  <a:cubicBezTo>
                    <a:pt x="461" y="633"/>
                    <a:pt x="471" y="658"/>
                    <a:pt x="456" y="636"/>
                  </a:cubicBezTo>
                  <a:cubicBezTo>
                    <a:pt x="437" y="607"/>
                    <a:pt x="427" y="569"/>
                    <a:pt x="396" y="549"/>
                  </a:cubicBezTo>
                  <a:cubicBezTo>
                    <a:pt x="393" y="539"/>
                    <a:pt x="380" y="524"/>
                    <a:pt x="372" y="516"/>
                  </a:cubicBezTo>
                  <a:cubicBezTo>
                    <a:pt x="369" y="506"/>
                    <a:pt x="356" y="491"/>
                    <a:pt x="348" y="483"/>
                  </a:cubicBezTo>
                  <a:cubicBezTo>
                    <a:pt x="340" y="460"/>
                    <a:pt x="352" y="487"/>
                    <a:pt x="336" y="468"/>
                  </a:cubicBezTo>
                  <a:cubicBezTo>
                    <a:pt x="327" y="457"/>
                    <a:pt x="325" y="444"/>
                    <a:pt x="312" y="435"/>
                  </a:cubicBezTo>
                  <a:cubicBezTo>
                    <a:pt x="298" y="413"/>
                    <a:pt x="305" y="422"/>
                    <a:pt x="291" y="408"/>
                  </a:cubicBezTo>
                  <a:cubicBezTo>
                    <a:pt x="283" y="385"/>
                    <a:pt x="295" y="412"/>
                    <a:pt x="279" y="393"/>
                  </a:cubicBezTo>
                  <a:cubicBezTo>
                    <a:pt x="270" y="381"/>
                    <a:pt x="271" y="368"/>
                    <a:pt x="255" y="363"/>
                  </a:cubicBezTo>
                  <a:cubicBezTo>
                    <a:pt x="252" y="353"/>
                    <a:pt x="239" y="338"/>
                    <a:pt x="231" y="330"/>
                  </a:cubicBezTo>
                  <a:cubicBezTo>
                    <a:pt x="225" y="313"/>
                    <a:pt x="208" y="289"/>
                    <a:pt x="195" y="276"/>
                  </a:cubicBezTo>
                  <a:cubicBezTo>
                    <a:pt x="191" y="265"/>
                    <a:pt x="181" y="252"/>
                    <a:pt x="171" y="246"/>
                  </a:cubicBezTo>
                  <a:cubicBezTo>
                    <a:pt x="163" y="233"/>
                    <a:pt x="153" y="223"/>
                    <a:pt x="144" y="210"/>
                  </a:cubicBezTo>
                  <a:cubicBezTo>
                    <a:pt x="135" y="196"/>
                    <a:pt x="128" y="167"/>
                    <a:pt x="117" y="156"/>
                  </a:cubicBezTo>
                  <a:cubicBezTo>
                    <a:pt x="112" y="151"/>
                    <a:pt x="105" y="151"/>
                    <a:pt x="99" y="147"/>
                  </a:cubicBezTo>
                  <a:cubicBezTo>
                    <a:pt x="97" y="144"/>
                    <a:pt x="96" y="141"/>
                    <a:pt x="93" y="138"/>
                  </a:cubicBezTo>
                  <a:cubicBezTo>
                    <a:pt x="90" y="135"/>
                    <a:pt x="86" y="135"/>
                    <a:pt x="84" y="132"/>
                  </a:cubicBezTo>
                  <a:cubicBezTo>
                    <a:pt x="67" y="111"/>
                    <a:pt x="58" y="79"/>
                    <a:pt x="39" y="60"/>
                  </a:cubicBezTo>
                  <a:cubicBezTo>
                    <a:pt x="31" y="37"/>
                    <a:pt x="43" y="64"/>
                    <a:pt x="27" y="45"/>
                  </a:cubicBezTo>
                  <a:cubicBezTo>
                    <a:pt x="21" y="37"/>
                    <a:pt x="18" y="27"/>
                    <a:pt x="12" y="18"/>
                  </a:cubicBezTo>
                  <a:cubicBezTo>
                    <a:pt x="8" y="12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0" name="Freeform 36"/>
            <p:cNvSpPr>
              <a:spLocks/>
            </p:cNvSpPr>
            <p:nvPr/>
          </p:nvSpPr>
          <p:spPr bwMode="auto">
            <a:xfrm>
              <a:off x="1857" y="1728"/>
              <a:ext cx="177" cy="465"/>
            </a:xfrm>
            <a:custGeom>
              <a:avLst/>
              <a:gdLst>
                <a:gd name="T0" fmla="*/ 177 w 177"/>
                <a:gd name="T1" fmla="*/ 465 h 465"/>
                <a:gd name="T2" fmla="*/ 153 w 177"/>
                <a:gd name="T3" fmla="*/ 420 h 465"/>
                <a:gd name="T4" fmla="*/ 108 w 177"/>
                <a:gd name="T5" fmla="*/ 294 h 465"/>
                <a:gd name="T6" fmla="*/ 78 w 177"/>
                <a:gd name="T7" fmla="*/ 213 h 465"/>
                <a:gd name="T8" fmla="*/ 33 w 177"/>
                <a:gd name="T9" fmla="*/ 102 h 465"/>
                <a:gd name="T10" fmla="*/ 18 w 177"/>
                <a:gd name="T11" fmla="*/ 51 h 465"/>
                <a:gd name="T12" fmla="*/ 0 w 177"/>
                <a:gd name="T13" fmla="*/ 0 h 4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" h="465">
                  <a:moveTo>
                    <a:pt x="177" y="465"/>
                  </a:moveTo>
                  <a:cubicBezTo>
                    <a:pt x="172" y="449"/>
                    <a:pt x="160" y="436"/>
                    <a:pt x="153" y="420"/>
                  </a:cubicBezTo>
                  <a:cubicBezTo>
                    <a:pt x="135" y="379"/>
                    <a:pt x="126" y="334"/>
                    <a:pt x="108" y="294"/>
                  </a:cubicBezTo>
                  <a:cubicBezTo>
                    <a:pt x="96" y="268"/>
                    <a:pt x="94" y="237"/>
                    <a:pt x="78" y="213"/>
                  </a:cubicBezTo>
                  <a:cubicBezTo>
                    <a:pt x="68" y="174"/>
                    <a:pt x="51" y="138"/>
                    <a:pt x="33" y="102"/>
                  </a:cubicBezTo>
                  <a:cubicBezTo>
                    <a:pt x="26" y="87"/>
                    <a:pt x="23" y="67"/>
                    <a:pt x="18" y="51"/>
                  </a:cubicBezTo>
                  <a:cubicBezTo>
                    <a:pt x="12" y="34"/>
                    <a:pt x="0" y="19"/>
                    <a:pt x="0" y="0"/>
                  </a:cubicBezTo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Freeform 37"/>
            <p:cNvSpPr>
              <a:spLocks/>
            </p:cNvSpPr>
            <p:nvPr/>
          </p:nvSpPr>
          <p:spPr bwMode="auto">
            <a:xfrm>
              <a:off x="1896" y="1704"/>
              <a:ext cx="66" cy="132"/>
            </a:xfrm>
            <a:custGeom>
              <a:avLst/>
              <a:gdLst>
                <a:gd name="T0" fmla="*/ 66 w 66"/>
                <a:gd name="T1" fmla="*/ 132 h 132"/>
                <a:gd name="T2" fmla="*/ 21 w 66"/>
                <a:gd name="T3" fmla="*/ 48 h 132"/>
                <a:gd name="T4" fmla="*/ 0 w 66"/>
                <a:gd name="T5" fmla="*/ 0 h 1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" h="132">
                  <a:moveTo>
                    <a:pt x="66" y="132"/>
                  </a:moveTo>
                  <a:cubicBezTo>
                    <a:pt x="58" y="101"/>
                    <a:pt x="43" y="70"/>
                    <a:pt x="21" y="48"/>
                  </a:cubicBezTo>
                  <a:cubicBezTo>
                    <a:pt x="17" y="37"/>
                    <a:pt x="7" y="7"/>
                    <a:pt x="0" y="0"/>
                  </a:cubicBezTo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Freeform 38"/>
            <p:cNvSpPr>
              <a:spLocks/>
            </p:cNvSpPr>
            <p:nvPr/>
          </p:nvSpPr>
          <p:spPr bwMode="auto">
            <a:xfrm>
              <a:off x="1746" y="1701"/>
              <a:ext cx="33" cy="840"/>
            </a:xfrm>
            <a:custGeom>
              <a:avLst/>
              <a:gdLst>
                <a:gd name="T0" fmla="*/ 0 w 33"/>
                <a:gd name="T1" fmla="*/ 840 h 840"/>
                <a:gd name="T2" fmla="*/ 15 w 33"/>
                <a:gd name="T3" fmla="*/ 498 h 840"/>
                <a:gd name="T4" fmla="*/ 27 w 33"/>
                <a:gd name="T5" fmla="*/ 354 h 840"/>
                <a:gd name="T6" fmla="*/ 30 w 33"/>
                <a:gd name="T7" fmla="*/ 165 h 840"/>
                <a:gd name="T8" fmla="*/ 33 w 33"/>
                <a:gd name="T9" fmla="*/ 0 h 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840">
                  <a:moveTo>
                    <a:pt x="0" y="840"/>
                  </a:moveTo>
                  <a:cubicBezTo>
                    <a:pt x="2" y="727"/>
                    <a:pt x="1" y="610"/>
                    <a:pt x="15" y="498"/>
                  </a:cubicBezTo>
                  <a:cubicBezTo>
                    <a:pt x="17" y="453"/>
                    <a:pt x="12" y="398"/>
                    <a:pt x="27" y="354"/>
                  </a:cubicBezTo>
                  <a:cubicBezTo>
                    <a:pt x="28" y="291"/>
                    <a:pt x="29" y="228"/>
                    <a:pt x="30" y="165"/>
                  </a:cubicBezTo>
                  <a:cubicBezTo>
                    <a:pt x="31" y="110"/>
                    <a:pt x="33" y="0"/>
                    <a:pt x="33" y="0"/>
                  </a:cubicBezTo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Freeform 39"/>
            <p:cNvSpPr>
              <a:spLocks/>
            </p:cNvSpPr>
            <p:nvPr/>
          </p:nvSpPr>
          <p:spPr bwMode="auto">
            <a:xfrm>
              <a:off x="1668" y="1689"/>
              <a:ext cx="84" cy="390"/>
            </a:xfrm>
            <a:custGeom>
              <a:avLst/>
              <a:gdLst>
                <a:gd name="T0" fmla="*/ 0 w 84"/>
                <a:gd name="T1" fmla="*/ 390 h 390"/>
                <a:gd name="T2" fmla="*/ 24 w 84"/>
                <a:gd name="T3" fmla="*/ 246 h 390"/>
                <a:gd name="T4" fmla="*/ 39 w 84"/>
                <a:gd name="T5" fmla="*/ 150 h 390"/>
                <a:gd name="T6" fmla="*/ 72 w 84"/>
                <a:gd name="T7" fmla="*/ 9 h 390"/>
                <a:gd name="T8" fmla="*/ 84 w 84"/>
                <a:gd name="T9" fmla="*/ 0 h 3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90">
                  <a:moveTo>
                    <a:pt x="0" y="390"/>
                  </a:moveTo>
                  <a:cubicBezTo>
                    <a:pt x="2" y="356"/>
                    <a:pt x="2" y="278"/>
                    <a:pt x="24" y="246"/>
                  </a:cubicBezTo>
                  <a:cubicBezTo>
                    <a:pt x="27" y="213"/>
                    <a:pt x="28" y="182"/>
                    <a:pt x="39" y="150"/>
                  </a:cubicBezTo>
                  <a:cubicBezTo>
                    <a:pt x="43" y="103"/>
                    <a:pt x="57" y="55"/>
                    <a:pt x="72" y="9"/>
                  </a:cubicBezTo>
                  <a:cubicBezTo>
                    <a:pt x="74" y="4"/>
                    <a:pt x="80" y="4"/>
                    <a:pt x="84" y="0"/>
                  </a:cubicBezTo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Freeform 40"/>
            <p:cNvSpPr>
              <a:spLocks/>
            </p:cNvSpPr>
            <p:nvPr/>
          </p:nvSpPr>
          <p:spPr bwMode="auto">
            <a:xfrm>
              <a:off x="1278" y="1644"/>
              <a:ext cx="399" cy="684"/>
            </a:xfrm>
            <a:custGeom>
              <a:avLst/>
              <a:gdLst>
                <a:gd name="T0" fmla="*/ 399 w 399"/>
                <a:gd name="T1" fmla="*/ 0 h 684"/>
                <a:gd name="T2" fmla="*/ 378 w 399"/>
                <a:gd name="T3" fmla="*/ 21 h 684"/>
                <a:gd name="T4" fmla="*/ 354 w 399"/>
                <a:gd name="T5" fmla="*/ 72 h 684"/>
                <a:gd name="T6" fmla="*/ 306 w 399"/>
                <a:gd name="T7" fmla="*/ 171 h 684"/>
                <a:gd name="T8" fmla="*/ 270 w 399"/>
                <a:gd name="T9" fmla="*/ 222 h 684"/>
                <a:gd name="T10" fmla="*/ 255 w 399"/>
                <a:gd name="T11" fmla="*/ 249 h 684"/>
                <a:gd name="T12" fmla="*/ 210 w 399"/>
                <a:gd name="T13" fmla="*/ 318 h 684"/>
                <a:gd name="T14" fmla="*/ 186 w 399"/>
                <a:gd name="T15" fmla="*/ 375 h 684"/>
                <a:gd name="T16" fmla="*/ 162 w 399"/>
                <a:gd name="T17" fmla="*/ 408 h 684"/>
                <a:gd name="T18" fmla="*/ 138 w 399"/>
                <a:gd name="T19" fmla="*/ 453 h 684"/>
                <a:gd name="T20" fmla="*/ 132 w 399"/>
                <a:gd name="T21" fmla="*/ 474 h 684"/>
                <a:gd name="T22" fmla="*/ 114 w 399"/>
                <a:gd name="T23" fmla="*/ 489 h 684"/>
                <a:gd name="T24" fmla="*/ 78 w 399"/>
                <a:gd name="T25" fmla="*/ 558 h 684"/>
                <a:gd name="T26" fmla="*/ 51 w 399"/>
                <a:gd name="T27" fmla="*/ 603 h 684"/>
                <a:gd name="T28" fmla="*/ 48 w 399"/>
                <a:gd name="T29" fmla="*/ 612 h 684"/>
                <a:gd name="T30" fmla="*/ 39 w 399"/>
                <a:gd name="T31" fmla="*/ 615 h 684"/>
                <a:gd name="T32" fmla="*/ 15 w 399"/>
                <a:gd name="T33" fmla="*/ 663 h 684"/>
                <a:gd name="T34" fmla="*/ 0 w 399"/>
                <a:gd name="T35" fmla="*/ 684 h 6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99" h="684">
                  <a:moveTo>
                    <a:pt x="399" y="0"/>
                  </a:moveTo>
                  <a:cubicBezTo>
                    <a:pt x="395" y="12"/>
                    <a:pt x="387" y="12"/>
                    <a:pt x="378" y="21"/>
                  </a:cubicBezTo>
                  <a:cubicBezTo>
                    <a:pt x="372" y="40"/>
                    <a:pt x="369" y="57"/>
                    <a:pt x="354" y="72"/>
                  </a:cubicBezTo>
                  <a:cubicBezTo>
                    <a:pt x="343" y="104"/>
                    <a:pt x="330" y="147"/>
                    <a:pt x="306" y="171"/>
                  </a:cubicBezTo>
                  <a:cubicBezTo>
                    <a:pt x="301" y="186"/>
                    <a:pt x="283" y="213"/>
                    <a:pt x="270" y="222"/>
                  </a:cubicBezTo>
                  <a:cubicBezTo>
                    <a:pt x="263" y="244"/>
                    <a:pt x="268" y="236"/>
                    <a:pt x="255" y="249"/>
                  </a:cubicBezTo>
                  <a:cubicBezTo>
                    <a:pt x="247" y="273"/>
                    <a:pt x="232" y="304"/>
                    <a:pt x="210" y="318"/>
                  </a:cubicBezTo>
                  <a:cubicBezTo>
                    <a:pt x="203" y="338"/>
                    <a:pt x="201" y="360"/>
                    <a:pt x="186" y="375"/>
                  </a:cubicBezTo>
                  <a:cubicBezTo>
                    <a:pt x="183" y="385"/>
                    <a:pt x="170" y="400"/>
                    <a:pt x="162" y="408"/>
                  </a:cubicBezTo>
                  <a:cubicBezTo>
                    <a:pt x="157" y="424"/>
                    <a:pt x="145" y="438"/>
                    <a:pt x="138" y="453"/>
                  </a:cubicBezTo>
                  <a:cubicBezTo>
                    <a:pt x="135" y="460"/>
                    <a:pt x="136" y="468"/>
                    <a:pt x="132" y="474"/>
                  </a:cubicBezTo>
                  <a:cubicBezTo>
                    <a:pt x="128" y="480"/>
                    <a:pt x="120" y="485"/>
                    <a:pt x="114" y="489"/>
                  </a:cubicBezTo>
                  <a:cubicBezTo>
                    <a:pt x="100" y="510"/>
                    <a:pt x="99" y="544"/>
                    <a:pt x="78" y="558"/>
                  </a:cubicBezTo>
                  <a:cubicBezTo>
                    <a:pt x="73" y="573"/>
                    <a:pt x="62" y="592"/>
                    <a:pt x="51" y="603"/>
                  </a:cubicBezTo>
                  <a:cubicBezTo>
                    <a:pt x="50" y="606"/>
                    <a:pt x="50" y="610"/>
                    <a:pt x="48" y="612"/>
                  </a:cubicBezTo>
                  <a:cubicBezTo>
                    <a:pt x="46" y="614"/>
                    <a:pt x="41" y="612"/>
                    <a:pt x="39" y="615"/>
                  </a:cubicBezTo>
                  <a:cubicBezTo>
                    <a:pt x="28" y="631"/>
                    <a:pt x="35" y="649"/>
                    <a:pt x="15" y="663"/>
                  </a:cubicBezTo>
                  <a:cubicBezTo>
                    <a:pt x="11" y="674"/>
                    <a:pt x="5" y="674"/>
                    <a:pt x="0" y="684"/>
                  </a:cubicBezTo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Freeform 41"/>
            <p:cNvSpPr>
              <a:spLocks/>
            </p:cNvSpPr>
            <p:nvPr/>
          </p:nvSpPr>
          <p:spPr bwMode="auto">
            <a:xfrm>
              <a:off x="1362" y="1650"/>
              <a:ext cx="228" cy="273"/>
            </a:xfrm>
            <a:custGeom>
              <a:avLst/>
              <a:gdLst>
                <a:gd name="T0" fmla="*/ 228 w 228"/>
                <a:gd name="T1" fmla="*/ 0 h 273"/>
                <a:gd name="T2" fmla="*/ 201 w 228"/>
                <a:gd name="T3" fmla="*/ 12 h 273"/>
                <a:gd name="T4" fmla="*/ 168 w 228"/>
                <a:gd name="T5" fmla="*/ 72 h 273"/>
                <a:gd name="T6" fmla="*/ 144 w 228"/>
                <a:gd name="T7" fmla="*/ 93 h 273"/>
                <a:gd name="T8" fmla="*/ 138 w 228"/>
                <a:gd name="T9" fmla="*/ 102 h 273"/>
                <a:gd name="T10" fmla="*/ 129 w 228"/>
                <a:gd name="T11" fmla="*/ 108 h 273"/>
                <a:gd name="T12" fmla="*/ 105 w 228"/>
                <a:gd name="T13" fmla="*/ 138 h 273"/>
                <a:gd name="T14" fmla="*/ 93 w 228"/>
                <a:gd name="T15" fmla="*/ 153 h 273"/>
                <a:gd name="T16" fmla="*/ 69 w 228"/>
                <a:gd name="T17" fmla="*/ 186 h 273"/>
                <a:gd name="T18" fmla="*/ 33 w 228"/>
                <a:gd name="T19" fmla="*/ 240 h 273"/>
                <a:gd name="T20" fmla="*/ 15 w 228"/>
                <a:gd name="T21" fmla="*/ 252 h 273"/>
                <a:gd name="T22" fmla="*/ 0 w 228"/>
                <a:gd name="T23" fmla="*/ 273 h 2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8" h="273">
                  <a:moveTo>
                    <a:pt x="228" y="0"/>
                  </a:moveTo>
                  <a:cubicBezTo>
                    <a:pt x="220" y="5"/>
                    <a:pt x="201" y="12"/>
                    <a:pt x="201" y="12"/>
                  </a:cubicBezTo>
                  <a:cubicBezTo>
                    <a:pt x="194" y="33"/>
                    <a:pt x="187" y="59"/>
                    <a:pt x="168" y="72"/>
                  </a:cubicBezTo>
                  <a:cubicBezTo>
                    <a:pt x="162" y="81"/>
                    <a:pt x="144" y="93"/>
                    <a:pt x="144" y="93"/>
                  </a:cubicBezTo>
                  <a:cubicBezTo>
                    <a:pt x="142" y="96"/>
                    <a:pt x="141" y="99"/>
                    <a:pt x="138" y="102"/>
                  </a:cubicBezTo>
                  <a:cubicBezTo>
                    <a:pt x="135" y="105"/>
                    <a:pt x="131" y="105"/>
                    <a:pt x="129" y="108"/>
                  </a:cubicBezTo>
                  <a:cubicBezTo>
                    <a:pt x="120" y="120"/>
                    <a:pt x="121" y="133"/>
                    <a:pt x="105" y="138"/>
                  </a:cubicBezTo>
                  <a:cubicBezTo>
                    <a:pt x="97" y="161"/>
                    <a:pt x="109" y="134"/>
                    <a:pt x="93" y="153"/>
                  </a:cubicBezTo>
                  <a:cubicBezTo>
                    <a:pt x="84" y="164"/>
                    <a:pt x="82" y="177"/>
                    <a:pt x="69" y="186"/>
                  </a:cubicBezTo>
                  <a:cubicBezTo>
                    <a:pt x="66" y="195"/>
                    <a:pt x="41" y="235"/>
                    <a:pt x="33" y="240"/>
                  </a:cubicBezTo>
                  <a:cubicBezTo>
                    <a:pt x="27" y="244"/>
                    <a:pt x="15" y="252"/>
                    <a:pt x="15" y="252"/>
                  </a:cubicBezTo>
                  <a:cubicBezTo>
                    <a:pt x="10" y="260"/>
                    <a:pt x="9" y="269"/>
                    <a:pt x="0" y="273"/>
                  </a:cubicBezTo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Freeform 42"/>
            <p:cNvSpPr>
              <a:spLocks/>
            </p:cNvSpPr>
            <p:nvPr/>
          </p:nvSpPr>
          <p:spPr bwMode="auto">
            <a:xfrm>
              <a:off x="1296" y="1599"/>
              <a:ext cx="258" cy="164"/>
            </a:xfrm>
            <a:custGeom>
              <a:avLst/>
              <a:gdLst>
                <a:gd name="T0" fmla="*/ 258 w 258"/>
                <a:gd name="T1" fmla="*/ 0 h 164"/>
                <a:gd name="T2" fmla="*/ 204 w 258"/>
                <a:gd name="T3" fmla="*/ 30 h 164"/>
                <a:gd name="T4" fmla="*/ 162 w 258"/>
                <a:gd name="T5" fmla="*/ 57 h 164"/>
                <a:gd name="T6" fmla="*/ 93 w 258"/>
                <a:gd name="T7" fmla="*/ 99 h 164"/>
                <a:gd name="T8" fmla="*/ 48 w 258"/>
                <a:gd name="T9" fmla="*/ 126 h 164"/>
                <a:gd name="T10" fmla="*/ 42 w 258"/>
                <a:gd name="T11" fmla="*/ 135 h 164"/>
                <a:gd name="T12" fmla="*/ 33 w 258"/>
                <a:gd name="T13" fmla="*/ 138 h 164"/>
                <a:gd name="T14" fmla="*/ 30 w 258"/>
                <a:gd name="T15" fmla="*/ 147 h 164"/>
                <a:gd name="T16" fmla="*/ 12 w 258"/>
                <a:gd name="T17" fmla="*/ 153 h 164"/>
                <a:gd name="T18" fmla="*/ 0 w 258"/>
                <a:gd name="T19" fmla="*/ 162 h 1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8" h="164">
                  <a:moveTo>
                    <a:pt x="258" y="0"/>
                  </a:moveTo>
                  <a:cubicBezTo>
                    <a:pt x="251" y="20"/>
                    <a:pt x="223" y="24"/>
                    <a:pt x="204" y="30"/>
                  </a:cubicBezTo>
                  <a:cubicBezTo>
                    <a:pt x="194" y="44"/>
                    <a:pt x="176" y="47"/>
                    <a:pt x="162" y="57"/>
                  </a:cubicBezTo>
                  <a:cubicBezTo>
                    <a:pt x="144" y="83"/>
                    <a:pt x="122" y="89"/>
                    <a:pt x="93" y="99"/>
                  </a:cubicBezTo>
                  <a:cubicBezTo>
                    <a:pt x="87" y="117"/>
                    <a:pt x="67" y="123"/>
                    <a:pt x="48" y="126"/>
                  </a:cubicBezTo>
                  <a:cubicBezTo>
                    <a:pt x="46" y="129"/>
                    <a:pt x="45" y="133"/>
                    <a:pt x="42" y="135"/>
                  </a:cubicBezTo>
                  <a:cubicBezTo>
                    <a:pt x="40" y="137"/>
                    <a:pt x="35" y="136"/>
                    <a:pt x="33" y="138"/>
                  </a:cubicBezTo>
                  <a:cubicBezTo>
                    <a:pt x="31" y="140"/>
                    <a:pt x="33" y="145"/>
                    <a:pt x="30" y="147"/>
                  </a:cubicBezTo>
                  <a:cubicBezTo>
                    <a:pt x="25" y="151"/>
                    <a:pt x="12" y="153"/>
                    <a:pt x="12" y="153"/>
                  </a:cubicBezTo>
                  <a:cubicBezTo>
                    <a:pt x="5" y="164"/>
                    <a:pt x="10" y="162"/>
                    <a:pt x="0" y="162"/>
                  </a:cubicBezTo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43"/>
            <p:cNvSpPr>
              <a:spLocks noChangeShapeType="1"/>
            </p:cNvSpPr>
            <p:nvPr/>
          </p:nvSpPr>
          <p:spPr bwMode="auto">
            <a:xfrm flipH="1">
              <a:off x="1248" y="1524"/>
              <a:ext cx="240" cy="48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Freeform 44"/>
            <p:cNvSpPr>
              <a:spLocks/>
            </p:cNvSpPr>
            <p:nvPr/>
          </p:nvSpPr>
          <p:spPr bwMode="auto">
            <a:xfrm>
              <a:off x="1263" y="1401"/>
              <a:ext cx="270" cy="21"/>
            </a:xfrm>
            <a:custGeom>
              <a:avLst/>
              <a:gdLst>
                <a:gd name="T0" fmla="*/ 270 w 270"/>
                <a:gd name="T1" fmla="*/ 21 h 21"/>
                <a:gd name="T2" fmla="*/ 0 w 270"/>
                <a:gd name="T3" fmla="*/ 9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0" h="21">
                  <a:moveTo>
                    <a:pt x="270" y="21"/>
                  </a:moveTo>
                  <a:cubicBezTo>
                    <a:pt x="186" y="0"/>
                    <a:pt x="87" y="9"/>
                    <a:pt x="0" y="9"/>
                  </a:cubicBezTo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182" name="AutoShape 54"/>
          <p:cNvSpPr>
            <a:spLocks noChangeArrowheads="1"/>
          </p:cNvSpPr>
          <p:nvPr/>
        </p:nvSpPr>
        <p:spPr bwMode="auto">
          <a:xfrm>
            <a:off x="6527800" y="671512"/>
            <a:ext cx="2616200" cy="5195887"/>
          </a:xfrm>
          <a:prstGeom prst="cloudCallout">
            <a:avLst>
              <a:gd name="adj1" fmla="val 34477"/>
              <a:gd name="adj2" fmla="val 83519"/>
            </a:avLst>
          </a:prstGeom>
          <a:solidFill>
            <a:srgbClr val="00FF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3600" err="1">
                <a:solidFill>
                  <a:srgbClr val="0000FF"/>
                </a:solidFill>
              </a:rPr>
              <a:t>Quan</a:t>
            </a: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 err="1">
                <a:solidFill>
                  <a:srgbClr val="0000FF"/>
                </a:solidFill>
              </a:rPr>
              <a:t>sát</a:t>
            </a: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 err="1">
                <a:solidFill>
                  <a:srgbClr val="0000FF"/>
                </a:solidFill>
              </a:rPr>
              <a:t>và</a:t>
            </a: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 err="1">
                <a:solidFill>
                  <a:srgbClr val="0000FF"/>
                </a:solidFill>
              </a:rPr>
              <a:t>dự</a:t>
            </a: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 err="1">
                <a:solidFill>
                  <a:srgbClr val="0000FF"/>
                </a:solidFill>
              </a:rPr>
              <a:t>đoán</a:t>
            </a: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 err="1">
                <a:solidFill>
                  <a:srgbClr val="0000FF"/>
                </a:solidFill>
              </a:rPr>
              <a:t>cây</a:t>
            </a: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 err="1">
                <a:solidFill>
                  <a:srgbClr val="0000FF"/>
                </a:solidFill>
              </a:rPr>
              <a:t>nào</a:t>
            </a:r>
            <a:r>
              <a:rPr lang="en-US" sz="3600">
                <a:solidFill>
                  <a:srgbClr val="0000FF"/>
                </a:solidFill>
              </a:rPr>
              <a:t>  </a:t>
            </a:r>
            <a:r>
              <a:rPr lang="en-US" sz="3600" err="1">
                <a:solidFill>
                  <a:srgbClr val="0000FF"/>
                </a:solidFill>
              </a:rPr>
              <a:t>xanh</a:t>
            </a: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 err="1">
                <a:solidFill>
                  <a:srgbClr val="0000FF"/>
                </a:solidFill>
              </a:rPr>
              <a:t>tốt</a:t>
            </a: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 err="1">
                <a:solidFill>
                  <a:srgbClr val="0000FF"/>
                </a:solidFill>
              </a:rPr>
              <a:t>hơn</a:t>
            </a:r>
            <a:r>
              <a:rPr lang="en-US" sz="3600">
                <a:solidFill>
                  <a:srgbClr val="0000FF"/>
                </a:solidFill>
              </a:rPr>
              <a:t>?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3000"/>
                                        <p:tgtEl>
                                          <p:spTgt spid="176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3000" fill="hold"/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17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17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7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6" grpId="0"/>
      <p:bldP spid="176137" grpId="0"/>
      <p:bldP spid="176143" grpId="0" animBg="1"/>
      <p:bldP spid="176143" grpId="1" animBg="1"/>
      <p:bldP spid="1761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3" name="Picture 5" descr="Untitled-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68" y="2764971"/>
            <a:ext cx="2538413" cy="394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4" name="Picture 6" descr="Untitled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43200"/>
            <a:ext cx="2514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777082" y="6400800"/>
            <a:ext cx="2570162" cy="4572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800" err="1">
                <a:solidFill>
                  <a:schemeClr val="tx2"/>
                </a:solidFill>
                <a:cs typeface="Times New Roman" pitchFamily="18" charset="0"/>
              </a:rPr>
              <a:t>Xanh</a:t>
            </a:r>
            <a:r>
              <a:rPr lang="en-US" sz="280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2"/>
                </a:solidFill>
                <a:cs typeface="Times New Roman" pitchFamily="18" charset="0"/>
              </a:rPr>
              <a:t>tốt</a:t>
            </a:r>
            <a:r>
              <a:rPr lang="en-US" sz="280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2"/>
                </a:solidFill>
                <a:cs typeface="Times New Roman" pitchFamily="18" charset="0"/>
              </a:rPr>
              <a:t>hơn</a:t>
            </a:r>
            <a:endParaRPr lang="en-US" sz="280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-152400" y="585152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err="1">
                <a:solidFill>
                  <a:srgbClr val="0000FF"/>
                </a:solidFill>
                <a:latin typeface="Arial" pitchFamily="34" charset="0"/>
              </a:rPr>
              <a:t>Hình</a:t>
            </a:r>
            <a:r>
              <a:rPr lang="en-US">
                <a:solidFill>
                  <a:srgbClr val="0000FF"/>
                </a:solidFill>
                <a:latin typeface="Arial" pitchFamily="34" charset="0"/>
              </a:rPr>
              <a:t> 3</a:t>
            </a:r>
          </a:p>
        </p:txBody>
      </p:sp>
      <p:sp>
        <p:nvSpPr>
          <p:cNvPr id="176137" name="Text Box 9"/>
          <p:cNvSpPr txBox="1">
            <a:spLocks noChangeArrowheads="1"/>
          </p:cNvSpPr>
          <p:nvPr/>
        </p:nvSpPr>
        <p:spPr bwMode="auto">
          <a:xfrm>
            <a:off x="4660900" y="646112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err="1">
                <a:solidFill>
                  <a:srgbClr val="0000FF"/>
                </a:solidFill>
                <a:latin typeface="Arial" pitchFamily="34" charset="0"/>
              </a:rPr>
              <a:t>Hình</a:t>
            </a:r>
            <a:r>
              <a:rPr lang="en-US">
                <a:solidFill>
                  <a:srgbClr val="0000FF"/>
                </a:solidFill>
                <a:latin typeface="Arial" pitchFamily="34" charset="0"/>
              </a:rPr>
              <a:t> 4</a:t>
            </a:r>
          </a:p>
        </p:txBody>
      </p:sp>
      <p:sp>
        <p:nvSpPr>
          <p:cNvPr id="176138" name="Oval 10"/>
          <p:cNvSpPr>
            <a:spLocks noChangeArrowheads="1"/>
          </p:cNvSpPr>
          <p:nvPr/>
        </p:nvSpPr>
        <p:spPr bwMode="auto">
          <a:xfrm>
            <a:off x="2971800" y="1895475"/>
            <a:ext cx="1524000" cy="8477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800">
                <a:cs typeface="Times New Roman" pitchFamily="18" charset="0"/>
              </a:rPr>
              <a:t>Vì sao?</a:t>
            </a:r>
          </a:p>
        </p:txBody>
      </p:sp>
      <p:sp>
        <p:nvSpPr>
          <p:cNvPr id="176139" name="Text Box 11"/>
          <p:cNvSpPr txBox="1">
            <a:spLocks noChangeArrowheads="1"/>
          </p:cNvSpPr>
          <p:nvPr/>
        </p:nvSpPr>
        <p:spPr bwMode="auto">
          <a:xfrm>
            <a:off x="533400" y="1981200"/>
            <a:ext cx="2362200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Đủ ánh sáng</a:t>
            </a:r>
          </a:p>
        </p:txBody>
      </p:sp>
      <p:sp>
        <p:nvSpPr>
          <p:cNvPr id="176140" name="Text Box 12"/>
          <p:cNvSpPr txBox="1">
            <a:spLocks noChangeArrowheads="1"/>
          </p:cNvSpPr>
          <p:nvPr/>
        </p:nvSpPr>
        <p:spPr bwMode="auto">
          <a:xfrm>
            <a:off x="4800600" y="1981200"/>
            <a:ext cx="2895600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Thiếu ánh sáng</a:t>
            </a:r>
          </a:p>
        </p:txBody>
      </p:sp>
      <p:sp>
        <p:nvSpPr>
          <p:cNvPr id="176141" name="Line 13"/>
          <p:cNvSpPr>
            <a:spLocks noChangeShapeType="1"/>
          </p:cNvSpPr>
          <p:nvPr/>
        </p:nvSpPr>
        <p:spPr bwMode="auto">
          <a:xfrm flipH="1" flipV="1">
            <a:off x="1981200" y="2514600"/>
            <a:ext cx="304800" cy="2286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 flipV="1">
            <a:off x="5715000" y="2438400"/>
            <a:ext cx="533400" cy="3048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43" name="Freeform 15"/>
          <p:cNvSpPr>
            <a:spLocks/>
          </p:cNvSpPr>
          <p:nvPr/>
        </p:nvSpPr>
        <p:spPr bwMode="auto">
          <a:xfrm>
            <a:off x="1680937" y="2786062"/>
            <a:ext cx="481013" cy="323850"/>
          </a:xfrm>
          <a:custGeom>
            <a:avLst/>
            <a:gdLst>
              <a:gd name="T0" fmla="*/ 2147483647 w 303"/>
              <a:gd name="T1" fmla="*/ 2147483647 h 204"/>
              <a:gd name="T2" fmla="*/ 2147483647 w 303"/>
              <a:gd name="T3" fmla="*/ 2147483647 h 204"/>
              <a:gd name="T4" fmla="*/ 2147483647 w 303"/>
              <a:gd name="T5" fmla="*/ 2147483647 h 204"/>
              <a:gd name="T6" fmla="*/ 2147483647 w 303"/>
              <a:gd name="T7" fmla="*/ 2147483647 h 204"/>
              <a:gd name="T8" fmla="*/ 2147483647 w 303"/>
              <a:gd name="T9" fmla="*/ 2147483647 h 204"/>
              <a:gd name="T10" fmla="*/ 2147483647 w 303"/>
              <a:gd name="T11" fmla="*/ 2147483647 h 204"/>
              <a:gd name="T12" fmla="*/ 2147483647 w 303"/>
              <a:gd name="T13" fmla="*/ 2147483647 h 204"/>
              <a:gd name="T14" fmla="*/ 2147483647 w 303"/>
              <a:gd name="T15" fmla="*/ 2147483647 h 204"/>
              <a:gd name="T16" fmla="*/ 2147483647 w 303"/>
              <a:gd name="T17" fmla="*/ 2147483647 h 204"/>
              <a:gd name="T18" fmla="*/ 2147483647 w 303"/>
              <a:gd name="T19" fmla="*/ 2147483647 h 204"/>
              <a:gd name="T20" fmla="*/ 2147483647 w 303"/>
              <a:gd name="T21" fmla="*/ 2147483647 h 204"/>
              <a:gd name="T22" fmla="*/ 2147483647 w 303"/>
              <a:gd name="T23" fmla="*/ 2147483647 h 204"/>
              <a:gd name="T24" fmla="*/ 2147483647 w 303"/>
              <a:gd name="T25" fmla="*/ 2147483647 h 204"/>
              <a:gd name="T26" fmla="*/ 2147483647 w 303"/>
              <a:gd name="T27" fmla="*/ 2147483647 h 204"/>
              <a:gd name="T28" fmla="*/ 2147483647 w 303"/>
              <a:gd name="T29" fmla="*/ 2147483647 h 204"/>
              <a:gd name="T30" fmla="*/ 2147483647 w 303"/>
              <a:gd name="T31" fmla="*/ 2147483647 h 204"/>
              <a:gd name="T32" fmla="*/ 2147483647 w 303"/>
              <a:gd name="T33" fmla="*/ 2147483647 h 204"/>
              <a:gd name="T34" fmla="*/ 2147483647 w 303"/>
              <a:gd name="T35" fmla="*/ 0 h 204"/>
              <a:gd name="T36" fmla="*/ 2147483647 w 303"/>
              <a:gd name="T37" fmla="*/ 2147483647 h 20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3" h="204">
                <a:moveTo>
                  <a:pt x="32" y="3"/>
                </a:moveTo>
                <a:cubicBezTo>
                  <a:pt x="29" y="4"/>
                  <a:pt x="25" y="3"/>
                  <a:pt x="23" y="6"/>
                </a:cubicBezTo>
                <a:cubicBezTo>
                  <a:pt x="18" y="13"/>
                  <a:pt x="8" y="41"/>
                  <a:pt x="5" y="51"/>
                </a:cubicBezTo>
                <a:cubicBezTo>
                  <a:pt x="7" y="90"/>
                  <a:pt x="0" y="106"/>
                  <a:pt x="17" y="132"/>
                </a:cubicBezTo>
                <a:cubicBezTo>
                  <a:pt x="20" y="149"/>
                  <a:pt x="22" y="151"/>
                  <a:pt x="38" y="156"/>
                </a:cubicBezTo>
                <a:cubicBezTo>
                  <a:pt x="49" y="188"/>
                  <a:pt x="63" y="181"/>
                  <a:pt x="95" y="192"/>
                </a:cubicBezTo>
                <a:cubicBezTo>
                  <a:pt x="104" y="195"/>
                  <a:pt x="113" y="198"/>
                  <a:pt x="122" y="201"/>
                </a:cubicBezTo>
                <a:cubicBezTo>
                  <a:pt x="125" y="202"/>
                  <a:pt x="131" y="204"/>
                  <a:pt x="131" y="204"/>
                </a:cubicBezTo>
                <a:cubicBezTo>
                  <a:pt x="159" y="203"/>
                  <a:pt x="187" y="204"/>
                  <a:pt x="215" y="201"/>
                </a:cubicBezTo>
                <a:cubicBezTo>
                  <a:pt x="225" y="200"/>
                  <a:pt x="242" y="189"/>
                  <a:pt x="242" y="189"/>
                </a:cubicBezTo>
                <a:cubicBezTo>
                  <a:pt x="246" y="177"/>
                  <a:pt x="251" y="172"/>
                  <a:pt x="263" y="168"/>
                </a:cubicBezTo>
                <a:cubicBezTo>
                  <a:pt x="264" y="165"/>
                  <a:pt x="264" y="161"/>
                  <a:pt x="266" y="159"/>
                </a:cubicBezTo>
                <a:cubicBezTo>
                  <a:pt x="268" y="156"/>
                  <a:pt x="273" y="156"/>
                  <a:pt x="275" y="153"/>
                </a:cubicBezTo>
                <a:cubicBezTo>
                  <a:pt x="284" y="139"/>
                  <a:pt x="284" y="122"/>
                  <a:pt x="293" y="108"/>
                </a:cubicBezTo>
                <a:cubicBezTo>
                  <a:pt x="294" y="99"/>
                  <a:pt x="294" y="90"/>
                  <a:pt x="296" y="81"/>
                </a:cubicBezTo>
                <a:cubicBezTo>
                  <a:pt x="297" y="78"/>
                  <a:pt x="302" y="76"/>
                  <a:pt x="302" y="72"/>
                </a:cubicBezTo>
                <a:cubicBezTo>
                  <a:pt x="303" y="66"/>
                  <a:pt x="294" y="43"/>
                  <a:pt x="293" y="39"/>
                </a:cubicBezTo>
                <a:cubicBezTo>
                  <a:pt x="288" y="25"/>
                  <a:pt x="288" y="0"/>
                  <a:pt x="269" y="0"/>
                </a:cubicBezTo>
                <a:cubicBezTo>
                  <a:pt x="190" y="0"/>
                  <a:pt x="111" y="2"/>
                  <a:pt x="32" y="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76144" name="Group 16"/>
          <p:cNvGrpSpPr>
            <a:grpSpLocks/>
          </p:cNvGrpSpPr>
          <p:nvPr/>
        </p:nvGrpSpPr>
        <p:grpSpPr bwMode="auto">
          <a:xfrm>
            <a:off x="1366612" y="2909888"/>
            <a:ext cx="1109662" cy="604838"/>
            <a:chOff x="1443" y="1446"/>
            <a:chExt cx="699" cy="381"/>
          </a:xfrm>
        </p:grpSpPr>
        <p:sp>
          <p:nvSpPr>
            <p:cNvPr id="49185" name="Freeform 17"/>
            <p:cNvSpPr>
              <a:spLocks/>
            </p:cNvSpPr>
            <p:nvPr/>
          </p:nvSpPr>
          <p:spPr bwMode="auto">
            <a:xfrm>
              <a:off x="1971" y="1491"/>
              <a:ext cx="147" cy="30"/>
            </a:xfrm>
            <a:custGeom>
              <a:avLst/>
              <a:gdLst>
                <a:gd name="T0" fmla="*/ 147 w 147"/>
                <a:gd name="T1" fmla="*/ 30 h 30"/>
                <a:gd name="T2" fmla="*/ 87 w 147"/>
                <a:gd name="T3" fmla="*/ 18 h 30"/>
                <a:gd name="T4" fmla="*/ 0 w 147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7" h="30">
                  <a:moveTo>
                    <a:pt x="147" y="30"/>
                  </a:moveTo>
                  <a:cubicBezTo>
                    <a:pt x="125" y="24"/>
                    <a:pt x="110" y="20"/>
                    <a:pt x="87" y="18"/>
                  </a:cubicBezTo>
                  <a:cubicBezTo>
                    <a:pt x="58" y="11"/>
                    <a:pt x="30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6" name="Freeform 18"/>
            <p:cNvSpPr>
              <a:spLocks/>
            </p:cNvSpPr>
            <p:nvPr/>
          </p:nvSpPr>
          <p:spPr bwMode="auto">
            <a:xfrm>
              <a:off x="1956" y="1530"/>
              <a:ext cx="186" cy="102"/>
            </a:xfrm>
            <a:custGeom>
              <a:avLst/>
              <a:gdLst>
                <a:gd name="T0" fmla="*/ 186 w 186"/>
                <a:gd name="T1" fmla="*/ 102 h 102"/>
                <a:gd name="T2" fmla="*/ 141 w 186"/>
                <a:gd name="T3" fmla="*/ 81 h 102"/>
                <a:gd name="T4" fmla="*/ 105 w 186"/>
                <a:gd name="T5" fmla="*/ 57 h 102"/>
                <a:gd name="T6" fmla="*/ 33 w 186"/>
                <a:gd name="T7" fmla="*/ 21 h 102"/>
                <a:gd name="T8" fmla="*/ 0 w 186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" h="102">
                  <a:moveTo>
                    <a:pt x="186" y="102"/>
                  </a:moveTo>
                  <a:cubicBezTo>
                    <a:pt x="172" y="93"/>
                    <a:pt x="154" y="90"/>
                    <a:pt x="141" y="81"/>
                  </a:cubicBezTo>
                  <a:cubicBezTo>
                    <a:pt x="128" y="72"/>
                    <a:pt x="120" y="62"/>
                    <a:pt x="105" y="57"/>
                  </a:cubicBezTo>
                  <a:cubicBezTo>
                    <a:pt x="88" y="40"/>
                    <a:pt x="56" y="29"/>
                    <a:pt x="33" y="21"/>
                  </a:cubicBezTo>
                  <a:cubicBezTo>
                    <a:pt x="22" y="17"/>
                    <a:pt x="11" y="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7" name="Freeform 19"/>
            <p:cNvSpPr>
              <a:spLocks/>
            </p:cNvSpPr>
            <p:nvPr/>
          </p:nvSpPr>
          <p:spPr bwMode="auto">
            <a:xfrm>
              <a:off x="1932" y="1566"/>
              <a:ext cx="147" cy="153"/>
            </a:xfrm>
            <a:custGeom>
              <a:avLst/>
              <a:gdLst>
                <a:gd name="T0" fmla="*/ 147 w 147"/>
                <a:gd name="T1" fmla="*/ 153 h 153"/>
                <a:gd name="T2" fmla="*/ 111 w 147"/>
                <a:gd name="T3" fmla="*/ 111 h 153"/>
                <a:gd name="T4" fmla="*/ 84 w 147"/>
                <a:gd name="T5" fmla="*/ 87 h 153"/>
                <a:gd name="T6" fmla="*/ 66 w 147"/>
                <a:gd name="T7" fmla="*/ 75 h 153"/>
                <a:gd name="T8" fmla="*/ 54 w 147"/>
                <a:gd name="T9" fmla="*/ 63 h 153"/>
                <a:gd name="T10" fmla="*/ 51 w 147"/>
                <a:gd name="T11" fmla="*/ 54 h 153"/>
                <a:gd name="T12" fmla="*/ 42 w 147"/>
                <a:gd name="T13" fmla="*/ 48 h 153"/>
                <a:gd name="T14" fmla="*/ 18 w 147"/>
                <a:gd name="T15" fmla="*/ 30 h 153"/>
                <a:gd name="T16" fmla="*/ 0 w 147"/>
                <a:gd name="T17" fmla="*/ 0 h 1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" h="153">
                  <a:moveTo>
                    <a:pt x="147" y="153"/>
                  </a:moveTo>
                  <a:cubicBezTo>
                    <a:pt x="141" y="134"/>
                    <a:pt x="127" y="122"/>
                    <a:pt x="111" y="111"/>
                  </a:cubicBezTo>
                  <a:cubicBezTo>
                    <a:pt x="107" y="99"/>
                    <a:pt x="95" y="93"/>
                    <a:pt x="84" y="87"/>
                  </a:cubicBezTo>
                  <a:cubicBezTo>
                    <a:pt x="78" y="83"/>
                    <a:pt x="66" y="75"/>
                    <a:pt x="66" y="75"/>
                  </a:cubicBezTo>
                  <a:cubicBezTo>
                    <a:pt x="58" y="51"/>
                    <a:pt x="70" y="79"/>
                    <a:pt x="54" y="63"/>
                  </a:cubicBezTo>
                  <a:cubicBezTo>
                    <a:pt x="52" y="61"/>
                    <a:pt x="53" y="56"/>
                    <a:pt x="51" y="54"/>
                  </a:cubicBezTo>
                  <a:cubicBezTo>
                    <a:pt x="49" y="51"/>
                    <a:pt x="45" y="50"/>
                    <a:pt x="42" y="48"/>
                  </a:cubicBezTo>
                  <a:cubicBezTo>
                    <a:pt x="35" y="37"/>
                    <a:pt x="29" y="37"/>
                    <a:pt x="18" y="30"/>
                  </a:cubicBezTo>
                  <a:cubicBezTo>
                    <a:pt x="9" y="3"/>
                    <a:pt x="10" y="2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8" name="Freeform 20"/>
            <p:cNvSpPr>
              <a:spLocks/>
            </p:cNvSpPr>
            <p:nvPr/>
          </p:nvSpPr>
          <p:spPr bwMode="auto">
            <a:xfrm>
              <a:off x="1895" y="1580"/>
              <a:ext cx="76" cy="91"/>
            </a:xfrm>
            <a:custGeom>
              <a:avLst/>
              <a:gdLst>
                <a:gd name="T0" fmla="*/ 76 w 76"/>
                <a:gd name="T1" fmla="*/ 91 h 91"/>
                <a:gd name="T2" fmla="*/ 31 w 76"/>
                <a:gd name="T3" fmla="*/ 31 h 91"/>
                <a:gd name="T4" fmla="*/ 19 w 76"/>
                <a:gd name="T5" fmla="*/ 19 h 91"/>
                <a:gd name="T6" fmla="*/ 10 w 76"/>
                <a:gd name="T7" fmla="*/ 7 h 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6" h="91">
                  <a:moveTo>
                    <a:pt x="76" y="91"/>
                  </a:moveTo>
                  <a:cubicBezTo>
                    <a:pt x="62" y="71"/>
                    <a:pt x="51" y="45"/>
                    <a:pt x="31" y="31"/>
                  </a:cubicBezTo>
                  <a:cubicBezTo>
                    <a:pt x="23" y="7"/>
                    <a:pt x="35" y="35"/>
                    <a:pt x="19" y="19"/>
                  </a:cubicBezTo>
                  <a:cubicBezTo>
                    <a:pt x="0" y="0"/>
                    <a:pt x="29" y="17"/>
                    <a:pt x="10" y="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9" name="Freeform 21"/>
            <p:cNvSpPr>
              <a:spLocks/>
            </p:cNvSpPr>
            <p:nvPr/>
          </p:nvSpPr>
          <p:spPr bwMode="auto">
            <a:xfrm>
              <a:off x="1848" y="1623"/>
              <a:ext cx="90" cy="204"/>
            </a:xfrm>
            <a:custGeom>
              <a:avLst/>
              <a:gdLst>
                <a:gd name="T0" fmla="*/ 90 w 90"/>
                <a:gd name="T1" fmla="*/ 204 h 204"/>
                <a:gd name="T2" fmla="*/ 72 w 90"/>
                <a:gd name="T3" fmla="*/ 153 h 204"/>
                <a:gd name="T4" fmla="*/ 54 w 90"/>
                <a:gd name="T5" fmla="*/ 135 h 204"/>
                <a:gd name="T6" fmla="*/ 39 w 90"/>
                <a:gd name="T7" fmla="*/ 108 h 204"/>
                <a:gd name="T8" fmla="*/ 12 w 90"/>
                <a:gd name="T9" fmla="*/ 36 h 204"/>
                <a:gd name="T10" fmla="*/ 0 w 90"/>
                <a:gd name="T11" fmla="*/ 0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" h="204">
                  <a:moveTo>
                    <a:pt x="90" y="204"/>
                  </a:moveTo>
                  <a:cubicBezTo>
                    <a:pt x="81" y="190"/>
                    <a:pt x="83" y="164"/>
                    <a:pt x="72" y="153"/>
                  </a:cubicBezTo>
                  <a:cubicBezTo>
                    <a:pt x="66" y="147"/>
                    <a:pt x="54" y="135"/>
                    <a:pt x="54" y="135"/>
                  </a:cubicBezTo>
                  <a:cubicBezTo>
                    <a:pt x="51" y="125"/>
                    <a:pt x="42" y="118"/>
                    <a:pt x="39" y="108"/>
                  </a:cubicBezTo>
                  <a:cubicBezTo>
                    <a:pt x="31" y="84"/>
                    <a:pt x="20" y="61"/>
                    <a:pt x="12" y="36"/>
                  </a:cubicBezTo>
                  <a:cubicBezTo>
                    <a:pt x="8" y="23"/>
                    <a:pt x="0" y="14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0" name="Freeform 22"/>
            <p:cNvSpPr>
              <a:spLocks/>
            </p:cNvSpPr>
            <p:nvPr/>
          </p:nvSpPr>
          <p:spPr bwMode="auto">
            <a:xfrm>
              <a:off x="1812" y="1635"/>
              <a:ext cx="9" cy="102"/>
            </a:xfrm>
            <a:custGeom>
              <a:avLst/>
              <a:gdLst>
                <a:gd name="T0" fmla="*/ 9 w 9"/>
                <a:gd name="T1" fmla="*/ 102 h 102"/>
                <a:gd name="T2" fmla="*/ 0 w 9"/>
                <a:gd name="T3" fmla="*/ 0 h 1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02">
                  <a:moveTo>
                    <a:pt x="9" y="102"/>
                  </a:moveTo>
                  <a:cubicBezTo>
                    <a:pt x="6" y="68"/>
                    <a:pt x="0" y="34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1" name="Freeform 23"/>
            <p:cNvSpPr>
              <a:spLocks/>
            </p:cNvSpPr>
            <p:nvPr/>
          </p:nvSpPr>
          <p:spPr bwMode="auto">
            <a:xfrm>
              <a:off x="1713" y="1623"/>
              <a:ext cx="60" cy="174"/>
            </a:xfrm>
            <a:custGeom>
              <a:avLst/>
              <a:gdLst>
                <a:gd name="T0" fmla="*/ 0 w 60"/>
                <a:gd name="T1" fmla="*/ 174 h 174"/>
                <a:gd name="T2" fmla="*/ 12 w 60"/>
                <a:gd name="T3" fmla="*/ 141 h 174"/>
                <a:gd name="T4" fmla="*/ 42 w 60"/>
                <a:gd name="T5" fmla="*/ 60 h 174"/>
                <a:gd name="T6" fmla="*/ 60 w 60"/>
                <a:gd name="T7" fmla="*/ 0 h 1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174">
                  <a:moveTo>
                    <a:pt x="0" y="174"/>
                  </a:moveTo>
                  <a:cubicBezTo>
                    <a:pt x="3" y="161"/>
                    <a:pt x="8" y="153"/>
                    <a:pt x="12" y="141"/>
                  </a:cubicBezTo>
                  <a:cubicBezTo>
                    <a:pt x="14" y="121"/>
                    <a:pt x="20" y="67"/>
                    <a:pt x="42" y="60"/>
                  </a:cubicBezTo>
                  <a:cubicBezTo>
                    <a:pt x="51" y="47"/>
                    <a:pt x="60" y="17"/>
                    <a:pt x="6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2" name="Freeform 24"/>
            <p:cNvSpPr>
              <a:spLocks/>
            </p:cNvSpPr>
            <p:nvPr/>
          </p:nvSpPr>
          <p:spPr bwMode="auto">
            <a:xfrm>
              <a:off x="1662" y="1608"/>
              <a:ext cx="71" cy="129"/>
            </a:xfrm>
            <a:custGeom>
              <a:avLst/>
              <a:gdLst>
                <a:gd name="T0" fmla="*/ 66 w 71"/>
                <a:gd name="T1" fmla="*/ 0 h 129"/>
                <a:gd name="T2" fmla="*/ 51 w 71"/>
                <a:gd name="T3" fmla="*/ 36 h 129"/>
                <a:gd name="T4" fmla="*/ 48 w 71"/>
                <a:gd name="T5" fmla="*/ 45 h 129"/>
                <a:gd name="T6" fmla="*/ 39 w 71"/>
                <a:gd name="T7" fmla="*/ 51 h 129"/>
                <a:gd name="T8" fmla="*/ 15 w 71"/>
                <a:gd name="T9" fmla="*/ 123 h 129"/>
                <a:gd name="T10" fmla="*/ 0 w 71"/>
                <a:gd name="T11" fmla="*/ 129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129">
                  <a:moveTo>
                    <a:pt x="66" y="0"/>
                  </a:moveTo>
                  <a:cubicBezTo>
                    <a:pt x="71" y="14"/>
                    <a:pt x="61" y="26"/>
                    <a:pt x="51" y="36"/>
                  </a:cubicBezTo>
                  <a:cubicBezTo>
                    <a:pt x="50" y="39"/>
                    <a:pt x="50" y="43"/>
                    <a:pt x="48" y="45"/>
                  </a:cubicBezTo>
                  <a:cubicBezTo>
                    <a:pt x="46" y="48"/>
                    <a:pt x="41" y="48"/>
                    <a:pt x="39" y="51"/>
                  </a:cubicBezTo>
                  <a:cubicBezTo>
                    <a:pt x="27" y="70"/>
                    <a:pt x="22" y="101"/>
                    <a:pt x="15" y="123"/>
                  </a:cubicBezTo>
                  <a:cubicBezTo>
                    <a:pt x="13" y="128"/>
                    <a:pt x="5" y="127"/>
                    <a:pt x="0" y="1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3" name="Freeform 25"/>
            <p:cNvSpPr>
              <a:spLocks/>
            </p:cNvSpPr>
            <p:nvPr/>
          </p:nvSpPr>
          <p:spPr bwMode="auto">
            <a:xfrm>
              <a:off x="1560" y="1599"/>
              <a:ext cx="129" cy="133"/>
            </a:xfrm>
            <a:custGeom>
              <a:avLst/>
              <a:gdLst>
                <a:gd name="T0" fmla="*/ 129 w 129"/>
                <a:gd name="T1" fmla="*/ 0 h 133"/>
                <a:gd name="T2" fmla="*/ 117 w 129"/>
                <a:gd name="T3" fmla="*/ 18 h 133"/>
                <a:gd name="T4" fmla="*/ 99 w 129"/>
                <a:gd name="T5" fmla="*/ 24 h 133"/>
                <a:gd name="T6" fmla="*/ 72 w 129"/>
                <a:gd name="T7" fmla="*/ 48 h 133"/>
                <a:gd name="T8" fmla="*/ 48 w 129"/>
                <a:gd name="T9" fmla="*/ 81 h 133"/>
                <a:gd name="T10" fmla="*/ 36 w 129"/>
                <a:gd name="T11" fmla="*/ 96 h 133"/>
                <a:gd name="T12" fmla="*/ 27 w 129"/>
                <a:gd name="T13" fmla="*/ 114 h 133"/>
                <a:gd name="T14" fmla="*/ 9 w 129"/>
                <a:gd name="T15" fmla="*/ 123 h 133"/>
                <a:gd name="T16" fmla="*/ 0 w 129"/>
                <a:gd name="T17" fmla="*/ 132 h 1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9" h="133">
                  <a:moveTo>
                    <a:pt x="129" y="0"/>
                  </a:moveTo>
                  <a:cubicBezTo>
                    <a:pt x="125" y="6"/>
                    <a:pt x="124" y="16"/>
                    <a:pt x="117" y="18"/>
                  </a:cubicBezTo>
                  <a:cubicBezTo>
                    <a:pt x="111" y="20"/>
                    <a:pt x="99" y="24"/>
                    <a:pt x="99" y="24"/>
                  </a:cubicBezTo>
                  <a:cubicBezTo>
                    <a:pt x="96" y="34"/>
                    <a:pt x="83" y="44"/>
                    <a:pt x="72" y="48"/>
                  </a:cubicBezTo>
                  <a:cubicBezTo>
                    <a:pt x="65" y="59"/>
                    <a:pt x="59" y="74"/>
                    <a:pt x="48" y="81"/>
                  </a:cubicBezTo>
                  <a:cubicBezTo>
                    <a:pt x="40" y="104"/>
                    <a:pt x="52" y="77"/>
                    <a:pt x="36" y="96"/>
                  </a:cubicBezTo>
                  <a:cubicBezTo>
                    <a:pt x="26" y="108"/>
                    <a:pt x="41" y="103"/>
                    <a:pt x="27" y="114"/>
                  </a:cubicBezTo>
                  <a:cubicBezTo>
                    <a:pt x="22" y="118"/>
                    <a:pt x="15" y="119"/>
                    <a:pt x="9" y="123"/>
                  </a:cubicBezTo>
                  <a:cubicBezTo>
                    <a:pt x="2" y="133"/>
                    <a:pt x="7" y="132"/>
                    <a:pt x="0" y="13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4" name="Freeform 26"/>
            <p:cNvSpPr>
              <a:spLocks/>
            </p:cNvSpPr>
            <p:nvPr/>
          </p:nvSpPr>
          <p:spPr bwMode="auto">
            <a:xfrm>
              <a:off x="1509" y="1581"/>
              <a:ext cx="156" cy="111"/>
            </a:xfrm>
            <a:custGeom>
              <a:avLst/>
              <a:gdLst>
                <a:gd name="T0" fmla="*/ 0 w 156"/>
                <a:gd name="T1" fmla="*/ 111 h 111"/>
                <a:gd name="T2" fmla="*/ 33 w 156"/>
                <a:gd name="T3" fmla="*/ 102 h 111"/>
                <a:gd name="T4" fmla="*/ 78 w 156"/>
                <a:gd name="T5" fmla="*/ 63 h 111"/>
                <a:gd name="T6" fmla="*/ 108 w 156"/>
                <a:gd name="T7" fmla="*/ 33 h 111"/>
                <a:gd name="T8" fmla="*/ 126 w 156"/>
                <a:gd name="T9" fmla="*/ 21 h 111"/>
                <a:gd name="T10" fmla="*/ 147 w 156"/>
                <a:gd name="T11" fmla="*/ 3 h 111"/>
                <a:gd name="T12" fmla="*/ 156 w 156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111">
                  <a:moveTo>
                    <a:pt x="0" y="111"/>
                  </a:moveTo>
                  <a:cubicBezTo>
                    <a:pt x="27" y="104"/>
                    <a:pt x="16" y="108"/>
                    <a:pt x="33" y="102"/>
                  </a:cubicBezTo>
                  <a:cubicBezTo>
                    <a:pt x="46" y="83"/>
                    <a:pt x="59" y="76"/>
                    <a:pt x="78" y="63"/>
                  </a:cubicBezTo>
                  <a:cubicBezTo>
                    <a:pt x="94" y="39"/>
                    <a:pt x="84" y="49"/>
                    <a:pt x="108" y="33"/>
                  </a:cubicBezTo>
                  <a:cubicBezTo>
                    <a:pt x="114" y="29"/>
                    <a:pt x="126" y="21"/>
                    <a:pt x="126" y="21"/>
                  </a:cubicBezTo>
                  <a:cubicBezTo>
                    <a:pt x="130" y="10"/>
                    <a:pt x="137" y="8"/>
                    <a:pt x="147" y="3"/>
                  </a:cubicBezTo>
                  <a:cubicBezTo>
                    <a:pt x="150" y="2"/>
                    <a:pt x="156" y="0"/>
                    <a:pt x="15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5" name="Freeform 27"/>
            <p:cNvSpPr>
              <a:spLocks/>
            </p:cNvSpPr>
            <p:nvPr/>
          </p:nvSpPr>
          <p:spPr bwMode="auto">
            <a:xfrm>
              <a:off x="1443" y="1542"/>
              <a:ext cx="192" cy="75"/>
            </a:xfrm>
            <a:custGeom>
              <a:avLst/>
              <a:gdLst>
                <a:gd name="T0" fmla="*/ 0 w 192"/>
                <a:gd name="T1" fmla="*/ 75 h 75"/>
                <a:gd name="T2" fmla="*/ 24 w 192"/>
                <a:gd name="T3" fmla="*/ 69 h 75"/>
                <a:gd name="T4" fmla="*/ 30 w 192"/>
                <a:gd name="T5" fmla="*/ 60 h 75"/>
                <a:gd name="T6" fmla="*/ 39 w 192"/>
                <a:gd name="T7" fmla="*/ 57 h 75"/>
                <a:gd name="T8" fmla="*/ 114 w 192"/>
                <a:gd name="T9" fmla="*/ 36 h 75"/>
                <a:gd name="T10" fmla="*/ 159 w 192"/>
                <a:gd name="T11" fmla="*/ 12 h 75"/>
                <a:gd name="T12" fmla="*/ 192 w 192"/>
                <a:gd name="T13" fmla="*/ 0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" h="75">
                  <a:moveTo>
                    <a:pt x="0" y="75"/>
                  </a:moveTo>
                  <a:cubicBezTo>
                    <a:pt x="8" y="73"/>
                    <a:pt x="16" y="71"/>
                    <a:pt x="24" y="69"/>
                  </a:cubicBezTo>
                  <a:cubicBezTo>
                    <a:pt x="27" y="68"/>
                    <a:pt x="27" y="62"/>
                    <a:pt x="30" y="60"/>
                  </a:cubicBezTo>
                  <a:cubicBezTo>
                    <a:pt x="32" y="58"/>
                    <a:pt x="36" y="58"/>
                    <a:pt x="39" y="57"/>
                  </a:cubicBezTo>
                  <a:cubicBezTo>
                    <a:pt x="62" y="52"/>
                    <a:pt x="92" y="47"/>
                    <a:pt x="114" y="36"/>
                  </a:cubicBezTo>
                  <a:cubicBezTo>
                    <a:pt x="127" y="30"/>
                    <a:pt x="146" y="16"/>
                    <a:pt x="159" y="12"/>
                  </a:cubicBezTo>
                  <a:cubicBezTo>
                    <a:pt x="170" y="8"/>
                    <a:pt x="181" y="5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6" name="Freeform 28"/>
            <p:cNvSpPr>
              <a:spLocks/>
            </p:cNvSpPr>
            <p:nvPr/>
          </p:nvSpPr>
          <p:spPr bwMode="auto">
            <a:xfrm>
              <a:off x="1449" y="1485"/>
              <a:ext cx="162" cy="12"/>
            </a:xfrm>
            <a:custGeom>
              <a:avLst/>
              <a:gdLst>
                <a:gd name="T0" fmla="*/ 162 w 162"/>
                <a:gd name="T1" fmla="*/ 0 h 12"/>
                <a:gd name="T2" fmla="*/ 0 w 162"/>
                <a:gd name="T3" fmla="*/ 12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2" h="12">
                  <a:moveTo>
                    <a:pt x="162" y="0"/>
                  </a:moveTo>
                  <a:cubicBezTo>
                    <a:pt x="95" y="3"/>
                    <a:pt x="69" y="12"/>
                    <a:pt x="0" y="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7" name="Freeform 29"/>
            <p:cNvSpPr>
              <a:spLocks/>
            </p:cNvSpPr>
            <p:nvPr/>
          </p:nvSpPr>
          <p:spPr bwMode="auto">
            <a:xfrm>
              <a:off x="1551" y="1446"/>
              <a:ext cx="63" cy="12"/>
            </a:xfrm>
            <a:custGeom>
              <a:avLst/>
              <a:gdLst>
                <a:gd name="T0" fmla="*/ 63 w 63"/>
                <a:gd name="T1" fmla="*/ 12 h 12"/>
                <a:gd name="T2" fmla="*/ 0 w 63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3" h="12">
                  <a:moveTo>
                    <a:pt x="63" y="12"/>
                  </a:moveTo>
                  <a:cubicBezTo>
                    <a:pt x="35" y="3"/>
                    <a:pt x="37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158" name="Group 30"/>
          <p:cNvGrpSpPr>
            <a:grpSpLocks/>
          </p:cNvGrpSpPr>
          <p:nvPr/>
        </p:nvGrpSpPr>
        <p:grpSpPr bwMode="auto">
          <a:xfrm>
            <a:off x="1219200" y="2819400"/>
            <a:ext cx="2052638" cy="1809750"/>
            <a:chOff x="1248" y="1401"/>
            <a:chExt cx="1293" cy="1140"/>
          </a:xfrm>
        </p:grpSpPr>
        <p:sp>
          <p:nvSpPr>
            <p:cNvPr id="49171" name="Freeform 31"/>
            <p:cNvSpPr>
              <a:spLocks/>
            </p:cNvSpPr>
            <p:nvPr/>
          </p:nvSpPr>
          <p:spPr bwMode="auto">
            <a:xfrm>
              <a:off x="2097" y="1419"/>
              <a:ext cx="438" cy="21"/>
            </a:xfrm>
            <a:custGeom>
              <a:avLst/>
              <a:gdLst>
                <a:gd name="T0" fmla="*/ 438 w 438"/>
                <a:gd name="T1" fmla="*/ 21 h 21"/>
                <a:gd name="T2" fmla="*/ 180 w 438"/>
                <a:gd name="T3" fmla="*/ 12 h 21"/>
                <a:gd name="T4" fmla="*/ 0 w 438"/>
                <a:gd name="T5" fmla="*/ 3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8" h="21">
                  <a:moveTo>
                    <a:pt x="438" y="21"/>
                  </a:moveTo>
                  <a:cubicBezTo>
                    <a:pt x="345" y="16"/>
                    <a:pt x="287" y="14"/>
                    <a:pt x="180" y="12"/>
                  </a:cubicBezTo>
                  <a:cubicBezTo>
                    <a:pt x="121" y="0"/>
                    <a:pt x="63" y="3"/>
                    <a:pt x="0" y="3"/>
                  </a:cubicBezTo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2" name="Freeform 32"/>
            <p:cNvSpPr>
              <a:spLocks/>
            </p:cNvSpPr>
            <p:nvPr/>
          </p:nvSpPr>
          <p:spPr bwMode="auto">
            <a:xfrm>
              <a:off x="2091" y="1464"/>
              <a:ext cx="450" cy="75"/>
            </a:xfrm>
            <a:custGeom>
              <a:avLst/>
              <a:gdLst>
                <a:gd name="T0" fmla="*/ 450 w 450"/>
                <a:gd name="T1" fmla="*/ 75 h 75"/>
                <a:gd name="T2" fmla="*/ 327 w 450"/>
                <a:gd name="T3" fmla="*/ 54 h 75"/>
                <a:gd name="T4" fmla="*/ 264 w 450"/>
                <a:gd name="T5" fmla="*/ 45 h 75"/>
                <a:gd name="T6" fmla="*/ 177 w 450"/>
                <a:gd name="T7" fmla="*/ 30 h 75"/>
                <a:gd name="T8" fmla="*/ 27 w 450"/>
                <a:gd name="T9" fmla="*/ 6 h 75"/>
                <a:gd name="T10" fmla="*/ 0 w 450"/>
                <a:gd name="T11" fmla="*/ 0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0" h="75">
                  <a:moveTo>
                    <a:pt x="450" y="75"/>
                  </a:moveTo>
                  <a:cubicBezTo>
                    <a:pt x="436" y="65"/>
                    <a:pt x="348" y="56"/>
                    <a:pt x="327" y="54"/>
                  </a:cubicBezTo>
                  <a:cubicBezTo>
                    <a:pt x="295" y="43"/>
                    <a:pt x="315" y="48"/>
                    <a:pt x="264" y="45"/>
                  </a:cubicBezTo>
                  <a:cubicBezTo>
                    <a:pt x="231" y="34"/>
                    <a:pt x="216" y="32"/>
                    <a:pt x="177" y="30"/>
                  </a:cubicBezTo>
                  <a:cubicBezTo>
                    <a:pt x="127" y="20"/>
                    <a:pt x="78" y="13"/>
                    <a:pt x="27" y="6"/>
                  </a:cubicBezTo>
                  <a:cubicBezTo>
                    <a:pt x="17" y="5"/>
                    <a:pt x="10" y="0"/>
                    <a:pt x="0" y="0"/>
                  </a:cubicBezTo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3" name="Freeform 33"/>
            <p:cNvSpPr>
              <a:spLocks/>
            </p:cNvSpPr>
            <p:nvPr/>
          </p:nvSpPr>
          <p:spPr bwMode="auto">
            <a:xfrm>
              <a:off x="2112" y="1545"/>
              <a:ext cx="285" cy="66"/>
            </a:xfrm>
            <a:custGeom>
              <a:avLst/>
              <a:gdLst>
                <a:gd name="T0" fmla="*/ 285 w 285"/>
                <a:gd name="T1" fmla="*/ 66 h 66"/>
                <a:gd name="T2" fmla="*/ 174 w 285"/>
                <a:gd name="T3" fmla="*/ 39 h 66"/>
                <a:gd name="T4" fmla="*/ 69 w 285"/>
                <a:gd name="T5" fmla="*/ 15 h 66"/>
                <a:gd name="T6" fmla="*/ 0 w 285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5" h="66">
                  <a:moveTo>
                    <a:pt x="285" y="66"/>
                  </a:moveTo>
                  <a:cubicBezTo>
                    <a:pt x="248" y="60"/>
                    <a:pt x="211" y="45"/>
                    <a:pt x="174" y="39"/>
                  </a:cubicBezTo>
                  <a:cubicBezTo>
                    <a:pt x="139" y="33"/>
                    <a:pt x="103" y="26"/>
                    <a:pt x="69" y="15"/>
                  </a:cubicBezTo>
                  <a:cubicBezTo>
                    <a:pt x="46" y="7"/>
                    <a:pt x="22" y="11"/>
                    <a:pt x="0" y="0"/>
                  </a:cubicBezTo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4" name="Freeform 34"/>
            <p:cNvSpPr>
              <a:spLocks/>
            </p:cNvSpPr>
            <p:nvPr/>
          </p:nvSpPr>
          <p:spPr bwMode="auto">
            <a:xfrm>
              <a:off x="2079" y="1626"/>
              <a:ext cx="453" cy="261"/>
            </a:xfrm>
            <a:custGeom>
              <a:avLst/>
              <a:gdLst>
                <a:gd name="T0" fmla="*/ 453 w 453"/>
                <a:gd name="T1" fmla="*/ 261 h 261"/>
                <a:gd name="T2" fmla="*/ 408 w 453"/>
                <a:gd name="T3" fmla="*/ 234 h 261"/>
                <a:gd name="T4" fmla="*/ 390 w 453"/>
                <a:gd name="T5" fmla="*/ 228 h 261"/>
                <a:gd name="T6" fmla="*/ 336 w 453"/>
                <a:gd name="T7" fmla="*/ 198 h 261"/>
                <a:gd name="T8" fmla="*/ 231 w 453"/>
                <a:gd name="T9" fmla="*/ 135 h 261"/>
                <a:gd name="T10" fmla="*/ 150 w 453"/>
                <a:gd name="T11" fmla="*/ 78 h 261"/>
                <a:gd name="T12" fmla="*/ 78 w 453"/>
                <a:gd name="T13" fmla="*/ 42 h 261"/>
                <a:gd name="T14" fmla="*/ 42 w 453"/>
                <a:gd name="T15" fmla="*/ 18 h 261"/>
                <a:gd name="T16" fmla="*/ 0 w 453"/>
                <a:gd name="T17" fmla="*/ 0 h 2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3" h="261">
                  <a:moveTo>
                    <a:pt x="453" y="261"/>
                  </a:moveTo>
                  <a:cubicBezTo>
                    <a:pt x="436" y="255"/>
                    <a:pt x="423" y="244"/>
                    <a:pt x="408" y="234"/>
                  </a:cubicBezTo>
                  <a:cubicBezTo>
                    <a:pt x="403" y="230"/>
                    <a:pt x="395" y="232"/>
                    <a:pt x="390" y="228"/>
                  </a:cubicBezTo>
                  <a:cubicBezTo>
                    <a:pt x="372" y="216"/>
                    <a:pt x="353" y="210"/>
                    <a:pt x="336" y="198"/>
                  </a:cubicBezTo>
                  <a:cubicBezTo>
                    <a:pt x="319" y="173"/>
                    <a:pt x="259" y="151"/>
                    <a:pt x="231" y="135"/>
                  </a:cubicBezTo>
                  <a:cubicBezTo>
                    <a:pt x="202" y="119"/>
                    <a:pt x="177" y="96"/>
                    <a:pt x="150" y="78"/>
                  </a:cubicBezTo>
                  <a:cubicBezTo>
                    <a:pt x="128" y="63"/>
                    <a:pt x="101" y="55"/>
                    <a:pt x="78" y="42"/>
                  </a:cubicBezTo>
                  <a:cubicBezTo>
                    <a:pt x="66" y="35"/>
                    <a:pt x="54" y="26"/>
                    <a:pt x="42" y="18"/>
                  </a:cubicBezTo>
                  <a:cubicBezTo>
                    <a:pt x="31" y="11"/>
                    <a:pt x="12" y="6"/>
                    <a:pt x="0" y="0"/>
                  </a:cubicBezTo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5" name="Freeform 35"/>
            <p:cNvSpPr>
              <a:spLocks/>
            </p:cNvSpPr>
            <p:nvPr/>
          </p:nvSpPr>
          <p:spPr bwMode="auto">
            <a:xfrm>
              <a:off x="1977" y="1713"/>
              <a:ext cx="552" cy="765"/>
            </a:xfrm>
            <a:custGeom>
              <a:avLst/>
              <a:gdLst>
                <a:gd name="T0" fmla="*/ 552 w 552"/>
                <a:gd name="T1" fmla="*/ 765 h 765"/>
                <a:gd name="T2" fmla="*/ 528 w 552"/>
                <a:gd name="T3" fmla="*/ 732 h 765"/>
                <a:gd name="T4" fmla="*/ 468 w 552"/>
                <a:gd name="T5" fmla="*/ 654 h 765"/>
                <a:gd name="T6" fmla="*/ 456 w 552"/>
                <a:gd name="T7" fmla="*/ 636 h 765"/>
                <a:gd name="T8" fmla="*/ 396 w 552"/>
                <a:gd name="T9" fmla="*/ 549 h 765"/>
                <a:gd name="T10" fmla="*/ 372 w 552"/>
                <a:gd name="T11" fmla="*/ 516 h 765"/>
                <a:gd name="T12" fmla="*/ 348 w 552"/>
                <a:gd name="T13" fmla="*/ 483 h 765"/>
                <a:gd name="T14" fmla="*/ 336 w 552"/>
                <a:gd name="T15" fmla="*/ 468 h 765"/>
                <a:gd name="T16" fmla="*/ 312 w 552"/>
                <a:gd name="T17" fmla="*/ 435 h 765"/>
                <a:gd name="T18" fmla="*/ 291 w 552"/>
                <a:gd name="T19" fmla="*/ 408 h 765"/>
                <a:gd name="T20" fmla="*/ 279 w 552"/>
                <a:gd name="T21" fmla="*/ 393 h 765"/>
                <a:gd name="T22" fmla="*/ 255 w 552"/>
                <a:gd name="T23" fmla="*/ 363 h 765"/>
                <a:gd name="T24" fmla="*/ 231 w 552"/>
                <a:gd name="T25" fmla="*/ 330 h 765"/>
                <a:gd name="T26" fmla="*/ 195 w 552"/>
                <a:gd name="T27" fmla="*/ 276 h 765"/>
                <a:gd name="T28" fmla="*/ 171 w 552"/>
                <a:gd name="T29" fmla="*/ 246 h 765"/>
                <a:gd name="T30" fmla="*/ 144 w 552"/>
                <a:gd name="T31" fmla="*/ 210 h 765"/>
                <a:gd name="T32" fmla="*/ 117 w 552"/>
                <a:gd name="T33" fmla="*/ 156 h 765"/>
                <a:gd name="T34" fmla="*/ 99 w 552"/>
                <a:gd name="T35" fmla="*/ 147 h 765"/>
                <a:gd name="T36" fmla="*/ 93 w 552"/>
                <a:gd name="T37" fmla="*/ 138 h 765"/>
                <a:gd name="T38" fmla="*/ 84 w 552"/>
                <a:gd name="T39" fmla="*/ 132 h 765"/>
                <a:gd name="T40" fmla="*/ 39 w 552"/>
                <a:gd name="T41" fmla="*/ 60 h 765"/>
                <a:gd name="T42" fmla="*/ 27 w 552"/>
                <a:gd name="T43" fmla="*/ 45 h 765"/>
                <a:gd name="T44" fmla="*/ 12 w 552"/>
                <a:gd name="T45" fmla="*/ 18 h 765"/>
                <a:gd name="T46" fmla="*/ 0 w 552"/>
                <a:gd name="T47" fmla="*/ 0 h 76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52" h="765">
                  <a:moveTo>
                    <a:pt x="552" y="765"/>
                  </a:moveTo>
                  <a:cubicBezTo>
                    <a:pt x="548" y="752"/>
                    <a:pt x="536" y="743"/>
                    <a:pt x="528" y="732"/>
                  </a:cubicBezTo>
                  <a:cubicBezTo>
                    <a:pt x="508" y="706"/>
                    <a:pt x="496" y="673"/>
                    <a:pt x="468" y="654"/>
                  </a:cubicBezTo>
                  <a:cubicBezTo>
                    <a:pt x="461" y="633"/>
                    <a:pt x="471" y="658"/>
                    <a:pt x="456" y="636"/>
                  </a:cubicBezTo>
                  <a:cubicBezTo>
                    <a:pt x="437" y="607"/>
                    <a:pt x="427" y="569"/>
                    <a:pt x="396" y="549"/>
                  </a:cubicBezTo>
                  <a:cubicBezTo>
                    <a:pt x="393" y="539"/>
                    <a:pt x="380" y="524"/>
                    <a:pt x="372" y="516"/>
                  </a:cubicBezTo>
                  <a:cubicBezTo>
                    <a:pt x="369" y="506"/>
                    <a:pt x="356" y="491"/>
                    <a:pt x="348" y="483"/>
                  </a:cubicBezTo>
                  <a:cubicBezTo>
                    <a:pt x="340" y="460"/>
                    <a:pt x="352" y="487"/>
                    <a:pt x="336" y="468"/>
                  </a:cubicBezTo>
                  <a:cubicBezTo>
                    <a:pt x="327" y="457"/>
                    <a:pt x="325" y="444"/>
                    <a:pt x="312" y="435"/>
                  </a:cubicBezTo>
                  <a:cubicBezTo>
                    <a:pt x="298" y="413"/>
                    <a:pt x="305" y="422"/>
                    <a:pt x="291" y="408"/>
                  </a:cubicBezTo>
                  <a:cubicBezTo>
                    <a:pt x="283" y="385"/>
                    <a:pt x="295" y="412"/>
                    <a:pt x="279" y="393"/>
                  </a:cubicBezTo>
                  <a:cubicBezTo>
                    <a:pt x="270" y="381"/>
                    <a:pt x="271" y="368"/>
                    <a:pt x="255" y="363"/>
                  </a:cubicBezTo>
                  <a:cubicBezTo>
                    <a:pt x="252" y="353"/>
                    <a:pt x="239" y="338"/>
                    <a:pt x="231" y="330"/>
                  </a:cubicBezTo>
                  <a:cubicBezTo>
                    <a:pt x="225" y="313"/>
                    <a:pt x="208" y="289"/>
                    <a:pt x="195" y="276"/>
                  </a:cubicBezTo>
                  <a:cubicBezTo>
                    <a:pt x="191" y="265"/>
                    <a:pt x="181" y="252"/>
                    <a:pt x="171" y="246"/>
                  </a:cubicBezTo>
                  <a:cubicBezTo>
                    <a:pt x="163" y="233"/>
                    <a:pt x="153" y="223"/>
                    <a:pt x="144" y="210"/>
                  </a:cubicBezTo>
                  <a:cubicBezTo>
                    <a:pt x="135" y="196"/>
                    <a:pt x="128" y="167"/>
                    <a:pt x="117" y="156"/>
                  </a:cubicBezTo>
                  <a:cubicBezTo>
                    <a:pt x="112" y="151"/>
                    <a:pt x="105" y="151"/>
                    <a:pt x="99" y="147"/>
                  </a:cubicBezTo>
                  <a:cubicBezTo>
                    <a:pt x="97" y="144"/>
                    <a:pt x="96" y="141"/>
                    <a:pt x="93" y="138"/>
                  </a:cubicBezTo>
                  <a:cubicBezTo>
                    <a:pt x="90" y="135"/>
                    <a:pt x="86" y="135"/>
                    <a:pt x="84" y="132"/>
                  </a:cubicBezTo>
                  <a:cubicBezTo>
                    <a:pt x="67" y="111"/>
                    <a:pt x="58" y="79"/>
                    <a:pt x="39" y="60"/>
                  </a:cubicBezTo>
                  <a:cubicBezTo>
                    <a:pt x="31" y="37"/>
                    <a:pt x="43" y="64"/>
                    <a:pt x="27" y="45"/>
                  </a:cubicBezTo>
                  <a:cubicBezTo>
                    <a:pt x="21" y="37"/>
                    <a:pt x="18" y="27"/>
                    <a:pt x="12" y="18"/>
                  </a:cubicBezTo>
                  <a:cubicBezTo>
                    <a:pt x="8" y="12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6" name="Freeform 36"/>
            <p:cNvSpPr>
              <a:spLocks/>
            </p:cNvSpPr>
            <p:nvPr/>
          </p:nvSpPr>
          <p:spPr bwMode="auto">
            <a:xfrm>
              <a:off x="1857" y="1728"/>
              <a:ext cx="177" cy="465"/>
            </a:xfrm>
            <a:custGeom>
              <a:avLst/>
              <a:gdLst>
                <a:gd name="T0" fmla="*/ 177 w 177"/>
                <a:gd name="T1" fmla="*/ 465 h 465"/>
                <a:gd name="T2" fmla="*/ 153 w 177"/>
                <a:gd name="T3" fmla="*/ 420 h 465"/>
                <a:gd name="T4" fmla="*/ 108 w 177"/>
                <a:gd name="T5" fmla="*/ 294 h 465"/>
                <a:gd name="T6" fmla="*/ 78 w 177"/>
                <a:gd name="T7" fmla="*/ 213 h 465"/>
                <a:gd name="T8" fmla="*/ 33 w 177"/>
                <a:gd name="T9" fmla="*/ 102 h 465"/>
                <a:gd name="T10" fmla="*/ 18 w 177"/>
                <a:gd name="T11" fmla="*/ 51 h 465"/>
                <a:gd name="T12" fmla="*/ 0 w 177"/>
                <a:gd name="T13" fmla="*/ 0 h 4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" h="465">
                  <a:moveTo>
                    <a:pt x="177" y="465"/>
                  </a:moveTo>
                  <a:cubicBezTo>
                    <a:pt x="172" y="449"/>
                    <a:pt x="160" y="436"/>
                    <a:pt x="153" y="420"/>
                  </a:cubicBezTo>
                  <a:cubicBezTo>
                    <a:pt x="135" y="379"/>
                    <a:pt x="126" y="334"/>
                    <a:pt x="108" y="294"/>
                  </a:cubicBezTo>
                  <a:cubicBezTo>
                    <a:pt x="96" y="268"/>
                    <a:pt x="94" y="237"/>
                    <a:pt x="78" y="213"/>
                  </a:cubicBezTo>
                  <a:cubicBezTo>
                    <a:pt x="68" y="174"/>
                    <a:pt x="51" y="138"/>
                    <a:pt x="33" y="102"/>
                  </a:cubicBezTo>
                  <a:cubicBezTo>
                    <a:pt x="26" y="87"/>
                    <a:pt x="23" y="67"/>
                    <a:pt x="18" y="51"/>
                  </a:cubicBezTo>
                  <a:cubicBezTo>
                    <a:pt x="12" y="34"/>
                    <a:pt x="0" y="19"/>
                    <a:pt x="0" y="0"/>
                  </a:cubicBezTo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7" name="Freeform 37"/>
            <p:cNvSpPr>
              <a:spLocks/>
            </p:cNvSpPr>
            <p:nvPr/>
          </p:nvSpPr>
          <p:spPr bwMode="auto">
            <a:xfrm>
              <a:off x="1896" y="1704"/>
              <a:ext cx="66" cy="132"/>
            </a:xfrm>
            <a:custGeom>
              <a:avLst/>
              <a:gdLst>
                <a:gd name="T0" fmla="*/ 66 w 66"/>
                <a:gd name="T1" fmla="*/ 132 h 132"/>
                <a:gd name="T2" fmla="*/ 21 w 66"/>
                <a:gd name="T3" fmla="*/ 48 h 132"/>
                <a:gd name="T4" fmla="*/ 0 w 66"/>
                <a:gd name="T5" fmla="*/ 0 h 1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" h="132">
                  <a:moveTo>
                    <a:pt x="66" y="132"/>
                  </a:moveTo>
                  <a:cubicBezTo>
                    <a:pt x="58" y="101"/>
                    <a:pt x="43" y="70"/>
                    <a:pt x="21" y="48"/>
                  </a:cubicBezTo>
                  <a:cubicBezTo>
                    <a:pt x="17" y="37"/>
                    <a:pt x="7" y="7"/>
                    <a:pt x="0" y="0"/>
                  </a:cubicBezTo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8" name="Freeform 38"/>
            <p:cNvSpPr>
              <a:spLocks/>
            </p:cNvSpPr>
            <p:nvPr/>
          </p:nvSpPr>
          <p:spPr bwMode="auto">
            <a:xfrm>
              <a:off x="1746" y="1701"/>
              <a:ext cx="33" cy="840"/>
            </a:xfrm>
            <a:custGeom>
              <a:avLst/>
              <a:gdLst>
                <a:gd name="T0" fmla="*/ 0 w 33"/>
                <a:gd name="T1" fmla="*/ 840 h 840"/>
                <a:gd name="T2" fmla="*/ 15 w 33"/>
                <a:gd name="T3" fmla="*/ 498 h 840"/>
                <a:gd name="T4" fmla="*/ 27 w 33"/>
                <a:gd name="T5" fmla="*/ 354 h 840"/>
                <a:gd name="T6" fmla="*/ 30 w 33"/>
                <a:gd name="T7" fmla="*/ 165 h 840"/>
                <a:gd name="T8" fmla="*/ 33 w 33"/>
                <a:gd name="T9" fmla="*/ 0 h 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840">
                  <a:moveTo>
                    <a:pt x="0" y="840"/>
                  </a:moveTo>
                  <a:cubicBezTo>
                    <a:pt x="2" y="727"/>
                    <a:pt x="1" y="610"/>
                    <a:pt x="15" y="498"/>
                  </a:cubicBezTo>
                  <a:cubicBezTo>
                    <a:pt x="17" y="453"/>
                    <a:pt x="12" y="398"/>
                    <a:pt x="27" y="354"/>
                  </a:cubicBezTo>
                  <a:cubicBezTo>
                    <a:pt x="28" y="291"/>
                    <a:pt x="29" y="228"/>
                    <a:pt x="30" y="165"/>
                  </a:cubicBezTo>
                  <a:cubicBezTo>
                    <a:pt x="31" y="110"/>
                    <a:pt x="33" y="0"/>
                    <a:pt x="33" y="0"/>
                  </a:cubicBezTo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9" name="Freeform 39"/>
            <p:cNvSpPr>
              <a:spLocks/>
            </p:cNvSpPr>
            <p:nvPr/>
          </p:nvSpPr>
          <p:spPr bwMode="auto">
            <a:xfrm>
              <a:off x="1668" y="1689"/>
              <a:ext cx="84" cy="390"/>
            </a:xfrm>
            <a:custGeom>
              <a:avLst/>
              <a:gdLst>
                <a:gd name="T0" fmla="*/ 0 w 84"/>
                <a:gd name="T1" fmla="*/ 390 h 390"/>
                <a:gd name="T2" fmla="*/ 24 w 84"/>
                <a:gd name="T3" fmla="*/ 246 h 390"/>
                <a:gd name="T4" fmla="*/ 39 w 84"/>
                <a:gd name="T5" fmla="*/ 150 h 390"/>
                <a:gd name="T6" fmla="*/ 72 w 84"/>
                <a:gd name="T7" fmla="*/ 9 h 390"/>
                <a:gd name="T8" fmla="*/ 84 w 84"/>
                <a:gd name="T9" fmla="*/ 0 h 3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90">
                  <a:moveTo>
                    <a:pt x="0" y="390"/>
                  </a:moveTo>
                  <a:cubicBezTo>
                    <a:pt x="2" y="356"/>
                    <a:pt x="2" y="278"/>
                    <a:pt x="24" y="246"/>
                  </a:cubicBezTo>
                  <a:cubicBezTo>
                    <a:pt x="27" y="213"/>
                    <a:pt x="28" y="182"/>
                    <a:pt x="39" y="150"/>
                  </a:cubicBezTo>
                  <a:cubicBezTo>
                    <a:pt x="43" y="103"/>
                    <a:pt x="57" y="55"/>
                    <a:pt x="72" y="9"/>
                  </a:cubicBezTo>
                  <a:cubicBezTo>
                    <a:pt x="74" y="4"/>
                    <a:pt x="80" y="4"/>
                    <a:pt x="84" y="0"/>
                  </a:cubicBezTo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0" name="Freeform 40"/>
            <p:cNvSpPr>
              <a:spLocks/>
            </p:cNvSpPr>
            <p:nvPr/>
          </p:nvSpPr>
          <p:spPr bwMode="auto">
            <a:xfrm>
              <a:off x="1278" y="1644"/>
              <a:ext cx="399" cy="684"/>
            </a:xfrm>
            <a:custGeom>
              <a:avLst/>
              <a:gdLst>
                <a:gd name="T0" fmla="*/ 399 w 399"/>
                <a:gd name="T1" fmla="*/ 0 h 684"/>
                <a:gd name="T2" fmla="*/ 378 w 399"/>
                <a:gd name="T3" fmla="*/ 21 h 684"/>
                <a:gd name="T4" fmla="*/ 354 w 399"/>
                <a:gd name="T5" fmla="*/ 72 h 684"/>
                <a:gd name="T6" fmla="*/ 306 w 399"/>
                <a:gd name="T7" fmla="*/ 171 h 684"/>
                <a:gd name="T8" fmla="*/ 270 w 399"/>
                <a:gd name="T9" fmla="*/ 222 h 684"/>
                <a:gd name="T10" fmla="*/ 255 w 399"/>
                <a:gd name="T11" fmla="*/ 249 h 684"/>
                <a:gd name="T12" fmla="*/ 210 w 399"/>
                <a:gd name="T13" fmla="*/ 318 h 684"/>
                <a:gd name="T14" fmla="*/ 186 w 399"/>
                <a:gd name="T15" fmla="*/ 375 h 684"/>
                <a:gd name="T16" fmla="*/ 162 w 399"/>
                <a:gd name="T17" fmla="*/ 408 h 684"/>
                <a:gd name="T18" fmla="*/ 138 w 399"/>
                <a:gd name="T19" fmla="*/ 453 h 684"/>
                <a:gd name="T20" fmla="*/ 132 w 399"/>
                <a:gd name="T21" fmla="*/ 474 h 684"/>
                <a:gd name="T22" fmla="*/ 114 w 399"/>
                <a:gd name="T23" fmla="*/ 489 h 684"/>
                <a:gd name="T24" fmla="*/ 78 w 399"/>
                <a:gd name="T25" fmla="*/ 558 h 684"/>
                <a:gd name="T26" fmla="*/ 51 w 399"/>
                <a:gd name="T27" fmla="*/ 603 h 684"/>
                <a:gd name="T28" fmla="*/ 48 w 399"/>
                <a:gd name="T29" fmla="*/ 612 h 684"/>
                <a:gd name="T30" fmla="*/ 39 w 399"/>
                <a:gd name="T31" fmla="*/ 615 h 684"/>
                <a:gd name="T32" fmla="*/ 15 w 399"/>
                <a:gd name="T33" fmla="*/ 663 h 684"/>
                <a:gd name="T34" fmla="*/ 0 w 399"/>
                <a:gd name="T35" fmla="*/ 684 h 6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99" h="684">
                  <a:moveTo>
                    <a:pt x="399" y="0"/>
                  </a:moveTo>
                  <a:cubicBezTo>
                    <a:pt x="395" y="12"/>
                    <a:pt x="387" y="12"/>
                    <a:pt x="378" y="21"/>
                  </a:cubicBezTo>
                  <a:cubicBezTo>
                    <a:pt x="372" y="40"/>
                    <a:pt x="369" y="57"/>
                    <a:pt x="354" y="72"/>
                  </a:cubicBezTo>
                  <a:cubicBezTo>
                    <a:pt x="343" y="104"/>
                    <a:pt x="330" y="147"/>
                    <a:pt x="306" y="171"/>
                  </a:cubicBezTo>
                  <a:cubicBezTo>
                    <a:pt x="301" y="186"/>
                    <a:pt x="283" y="213"/>
                    <a:pt x="270" y="222"/>
                  </a:cubicBezTo>
                  <a:cubicBezTo>
                    <a:pt x="263" y="244"/>
                    <a:pt x="268" y="236"/>
                    <a:pt x="255" y="249"/>
                  </a:cubicBezTo>
                  <a:cubicBezTo>
                    <a:pt x="247" y="273"/>
                    <a:pt x="232" y="304"/>
                    <a:pt x="210" y="318"/>
                  </a:cubicBezTo>
                  <a:cubicBezTo>
                    <a:pt x="203" y="338"/>
                    <a:pt x="201" y="360"/>
                    <a:pt x="186" y="375"/>
                  </a:cubicBezTo>
                  <a:cubicBezTo>
                    <a:pt x="183" y="385"/>
                    <a:pt x="170" y="400"/>
                    <a:pt x="162" y="408"/>
                  </a:cubicBezTo>
                  <a:cubicBezTo>
                    <a:pt x="157" y="424"/>
                    <a:pt x="145" y="438"/>
                    <a:pt x="138" y="453"/>
                  </a:cubicBezTo>
                  <a:cubicBezTo>
                    <a:pt x="135" y="460"/>
                    <a:pt x="136" y="468"/>
                    <a:pt x="132" y="474"/>
                  </a:cubicBezTo>
                  <a:cubicBezTo>
                    <a:pt x="128" y="480"/>
                    <a:pt x="120" y="485"/>
                    <a:pt x="114" y="489"/>
                  </a:cubicBezTo>
                  <a:cubicBezTo>
                    <a:pt x="100" y="510"/>
                    <a:pt x="99" y="544"/>
                    <a:pt x="78" y="558"/>
                  </a:cubicBezTo>
                  <a:cubicBezTo>
                    <a:pt x="73" y="573"/>
                    <a:pt x="62" y="592"/>
                    <a:pt x="51" y="603"/>
                  </a:cubicBezTo>
                  <a:cubicBezTo>
                    <a:pt x="50" y="606"/>
                    <a:pt x="50" y="610"/>
                    <a:pt x="48" y="612"/>
                  </a:cubicBezTo>
                  <a:cubicBezTo>
                    <a:pt x="46" y="614"/>
                    <a:pt x="41" y="612"/>
                    <a:pt x="39" y="615"/>
                  </a:cubicBezTo>
                  <a:cubicBezTo>
                    <a:pt x="28" y="631"/>
                    <a:pt x="35" y="649"/>
                    <a:pt x="15" y="663"/>
                  </a:cubicBezTo>
                  <a:cubicBezTo>
                    <a:pt x="11" y="674"/>
                    <a:pt x="5" y="674"/>
                    <a:pt x="0" y="684"/>
                  </a:cubicBezTo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1" name="Freeform 41"/>
            <p:cNvSpPr>
              <a:spLocks/>
            </p:cNvSpPr>
            <p:nvPr/>
          </p:nvSpPr>
          <p:spPr bwMode="auto">
            <a:xfrm>
              <a:off x="1362" y="1650"/>
              <a:ext cx="228" cy="273"/>
            </a:xfrm>
            <a:custGeom>
              <a:avLst/>
              <a:gdLst>
                <a:gd name="T0" fmla="*/ 228 w 228"/>
                <a:gd name="T1" fmla="*/ 0 h 273"/>
                <a:gd name="T2" fmla="*/ 201 w 228"/>
                <a:gd name="T3" fmla="*/ 12 h 273"/>
                <a:gd name="T4" fmla="*/ 168 w 228"/>
                <a:gd name="T5" fmla="*/ 72 h 273"/>
                <a:gd name="T6" fmla="*/ 144 w 228"/>
                <a:gd name="T7" fmla="*/ 93 h 273"/>
                <a:gd name="T8" fmla="*/ 138 w 228"/>
                <a:gd name="T9" fmla="*/ 102 h 273"/>
                <a:gd name="T10" fmla="*/ 129 w 228"/>
                <a:gd name="T11" fmla="*/ 108 h 273"/>
                <a:gd name="T12" fmla="*/ 105 w 228"/>
                <a:gd name="T13" fmla="*/ 138 h 273"/>
                <a:gd name="T14" fmla="*/ 93 w 228"/>
                <a:gd name="T15" fmla="*/ 153 h 273"/>
                <a:gd name="T16" fmla="*/ 69 w 228"/>
                <a:gd name="T17" fmla="*/ 186 h 273"/>
                <a:gd name="T18" fmla="*/ 33 w 228"/>
                <a:gd name="T19" fmla="*/ 240 h 273"/>
                <a:gd name="T20" fmla="*/ 15 w 228"/>
                <a:gd name="T21" fmla="*/ 252 h 273"/>
                <a:gd name="T22" fmla="*/ 0 w 228"/>
                <a:gd name="T23" fmla="*/ 273 h 2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8" h="273">
                  <a:moveTo>
                    <a:pt x="228" y="0"/>
                  </a:moveTo>
                  <a:cubicBezTo>
                    <a:pt x="220" y="5"/>
                    <a:pt x="201" y="12"/>
                    <a:pt x="201" y="12"/>
                  </a:cubicBezTo>
                  <a:cubicBezTo>
                    <a:pt x="194" y="33"/>
                    <a:pt x="187" y="59"/>
                    <a:pt x="168" y="72"/>
                  </a:cubicBezTo>
                  <a:cubicBezTo>
                    <a:pt x="162" y="81"/>
                    <a:pt x="144" y="93"/>
                    <a:pt x="144" y="93"/>
                  </a:cubicBezTo>
                  <a:cubicBezTo>
                    <a:pt x="142" y="96"/>
                    <a:pt x="141" y="99"/>
                    <a:pt x="138" y="102"/>
                  </a:cubicBezTo>
                  <a:cubicBezTo>
                    <a:pt x="135" y="105"/>
                    <a:pt x="131" y="105"/>
                    <a:pt x="129" y="108"/>
                  </a:cubicBezTo>
                  <a:cubicBezTo>
                    <a:pt x="120" y="120"/>
                    <a:pt x="121" y="133"/>
                    <a:pt x="105" y="138"/>
                  </a:cubicBezTo>
                  <a:cubicBezTo>
                    <a:pt x="97" y="161"/>
                    <a:pt x="109" y="134"/>
                    <a:pt x="93" y="153"/>
                  </a:cubicBezTo>
                  <a:cubicBezTo>
                    <a:pt x="84" y="164"/>
                    <a:pt x="82" y="177"/>
                    <a:pt x="69" y="186"/>
                  </a:cubicBezTo>
                  <a:cubicBezTo>
                    <a:pt x="66" y="195"/>
                    <a:pt x="41" y="235"/>
                    <a:pt x="33" y="240"/>
                  </a:cubicBezTo>
                  <a:cubicBezTo>
                    <a:pt x="27" y="244"/>
                    <a:pt x="15" y="252"/>
                    <a:pt x="15" y="252"/>
                  </a:cubicBezTo>
                  <a:cubicBezTo>
                    <a:pt x="10" y="260"/>
                    <a:pt x="9" y="269"/>
                    <a:pt x="0" y="273"/>
                  </a:cubicBezTo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2" name="Freeform 42"/>
            <p:cNvSpPr>
              <a:spLocks/>
            </p:cNvSpPr>
            <p:nvPr/>
          </p:nvSpPr>
          <p:spPr bwMode="auto">
            <a:xfrm>
              <a:off x="1296" y="1599"/>
              <a:ext cx="258" cy="164"/>
            </a:xfrm>
            <a:custGeom>
              <a:avLst/>
              <a:gdLst>
                <a:gd name="T0" fmla="*/ 258 w 258"/>
                <a:gd name="T1" fmla="*/ 0 h 164"/>
                <a:gd name="T2" fmla="*/ 204 w 258"/>
                <a:gd name="T3" fmla="*/ 30 h 164"/>
                <a:gd name="T4" fmla="*/ 162 w 258"/>
                <a:gd name="T5" fmla="*/ 57 h 164"/>
                <a:gd name="T6" fmla="*/ 93 w 258"/>
                <a:gd name="T7" fmla="*/ 99 h 164"/>
                <a:gd name="T8" fmla="*/ 48 w 258"/>
                <a:gd name="T9" fmla="*/ 126 h 164"/>
                <a:gd name="T10" fmla="*/ 42 w 258"/>
                <a:gd name="T11" fmla="*/ 135 h 164"/>
                <a:gd name="T12" fmla="*/ 33 w 258"/>
                <a:gd name="T13" fmla="*/ 138 h 164"/>
                <a:gd name="T14" fmla="*/ 30 w 258"/>
                <a:gd name="T15" fmla="*/ 147 h 164"/>
                <a:gd name="T16" fmla="*/ 12 w 258"/>
                <a:gd name="T17" fmla="*/ 153 h 164"/>
                <a:gd name="T18" fmla="*/ 0 w 258"/>
                <a:gd name="T19" fmla="*/ 162 h 1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8" h="164">
                  <a:moveTo>
                    <a:pt x="258" y="0"/>
                  </a:moveTo>
                  <a:cubicBezTo>
                    <a:pt x="251" y="20"/>
                    <a:pt x="223" y="24"/>
                    <a:pt x="204" y="30"/>
                  </a:cubicBezTo>
                  <a:cubicBezTo>
                    <a:pt x="194" y="44"/>
                    <a:pt x="176" y="47"/>
                    <a:pt x="162" y="57"/>
                  </a:cubicBezTo>
                  <a:cubicBezTo>
                    <a:pt x="144" y="83"/>
                    <a:pt x="122" y="89"/>
                    <a:pt x="93" y="99"/>
                  </a:cubicBezTo>
                  <a:cubicBezTo>
                    <a:pt x="87" y="117"/>
                    <a:pt x="67" y="123"/>
                    <a:pt x="48" y="126"/>
                  </a:cubicBezTo>
                  <a:cubicBezTo>
                    <a:pt x="46" y="129"/>
                    <a:pt x="45" y="133"/>
                    <a:pt x="42" y="135"/>
                  </a:cubicBezTo>
                  <a:cubicBezTo>
                    <a:pt x="40" y="137"/>
                    <a:pt x="35" y="136"/>
                    <a:pt x="33" y="138"/>
                  </a:cubicBezTo>
                  <a:cubicBezTo>
                    <a:pt x="31" y="140"/>
                    <a:pt x="33" y="145"/>
                    <a:pt x="30" y="147"/>
                  </a:cubicBezTo>
                  <a:cubicBezTo>
                    <a:pt x="25" y="151"/>
                    <a:pt x="12" y="153"/>
                    <a:pt x="12" y="153"/>
                  </a:cubicBezTo>
                  <a:cubicBezTo>
                    <a:pt x="5" y="164"/>
                    <a:pt x="10" y="162"/>
                    <a:pt x="0" y="162"/>
                  </a:cubicBezTo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3" name="Line 43"/>
            <p:cNvSpPr>
              <a:spLocks noChangeShapeType="1"/>
            </p:cNvSpPr>
            <p:nvPr/>
          </p:nvSpPr>
          <p:spPr bwMode="auto">
            <a:xfrm flipH="1">
              <a:off x="1248" y="1524"/>
              <a:ext cx="240" cy="48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4" name="Freeform 44"/>
            <p:cNvSpPr>
              <a:spLocks/>
            </p:cNvSpPr>
            <p:nvPr/>
          </p:nvSpPr>
          <p:spPr bwMode="auto">
            <a:xfrm>
              <a:off x="1263" y="1401"/>
              <a:ext cx="270" cy="21"/>
            </a:xfrm>
            <a:custGeom>
              <a:avLst/>
              <a:gdLst>
                <a:gd name="T0" fmla="*/ 270 w 270"/>
                <a:gd name="T1" fmla="*/ 21 h 21"/>
                <a:gd name="T2" fmla="*/ 0 w 270"/>
                <a:gd name="T3" fmla="*/ 9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0" h="21">
                  <a:moveTo>
                    <a:pt x="270" y="21"/>
                  </a:moveTo>
                  <a:cubicBezTo>
                    <a:pt x="186" y="0"/>
                    <a:pt x="87" y="9"/>
                    <a:pt x="0" y="9"/>
                  </a:cubicBezTo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67" name="Text Box 48"/>
          <p:cNvSpPr txBox="1">
            <a:spLocks noChangeArrowheads="1"/>
          </p:cNvSpPr>
          <p:nvPr/>
        </p:nvSpPr>
        <p:spPr bwMode="auto">
          <a:xfrm>
            <a:off x="-76200" y="990600"/>
            <a:ext cx="9372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3200" b="1">
                <a:solidFill>
                  <a:srgbClr val="000000"/>
                </a:solidFill>
              </a:rPr>
              <a:t>1. Vai </a:t>
            </a:r>
            <a:r>
              <a:rPr lang="en-US" sz="3200" b="1" err="1">
                <a:solidFill>
                  <a:srgbClr val="000000"/>
                </a:solidFill>
              </a:rPr>
              <a:t>trò</a:t>
            </a:r>
            <a:r>
              <a:rPr lang="en-US" sz="3200" b="1">
                <a:solidFill>
                  <a:srgbClr val="000000"/>
                </a:solidFill>
              </a:rPr>
              <a:t> </a:t>
            </a:r>
            <a:r>
              <a:rPr lang="en-US" sz="3200" b="1" err="1">
                <a:solidFill>
                  <a:srgbClr val="000000"/>
                </a:solidFill>
              </a:rPr>
              <a:t>của</a:t>
            </a:r>
            <a:r>
              <a:rPr lang="en-US" sz="3200" b="1">
                <a:solidFill>
                  <a:srgbClr val="000000"/>
                </a:solidFill>
              </a:rPr>
              <a:t> </a:t>
            </a:r>
            <a:r>
              <a:rPr lang="en-US" sz="3200" b="1" err="1">
                <a:solidFill>
                  <a:srgbClr val="000000"/>
                </a:solidFill>
              </a:rPr>
              <a:t>ánh</a:t>
            </a:r>
            <a:r>
              <a:rPr lang="en-US" sz="3200" b="1">
                <a:solidFill>
                  <a:srgbClr val="000000"/>
                </a:solidFill>
              </a:rPr>
              <a:t> </a:t>
            </a:r>
            <a:r>
              <a:rPr lang="en-US" sz="3200" b="1" err="1">
                <a:solidFill>
                  <a:srgbClr val="000000"/>
                </a:solidFill>
              </a:rPr>
              <a:t>sáng</a:t>
            </a:r>
            <a:r>
              <a:rPr lang="en-US" sz="3200" b="1">
                <a:solidFill>
                  <a:srgbClr val="000000"/>
                </a:solidFill>
              </a:rPr>
              <a:t> </a:t>
            </a:r>
            <a:r>
              <a:rPr lang="en-US" sz="3200" b="1" err="1">
                <a:solidFill>
                  <a:srgbClr val="000000"/>
                </a:solidFill>
              </a:rPr>
              <a:t>đối</a:t>
            </a:r>
            <a:r>
              <a:rPr lang="en-US" sz="3200" b="1">
                <a:solidFill>
                  <a:srgbClr val="000000"/>
                </a:solidFill>
              </a:rPr>
              <a:t> </a:t>
            </a:r>
            <a:r>
              <a:rPr lang="en-US" sz="3200" b="1" err="1">
                <a:solidFill>
                  <a:srgbClr val="000000"/>
                </a:solidFill>
              </a:rPr>
              <a:t>với</a:t>
            </a:r>
            <a:r>
              <a:rPr lang="en-US" sz="3200" b="1">
                <a:solidFill>
                  <a:srgbClr val="000000"/>
                </a:solidFill>
              </a:rPr>
              <a:t> </a:t>
            </a:r>
            <a:r>
              <a:rPr lang="en-US" sz="3200" b="1" err="1">
                <a:solidFill>
                  <a:srgbClr val="000000"/>
                </a:solidFill>
              </a:rPr>
              <a:t>đời</a:t>
            </a:r>
            <a:r>
              <a:rPr lang="en-US" sz="3200" b="1">
                <a:solidFill>
                  <a:srgbClr val="000000"/>
                </a:solidFill>
              </a:rPr>
              <a:t> </a:t>
            </a:r>
            <a:r>
              <a:rPr lang="en-US" sz="3200" b="1" err="1">
                <a:solidFill>
                  <a:srgbClr val="000000"/>
                </a:solidFill>
              </a:rPr>
              <a:t>sống</a:t>
            </a:r>
            <a:r>
              <a:rPr lang="en-US" sz="3200" b="1">
                <a:solidFill>
                  <a:srgbClr val="000000"/>
                </a:solidFill>
              </a:rPr>
              <a:t> </a:t>
            </a:r>
            <a:r>
              <a:rPr lang="en-US" sz="3200" b="1" err="1">
                <a:solidFill>
                  <a:srgbClr val="000000"/>
                </a:solidFill>
              </a:rPr>
              <a:t>của</a:t>
            </a:r>
            <a:r>
              <a:rPr lang="en-US" sz="3200" b="1">
                <a:solidFill>
                  <a:srgbClr val="000000"/>
                </a:solidFill>
              </a:rPr>
              <a:t> </a:t>
            </a:r>
            <a:r>
              <a:rPr lang="en-US" sz="3200" b="1" err="1">
                <a:solidFill>
                  <a:srgbClr val="000000"/>
                </a:solidFill>
              </a:rPr>
              <a:t>thực</a:t>
            </a:r>
            <a:r>
              <a:rPr lang="en-US" sz="3200" b="1">
                <a:solidFill>
                  <a:srgbClr val="000000"/>
                </a:solidFill>
              </a:rPr>
              <a:t> </a:t>
            </a:r>
            <a:r>
              <a:rPr lang="en-US" sz="3200" b="1" err="1">
                <a:solidFill>
                  <a:srgbClr val="000000"/>
                </a:solidFill>
              </a:rPr>
              <a:t>vật</a:t>
            </a:r>
            <a:r>
              <a:rPr lang="en-US" sz="32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9168" name="Text Box 50"/>
          <p:cNvSpPr txBox="1">
            <a:spLocks noChangeArrowheads="1"/>
          </p:cNvSpPr>
          <p:nvPr/>
        </p:nvSpPr>
        <p:spPr bwMode="auto">
          <a:xfrm>
            <a:off x="842168" y="228600"/>
            <a:ext cx="753983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0000"/>
                </a:solidFill>
              </a:rPr>
              <a:t>ÁNH SÁNG CẦN CHO SỰ SỐNG</a:t>
            </a:r>
            <a:endParaRPr lang="en-US" sz="2800" b="1">
              <a:solidFill>
                <a:srgbClr val="FF0000"/>
              </a:solidFill>
            </a:endParaRPr>
          </a:p>
          <a:p>
            <a:pPr algn="ctr" eaLnBrk="1" hangingPunct="1"/>
            <a:r>
              <a:rPr lang="en-US" sz="28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76182" name="AutoShape 54"/>
          <p:cNvSpPr>
            <a:spLocks noChangeArrowheads="1"/>
          </p:cNvSpPr>
          <p:nvPr/>
        </p:nvSpPr>
        <p:spPr bwMode="auto">
          <a:xfrm>
            <a:off x="6362700" y="2909888"/>
            <a:ext cx="2362200" cy="2590800"/>
          </a:xfrm>
          <a:prstGeom prst="cloudCallout">
            <a:avLst>
              <a:gd name="adj1" fmla="val 34477"/>
              <a:gd name="adj2" fmla="val 83519"/>
            </a:avLst>
          </a:prstGeom>
          <a:solidFill>
            <a:srgbClr val="00FF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</a:rPr>
              <a:t>Quan sát và cho biết cây nào  xanh tốt hơn?</a:t>
            </a:r>
          </a:p>
        </p:txBody>
      </p:sp>
      <p:sp>
        <p:nvSpPr>
          <p:cNvPr id="176184" name="AutoShape 56"/>
          <p:cNvSpPr>
            <a:spLocks noChangeArrowheads="1"/>
          </p:cNvSpPr>
          <p:nvPr/>
        </p:nvSpPr>
        <p:spPr bwMode="auto">
          <a:xfrm>
            <a:off x="6019800" y="2628900"/>
            <a:ext cx="3124200" cy="4076700"/>
          </a:xfrm>
          <a:prstGeom prst="star32">
            <a:avLst>
              <a:gd name="adj" fmla="val 952500"/>
            </a:avLst>
          </a:prstGeom>
          <a:solidFill>
            <a:schemeClr val="accent1"/>
          </a:solidFill>
          <a:ln w="34925" cap="sq" algn="ctr">
            <a:solidFill>
              <a:srgbClr val="0000FF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200" b="1" err="1">
                <a:solidFill>
                  <a:srgbClr val="0000FF"/>
                </a:solidFill>
              </a:rPr>
              <a:t>Điều</a:t>
            </a:r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 err="1">
                <a:solidFill>
                  <a:srgbClr val="0000FF"/>
                </a:solidFill>
              </a:rPr>
              <a:t>gì</a:t>
            </a:r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 err="1">
                <a:solidFill>
                  <a:srgbClr val="0000FF"/>
                </a:solidFill>
              </a:rPr>
              <a:t>sẽ</a:t>
            </a:r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 err="1">
                <a:solidFill>
                  <a:srgbClr val="0000FF"/>
                </a:solidFill>
              </a:rPr>
              <a:t>xảy</a:t>
            </a:r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 err="1">
                <a:solidFill>
                  <a:srgbClr val="0000FF"/>
                </a:solidFill>
              </a:rPr>
              <a:t>ra</a:t>
            </a:r>
            <a:r>
              <a:rPr lang="en-US" sz="3200" b="1">
                <a:solidFill>
                  <a:srgbClr val="0000FF"/>
                </a:solidFill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US" sz="3200" b="1" err="1">
                <a:solidFill>
                  <a:srgbClr val="0000FF"/>
                </a:solidFill>
              </a:rPr>
              <a:t>với</a:t>
            </a:r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 err="1">
                <a:solidFill>
                  <a:srgbClr val="0000FF"/>
                </a:solidFill>
              </a:rPr>
              <a:t>thực</a:t>
            </a:r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 err="1">
                <a:solidFill>
                  <a:srgbClr val="0000FF"/>
                </a:solidFill>
              </a:rPr>
              <a:t>vật</a:t>
            </a:r>
            <a:endParaRPr lang="en-US" sz="3200" b="1">
              <a:solidFill>
                <a:srgbClr val="0000FF"/>
              </a:solidFill>
            </a:endParaRPr>
          </a:p>
          <a:p>
            <a:pPr algn="ctr">
              <a:spcBef>
                <a:spcPct val="0"/>
              </a:spcBef>
            </a:pPr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 err="1">
                <a:solidFill>
                  <a:srgbClr val="0000FF"/>
                </a:solidFill>
              </a:rPr>
              <a:t>nếu</a:t>
            </a:r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 err="1">
                <a:solidFill>
                  <a:srgbClr val="0000FF"/>
                </a:solidFill>
              </a:rPr>
              <a:t>không</a:t>
            </a:r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 err="1">
                <a:solidFill>
                  <a:srgbClr val="0000FF"/>
                </a:solidFill>
              </a:rPr>
              <a:t>có</a:t>
            </a:r>
            <a:r>
              <a:rPr lang="en-US" sz="3200" b="1">
                <a:solidFill>
                  <a:srgbClr val="0000FF"/>
                </a:solidFill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US" sz="3200" b="1" err="1">
                <a:solidFill>
                  <a:srgbClr val="0000FF"/>
                </a:solidFill>
              </a:rPr>
              <a:t>ánh</a:t>
            </a:r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 err="1">
                <a:solidFill>
                  <a:srgbClr val="0000FF"/>
                </a:solidFill>
              </a:rPr>
              <a:t>sáng</a:t>
            </a:r>
            <a:r>
              <a:rPr lang="en-US" sz="3200" b="1">
                <a:solidFill>
                  <a:srgbClr val="0000FF"/>
                </a:solidFill>
              </a:rPr>
              <a:t>?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76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761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76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7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7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6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3000"/>
                                        <p:tgtEl>
                                          <p:spTgt spid="176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3000" fill="hold"/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3000"/>
                                        <p:tgtEl>
                                          <p:spTgt spid="17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3000"/>
                                        <p:tgtEl>
                                          <p:spTgt spid="17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6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5" grpId="0" animBg="1"/>
      <p:bldP spid="176135" grpId="1" animBg="1"/>
      <p:bldP spid="176136" grpId="0"/>
      <p:bldP spid="176137" grpId="0"/>
      <p:bldP spid="176138" grpId="0" animBg="1"/>
      <p:bldP spid="176138" grpId="1" animBg="1"/>
      <p:bldP spid="176139" grpId="0" animBg="1"/>
      <p:bldP spid="176140" grpId="0" animBg="1"/>
      <p:bldP spid="176141" grpId="0" animBg="1"/>
      <p:bldP spid="176142" grpId="0" animBg="1"/>
      <p:bldP spid="176143" grpId="0" animBg="1"/>
      <p:bldP spid="176143" grpId="1" animBg="1"/>
      <p:bldP spid="176182" grpId="0" animBg="1"/>
      <p:bldP spid="176182" grpId="1" animBg="1"/>
      <p:bldP spid="1761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5" name="Text Box 9"/>
          <p:cNvSpPr txBox="1">
            <a:spLocks noChangeArrowheads="1"/>
          </p:cNvSpPr>
          <p:nvPr/>
        </p:nvSpPr>
        <p:spPr bwMode="auto">
          <a:xfrm>
            <a:off x="152400" y="1447800"/>
            <a:ext cx="8991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sz="360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en-US" sz="3600"/>
          </a:p>
        </p:txBody>
      </p:sp>
      <p:sp>
        <p:nvSpPr>
          <p:cNvPr id="178188" name="Text Box 12"/>
          <p:cNvSpPr txBox="1">
            <a:spLocks noChangeArrowheads="1"/>
          </p:cNvSpPr>
          <p:nvPr/>
        </p:nvSpPr>
        <p:spPr bwMode="auto">
          <a:xfrm rot="-1101648">
            <a:off x="5638800" y="29718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rgbClr val="0000FF"/>
                </a:solidFill>
                <a:latin typeface="Arial" pitchFamily="34" charset="0"/>
              </a:rPr>
              <a:t>  </a:t>
            </a:r>
          </a:p>
        </p:txBody>
      </p:sp>
      <p:sp>
        <p:nvSpPr>
          <p:cNvPr id="51204" name="Text Box 13"/>
          <p:cNvSpPr txBox="1">
            <a:spLocks noChangeArrowheads="1"/>
          </p:cNvSpPr>
          <p:nvPr/>
        </p:nvSpPr>
        <p:spPr bwMode="auto">
          <a:xfrm rot="938179">
            <a:off x="6096000" y="5029200"/>
            <a:ext cx="1916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rgbClr val="0000FF"/>
                </a:solidFill>
                <a:latin typeface="Arial" pitchFamily="34" charset="0"/>
              </a:rPr>
              <a:t> 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4766608"/>
            <a:ext cx="8991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err="1">
                <a:solidFill>
                  <a:srgbClr val="660066"/>
                </a:solidFill>
              </a:rPr>
              <a:t>Trong</a:t>
            </a:r>
            <a:r>
              <a:rPr lang="en-US" sz="4000">
                <a:solidFill>
                  <a:srgbClr val="660066"/>
                </a:solidFill>
              </a:rPr>
              <a:t> </a:t>
            </a:r>
            <a:r>
              <a:rPr lang="en-US" sz="4000" err="1">
                <a:solidFill>
                  <a:srgbClr val="660066"/>
                </a:solidFill>
              </a:rPr>
              <a:t>trồng</a:t>
            </a:r>
            <a:r>
              <a:rPr lang="en-US" sz="4000">
                <a:solidFill>
                  <a:srgbClr val="660066"/>
                </a:solidFill>
              </a:rPr>
              <a:t> </a:t>
            </a:r>
            <a:r>
              <a:rPr lang="en-US" sz="4000" err="1">
                <a:solidFill>
                  <a:srgbClr val="660066"/>
                </a:solidFill>
              </a:rPr>
              <a:t>trọt</a:t>
            </a:r>
            <a:r>
              <a:rPr lang="en-US" sz="4000">
                <a:solidFill>
                  <a:srgbClr val="660066"/>
                </a:solidFill>
              </a:rPr>
              <a:t>, </a:t>
            </a:r>
            <a:r>
              <a:rPr lang="en-US" sz="4000" err="1">
                <a:solidFill>
                  <a:srgbClr val="660066"/>
                </a:solidFill>
              </a:rPr>
              <a:t>muốn</a:t>
            </a:r>
            <a:r>
              <a:rPr lang="en-US" sz="4000">
                <a:solidFill>
                  <a:srgbClr val="660066"/>
                </a:solidFill>
              </a:rPr>
              <a:t> </a:t>
            </a:r>
            <a:r>
              <a:rPr lang="en-US" sz="4000" err="1">
                <a:solidFill>
                  <a:srgbClr val="660066"/>
                </a:solidFill>
              </a:rPr>
              <a:t>cây</a:t>
            </a:r>
            <a:r>
              <a:rPr lang="en-US" sz="4000">
                <a:solidFill>
                  <a:srgbClr val="660066"/>
                </a:solidFill>
              </a:rPr>
              <a:t> </a:t>
            </a:r>
            <a:r>
              <a:rPr lang="en-US" sz="4000" err="1">
                <a:solidFill>
                  <a:srgbClr val="660066"/>
                </a:solidFill>
              </a:rPr>
              <a:t>luôn</a:t>
            </a:r>
            <a:r>
              <a:rPr lang="en-US" sz="4000">
                <a:solidFill>
                  <a:srgbClr val="660066"/>
                </a:solidFill>
              </a:rPr>
              <a:t> </a:t>
            </a:r>
          </a:p>
          <a:p>
            <a:pPr eaLnBrk="1" hangingPunct="1">
              <a:spcBef>
                <a:spcPts val="0"/>
              </a:spcBef>
            </a:pPr>
            <a:r>
              <a:rPr lang="en-US" sz="4000">
                <a:solidFill>
                  <a:srgbClr val="660066"/>
                </a:solidFill>
              </a:rPr>
              <a:t>phát </a:t>
            </a:r>
            <a:r>
              <a:rPr lang="en-US" sz="4000" err="1">
                <a:solidFill>
                  <a:srgbClr val="660066"/>
                </a:solidFill>
              </a:rPr>
              <a:t>triển</a:t>
            </a:r>
            <a:r>
              <a:rPr lang="en-US" sz="4000">
                <a:solidFill>
                  <a:srgbClr val="660066"/>
                </a:solidFill>
              </a:rPr>
              <a:t>, </a:t>
            </a:r>
            <a:r>
              <a:rPr lang="en-US" sz="4000" err="1">
                <a:solidFill>
                  <a:srgbClr val="660066"/>
                </a:solidFill>
              </a:rPr>
              <a:t>không</a:t>
            </a:r>
            <a:r>
              <a:rPr lang="en-US" sz="4000">
                <a:solidFill>
                  <a:srgbClr val="660066"/>
                </a:solidFill>
              </a:rPr>
              <a:t> </a:t>
            </a:r>
            <a:r>
              <a:rPr lang="en-US" sz="4000" err="1">
                <a:solidFill>
                  <a:srgbClr val="660066"/>
                </a:solidFill>
              </a:rPr>
              <a:t>kể</a:t>
            </a:r>
            <a:r>
              <a:rPr lang="en-US" sz="4000">
                <a:solidFill>
                  <a:srgbClr val="660066"/>
                </a:solidFill>
              </a:rPr>
              <a:t> </a:t>
            </a:r>
            <a:r>
              <a:rPr lang="en-US" sz="4000" err="1">
                <a:solidFill>
                  <a:srgbClr val="660066"/>
                </a:solidFill>
              </a:rPr>
              <a:t>ngày</a:t>
            </a:r>
            <a:r>
              <a:rPr lang="en-US" sz="4000">
                <a:solidFill>
                  <a:srgbClr val="660066"/>
                </a:solidFill>
              </a:rPr>
              <a:t> </a:t>
            </a:r>
            <a:r>
              <a:rPr lang="en-US" sz="4000" err="1">
                <a:solidFill>
                  <a:srgbClr val="660066"/>
                </a:solidFill>
              </a:rPr>
              <a:t>đêm</a:t>
            </a:r>
            <a:r>
              <a:rPr lang="en-US" sz="4000">
                <a:solidFill>
                  <a:srgbClr val="660066"/>
                </a:solidFill>
              </a:rPr>
              <a:t> </a:t>
            </a:r>
            <a:r>
              <a:rPr lang="en-US" sz="4000" err="1">
                <a:solidFill>
                  <a:srgbClr val="660066"/>
                </a:solidFill>
              </a:rPr>
              <a:t>để</a:t>
            </a:r>
            <a:r>
              <a:rPr lang="en-US" sz="4000">
                <a:solidFill>
                  <a:srgbClr val="660066"/>
                </a:solidFill>
              </a:rPr>
              <a:t> </a:t>
            </a:r>
          </a:p>
          <a:p>
            <a:pPr eaLnBrk="1" hangingPunct="1">
              <a:spcBef>
                <a:spcPts val="0"/>
              </a:spcBef>
            </a:pPr>
            <a:r>
              <a:rPr lang="en-US" sz="4000">
                <a:solidFill>
                  <a:srgbClr val="660066"/>
                </a:solidFill>
              </a:rPr>
              <a:t>tăng sản </a:t>
            </a:r>
            <a:r>
              <a:rPr lang="en-US" sz="4000" err="1">
                <a:solidFill>
                  <a:srgbClr val="660066"/>
                </a:solidFill>
              </a:rPr>
              <a:t>lượng</a:t>
            </a:r>
            <a:r>
              <a:rPr lang="en-US" sz="4000">
                <a:solidFill>
                  <a:srgbClr val="660066"/>
                </a:solidFill>
              </a:rPr>
              <a:t>, </a:t>
            </a:r>
            <a:r>
              <a:rPr lang="en-US" sz="4000" err="1">
                <a:solidFill>
                  <a:srgbClr val="660066"/>
                </a:solidFill>
              </a:rPr>
              <a:t>người</a:t>
            </a:r>
            <a:r>
              <a:rPr lang="en-US" sz="4000">
                <a:solidFill>
                  <a:srgbClr val="660066"/>
                </a:solidFill>
              </a:rPr>
              <a:t> ta </a:t>
            </a:r>
            <a:r>
              <a:rPr lang="en-US" sz="4000" err="1">
                <a:solidFill>
                  <a:srgbClr val="660066"/>
                </a:solidFill>
              </a:rPr>
              <a:t>làm</a:t>
            </a:r>
            <a:r>
              <a:rPr lang="en-US" sz="4000">
                <a:solidFill>
                  <a:srgbClr val="660066"/>
                </a:solidFill>
              </a:rPr>
              <a:t> </a:t>
            </a:r>
            <a:r>
              <a:rPr lang="en-US" sz="4000" err="1">
                <a:solidFill>
                  <a:srgbClr val="660066"/>
                </a:solidFill>
              </a:rPr>
              <a:t>gì</a:t>
            </a:r>
            <a:r>
              <a:rPr lang="en-US" sz="4000">
                <a:solidFill>
                  <a:srgbClr val="660066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21771" y="3801070"/>
            <a:ext cx="99480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29118" y="48006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4400" b="1">
                <a:solidFill>
                  <a:srgbClr val="CC0066"/>
                </a:solidFill>
                <a:cs typeface="Times New Roman" pitchFamily="18" charset="0"/>
              </a:rPr>
              <a:t>=&gt;</a:t>
            </a:r>
            <a:r>
              <a:rPr lang="en-US" sz="4400" b="1" err="1">
                <a:solidFill>
                  <a:srgbClr val="CC0066"/>
                </a:solidFill>
                <a:cs typeface="Times New Roman" pitchFamily="18" charset="0"/>
              </a:rPr>
              <a:t>Người</a:t>
            </a:r>
            <a:r>
              <a:rPr lang="en-US" sz="4400" b="1">
                <a:solidFill>
                  <a:srgbClr val="CC0066"/>
                </a:solidFill>
                <a:cs typeface="Times New Roman" pitchFamily="18" charset="0"/>
              </a:rPr>
              <a:t> ta </a:t>
            </a:r>
            <a:r>
              <a:rPr lang="en-US" sz="4400" b="1" err="1">
                <a:solidFill>
                  <a:srgbClr val="CC0066"/>
                </a:solidFill>
                <a:cs typeface="Times New Roman" pitchFamily="18" charset="0"/>
              </a:rPr>
              <a:t>sẽ</a:t>
            </a:r>
            <a:r>
              <a:rPr lang="en-US" sz="4400" b="1">
                <a:solidFill>
                  <a:srgbClr val="CC0066"/>
                </a:solidFill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CC0066"/>
                </a:solidFill>
                <a:cs typeface="Times New Roman" pitchFamily="18" charset="0"/>
              </a:rPr>
              <a:t>thắp</a:t>
            </a:r>
            <a:r>
              <a:rPr lang="en-US" sz="4400" b="1">
                <a:solidFill>
                  <a:srgbClr val="CC0066"/>
                </a:solidFill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CC0066"/>
                </a:solidFill>
                <a:cs typeface="Times New Roman" pitchFamily="18" charset="0"/>
              </a:rPr>
              <a:t>bóng</a:t>
            </a:r>
            <a:r>
              <a:rPr lang="en-US" sz="4400" b="1">
                <a:solidFill>
                  <a:srgbClr val="CC0066"/>
                </a:solidFill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CC0066"/>
                </a:solidFill>
                <a:cs typeface="Times New Roman" pitchFamily="18" charset="0"/>
              </a:rPr>
              <a:t>đèn</a:t>
            </a:r>
            <a:r>
              <a:rPr lang="en-US" sz="4400" b="1">
                <a:solidFill>
                  <a:srgbClr val="CC0066"/>
                </a:solidFill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CC0066"/>
                </a:solidFill>
                <a:cs typeface="Times New Roman" pitchFamily="18" charset="0"/>
              </a:rPr>
              <a:t>điện</a:t>
            </a:r>
            <a:r>
              <a:rPr lang="en-US" sz="4400" b="1">
                <a:solidFill>
                  <a:srgbClr val="CC0066"/>
                </a:solidFill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CC0066"/>
                </a:solidFill>
                <a:cs typeface="Times New Roman" pitchFamily="18" charset="0"/>
              </a:rPr>
              <a:t>cho</a:t>
            </a:r>
            <a:r>
              <a:rPr lang="en-US" sz="4400" b="1">
                <a:solidFill>
                  <a:srgbClr val="CC0066"/>
                </a:solidFill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CC0066"/>
                </a:solidFill>
                <a:cs typeface="Times New Roman" pitchFamily="18" charset="0"/>
              </a:rPr>
              <a:t>cây</a:t>
            </a:r>
            <a:r>
              <a:rPr lang="en-US" sz="4400" b="1">
                <a:solidFill>
                  <a:srgbClr val="CC0066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28286" y="1484242"/>
            <a:ext cx="8763000" cy="2123658"/>
          </a:xfrm>
          <a:prstGeom prst="rect">
            <a:avLst/>
          </a:prstGeom>
          <a:solidFill>
            <a:srgbClr val="FF0000">
              <a:alpha val="14000"/>
            </a:srgbClr>
          </a:solidFill>
          <a:ln w="85725" cap="sq" cmpd="thickThin" algn="ctr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600" b="1">
                <a:solidFill>
                  <a:srgbClr val="C00000"/>
                </a:solidFill>
              </a:rPr>
              <a:t>     </a:t>
            </a:r>
            <a:r>
              <a:rPr lang="en-US" sz="4400" b="1" err="1">
                <a:solidFill>
                  <a:srgbClr val="0070C0"/>
                </a:solidFill>
              </a:rPr>
              <a:t>Nếu</a:t>
            </a:r>
            <a:r>
              <a:rPr lang="en-US" sz="4400" b="1">
                <a:solidFill>
                  <a:srgbClr val="0070C0"/>
                </a:solidFill>
              </a:rPr>
              <a:t> </a:t>
            </a:r>
            <a:r>
              <a:rPr lang="en-US" sz="4400" b="1" err="1">
                <a:solidFill>
                  <a:srgbClr val="0070C0"/>
                </a:solidFill>
              </a:rPr>
              <a:t>không</a:t>
            </a:r>
            <a:r>
              <a:rPr lang="en-US" sz="4400" b="1">
                <a:solidFill>
                  <a:srgbClr val="0070C0"/>
                </a:solidFill>
              </a:rPr>
              <a:t> </a:t>
            </a:r>
            <a:r>
              <a:rPr lang="en-US" sz="4400" b="1" err="1">
                <a:solidFill>
                  <a:srgbClr val="0070C0"/>
                </a:solidFill>
              </a:rPr>
              <a:t>có</a:t>
            </a:r>
            <a:r>
              <a:rPr lang="en-US" sz="4400" b="1">
                <a:solidFill>
                  <a:srgbClr val="0070C0"/>
                </a:solidFill>
              </a:rPr>
              <a:t> </a:t>
            </a:r>
            <a:r>
              <a:rPr lang="en-US" sz="4400" b="1" err="1">
                <a:solidFill>
                  <a:srgbClr val="0070C0"/>
                </a:solidFill>
              </a:rPr>
              <a:t>ánh</a:t>
            </a:r>
            <a:r>
              <a:rPr lang="en-US" sz="4400" b="1">
                <a:solidFill>
                  <a:srgbClr val="0070C0"/>
                </a:solidFill>
              </a:rPr>
              <a:t> </a:t>
            </a:r>
            <a:r>
              <a:rPr lang="en-US" sz="4400" b="1" err="1">
                <a:solidFill>
                  <a:srgbClr val="0070C0"/>
                </a:solidFill>
              </a:rPr>
              <a:t>sáng</a:t>
            </a:r>
            <a:r>
              <a:rPr lang="en-US" sz="4400" b="1">
                <a:solidFill>
                  <a:srgbClr val="0070C0"/>
                </a:solidFill>
              </a:rPr>
              <a:t> </a:t>
            </a:r>
            <a:r>
              <a:rPr lang="en-US" sz="4400" b="1" err="1">
                <a:solidFill>
                  <a:srgbClr val="0070C0"/>
                </a:solidFill>
              </a:rPr>
              <a:t>thực</a:t>
            </a:r>
            <a:r>
              <a:rPr lang="en-US" sz="4400" b="1">
                <a:solidFill>
                  <a:srgbClr val="0070C0"/>
                </a:solidFill>
              </a:rPr>
              <a:t> </a:t>
            </a:r>
            <a:r>
              <a:rPr lang="en-US" sz="4400" b="1" err="1">
                <a:solidFill>
                  <a:srgbClr val="0070C0"/>
                </a:solidFill>
              </a:rPr>
              <a:t>vật</a:t>
            </a:r>
            <a:r>
              <a:rPr lang="en-US" sz="4400" b="1">
                <a:solidFill>
                  <a:srgbClr val="0070C0"/>
                </a:solidFill>
              </a:rPr>
              <a:t> </a:t>
            </a:r>
            <a:r>
              <a:rPr lang="en-US" sz="4400" b="1" err="1">
                <a:solidFill>
                  <a:srgbClr val="0070C0"/>
                </a:solidFill>
              </a:rPr>
              <a:t>sẽ</a:t>
            </a:r>
            <a:r>
              <a:rPr lang="en-US" sz="4400" b="1">
                <a:solidFill>
                  <a:srgbClr val="0070C0"/>
                </a:solidFill>
              </a:rPr>
              <a:t> </a:t>
            </a:r>
            <a:r>
              <a:rPr lang="en-US" sz="4400" b="1" err="1">
                <a:solidFill>
                  <a:srgbClr val="0070C0"/>
                </a:solidFill>
              </a:rPr>
              <a:t>mau</a:t>
            </a:r>
            <a:r>
              <a:rPr lang="en-US" sz="4400" b="1">
                <a:solidFill>
                  <a:srgbClr val="0070C0"/>
                </a:solidFill>
              </a:rPr>
              <a:t> </a:t>
            </a:r>
            <a:r>
              <a:rPr lang="en-US" sz="4400" b="1" err="1">
                <a:solidFill>
                  <a:srgbClr val="0070C0"/>
                </a:solidFill>
              </a:rPr>
              <a:t>chóng</a:t>
            </a:r>
            <a:r>
              <a:rPr lang="en-US" sz="4400" b="1">
                <a:solidFill>
                  <a:srgbClr val="0070C0"/>
                </a:solidFill>
              </a:rPr>
              <a:t> </a:t>
            </a:r>
            <a:r>
              <a:rPr lang="en-US" sz="4400" b="1" err="1">
                <a:solidFill>
                  <a:srgbClr val="0070C0"/>
                </a:solidFill>
              </a:rPr>
              <a:t>tàn</a:t>
            </a:r>
            <a:r>
              <a:rPr lang="en-US" sz="4400" b="1">
                <a:solidFill>
                  <a:srgbClr val="0070C0"/>
                </a:solidFill>
              </a:rPr>
              <a:t> </a:t>
            </a:r>
            <a:r>
              <a:rPr lang="en-US" sz="4400" b="1" err="1">
                <a:solidFill>
                  <a:srgbClr val="0070C0"/>
                </a:solidFill>
              </a:rPr>
              <a:t>lụi</a:t>
            </a:r>
            <a:r>
              <a:rPr lang="en-US" sz="4400" b="1">
                <a:solidFill>
                  <a:srgbClr val="0070C0"/>
                </a:solidFill>
              </a:rPr>
              <a:t> </a:t>
            </a:r>
            <a:r>
              <a:rPr lang="en-US" sz="4400" b="1" err="1">
                <a:solidFill>
                  <a:srgbClr val="0070C0"/>
                </a:solidFill>
              </a:rPr>
              <a:t>vì</a:t>
            </a:r>
            <a:r>
              <a:rPr lang="en-US" sz="4400" b="1">
                <a:solidFill>
                  <a:srgbClr val="0070C0"/>
                </a:solidFill>
              </a:rPr>
              <a:t> </a:t>
            </a:r>
            <a:r>
              <a:rPr lang="en-US" sz="4400" b="1" err="1">
                <a:solidFill>
                  <a:srgbClr val="0070C0"/>
                </a:solidFill>
              </a:rPr>
              <a:t>chúng</a:t>
            </a:r>
            <a:r>
              <a:rPr lang="en-US" sz="4400" b="1">
                <a:solidFill>
                  <a:srgbClr val="0070C0"/>
                </a:solidFill>
              </a:rPr>
              <a:t> </a:t>
            </a:r>
            <a:r>
              <a:rPr lang="en-US" sz="4400" b="1" err="1">
                <a:solidFill>
                  <a:srgbClr val="0070C0"/>
                </a:solidFill>
              </a:rPr>
              <a:t>cần</a:t>
            </a:r>
            <a:r>
              <a:rPr lang="en-US" sz="4400" b="1">
                <a:solidFill>
                  <a:srgbClr val="0070C0"/>
                </a:solidFill>
              </a:rPr>
              <a:t> </a:t>
            </a:r>
            <a:r>
              <a:rPr lang="en-US" sz="4400" b="1" err="1">
                <a:solidFill>
                  <a:srgbClr val="0070C0"/>
                </a:solidFill>
              </a:rPr>
              <a:t>ánh</a:t>
            </a:r>
            <a:r>
              <a:rPr lang="en-US" sz="4400" b="1">
                <a:solidFill>
                  <a:srgbClr val="0070C0"/>
                </a:solidFill>
              </a:rPr>
              <a:t> </a:t>
            </a:r>
            <a:r>
              <a:rPr lang="en-US" sz="4400" b="1" err="1">
                <a:solidFill>
                  <a:srgbClr val="0070C0"/>
                </a:solidFill>
              </a:rPr>
              <a:t>sáng</a:t>
            </a:r>
            <a:r>
              <a:rPr lang="en-US" sz="4400" b="1">
                <a:solidFill>
                  <a:srgbClr val="0070C0"/>
                </a:solidFill>
              </a:rPr>
              <a:t> </a:t>
            </a:r>
            <a:r>
              <a:rPr lang="en-US" sz="4400" b="1" err="1">
                <a:solidFill>
                  <a:srgbClr val="0070C0"/>
                </a:solidFill>
              </a:rPr>
              <a:t>để</a:t>
            </a:r>
            <a:r>
              <a:rPr lang="en-US" sz="4400" b="1">
                <a:solidFill>
                  <a:srgbClr val="0070C0"/>
                </a:solidFill>
              </a:rPr>
              <a:t> </a:t>
            </a:r>
            <a:r>
              <a:rPr lang="en-US" sz="4400" b="1" err="1">
                <a:solidFill>
                  <a:srgbClr val="0070C0"/>
                </a:solidFill>
              </a:rPr>
              <a:t>duy</a:t>
            </a:r>
            <a:r>
              <a:rPr lang="en-US" sz="4400" b="1">
                <a:solidFill>
                  <a:srgbClr val="0070C0"/>
                </a:solidFill>
              </a:rPr>
              <a:t> </a:t>
            </a:r>
            <a:r>
              <a:rPr lang="en-US" sz="4400" b="1" err="1">
                <a:solidFill>
                  <a:srgbClr val="0070C0"/>
                </a:solidFill>
              </a:rPr>
              <a:t>trì</a:t>
            </a:r>
            <a:r>
              <a:rPr lang="en-US" sz="4400" b="1">
                <a:solidFill>
                  <a:srgbClr val="0070C0"/>
                </a:solidFill>
              </a:rPr>
              <a:t> </a:t>
            </a:r>
            <a:r>
              <a:rPr lang="en-US" sz="4400" b="1" err="1">
                <a:solidFill>
                  <a:srgbClr val="0070C0"/>
                </a:solidFill>
              </a:rPr>
              <a:t>sự</a:t>
            </a:r>
            <a:r>
              <a:rPr lang="en-US" sz="4400" b="1">
                <a:solidFill>
                  <a:srgbClr val="0070C0"/>
                </a:solidFill>
              </a:rPr>
              <a:t> </a:t>
            </a:r>
            <a:r>
              <a:rPr lang="en-US" sz="4400" b="1" err="1">
                <a:solidFill>
                  <a:srgbClr val="0070C0"/>
                </a:solidFill>
              </a:rPr>
              <a:t>sống</a:t>
            </a:r>
            <a:r>
              <a:rPr lang="en-US" sz="3600" b="1">
                <a:solidFill>
                  <a:srgbClr val="0070C0"/>
                </a:solidFill>
              </a:rPr>
              <a:t>.</a:t>
            </a:r>
            <a:endParaRPr lang="en-US" sz="36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8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8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5" grpId="0"/>
      <p:bldP spid="178188" grpId="0"/>
      <p:bldP spid="178188" grpId="1"/>
      <p:bldP spid="2" grpId="0"/>
      <p:bldP spid="2" grpId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ctrTitle"/>
          </p:nvPr>
        </p:nvSpPr>
        <p:spPr>
          <a:xfrm>
            <a:off x="228600" y="-381000"/>
            <a:ext cx="8991600" cy="1524000"/>
          </a:xfrm>
        </p:spPr>
        <p:txBody>
          <a:bodyPr/>
          <a:lstStyle/>
          <a:p>
            <a:r>
              <a:rPr lang="en-US" sz="40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Hình ảnh thắp bóng đèn điện cho cây.</a:t>
            </a:r>
          </a:p>
        </p:txBody>
      </p:sp>
      <p:pic>
        <p:nvPicPr>
          <p:cNvPr id="63490" name="Picture 2" descr="C:\Users\Asus\Desktop\Ngoc-Ha-BT3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839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 descr="C:\Users\Asus\Desktop\view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863013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6063" y="1219200"/>
            <a:ext cx="84486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+</a:t>
            </a:r>
            <a:r>
              <a:rPr lang="en-US" sz="4000" b="1" err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Tại</a:t>
            </a:r>
            <a:r>
              <a:rPr lang="en-US" sz="4000" b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err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sao</a:t>
            </a:r>
            <a:r>
              <a:rPr lang="en-US" sz="4000" b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err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một</a:t>
            </a:r>
            <a:r>
              <a:rPr lang="en-US" sz="4000" b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err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số</a:t>
            </a:r>
            <a:r>
              <a:rPr lang="en-US" sz="4000" b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err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loài</a:t>
            </a:r>
            <a:r>
              <a:rPr lang="en-US" sz="4000" b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err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cây</a:t>
            </a:r>
            <a:r>
              <a:rPr lang="en-US" sz="4000" b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err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chỉ</a:t>
            </a:r>
            <a:r>
              <a:rPr lang="en-US" sz="4000" b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err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sống</a:t>
            </a:r>
            <a:r>
              <a:rPr lang="en-US" sz="4000" b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err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sz="4000" b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 ở </a:t>
            </a:r>
            <a:r>
              <a:rPr lang="en-US" sz="4000" b="1" err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những</a:t>
            </a:r>
            <a:r>
              <a:rPr lang="en-US" sz="4000" b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err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nơi</a:t>
            </a:r>
            <a:r>
              <a:rPr lang="en-US" sz="4000" b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err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rừng</a:t>
            </a:r>
            <a:r>
              <a:rPr lang="en-US" sz="4000" b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err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thưa</a:t>
            </a:r>
            <a:r>
              <a:rPr lang="en-US" sz="4000" b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4000" b="1" err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các</a:t>
            </a:r>
            <a:r>
              <a:rPr lang="en-US" sz="4000" b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err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cánh</a:t>
            </a:r>
            <a:r>
              <a:rPr lang="en-US" sz="4000" b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err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đồng</a:t>
            </a:r>
            <a:r>
              <a:rPr lang="en-US" sz="4000" b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err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thảo</a:t>
            </a:r>
            <a:r>
              <a:rPr lang="en-US" sz="4000" b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err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nguyên</a:t>
            </a:r>
            <a:r>
              <a:rPr lang="en-US" sz="4000" b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,…</a:t>
            </a:r>
            <a:r>
              <a:rPr lang="en-US" sz="4000" b="1" err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sz="4000" b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err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chiếu</a:t>
            </a:r>
            <a:r>
              <a:rPr lang="en-US" sz="4000" b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err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sáng</a:t>
            </a:r>
            <a:r>
              <a:rPr lang="en-US" sz="4000" b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err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nhiều</a:t>
            </a:r>
            <a:r>
              <a:rPr lang="en-US" sz="4000" b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?</a:t>
            </a:r>
            <a:r>
              <a:rPr lang="en-US" sz="4000" b="1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en-US" sz="4000" b="1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en-US" sz="4000" b="1" err="1">
                <a:solidFill>
                  <a:srgbClr val="FF0000"/>
                </a:solidFill>
                <a:cs typeface="Times New Roman" pitchFamily="18" charset="0"/>
              </a:rPr>
              <a:t>Tại</a:t>
            </a:r>
            <a:r>
              <a:rPr lang="en-US" sz="40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cs typeface="Times New Roman" pitchFamily="18" charset="0"/>
              </a:rPr>
              <a:t>sao</a:t>
            </a:r>
            <a:r>
              <a:rPr lang="en-US" sz="40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cs typeface="Times New Roman" pitchFamily="18" charset="0"/>
              </a:rPr>
              <a:t>lại</a:t>
            </a:r>
            <a:r>
              <a:rPr lang="en-US" sz="40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cs typeface="Times New Roman" pitchFamily="18" charset="0"/>
              </a:rPr>
              <a:t>có</a:t>
            </a:r>
            <a:r>
              <a:rPr lang="en-US" sz="40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cs typeface="Times New Roman" pitchFamily="18" charset="0"/>
              </a:rPr>
              <a:t>một</a:t>
            </a:r>
            <a:r>
              <a:rPr lang="en-US" sz="40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sz="40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cs typeface="Times New Roman" pitchFamily="18" charset="0"/>
              </a:rPr>
              <a:t>loài</a:t>
            </a:r>
            <a:r>
              <a:rPr lang="en-US" sz="40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cs typeface="Times New Roman" pitchFamily="18" charset="0"/>
              </a:rPr>
              <a:t>cây</a:t>
            </a:r>
            <a:r>
              <a:rPr lang="en-US" sz="40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cs typeface="Times New Roman" pitchFamily="18" charset="0"/>
              </a:rPr>
              <a:t>sống</a:t>
            </a:r>
            <a:r>
              <a:rPr lang="en-US" sz="40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cs typeface="Times New Roman" pitchFamily="18" charset="0"/>
              </a:rPr>
              <a:t>được</a:t>
            </a:r>
            <a:r>
              <a:rPr lang="en-US" sz="40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cs typeface="Times New Roman" pitchFamily="18" charset="0"/>
              </a:rPr>
              <a:t>trong</a:t>
            </a:r>
            <a:r>
              <a:rPr lang="en-US" sz="40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cs typeface="Times New Roman" pitchFamily="18" charset="0"/>
              </a:rPr>
              <a:t>rừng</a:t>
            </a:r>
            <a:r>
              <a:rPr lang="en-US" sz="40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cs typeface="Times New Roman" pitchFamily="18" charset="0"/>
              </a:rPr>
              <a:t>rậm</a:t>
            </a:r>
            <a:r>
              <a:rPr lang="en-US" sz="4000" b="1">
                <a:solidFill>
                  <a:srgbClr val="FF0000"/>
                </a:solidFill>
                <a:cs typeface="Times New Roman" pitchFamily="18" charset="0"/>
              </a:rPr>
              <a:t>, hang </a:t>
            </a:r>
            <a:r>
              <a:rPr lang="en-US" sz="4000" b="1" err="1">
                <a:solidFill>
                  <a:srgbClr val="FF0000"/>
                </a:solidFill>
                <a:cs typeface="Times New Roman" pitchFamily="18" charset="0"/>
              </a:rPr>
              <a:t>động</a:t>
            </a:r>
            <a:r>
              <a:rPr lang="en-US" sz="4000" b="1">
                <a:solidFill>
                  <a:srgbClr val="FF0000"/>
                </a:solidFill>
                <a:cs typeface="Times New Roman" pitchFamily="18" charset="0"/>
              </a:rPr>
              <a:t> ?</a:t>
            </a:r>
          </a:p>
          <a:p>
            <a:pPr eaLnBrk="1" hangingPunct="1"/>
            <a:endParaRPr lang="en-US" sz="4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46063" y="1828800"/>
            <a:ext cx="8745537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4000">
                <a:solidFill>
                  <a:srgbClr val="C00000"/>
                </a:solidFill>
                <a:cs typeface="Times New Roman" pitchFamily="18" charset="0"/>
              </a:rPr>
              <a:t>-Mỗi loại thực vật có nhu cầu ánh sáng mạnh, yếu, nhiều, ít khác nhau. Vì vậy  có những loài cây chỉ sống ở những nơi rừng thưa, các cánh đồng thoáng đãng đầy đủ ánh sáng, đó là những cây ưa sáng.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6063" y="1828800"/>
            <a:ext cx="8745537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4000">
                <a:solidFill>
                  <a:srgbClr val="262673"/>
                </a:solidFill>
                <a:cs typeface="Times New Roman" pitchFamily="18" charset="0"/>
              </a:rPr>
              <a:t>-</a:t>
            </a:r>
            <a:r>
              <a:rPr lang="en-US" sz="4000" err="1">
                <a:solidFill>
                  <a:srgbClr val="262673"/>
                </a:solidFill>
                <a:cs typeface="Times New Roman" pitchFamily="18" charset="0"/>
              </a:rPr>
              <a:t>Một</a:t>
            </a:r>
            <a:r>
              <a:rPr lang="en-US" sz="4000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en-US" sz="4000" err="1">
                <a:solidFill>
                  <a:srgbClr val="262673"/>
                </a:solidFill>
                <a:cs typeface="Times New Roman" pitchFamily="18" charset="0"/>
              </a:rPr>
              <a:t>số</a:t>
            </a:r>
            <a:r>
              <a:rPr lang="en-US" sz="4000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en-US" sz="4000" err="1">
                <a:solidFill>
                  <a:srgbClr val="262673"/>
                </a:solidFill>
                <a:cs typeface="Times New Roman" pitchFamily="18" charset="0"/>
              </a:rPr>
              <a:t>loài</a:t>
            </a:r>
            <a:r>
              <a:rPr lang="en-US" sz="4000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en-US" sz="4000" err="1">
                <a:solidFill>
                  <a:srgbClr val="262673"/>
                </a:solidFill>
                <a:cs typeface="Times New Roman" pitchFamily="18" charset="0"/>
              </a:rPr>
              <a:t>cây</a:t>
            </a:r>
            <a:r>
              <a:rPr lang="en-US" sz="4000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en-US" sz="4000" err="1">
                <a:solidFill>
                  <a:srgbClr val="262673"/>
                </a:solidFill>
                <a:cs typeface="Times New Roman" pitchFamily="18" charset="0"/>
              </a:rPr>
              <a:t>khác</a:t>
            </a:r>
            <a:r>
              <a:rPr lang="en-US" sz="4000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en-US" sz="4000" err="1">
                <a:solidFill>
                  <a:srgbClr val="262673"/>
                </a:solidFill>
                <a:cs typeface="Times New Roman" pitchFamily="18" charset="0"/>
              </a:rPr>
              <a:t>ưa</a:t>
            </a:r>
            <a:r>
              <a:rPr lang="en-US" sz="4000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en-US" sz="4000" err="1">
                <a:solidFill>
                  <a:srgbClr val="262673"/>
                </a:solidFill>
                <a:cs typeface="Times New Roman" pitchFamily="18" charset="0"/>
              </a:rPr>
              <a:t>sống</a:t>
            </a:r>
            <a:r>
              <a:rPr lang="en-US" sz="4000">
                <a:solidFill>
                  <a:srgbClr val="262673"/>
                </a:solidFill>
                <a:cs typeface="Times New Roman" pitchFamily="18" charset="0"/>
              </a:rPr>
              <a:t> ở </a:t>
            </a:r>
            <a:r>
              <a:rPr lang="en-US" sz="4000" err="1">
                <a:solidFill>
                  <a:srgbClr val="262673"/>
                </a:solidFill>
                <a:cs typeface="Times New Roman" pitchFamily="18" charset="0"/>
              </a:rPr>
              <a:t>nơi</a:t>
            </a:r>
            <a:r>
              <a:rPr lang="en-US" sz="4000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en-US" sz="4000" err="1">
                <a:solidFill>
                  <a:srgbClr val="262673"/>
                </a:solidFill>
                <a:cs typeface="Times New Roman" pitchFamily="18" charset="0"/>
              </a:rPr>
              <a:t>ít</a:t>
            </a:r>
            <a:r>
              <a:rPr lang="en-US" sz="4000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en-US" sz="4000" err="1">
                <a:solidFill>
                  <a:srgbClr val="262673"/>
                </a:solidFill>
                <a:cs typeface="Times New Roman" pitchFamily="18" charset="0"/>
              </a:rPr>
              <a:t>ánh</a:t>
            </a:r>
            <a:r>
              <a:rPr lang="en-US" sz="4000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en-US" sz="4000" err="1">
                <a:solidFill>
                  <a:srgbClr val="262673"/>
                </a:solidFill>
                <a:cs typeface="Times New Roman" pitchFamily="18" charset="0"/>
              </a:rPr>
              <a:t>sáng</a:t>
            </a:r>
            <a:r>
              <a:rPr lang="en-US" sz="4000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en-US" sz="4000" err="1">
                <a:solidFill>
                  <a:srgbClr val="262673"/>
                </a:solidFill>
                <a:cs typeface="Times New Roman" pitchFamily="18" charset="0"/>
              </a:rPr>
              <a:t>nên</a:t>
            </a:r>
            <a:r>
              <a:rPr lang="en-US" sz="4000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en-US" sz="4000" err="1">
                <a:solidFill>
                  <a:srgbClr val="262673"/>
                </a:solidFill>
                <a:cs typeface="Times New Roman" pitchFamily="18" charset="0"/>
              </a:rPr>
              <a:t>có</a:t>
            </a:r>
            <a:r>
              <a:rPr lang="en-US" sz="4000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en-US" sz="4000" err="1">
                <a:solidFill>
                  <a:srgbClr val="262673"/>
                </a:solidFill>
                <a:cs typeface="Times New Roman" pitchFamily="18" charset="0"/>
              </a:rPr>
              <a:t>thể</a:t>
            </a:r>
            <a:r>
              <a:rPr lang="en-US" sz="4000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en-US" sz="4000" err="1">
                <a:solidFill>
                  <a:srgbClr val="262673"/>
                </a:solidFill>
                <a:cs typeface="Times New Roman" pitchFamily="18" charset="0"/>
              </a:rPr>
              <a:t>sống</a:t>
            </a:r>
            <a:r>
              <a:rPr lang="en-US" sz="4000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en-US" sz="4000" err="1">
                <a:solidFill>
                  <a:srgbClr val="262673"/>
                </a:solidFill>
                <a:cs typeface="Times New Roman" pitchFamily="18" charset="0"/>
              </a:rPr>
              <a:t>được</a:t>
            </a:r>
            <a:r>
              <a:rPr lang="en-US" sz="4000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en-US" sz="4000" err="1">
                <a:solidFill>
                  <a:srgbClr val="262673"/>
                </a:solidFill>
                <a:cs typeface="Times New Roman" pitchFamily="18" charset="0"/>
              </a:rPr>
              <a:t>trong</a:t>
            </a:r>
            <a:r>
              <a:rPr lang="en-US" sz="4000">
                <a:solidFill>
                  <a:srgbClr val="262673"/>
                </a:solidFill>
                <a:cs typeface="Times New Roman" pitchFamily="18" charset="0"/>
              </a:rPr>
              <a:t> hang </a:t>
            </a:r>
            <a:r>
              <a:rPr lang="en-US" sz="4000" err="1">
                <a:solidFill>
                  <a:srgbClr val="262673"/>
                </a:solidFill>
                <a:cs typeface="Times New Roman" pitchFamily="18" charset="0"/>
              </a:rPr>
              <a:t>động</a:t>
            </a:r>
            <a:r>
              <a:rPr lang="en-US" sz="4000">
                <a:solidFill>
                  <a:srgbClr val="262673"/>
                </a:solidFill>
                <a:cs typeface="Times New Roman" pitchFamily="18" charset="0"/>
              </a:rPr>
              <a:t>. </a:t>
            </a:r>
            <a:r>
              <a:rPr lang="en-US" sz="4000" err="1">
                <a:solidFill>
                  <a:srgbClr val="262673"/>
                </a:solidFill>
                <a:cs typeface="Times New Roman" pitchFamily="18" charset="0"/>
              </a:rPr>
              <a:t>Một</a:t>
            </a:r>
            <a:r>
              <a:rPr lang="en-US" sz="4000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en-US" sz="4000" err="1">
                <a:solidFill>
                  <a:srgbClr val="262673"/>
                </a:solidFill>
                <a:cs typeface="Times New Roman" pitchFamily="18" charset="0"/>
              </a:rPr>
              <a:t>số</a:t>
            </a:r>
            <a:r>
              <a:rPr lang="en-US" sz="4000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en-US" sz="4000" err="1">
                <a:solidFill>
                  <a:srgbClr val="262673"/>
                </a:solidFill>
                <a:cs typeface="Times New Roman" pitchFamily="18" charset="0"/>
              </a:rPr>
              <a:t>loài</a:t>
            </a:r>
            <a:r>
              <a:rPr lang="en-US" sz="4000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en-US" sz="4000" err="1">
                <a:solidFill>
                  <a:srgbClr val="262673"/>
                </a:solidFill>
                <a:cs typeface="Times New Roman" pitchFamily="18" charset="0"/>
              </a:rPr>
              <a:t>cây</a:t>
            </a:r>
            <a:r>
              <a:rPr lang="en-US" sz="4000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en-US" sz="4000" err="1">
                <a:solidFill>
                  <a:srgbClr val="262673"/>
                </a:solidFill>
                <a:cs typeface="Times New Roman" pitchFamily="18" charset="0"/>
              </a:rPr>
              <a:t>lại</a:t>
            </a:r>
            <a:r>
              <a:rPr lang="en-US" sz="4000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en-US" sz="4000" err="1">
                <a:solidFill>
                  <a:srgbClr val="262673"/>
                </a:solidFill>
                <a:cs typeface="Times New Roman" pitchFamily="18" charset="0"/>
              </a:rPr>
              <a:t>không</a:t>
            </a:r>
            <a:r>
              <a:rPr lang="en-US" sz="4000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en-US" sz="4000" err="1">
                <a:solidFill>
                  <a:srgbClr val="262673"/>
                </a:solidFill>
                <a:cs typeface="Times New Roman" pitchFamily="18" charset="0"/>
              </a:rPr>
              <a:t>thích</a:t>
            </a:r>
            <a:r>
              <a:rPr lang="en-US" sz="4000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en-US" sz="4000" err="1">
                <a:solidFill>
                  <a:srgbClr val="262673"/>
                </a:solidFill>
                <a:cs typeface="Times New Roman" pitchFamily="18" charset="0"/>
              </a:rPr>
              <a:t>hợp</a:t>
            </a:r>
            <a:r>
              <a:rPr lang="en-US" sz="4000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en-US" sz="4000" err="1">
                <a:solidFill>
                  <a:srgbClr val="262673"/>
                </a:solidFill>
                <a:cs typeface="Times New Roman" pitchFamily="18" charset="0"/>
              </a:rPr>
              <a:t>với</a:t>
            </a:r>
            <a:r>
              <a:rPr lang="en-US" sz="4000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en-US" sz="4000" err="1">
                <a:solidFill>
                  <a:srgbClr val="262673"/>
                </a:solidFill>
                <a:cs typeface="Times New Roman" pitchFamily="18" charset="0"/>
              </a:rPr>
              <a:t>ánh</a:t>
            </a:r>
            <a:r>
              <a:rPr lang="en-US" sz="4000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en-US" sz="4000" err="1">
                <a:solidFill>
                  <a:srgbClr val="262673"/>
                </a:solidFill>
                <a:cs typeface="Times New Roman" pitchFamily="18" charset="0"/>
              </a:rPr>
              <a:t>sáng</a:t>
            </a:r>
            <a:r>
              <a:rPr lang="en-US" sz="4000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en-US" sz="4000" err="1">
                <a:solidFill>
                  <a:srgbClr val="262673"/>
                </a:solidFill>
                <a:cs typeface="Times New Roman" pitchFamily="18" charset="0"/>
              </a:rPr>
              <a:t>mạnh</a:t>
            </a:r>
            <a:r>
              <a:rPr lang="en-US" sz="4000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en-US" sz="4000" err="1">
                <a:solidFill>
                  <a:srgbClr val="262673"/>
                </a:solidFill>
                <a:cs typeface="Times New Roman" pitchFamily="18" charset="0"/>
              </a:rPr>
              <a:t>nên</a:t>
            </a:r>
            <a:r>
              <a:rPr lang="en-US" sz="4000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en-US" sz="4000" err="1">
                <a:solidFill>
                  <a:srgbClr val="262673"/>
                </a:solidFill>
                <a:cs typeface="Times New Roman" pitchFamily="18" charset="0"/>
              </a:rPr>
              <a:t>cần</a:t>
            </a:r>
            <a:r>
              <a:rPr lang="en-US" sz="4000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en-US" sz="4000" err="1">
                <a:solidFill>
                  <a:srgbClr val="262673"/>
                </a:solidFill>
                <a:cs typeface="Times New Roman" pitchFamily="18" charset="0"/>
              </a:rPr>
              <a:t>được</a:t>
            </a:r>
            <a:r>
              <a:rPr lang="en-US" sz="4000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en-US" sz="4000" err="1">
                <a:solidFill>
                  <a:srgbClr val="262673"/>
                </a:solidFill>
                <a:cs typeface="Times New Roman" pitchFamily="18" charset="0"/>
              </a:rPr>
              <a:t>che</a:t>
            </a:r>
            <a:r>
              <a:rPr lang="en-US" sz="4000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en-US" sz="4000" err="1">
                <a:solidFill>
                  <a:srgbClr val="262673"/>
                </a:solidFill>
                <a:cs typeface="Times New Roman" pitchFamily="18" charset="0"/>
              </a:rPr>
              <a:t>bớt</a:t>
            </a:r>
            <a:r>
              <a:rPr lang="en-US" sz="4000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en-US" sz="4000" err="1">
                <a:solidFill>
                  <a:srgbClr val="262673"/>
                </a:solidFill>
                <a:cs typeface="Times New Roman" pitchFamily="18" charset="0"/>
              </a:rPr>
              <a:t>nhờ</a:t>
            </a:r>
            <a:r>
              <a:rPr lang="en-US" sz="4000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en-US" sz="4000" err="1">
                <a:solidFill>
                  <a:srgbClr val="262673"/>
                </a:solidFill>
                <a:cs typeface="Times New Roman" pitchFamily="18" charset="0"/>
              </a:rPr>
              <a:t>bóng</a:t>
            </a:r>
            <a:r>
              <a:rPr lang="en-US" sz="4000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en-US" sz="4000" err="1">
                <a:solidFill>
                  <a:srgbClr val="262673"/>
                </a:solidFill>
                <a:cs typeface="Times New Roman" pitchFamily="18" charset="0"/>
              </a:rPr>
              <a:t>của</a:t>
            </a:r>
            <a:r>
              <a:rPr lang="en-US" sz="4000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en-US" sz="4000" err="1">
                <a:solidFill>
                  <a:srgbClr val="262673"/>
                </a:solidFill>
                <a:cs typeface="Times New Roman" pitchFamily="18" charset="0"/>
              </a:rPr>
              <a:t>cây</a:t>
            </a:r>
            <a:r>
              <a:rPr lang="en-US" sz="4000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en-US" sz="4000" err="1">
                <a:solidFill>
                  <a:srgbClr val="262673"/>
                </a:solidFill>
                <a:cs typeface="Times New Roman" pitchFamily="18" charset="0"/>
              </a:rPr>
              <a:t>khác</a:t>
            </a:r>
            <a:r>
              <a:rPr lang="en-US" sz="4000">
                <a:solidFill>
                  <a:srgbClr val="262673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09600" y="214614"/>
            <a:ext cx="7620000" cy="838200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2. </a:t>
            </a:r>
            <a:r>
              <a:rPr lang="en-US" sz="3600" b="1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Nhu</a:t>
            </a:r>
            <a:r>
              <a:rPr lang="en-US" sz="36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cầu</a:t>
            </a:r>
            <a:r>
              <a:rPr lang="en-US" sz="36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về</a:t>
            </a:r>
            <a:r>
              <a:rPr lang="en-US" sz="36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ánh</a:t>
            </a:r>
            <a:r>
              <a:rPr lang="en-US" sz="36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sáng</a:t>
            </a:r>
            <a:r>
              <a:rPr lang="en-US" sz="36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của</a:t>
            </a:r>
            <a:r>
              <a:rPr lang="en-US" sz="36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thực</a:t>
            </a:r>
            <a:r>
              <a:rPr lang="en-US" sz="36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vật</a:t>
            </a:r>
            <a:r>
              <a:rPr lang="en-US" sz="36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  <a:endParaRPr kumimoji="0" lang="en-US" sz="3600" b="1" i="0" u="none" strike="noStrike" cap="none" normalizeH="0" baseline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 build="allAtOnce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-92075"/>
          <a:ext cx="9144000" cy="85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40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Nhu</a:t>
                      </a: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cầu</a:t>
                      </a: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ánh</a:t>
                      </a: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sáng</a:t>
                      </a:r>
                      <a:endParaRPr kumimoji="0" lang="en-US" sz="3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en-US" sz="1800"/>
                    </a:p>
                  </a:txBody>
                  <a:tcPr marT="45754" marB="457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ctr"/>
                      <a:endParaRPr lang="en-US" sz="1800"/>
                    </a:p>
                  </a:txBody>
                  <a:tcPr marT="45754" marB="457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937863"/>
              </p:ext>
            </p:extLst>
          </p:nvPr>
        </p:nvGraphicFramePr>
        <p:xfrm>
          <a:off x="11113" y="762000"/>
          <a:ext cx="9132887" cy="28352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41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52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Kể</a:t>
                      </a:r>
                      <a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loài</a:t>
                      </a:r>
                      <a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cần</a:t>
                      </a:r>
                      <a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ít</a:t>
                      </a:r>
                      <a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ánh</a:t>
                      </a:r>
                      <a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sáng</a:t>
                      </a:r>
                      <a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ctr"/>
                      <a:endParaRPr lang="en-US" sz="1800" b="1"/>
                    </a:p>
                  </a:txBody>
                  <a:tcPr marL="91438" marR="91438" marT="45724" marB="45724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lan</a:t>
                      </a:r>
                      <a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nấm</a:t>
                      </a:r>
                      <a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dương</a:t>
                      </a:r>
                      <a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xỉ</a:t>
                      </a:r>
                      <a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phát</a:t>
                      </a:r>
                      <a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tài</a:t>
                      </a:r>
                      <a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cau</a:t>
                      </a:r>
                      <a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cảnh</a:t>
                      </a:r>
                      <a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trầu</a:t>
                      </a:r>
                      <a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bà</a:t>
                      </a:r>
                      <a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thường</a:t>
                      </a:r>
                      <a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xuân</a:t>
                      </a:r>
                      <a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,…</a:t>
                      </a:r>
                    </a:p>
                    <a:p>
                      <a:endParaRPr lang="en-US" sz="3600"/>
                    </a:p>
                  </a:txBody>
                  <a:tcPr marL="91438" marR="91438" marT="45724" marB="45724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862648"/>
              </p:ext>
            </p:extLst>
          </p:nvPr>
        </p:nvGraphicFramePr>
        <p:xfrm>
          <a:off x="3629" y="3124200"/>
          <a:ext cx="9144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Kể</a:t>
                      </a:r>
                      <a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loài</a:t>
                      </a:r>
                      <a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cần</a:t>
                      </a:r>
                      <a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nhiều</a:t>
                      </a:r>
                      <a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ánh</a:t>
                      </a:r>
                      <a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sáng</a:t>
                      </a:r>
                      <a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endParaRPr lang="en-US" sz="1800" b="1"/>
                    </a:p>
                  </a:txBody>
                  <a:tcPr marT="45692" marB="45692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mía</a:t>
                      </a: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lúa</a:t>
                      </a: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xương</a:t>
                      </a: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rồng</a:t>
                      </a: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loại</a:t>
                      </a: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thân</a:t>
                      </a: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gỗ</a:t>
                      </a: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kumimoji="0" lang="vi-VN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Lim, sến, </a:t>
                      </a:r>
                      <a:r>
                        <a:rPr kumimoji="0" lang="en-US" sz="3200" b="1" i="1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thông</a:t>
                      </a:r>
                      <a:r>
                        <a:rPr kumimoji="0" lang="vi-VN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bạch đàn</a:t>
                      </a:r>
                      <a:r>
                        <a:rPr kumimoji="0" 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,…, </a:t>
                      </a:r>
                      <a:r>
                        <a:rPr kumimoji="0" lang="en-US" sz="3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loại</a:t>
                      </a: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</a:t>
                      </a: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bóng</a:t>
                      </a: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mát</a:t>
                      </a: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kumimoji="0" lang="en-US" sz="3200" b="1" i="1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bàng</a:t>
                      </a:r>
                      <a:r>
                        <a:rPr kumimoji="0" 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200" b="1" i="1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phượng</a:t>
                      </a:r>
                      <a:r>
                        <a:rPr kumimoji="0" 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vĩ</a:t>
                      </a:r>
                      <a:r>
                        <a:rPr kumimoji="0" 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me,…  </a:t>
                      </a:r>
                      <a:r>
                        <a:rPr kumimoji="0" lang="en-US" sz="3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</a:t>
                      </a: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quả</a:t>
                      </a: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hạt</a:t>
                      </a: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kumimoji="0" lang="en-US" sz="3200" b="1" i="1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xoài</a:t>
                      </a:r>
                      <a:r>
                        <a:rPr kumimoji="0" 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cam, </a:t>
                      </a:r>
                      <a:r>
                        <a:rPr kumimoji="0" lang="en-US" sz="3200" b="1" i="1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nhãn</a:t>
                      </a:r>
                      <a:r>
                        <a:rPr kumimoji="0" 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200" b="1" i="1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lúa</a:t>
                      </a:r>
                      <a:r>
                        <a:rPr kumimoji="0" 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</a:t>
                      </a:r>
                    </a:p>
                    <a:p>
                      <a:endParaRPr lang="en-US" sz="3600"/>
                    </a:p>
                  </a:txBody>
                  <a:tcPr marT="45692" marB="45692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-152400"/>
            <a:ext cx="4191000" cy="1143000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C00000"/>
                </a:solidFill>
                <a:latin typeface="Times New Roman" pitchFamily="18" charset="0"/>
              </a:rPr>
              <a:t>Cây cần ít ánh sáng</a:t>
            </a:r>
          </a:p>
        </p:txBody>
      </p:sp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2495550" y="5943600"/>
            <a:ext cx="4343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480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Cây</a:t>
            </a:r>
            <a:r>
              <a:rPr lang="en-US" sz="480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80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nấm</a:t>
            </a:r>
            <a:endParaRPr lang="en-US" sz="480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2971800" y="5951538"/>
            <a:ext cx="43434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800">
                <a:solidFill>
                  <a:srgbClr val="660066"/>
                </a:solidFill>
              </a:rPr>
              <a:t>Cây dương sỉ</a:t>
            </a:r>
          </a:p>
        </p:txBody>
      </p:sp>
      <p:pic>
        <p:nvPicPr>
          <p:cNvPr id="43010" name="Picture 2" descr="C:\Users\Asus\Desktop\gioi thieu ve hoa phong 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038225"/>
            <a:ext cx="59055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 descr="C:\Users\Asus\Desktop\lac-vao-xu-so-cua-nhung-cay-nam-phat-sang-tuyet-dep-hinh-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800100"/>
            <a:ext cx="73152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C:\Users\Asus\Desktop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744538"/>
            <a:ext cx="73152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C:\Users\Asus\Desktop\PHATTAIKHU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744538"/>
            <a:ext cx="4779963" cy="591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268663" y="5943600"/>
            <a:ext cx="4343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4800" err="1">
                <a:solidFill>
                  <a:schemeClr val="accent2">
                    <a:lumMod val="50000"/>
                  </a:schemeClr>
                </a:solidFill>
              </a:rPr>
              <a:t>Cây</a:t>
            </a:r>
            <a:r>
              <a:rPr lang="en-US" sz="48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800" err="1">
                <a:solidFill>
                  <a:schemeClr val="accent2">
                    <a:lumMod val="50000"/>
                  </a:schemeClr>
                </a:solidFill>
              </a:rPr>
              <a:t>phát</a:t>
            </a:r>
            <a:r>
              <a:rPr lang="en-US" sz="48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800" err="1">
                <a:solidFill>
                  <a:schemeClr val="accent2">
                    <a:lumMod val="50000"/>
                  </a:schemeClr>
                </a:solidFill>
              </a:rPr>
              <a:t>tài</a:t>
            </a:r>
            <a:endParaRPr lang="en-US" sz="48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997200" y="6084888"/>
            <a:ext cx="43434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800">
                <a:solidFill>
                  <a:srgbClr val="FF0000"/>
                </a:solidFill>
              </a:rPr>
              <a:t>Cây lan</a:t>
            </a:r>
          </a:p>
        </p:txBody>
      </p:sp>
      <p:pic>
        <p:nvPicPr>
          <p:cNvPr id="57355" name="Picture 11" descr="C:\Users\Asus\Desktop\Trau Ba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01675"/>
            <a:ext cx="7791450" cy="538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0" y="5943600"/>
            <a:ext cx="388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800"/>
              <a:t>Cây trầu bà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4" grpId="0"/>
      <p:bldP spid="194564" grpId="1"/>
      <p:bldP spid="194567" grpId="0"/>
      <p:bldP spid="194567" grpId="1"/>
      <p:bldP spid="17" grpId="0"/>
      <p:bldP spid="17" grpId="1"/>
      <p:bldP spid="18" grpId="0"/>
      <p:bldP spid="18" grpId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0" y="-762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512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8512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8512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8512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8512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512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512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512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512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0070C0"/>
                </a:solidFill>
              </a:rPr>
              <a:t>Cây cần nhiều ánh sáng</a:t>
            </a:r>
          </a:p>
        </p:txBody>
      </p:sp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3829050" y="5653088"/>
            <a:ext cx="25146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4800" b="1">
                <a:solidFill>
                  <a:srgbClr val="000000"/>
                </a:solidFill>
              </a:rPr>
              <a:t>Cây lúa</a:t>
            </a:r>
          </a:p>
        </p:txBody>
      </p:sp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3954463" y="5653088"/>
            <a:ext cx="238918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4800" b="1">
                <a:solidFill>
                  <a:srgbClr val="C00000"/>
                </a:solidFill>
              </a:rPr>
              <a:t>Cây mía</a:t>
            </a:r>
          </a:p>
        </p:txBody>
      </p:sp>
      <p:sp>
        <p:nvSpPr>
          <p:cNvPr id="193543" name="Text Box 7"/>
          <p:cNvSpPr txBox="1">
            <a:spLocks noChangeArrowheads="1"/>
          </p:cNvSpPr>
          <p:nvPr/>
        </p:nvSpPr>
        <p:spPr bwMode="auto">
          <a:xfrm>
            <a:off x="3006725" y="5808663"/>
            <a:ext cx="38544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sz="4800" b="1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Cây</a:t>
            </a:r>
            <a:r>
              <a:rPr lang="en-US" sz="4800" b="1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800" b="1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xoài</a:t>
            </a:r>
            <a:endParaRPr lang="en-US" sz="4800" b="1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3545" name="Text Box 9"/>
          <p:cNvSpPr txBox="1">
            <a:spLocks noChangeArrowheads="1"/>
          </p:cNvSpPr>
          <p:nvPr/>
        </p:nvSpPr>
        <p:spPr bwMode="auto">
          <a:xfrm>
            <a:off x="2057400" y="5808663"/>
            <a:ext cx="57531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err="1">
                <a:solidFill>
                  <a:schemeClr val="accent2">
                    <a:lumMod val="75000"/>
                  </a:schemeClr>
                </a:solidFill>
              </a:rPr>
              <a:t>Cây</a:t>
            </a:r>
            <a:r>
              <a:rPr lang="en-US" sz="4800" b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b="1" err="1">
                <a:solidFill>
                  <a:schemeClr val="accent2">
                    <a:lumMod val="75000"/>
                  </a:schemeClr>
                </a:solidFill>
              </a:rPr>
              <a:t>xương</a:t>
            </a:r>
            <a:r>
              <a:rPr lang="en-US" sz="4800" b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b="1" err="1">
                <a:solidFill>
                  <a:schemeClr val="accent2">
                    <a:lumMod val="75000"/>
                  </a:schemeClr>
                </a:solidFill>
              </a:rPr>
              <a:t>rồng</a:t>
            </a:r>
            <a:endParaRPr lang="en-US" sz="4800" b="1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4034" name="Picture 2" descr="C:\Users\Asus\Desktop\keo-cay-lua-l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274763"/>
            <a:ext cx="64770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C:\Users\Asus\Desktop\1422951041_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565150"/>
            <a:ext cx="6540500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C:\Users\Asus\Desktop\nyi13703144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48600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C:\Users\Asus\Desktop\158-xuong_rong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565150"/>
            <a:ext cx="6707188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9" name="Picture 11" descr="C:\Users\Asus\Desktop\5611323_caytho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486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354388" y="5824538"/>
            <a:ext cx="27241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800">
                <a:solidFill>
                  <a:srgbClr val="FF0000"/>
                </a:solidFill>
              </a:rPr>
              <a:t>Cây thông</a:t>
            </a:r>
          </a:p>
        </p:txBody>
      </p:sp>
    </p:spTree>
  </p:cSld>
  <p:clrMapOvr>
    <a:masterClrMapping/>
  </p:clrMapOvr>
  <p:transition spd="med">
    <p:split orient="vert"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9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93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1" grpId="0"/>
      <p:bldP spid="193541" grpId="1"/>
      <p:bldP spid="193542" grpId="0"/>
      <p:bldP spid="193542" grpId="1"/>
      <p:bldP spid="193543" grpId="0"/>
      <p:bldP spid="193543" grpId="1"/>
      <p:bldP spid="193545" grpId="0"/>
      <p:bldP spid="193545" grpId="1"/>
      <p:bldP spid="193545" grpId="2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id="{ECFF6B52-1917-338C-28FE-7FF8BD37A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7EB1AFF-A19C-809E-25E5-2F726A52C1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85148"/>
            <a:ext cx="891779" cy="4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638B78-585A-16B6-1E87-FADEF7B508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3423047"/>
            <a:ext cx="888206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85E6056-3DB6-9C4C-5B31-6F9ED05076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98144"/>
            <a:ext cx="883444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46BF48-10BB-114C-9BC6-09735C432B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3943350"/>
            <a:ext cx="658416" cy="6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CA6CE43-94B3-9BD2-E985-475FCF1E2CA7}"/>
              </a:ext>
            </a:extLst>
          </p:cNvPr>
          <p:cNvGrpSpPr>
            <a:grpSpLocks/>
          </p:cNvGrpSpPr>
          <p:nvPr/>
        </p:nvGrpSpPr>
        <p:grpSpPr bwMode="auto">
          <a:xfrm>
            <a:off x="4314825" y="4075510"/>
            <a:ext cx="4264819" cy="763190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F044FE-5F1C-4445-E280-5DDD5B0A6531}"/>
                </a:ext>
              </a:extLst>
            </p:cNvPr>
            <p:cNvSpPr/>
            <p:nvPr/>
          </p:nvSpPr>
          <p:spPr>
            <a:xfrm>
              <a:off x="418429" y="2465042"/>
              <a:ext cx="4396608" cy="1862328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en-US" sz="2400" dirty="0">
                  <a:latin typeface="Times New Roman" panose="02020603050405020304" pitchFamily="18" charset="0"/>
                </a:rPr>
                <a:t>Khi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có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vật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cản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sáng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2EA7436-2837-4223-8A27-F61307B7BFF5}"/>
                </a:ext>
              </a:extLst>
            </p:cNvPr>
            <p:cNvSpPr/>
            <p:nvPr/>
          </p:nvSpPr>
          <p:spPr>
            <a:xfrm>
              <a:off x="765788" y="2494232"/>
              <a:ext cx="4035747" cy="184189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25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BF938A1-A187-9C3B-62A2-0C72E42DA605}"/>
              </a:ext>
            </a:extLst>
          </p:cNvPr>
          <p:cNvGrpSpPr>
            <a:grpSpLocks/>
          </p:cNvGrpSpPr>
          <p:nvPr/>
        </p:nvGrpSpPr>
        <p:grpSpPr bwMode="auto">
          <a:xfrm>
            <a:off x="4314825" y="4905375"/>
            <a:ext cx="4291013" cy="785813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0CE1A3-D53E-1A07-8183-C8AAD379CD0C}"/>
                </a:ext>
              </a:extLst>
            </p:cNvPr>
            <p:cNvSpPr/>
            <p:nvPr/>
          </p:nvSpPr>
          <p:spPr>
            <a:xfrm>
              <a:off x="7386970" y="4651605"/>
              <a:ext cx="4385400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2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9E00B3EB-2397-80CF-3FA0-E1AE865CB5B9}"/>
                </a:ext>
              </a:extLst>
            </p:cNvPr>
            <p:cNvSpPr/>
            <p:nvPr/>
          </p:nvSpPr>
          <p:spPr>
            <a:xfrm>
              <a:off x="7754762" y="4651605"/>
              <a:ext cx="4035936" cy="184699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2400" dirty="0">
                  <a:latin typeface="Times New Roman" panose="02020603050405020304" pitchFamily="18" charset="0"/>
                </a:rPr>
                <a:t>Khi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có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ánh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sáng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chiếu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vào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defRPr/>
              </a:pPr>
              <a:r>
                <a:rPr lang="en-US" altLang="en-US" sz="2400" dirty="0" err="1">
                  <a:latin typeface="Times New Roman" panose="02020603050405020304" pitchFamily="18" charset="0"/>
                </a:rPr>
                <a:t>vật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cản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sáng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.</a:t>
              </a:r>
              <a:endParaRPr lang="en-US" altLang="en-US" sz="22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666D3570-85A5-FC06-F267-05604507D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2091" y="4905375"/>
            <a:ext cx="600075" cy="557213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4208D71-E6E7-CFF3-C7FF-1E37EA8530E3}"/>
              </a:ext>
            </a:extLst>
          </p:cNvPr>
          <p:cNvGrpSpPr>
            <a:grpSpLocks/>
          </p:cNvGrpSpPr>
          <p:nvPr/>
        </p:nvGrpSpPr>
        <p:grpSpPr bwMode="auto">
          <a:xfrm>
            <a:off x="4314825" y="3257550"/>
            <a:ext cx="4264819" cy="763191"/>
            <a:chOff x="418429" y="2465042"/>
            <a:chExt cx="4396608" cy="1871084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CF24802-C94D-D652-07AF-C98B23D46AD7}"/>
                </a:ext>
              </a:extLst>
            </p:cNvPr>
            <p:cNvSpPr/>
            <p:nvPr/>
          </p:nvSpPr>
          <p:spPr>
            <a:xfrm>
              <a:off x="418429" y="2465042"/>
              <a:ext cx="4396608" cy="1862326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en-US" sz="2400" dirty="0">
                  <a:latin typeface="Times New Roman" panose="02020603050405020304" pitchFamily="18" charset="0"/>
                </a:rPr>
                <a:t>Khi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có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ánh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sáng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81EC0BD2-46F6-50E2-CD93-4D1E5443C278}"/>
                </a:ext>
              </a:extLst>
            </p:cNvPr>
            <p:cNvSpPr/>
            <p:nvPr/>
          </p:nvSpPr>
          <p:spPr>
            <a:xfrm>
              <a:off x="765788" y="2494232"/>
              <a:ext cx="4035747" cy="184189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25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93F51AD-06F7-D1A7-B048-E8AB5159BDAF}"/>
              </a:ext>
            </a:extLst>
          </p:cNvPr>
          <p:cNvGrpSpPr>
            <a:grpSpLocks/>
          </p:cNvGrpSpPr>
          <p:nvPr/>
        </p:nvGrpSpPr>
        <p:grpSpPr bwMode="auto">
          <a:xfrm>
            <a:off x="3046810" y="1478756"/>
            <a:ext cx="5857875" cy="847725"/>
            <a:chOff x="4063168" y="828356"/>
            <a:chExt cx="7809284" cy="1130300"/>
          </a:xfrm>
        </p:grpSpPr>
        <p:grpSp>
          <p:nvGrpSpPr>
            <p:cNvPr id="5136" name="Group 30">
              <a:extLst>
                <a:ext uri="{FF2B5EF4-FFF2-40B4-BE49-F238E27FC236}">
                  <a16:creationId xmlns:a16="http://schemas.microsoft.com/office/drawing/2014/main" id="{984D11DC-10BB-BFDA-8E48-85EBF3721A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3168" y="828356"/>
              <a:ext cx="7366441" cy="1130300"/>
              <a:chOff x="1054802" y="305812"/>
              <a:chExt cx="10222256" cy="200940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2C05AB3-216A-1B91-3120-CA5425F43DE8}"/>
                  </a:ext>
                </a:extLst>
              </p:cNvPr>
              <p:cNvSpPr/>
              <p:nvPr/>
            </p:nvSpPr>
            <p:spPr bwMode="auto">
              <a:xfrm>
                <a:off x="1517348" y="362256"/>
                <a:ext cx="9759710" cy="16171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altLang="en-US" sz="2250" dirty="0"/>
              </a:p>
            </p:txBody>
          </p:sp>
          <p:pic>
            <p:nvPicPr>
              <p:cNvPr id="5139" name="Picture 8">
                <a:extLst>
                  <a:ext uri="{FF2B5EF4-FFF2-40B4-BE49-F238E27FC236}">
                    <a16:creationId xmlns:a16="http://schemas.microsoft.com/office/drawing/2014/main" id="{D97FDA1D-DED0-BAA5-B278-F08FC8462E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738732" y="621882"/>
                <a:ext cx="2009400" cy="1377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40" name="TextBox 28">
                <a:extLst>
                  <a:ext uri="{FF2B5EF4-FFF2-40B4-BE49-F238E27FC236}">
                    <a16:creationId xmlns:a16="http://schemas.microsoft.com/office/drawing/2014/main" id="{14BF4FC3-03B0-54F5-6E18-4F6C28AA9F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0853" y="772376"/>
                <a:ext cx="910877" cy="1039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25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5137" name="AutoShape 58" descr="Recycled paper">
              <a:extLst>
                <a:ext uri="{FF2B5EF4-FFF2-40B4-BE49-F238E27FC236}">
                  <a16:creationId xmlns:a16="http://schemas.microsoft.com/office/drawing/2014/main" id="{BF36A46B-7033-D43F-6378-57C68E7DE2A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80130" y="887575"/>
              <a:ext cx="6792322" cy="85725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Bóng tối được tạo thành khi nào?</a:t>
              </a:r>
            </a:p>
          </p:txBody>
        </p:sp>
      </p:grpSp>
      <p:grpSp>
        <p:nvGrpSpPr>
          <p:cNvPr id="24" name="组合 11">
            <a:extLst>
              <a:ext uri="{FF2B5EF4-FFF2-40B4-BE49-F238E27FC236}">
                <a16:creationId xmlns:a16="http://schemas.microsoft.com/office/drawing/2014/main" id="{A70A5490-08D9-A0FD-541B-1367303F0282}"/>
              </a:ext>
            </a:extLst>
          </p:cNvPr>
          <p:cNvGrpSpPr>
            <a:grpSpLocks/>
          </p:cNvGrpSpPr>
          <p:nvPr/>
        </p:nvGrpSpPr>
        <p:grpSpPr bwMode="auto">
          <a:xfrm>
            <a:off x="-109538" y="977503"/>
            <a:ext cx="3268266" cy="1556147"/>
            <a:chOff x="-558688" y="0"/>
            <a:chExt cx="9107943" cy="6858000"/>
          </a:xfrm>
        </p:grpSpPr>
        <p:pic>
          <p:nvPicPr>
            <p:cNvPr id="5134" name="图片 10">
              <a:extLst>
                <a:ext uri="{FF2B5EF4-FFF2-40B4-BE49-F238E27FC236}">
                  <a16:creationId xmlns:a16="http://schemas.microsoft.com/office/drawing/2014/main" id="{6A1E1D3D-DC66-F604-A9C9-F19231069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8688" y="0"/>
              <a:ext cx="910794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图片 9">
              <a:extLst>
                <a:ext uri="{FF2B5EF4-FFF2-40B4-BE49-F238E27FC236}">
                  <a16:creationId xmlns:a16="http://schemas.microsoft.com/office/drawing/2014/main" id="{562CABF9-E49B-42DC-B201-6270C0719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33" name="文本框 15">
            <a:extLst>
              <a:ext uri="{FF2B5EF4-FFF2-40B4-BE49-F238E27FC236}">
                <a16:creationId xmlns:a16="http://schemas.microsoft.com/office/drawing/2014/main" id="{91830F9F-C99B-3A9A-9075-985C8DED2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04" y="1452562"/>
            <a:ext cx="2149948" cy="51135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723" dirty="0" err="1">
                <a:solidFill>
                  <a:srgbClr val="5F91B0"/>
                </a:solidFill>
                <a:latin typeface="Times New Roman" panose="02020603050405020304" pitchFamily="18" charset="0"/>
                <a:ea typeface="inpin heiti"/>
                <a:cs typeface="Times New Roman" panose="02020603050405020304" pitchFamily="18" charset="0"/>
                <a:sym typeface="inpin heiti"/>
              </a:rPr>
              <a:t>KHỞI</a:t>
            </a:r>
            <a:r>
              <a:rPr lang="en-US" altLang="zh-CN" sz="2723" dirty="0">
                <a:solidFill>
                  <a:srgbClr val="5F91B0"/>
                </a:solidFill>
                <a:latin typeface="Times New Roman" panose="02020603050405020304" pitchFamily="18" charset="0"/>
                <a:ea typeface="inpin heiti"/>
                <a:cs typeface="Times New Roman" panose="02020603050405020304" pitchFamily="18" charset="0"/>
                <a:sym typeface="inpin heiti"/>
              </a:rPr>
              <a:t> </a:t>
            </a:r>
            <a:r>
              <a:rPr lang="en-US" altLang="zh-CN" sz="2723" dirty="0" err="1">
                <a:solidFill>
                  <a:srgbClr val="5F91B0"/>
                </a:solidFill>
                <a:latin typeface="Times New Roman" panose="02020603050405020304" pitchFamily="18" charset="0"/>
                <a:ea typeface="inpin heiti"/>
                <a:cs typeface="Times New Roman" panose="02020603050405020304" pitchFamily="18" charset="0"/>
                <a:sym typeface="inpin heiti"/>
              </a:rPr>
              <a:t>ĐỘNG</a:t>
            </a:r>
            <a:endParaRPr lang="zh-CN" altLang="en-US" sz="2723" dirty="0">
              <a:solidFill>
                <a:srgbClr val="5F91B0"/>
              </a:solidFill>
              <a:latin typeface="Times New Roman" panose="02020603050405020304" pitchFamily="18" charset="0"/>
              <a:ea typeface="inpin heiti"/>
              <a:cs typeface="Times New Roman" panose="02020603050405020304" pitchFamily="18" charset="0"/>
              <a:sym typeface="inpin heit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8" name="Text Box 12"/>
          <p:cNvSpPr txBox="1">
            <a:spLocks noChangeArrowheads="1"/>
          </p:cNvSpPr>
          <p:nvPr/>
        </p:nvSpPr>
        <p:spPr bwMode="auto">
          <a:xfrm rot="-1101648">
            <a:off x="5638800" y="29718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rgbClr val="0000FF"/>
                </a:solidFill>
                <a:latin typeface="Arial" pitchFamily="34" charset="0"/>
              </a:rPr>
              <a:t>  </a:t>
            </a:r>
          </a:p>
        </p:txBody>
      </p:sp>
      <p:sp>
        <p:nvSpPr>
          <p:cNvPr id="178189" name="Text Box 13"/>
          <p:cNvSpPr txBox="1">
            <a:spLocks noChangeArrowheads="1"/>
          </p:cNvSpPr>
          <p:nvPr/>
        </p:nvSpPr>
        <p:spPr bwMode="auto">
          <a:xfrm rot="938179">
            <a:off x="6735763" y="5062538"/>
            <a:ext cx="1916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rgbClr val="0000FF"/>
                </a:solidFill>
                <a:latin typeface="Arial" pitchFamily="34" charset="0"/>
              </a:rPr>
              <a:t>  </a:t>
            </a:r>
          </a:p>
        </p:txBody>
      </p:sp>
      <p:sp>
        <p:nvSpPr>
          <p:cNvPr id="59397" name="Rectangle 1"/>
          <p:cNvSpPr>
            <a:spLocks noChangeArrowheads="1"/>
          </p:cNvSpPr>
          <p:nvPr/>
        </p:nvSpPr>
        <p:spPr bwMode="auto">
          <a:xfrm>
            <a:off x="254000" y="1238250"/>
            <a:ext cx="843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- Nhu cầu về ánh sáng của thực vật  khác nhau.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8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8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8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8" grpId="0"/>
      <p:bldP spid="178188" grpId="1"/>
      <p:bldP spid="178189" grpId="0"/>
      <p:bldP spid="178189" grpId="1"/>
      <p:bldP spid="5939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066800"/>
            <a:ext cx="75438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i="1">
                <a:solidFill>
                  <a:srgbClr val="0070C0"/>
                </a:solidFill>
              </a:rPr>
              <a:t>	</a:t>
            </a:r>
            <a:r>
              <a:rPr lang="en-US" sz="4400" i="1" err="1"/>
              <a:t>Để</a:t>
            </a:r>
            <a:r>
              <a:rPr lang="en-US" sz="4400" i="1"/>
              <a:t> </a:t>
            </a:r>
            <a:r>
              <a:rPr lang="en-US" sz="4400" i="1" err="1"/>
              <a:t>tận</a:t>
            </a:r>
            <a:r>
              <a:rPr lang="en-US" sz="4400" i="1"/>
              <a:t> </a:t>
            </a:r>
            <a:r>
              <a:rPr lang="en-US" sz="4400" i="1" err="1"/>
              <a:t>dụng</a:t>
            </a:r>
            <a:r>
              <a:rPr lang="en-US" sz="4400" i="1"/>
              <a:t> </a:t>
            </a:r>
            <a:r>
              <a:rPr lang="en-US" sz="4400" i="1" err="1"/>
              <a:t>đất</a:t>
            </a:r>
            <a:r>
              <a:rPr lang="en-US" sz="4400" i="1"/>
              <a:t> </a:t>
            </a:r>
            <a:r>
              <a:rPr lang="en-US" sz="4400" i="1" err="1"/>
              <a:t>trồng</a:t>
            </a:r>
            <a:r>
              <a:rPr lang="en-US" sz="4400" i="1"/>
              <a:t> </a:t>
            </a:r>
            <a:r>
              <a:rPr lang="en-US" sz="4400" i="1" err="1"/>
              <a:t>và</a:t>
            </a:r>
            <a:r>
              <a:rPr lang="en-US" sz="4400" i="1"/>
              <a:t> </a:t>
            </a:r>
            <a:r>
              <a:rPr lang="en-US" sz="4400" i="1" err="1"/>
              <a:t>giúp</a:t>
            </a:r>
            <a:r>
              <a:rPr lang="en-US" sz="4400" i="1"/>
              <a:t> </a:t>
            </a:r>
            <a:r>
              <a:rPr lang="en-US" sz="4400" i="1" err="1"/>
              <a:t>cho</a:t>
            </a:r>
            <a:r>
              <a:rPr lang="en-US" sz="4400" i="1"/>
              <a:t> </a:t>
            </a:r>
            <a:r>
              <a:rPr lang="en-US" sz="4400" i="1" err="1"/>
              <a:t>cây</a:t>
            </a:r>
            <a:r>
              <a:rPr lang="en-US" sz="4400" i="1"/>
              <a:t> </a:t>
            </a:r>
            <a:r>
              <a:rPr lang="en-US" sz="4400" i="1" err="1"/>
              <a:t>phát</a:t>
            </a:r>
            <a:r>
              <a:rPr lang="en-US" sz="4400" i="1"/>
              <a:t> </a:t>
            </a:r>
            <a:r>
              <a:rPr lang="en-US" sz="4400" i="1" err="1"/>
              <a:t>triển</a:t>
            </a:r>
            <a:r>
              <a:rPr lang="en-US" sz="4400" i="1"/>
              <a:t> </a:t>
            </a:r>
            <a:r>
              <a:rPr lang="en-US" sz="4400" i="1" err="1"/>
              <a:t>tốt</a:t>
            </a:r>
            <a:r>
              <a:rPr lang="en-US" sz="4400" i="1"/>
              <a:t> </a:t>
            </a:r>
            <a:r>
              <a:rPr lang="en-US" sz="4400" i="1" err="1"/>
              <a:t>người</a:t>
            </a:r>
            <a:r>
              <a:rPr lang="en-US" sz="4400" i="1"/>
              <a:t> ta </a:t>
            </a:r>
            <a:r>
              <a:rPr lang="en-US" sz="4400" i="1" err="1"/>
              <a:t>thường</a:t>
            </a:r>
            <a:r>
              <a:rPr lang="en-US" sz="4400" i="1"/>
              <a:t> </a:t>
            </a:r>
            <a:r>
              <a:rPr lang="en-US" sz="4400" i="1" err="1"/>
              <a:t>trồng</a:t>
            </a:r>
            <a:r>
              <a:rPr lang="en-US" sz="4400" i="1"/>
              <a:t> </a:t>
            </a:r>
            <a:r>
              <a:rPr lang="en-US" sz="4400" i="1" err="1"/>
              <a:t>xen</a:t>
            </a:r>
            <a:r>
              <a:rPr lang="en-US" sz="4400" i="1"/>
              <a:t> </a:t>
            </a:r>
            <a:r>
              <a:rPr lang="en-US" sz="4400" i="1" err="1"/>
              <a:t>canh</a:t>
            </a:r>
            <a:r>
              <a:rPr lang="en-US" sz="4400" i="1"/>
              <a:t> </a:t>
            </a:r>
            <a:r>
              <a:rPr lang="en-US" sz="4400" i="1" err="1"/>
              <a:t>cây</a:t>
            </a:r>
            <a:r>
              <a:rPr lang="en-US" sz="4400" i="1"/>
              <a:t> </a:t>
            </a:r>
            <a:r>
              <a:rPr lang="en-US" sz="4400" i="1" err="1"/>
              <a:t>ưa</a:t>
            </a:r>
            <a:r>
              <a:rPr lang="en-US" sz="4400" i="1"/>
              <a:t> </a:t>
            </a:r>
            <a:r>
              <a:rPr lang="en-US" sz="4400" i="1" err="1"/>
              <a:t>bóng</a:t>
            </a:r>
            <a:r>
              <a:rPr lang="en-US" sz="4400" i="1"/>
              <a:t> </a:t>
            </a:r>
            <a:r>
              <a:rPr lang="en-US" sz="4400" i="1" err="1"/>
              <a:t>với</a:t>
            </a:r>
            <a:r>
              <a:rPr lang="en-US" sz="4400" i="1"/>
              <a:t> </a:t>
            </a:r>
            <a:r>
              <a:rPr lang="en-US" sz="4400" i="1" err="1"/>
              <a:t>cây</a:t>
            </a:r>
            <a:r>
              <a:rPr lang="en-US" sz="4400" i="1"/>
              <a:t> </a:t>
            </a:r>
            <a:r>
              <a:rPr lang="en-US" sz="4400" i="1" err="1"/>
              <a:t>ưa</a:t>
            </a:r>
            <a:r>
              <a:rPr lang="en-US" sz="4400" i="1"/>
              <a:t> </a:t>
            </a:r>
            <a:r>
              <a:rPr lang="en-US" sz="4400" i="1" err="1"/>
              <a:t>sáng</a:t>
            </a:r>
            <a:r>
              <a:rPr lang="en-US" sz="4400" i="1"/>
              <a:t> </a:t>
            </a:r>
            <a:r>
              <a:rPr lang="en-US" sz="4400" i="1" err="1"/>
              <a:t>trên</a:t>
            </a:r>
            <a:r>
              <a:rPr lang="en-US" sz="4400" i="1"/>
              <a:t> </a:t>
            </a:r>
            <a:r>
              <a:rPr lang="en-US" sz="4400" i="1" err="1"/>
              <a:t>cùng</a:t>
            </a:r>
            <a:r>
              <a:rPr lang="en-US" sz="4400" i="1"/>
              <a:t> </a:t>
            </a:r>
            <a:r>
              <a:rPr lang="en-US" sz="4400" i="1" err="1"/>
              <a:t>một</a:t>
            </a:r>
            <a:r>
              <a:rPr lang="en-US" sz="4400" i="1"/>
              <a:t> </a:t>
            </a:r>
            <a:r>
              <a:rPr lang="en-US" sz="4400" i="1" err="1"/>
              <a:t>thửa</a:t>
            </a:r>
            <a:r>
              <a:rPr lang="en-US" sz="4400" i="1"/>
              <a:t> </a:t>
            </a:r>
            <a:r>
              <a:rPr lang="en-US" sz="4400" i="1" err="1"/>
              <a:t>ruộng</a:t>
            </a:r>
            <a:r>
              <a:rPr lang="en-US" sz="4400" i="1"/>
              <a:t>.</a:t>
            </a:r>
          </a:p>
          <a:p>
            <a:pPr algn="just"/>
            <a:endParaRPr lang="en-US" sz="2800" i="1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 descr="KTtrongxencanh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04888"/>
            <a:ext cx="7889875" cy="5265737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518" name="Picture 6" descr="cay xoal va lan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04888"/>
            <a:ext cx="7540625" cy="5643562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4" name="AutoShape 10"/>
          <p:cNvSpPr>
            <a:spLocks noChangeArrowheads="1"/>
          </p:cNvSpPr>
          <p:nvPr/>
        </p:nvSpPr>
        <p:spPr bwMode="auto">
          <a:xfrm>
            <a:off x="1295400" y="0"/>
            <a:ext cx="6629400" cy="99060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FFFF"/>
                </a:solidFill>
              </a:rPr>
              <a:t>Một số hình ảnh trồng xen canh</a:t>
            </a:r>
          </a:p>
        </p:txBody>
      </p:sp>
      <p:pic>
        <p:nvPicPr>
          <p:cNvPr id="20488" name="Picture 8" descr="C:\Users\Asus\Desktop\vuoncaos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1114879"/>
            <a:ext cx="90805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81600" y="79375"/>
            <a:ext cx="3800475" cy="812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err="1">
                <a:solidFill>
                  <a:schemeClr val="tx1"/>
                </a:solidFill>
                <a:latin typeface="+mj-lt"/>
              </a:rPr>
              <a:t>Cà</a:t>
            </a:r>
            <a:r>
              <a:rPr lang="en-US" sz="280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+mj-lt"/>
              </a:rPr>
              <a:t>chua</a:t>
            </a:r>
            <a:r>
              <a:rPr lang="en-US" sz="280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+mj-lt"/>
              </a:rPr>
              <a:t>và</a:t>
            </a:r>
            <a:r>
              <a:rPr lang="en-US" sz="280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+mj-lt"/>
              </a:rPr>
              <a:t>rau</a:t>
            </a:r>
            <a:r>
              <a:rPr lang="en-US" sz="280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+mj-lt"/>
              </a:rPr>
              <a:t>xanh</a:t>
            </a:r>
            <a:endParaRPr lang="en-US" sz="280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406385"/>
      </p:ext>
    </p:extLst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67400" y="79375"/>
            <a:ext cx="3114675" cy="812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err="1">
                <a:solidFill>
                  <a:schemeClr val="tx1"/>
                </a:solidFill>
                <a:latin typeface="+mj-lt"/>
              </a:rPr>
              <a:t>Hồ</a:t>
            </a:r>
            <a:r>
              <a:rPr lang="en-US" sz="280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+mj-lt"/>
              </a:rPr>
              <a:t>tiêu</a:t>
            </a:r>
            <a:r>
              <a:rPr lang="en-US" sz="280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+mj-lt"/>
              </a:rPr>
              <a:t>và</a:t>
            </a:r>
            <a:r>
              <a:rPr lang="en-US" sz="280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+mj-lt"/>
              </a:rPr>
              <a:t>cà</a:t>
            </a:r>
            <a:r>
              <a:rPr lang="en-US" sz="280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+mj-lt"/>
              </a:rPr>
              <a:t>phê</a:t>
            </a:r>
            <a:endParaRPr lang="en-US" sz="280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2412494"/>
      </p:ext>
    </p:extLst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67400" y="79375"/>
            <a:ext cx="3048000" cy="812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err="1">
                <a:solidFill>
                  <a:schemeClr val="tx1"/>
                </a:solidFill>
                <a:latin typeface="+mj-lt"/>
              </a:rPr>
              <a:t>Chuối</a:t>
            </a:r>
            <a:r>
              <a:rPr lang="en-US" sz="280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+mj-lt"/>
              </a:rPr>
              <a:t>tiêu</a:t>
            </a:r>
            <a:r>
              <a:rPr lang="en-US" sz="280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+mj-lt"/>
              </a:rPr>
              <a:t>và</a:t>
            </a:r>
            <a:r>
              <a:rPr lang="en-US" sz="280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+mj-lt"/>
              </a:rPr>
              <a:t>đậu</a:t>
            </a:r>
            <a:endParaRPr lang="en-US" sz="280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6101812"/>
      </p:ext>
    </p:extLst>
  </p:cSld>
  <p:clrMapOvr>
    <a:masterClrMapping/>
  </p:clrMapOvr>
  <p:transition spd="slow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686800" cy="1371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nl-NL" sz="4000" b="1">
                <a:latin typeface="Times New Roman" pitchFamily="18" charset="0"/>
                <a:cs typeface="Times New Roman" pitchFamily="18" charset="0"/>
              </a:rPr>
              <a:t>Nhờ có ánh sáng của mặt trời cây cối phát triển tươi tốt. </a:t>
            </a:r>
            <a:r>
              <a:rPr lang="nl-NL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Vậy thực vật đem lại nguồi lợi gì cho con người và động vật?</a:t>
            </a:r>
            <a:endParaRPr lang="en-US" sz="4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771" y="3984625"/>
            <a:ext cx="2514600" cy="76993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2667000"/>
            <a:ext cx="4038600" cy="14462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4400" err="1">
                <a:solidFill>
                  <a:srgbClr val="000000"/>
                </a:solidFill>
                <a:cs typeface="Times New Roman" pitchFamily="18" charset="0"/>
              </a:rPr>
              <a:t>Cung</a:t>
            </a:r>
            <a:r>
              <a:rPr lang="en-US" sz="44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400" err="1">
                <a:solidFill>
                  <a:srgbClr val="000000"/>
                </a:solidFill>
                <a:cs typeface="Times New Roman" pitchFamily="18" charset="0"/>
              </a:rPr>
              <a:t>cấp</a:t>
            </a:r>
            <a:r>
              <a:rPr lang="en-US" sz="44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400" err="1">
                <a:solidFill>
                  <a:srgbClr val="000000"/>
                </a:solidFill>
                <a:cs typeface="Times New Roman" pitchFamily="18" charset="0"/>
              </a:rPr>
              <a:t>thức</a:t>
            </a:r>
            <a:r>
              <a:rPr lang="en-US" sz="44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400" err="1">
                <a:solidFill>
                  <a:srgbClr val="000000"/>
                </a:solidFill>
                <a:cs typeface="Times New Roman" pitchFamily="18" charset="0"/>
              </a:rPr>
              <a:t>ăn</a:t>
            </a:r>
            <a:r>
              <a:rPr lang="en-US" sz="440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sz="4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2857" y="4679155"/>
            <a:ext cx="4038600" cy="14462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4400" err="1">
                <a:solidFill>
                  <a:srgbClr val="000000"/>
                </a:solidFill>
                <a:cs typeface="Times New Roman" pitchFamily="18" charset="0"/>
              </a:rPr>
              <a:t>Cung</a:t>
            </a:r>
            <a:r>
              <a:rPr lang="en-US" sz="44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400" err="1">
                <a:solidFill>
                  <a:srgbClr val="000000"/>
                </a:solidFill>
                <a:cs typeface="Times New Roman" pitchFamily="18" charset="0"/>
              </a:rPr>
              <a:t>cấp</a:t>
            </a:r>
            <a:r>
              <a:rPr lang="en-US" sz="44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400" err="1">
                <a:solidFill>
                  <a:srgbClr val="000000"/>
                </a:solidFill>
                <a:cs typeface="Times New Roman" pitchFamily="18" charset="0"/>
              </a:rPr>
              <a:t>không</a:t>
            </a:r>
            <a:r>
              <a:rPr lang="en-US" sz="44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400" err="1">
                <a:solidFill>
                  <a:srgbClr val="000000"/>
                </a:solidFill>
                <a:cs typeface="Times New Roman" pitchFamily="18" charset="0"/>
              </a:rPr>
              <a:t>khí</a:t>
            </a:r>
            <a:r>
              <a:rPr lang="en-US" sz="44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400" err="1">
                <a:solidFill>
                  <a:srgbClr val="000000"/>
                </a:solidFill>
                <a:cs typeface="Times New Roman" pitchFamily="18" charset="0"/>
              </a:rPr>
              <a:t>sạch</a:t>
            </a:r>
            <a:r>
              <a:rPr lang="en-US" sz="440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sz="44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9" name="Straight Arrow Connector 8"/>
          <p:cNvCxnSpPr>
            <a:stCxn id="5" idx="3"/>
            <a:endCxn id="6" idx="1"/>
          </p:cNvCxnSpPr>
          <p:nvPr/>
        </p:nvCxnSpPr>
        <p:spPr bwMode="auto">
          <a:xfrm flipV="1">
            <a:off x="2790371" y="3390107"/>
            <a:ext cx="1400629" cy="979487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 bwMode="auto">
          <a:xfrm>
            <a:off x="2790371" y="4368800"/>
            <a:ext cx="1371600" cy="1033462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5"/>
          <p:cNvSpPr>
            <a:spLocks noChangeArrowheads="1"/>
          </p:cNvSpPr>
          <p:nvPr/>
        </p:nvSpPr>
        <p:spPr bwMode="auto">
          <a:xfrm>
            <a:off x="1905000" y="685800"/>
            <a:ext cx="6705600" cy="34290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3494" name="Rectangle 10"/>
          <p:cNvSpPr>
            <a:spLocks noChangeArrowheads="1"/>
          </p:cNvSpPr>
          <p:nvPr/>
        </p:nvSpPr>
        <p:spPr bwMode="auto">
          <a:xfrm>
            <a:off x="457200" y="381000"/>
            <a:ext cx="8261041" cy="584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400" b="1" i="1" u="sng" dirty="0" err="1"/>
              <a:t>Ghi</a:t>
            </a:r>
            <a:r>
              <a:rPr lang="en-US" sz="4400" b="1" i="1" u="sng" dirty="0"/>
              <a:t> </a:t>
            </a:r>
            <a:r>
              <a:rPr lang="en-US" sz="4400" b="1" i="1" u="sng" dirty="0" err="1"/>
              <a:t>nhớ</a:t>
            </a:r>
            <a:r>
              <a:rPr lang="en-US" sz="4400" b="1" i="1" u="sng" dirty="0"/>
              <a:t>:</a:t>
            </a:r>
            <a:r>
              <a:rPr lang="en-US" sz="4400" b="1" i="1" dirty="0"/>
              <a:t> </a:t>
            </a:r>
          </a:p>
          <a:p>
            <a:pPr algn="just"/>
            <a:r>
              <a:rPr lang="en-US" sz="3200" dirty="0"/>
              <a:t>	</a:t>
            </a:r>
            <a:r>
              <a:rPr lang="en-US" sz="4400" b="1" i="1" dirty="0" err="1"/>
              <a:t>Không</a:t>
            </a:r>
            <a:r>
              <a:rPr lang="en-US" sz="4400" b="1" i="1" dirty="0"/>
              <a:t> </a:t>
            </a:r>
            <a:r>
              <a:rPr lang="en-US" sz="4400" b="1" i="1" dirty="0" err="1"/>
              <a:t>có</a:t>
            </a:r>
            <a:r>
              <a:rPr lang="en-US" sz="4400" b="1" i="1" dirty="0"/>
              <a:t> </a:t>
            </a:r>
            <a:r>
              <a:rPr lang="en-US" sz="4400" b="1" i="1" dirty="0" err="1"/>
              <a:t>ánh</a:t>
            </a:r>
            <a:r>
              <a:rPr lang="en-US" sz="4400" b="1" i="1" dirty="0"/>
              <a:t> </a:t>
            </a:r>
            <a:r>
              <a:rPr lang="en-US" sz="4400" b="1" i="1" dirty="0" err="1"/>
              <a:t>sáng</a:t>
            </a:r>
            <a:r>
              <a:rPr lang="en-US" sz="4400" b="1" i="1" dirty="0"/>
              <a:t> </a:t>
            </a:r>
            <a:r>
              <a:rPr lang="en-US" sz="4400" b="1" i="1" dirty="0" err="1"/>
              <a:t>thực</a:t>
            </a:r>
            <a:r>
              <a:rPr lang="en-US" sz="4400" b="1" i="1" dirty="0"/>
              <a:t> </a:t>
            </a:r>
            <a:r>
              <a:rPr lang="en-US" sz="4400" b="1" i="1" dirty="0" err="1"/>
              <a:t>vật</a:t>
            </a:r>
            <a:r>
              <a:rPr lang="en-US" sz="4400" b="1" i="1" dirty="0"/>
              <a:t> </a:t>
            </a:r>
            <a:r>
              <a:rPr lang="en-US" sz="4400" b="1" i="1" dirty="0" err="1"/>
              <a:t>sẽ</a:t>
            </a:r>
            <a:r>
              <a:rPr lang="en-US" sz="4400" b="1" i="1" dirty="0"/>
              <a:t> </a:t>
            </a:r>
            <a:r>
              <a:rPr lang="en-US" sz="4400" b="1" i="1" dirty="0" err="1"/>
              <a:t>mau</a:t>
            </a:r>
            <a:r>
              <a:rPr lang="en-US" sz="4400" b="1" i="1" dirty="0"/>
              <a:t> </a:t>
            </a:r>
            <a:r>
              <a:rPr lang="en-US" sz="4400" b="1" i="1" dirty="0" err="1"/>
              <a:t>chóng</a:t>
            </a:r>
            <a:r>
              <a:rPr lang="en-US" sz="4400" b="1" i="1" dirty="0"/>
              <a:t> </a:t>
            </a:r>
            <a:r>
              <a:rPr lang="en-US" sz="4400" b="1" i="1" dirty="0" err="1"/>
              <a:t>tàn</a:t>
            </a:r>
            <a:r>
              <a:rPr lang="en-US" sz="4400" b="1" i="1" dirty="0"/>
              <a:t> </a:t>
            </a:r>
            <a:r>
              <a:rPr lang="en-US" sz="4400" b="1" i="1" dirty="0" err="1"/>
              <a:t>lụi</a:t>
            </a:r>
            <a:r>
              <a:rPr lang="en-US" sz="4400" b="1" i="1" dirty="0"/>
              <a:t> </a:t>
            </a:r>
            <a:r>
              <a:rPr lang="en-US" sz="4400" b="1" i="1" dirty="0" err="1"/>
              <a:t>vì</a:t>
            </a:r>
            <a:r>
              <a:rPr lang="en-US" sz="4400" b="1" i="1" dirty="0"/>
              <a:t> </a:t>
            </a:r>
            <a:r>
              <a:rPr lang="en-US" sz="4400" b="1" i="1" dirty="0" err="1"/>
              <a:t>chúng</a:t>
            </a:r>
            <a:r>
              <a:rPr lang="en-US" sz="4400" b="1" i="1" dirty="0"/>
              <a:t> </a:t>
            </a:r>
            <a:r>
              <a:rPr lang="en-US" sz="4400" b="1" i="1" dirty="0" err="1"/>
              <a:t>cần</a:t>
            </a:r>
            <a:r>
              <a:rPr lang="en-US" sz="4400" b="1" i="1" dirty="0"/>
              <a:t> </a:t>
            </a:r>
            <a:r>
              <a:rPr lang="en-US" sz="4400" b="1" i="1" dirty="0" err="1"/>
              <a:t>ánh</a:t>
            </a:r>
            <a:r>
              <a:rPr lang="en-US" sz="4400" b="1" i="1" dirty="0"/>
              <a:t> </a:t>
            </a:r>
            <a:r>
              <a:rPr lang="en-US" sz="4400" b="1" i="1" dirty="0" err="1"/>
              <a:t>sáng</a:t>
            </a:r>
            <a:r>
              <a:rPr lang="en-US" sz="4400" b="1" i="1" dirty="0"/>
              <a:t> </a:t>
            </a:r>
            <a:r>
              <a:rPr lang="en-US" sz="4400" b="1" i="1" dirty="0" err="1"/>
              <a:t>để</a:t>
            </a:r>
            <a:r>
              <a:rPr lang="en-US" sz="4400" b="1" i="1" dirty="0"/>
              <a:t> </a:t>
            </a:r>
            <a:r>
              <a:rPr lang="en-US" sz="4400" b="1" i="1" dirty="0" err="1"/>
              <a:t>duy</a:t>
            </a:r>
            <a:r>
              <a:rPr lang="en-US" sz="4400" b="1" i="1" dirty="0"/>
              <a:t> </a:t>
            </a:r>
            <a:r>
              <a:rPr lang="en-US" sz="4400" b="1" i="1" dirty="0" err="1"/>
              <a:t>trì</a:t>
            </a:r>
            <a:r>
              <a:rPr lang="en-US" sz="4400" b="1" i="1" dirty="0"/>
              <a:t> </a:t>
            </a:r>
            <a:r>
              <a:rPr lang="en-US" sz="4400" b="1" i="1" dirty="0" err="1"/>
              <a:t>sự</a:t>
            </a:r>
            <a:r>
              <a:rPr lang="en-US" sz="4400" b="1" i="1" dirty="0"/>
              <a:t> </a:t>
            </a:r>
            <a:r>
              <a:rPr lang="en-US" sz="4400" b="1" i="1" dirty="0" err="1"/>
              <a:t>sống</a:t>
            </a:r>
            <a:r>
              <a:rPr lang="en-US" sz="4400" b="1" i="1" dirty="0"/>
              <a:t>. </a:t>
            </a:r>
            <a:r>
              <a:rPr lang="en-US" sz="4400" b="1" i="1" dirty="0" err="1"/>
              <a:t>Mặt</a:t>
            </a:r>
            <a:r>
              <a:rPr lang="en-US" sz="4400" b="1" i="1" dirty="0"/>
              <a:t> </a:t>
            </a:r>
            <a:r>
              <a:rPr lang="en-US" sz="4400" b="1" i="1" dirty="0" err="1"/>
              <a:t>Trời</a:t>
            </a:r>
            <a:r>
              <a:rPr lang="en-US" sz="4400" b="1" i="1" dirty="0"/>
              <a:t> </a:t>
            </a:r>
            <a:r>
              <a:rPr lang="en-US" sz="4400" b="1" i="1" dirty="0" err="1"/>
              <a:t>đem</a:t>
            </a:r>
            <a:r>
              <a:rPr lang="en-US" sz="4400" b="1" i="1" dirty="0"/>
              <a:t> </a:t>
            </a:r>
            <a:r>
              <a:rPr lang="en-US" sz="4400" b="1" i="1" dirty="0" err="1"/>
              <a:t>lại</a:t>
            </a:r>
            <a:r>
              <a:rPr lang="en-US" sz="4400" b="1" i="1" dirty="0"/>
              <a:t> </a:t>
            </a:r>
            <a:r>
              <a:rPr lang="en-US" sz="4400" b="1" i="1" dirty="0" err="1"/>
              <a:t>sự</a:t>
            </a:r>
            <a:r>
              <a:rPr lang="en-US" sz="4400" b="1" i="1" dirty="0"/>
              <a:t> </a:t>
            </a:r>
            <a:r>
              <a:rPr lang="en-US" sz="4400" b="1" i="1" dirty="0" err="1"/>
              <a:t>sống</a:t>
            </a:r>
            <a:r>
              <a:rPr lang="en-US" sz="4400" b="1" i="1" dirty="0"/>
              <a:t> </a:t>
            </a:r>
            <a:r>
              <a:rPr lang="en-US" sz="4400" b="1" i="1" dirty="0" err="1"/>
              <a:t>cho</a:t>
            </a:r>
            <a:r>
              <a:rPr lang="en-US" sz="4400" b="1" i="1" dirty="0"/>
              <a:t> </a:t>
            </a:r>
            <a:r>
              <a:rPr lang="en-US" sz="4400" b="1" i="1" dirty="0" err="1"/>
              <a:t>thực</a:t>
            </a:r>
            <a:r>
              <a:rPr lang="en-US" sz="4400" b="1" i="1" dirty="0"/>
              <a:t> </a:t>
            </a:r>
            <a:r>
              <a:rPr lang="en-US" sz="4400" b="1" i="1" dirty="0" err="1"/>
              <a:t>vật</a:t>
            </a:r>
            <a:r>
              <a:rPr lang="en-US" sz="4400" b="1" i="1" dirty="0"/>
              <a:t>, </a:t>
            </a:r>
            <a:r>
              <a:rPr lang="en-US" sz="4400" b="1" i="1" dirty="0" err="1"/>
              <a:t>thực</a:t>
            </a:r>
            <a:r>
              <a:rPr lang="en-US" sz="4400" b="1" i="1" dirty="0"/>
              <a:t> </a:t>
            </a:r>
            <a:r>
              <a:rPr lang="en-US" sz="4400" b="1" i="1" dirty="0" err="1"/>
              <a:t>vật</a:t>
            </a:r>
            <a:r>
              <a:rPr lang="en-US" sz="4400" b="1" i="1" dirty="0"/>
              <a:t> </a:t>
            </a:r>
            <a:r>
              <a:rPr lang="en-US" sz="4400" b="1" i="1" dirty="0" err="1"/>
              <a:t>lại</a:t>
            </a:r>
            <a:r>
              <a:rPr lang="en-US" sz="4400" b="1" i="1" dirty="0"/>
              <a:t> </a:t>
            </a:r>
            <a:r>
              <a:rPr lang="en-US" sz="4400" b="1" i="1" dirty="0" err="1"/>
              <a:t>cung</a:t>
            </a:r>
            <a:r>
              <a:rPr lang="en-US" sz="4400" b="1" i="1" dirty="0"/>
              <a:t> </a:t>
            </a:r>
            <a:r>
              <a:rPr lang="en-US" sz="4400" b="1" i="1" dirty="0" err="1"/>
              <a:t>cấp</a:t>
            </a:r>
            <a:r>
              <a:rPr lang="en-US" sz="4400" b="1" i="1" dirty="0"/>
              <a:t> </a:t>
            </a:r>
            <a:r>
              <a:rPr lang="en-US" sz="4400" b="1" i="1" dirty="0" err="1"/>
              <a:t>thức</a:t>
            </a:r>
            <a:r>
              <a:rPr lang="en-US" sz="4400" b="1" i="1" dirty="0"/>
              <a:t> </a:t>
            </a:r>
            <a:r>
              <a:rPr lang="en-US" sz="4400" b="1" i="1" dirty="0" err="1"/>
              <a:t>ăn</a:t>
            </a:r>
            <a:r>
              <a:rPr lang="en-US" sz="4400" b="1" i="1" dirty="0"/>
              <a:t>, </a:t>
            </a:r>
            <a:r>
              <a:rPr lang="en-US" sz="4400" b="1" i="1" dirty="0" err="1"/>
              <a:t>không</a:t>
            </a:r>
            <a:r>
              <a:rPr lang="en-US" sz="4400" b="1" i="1" dirty="0"/>
              <a:t> </a:t>
            </a:r>
            <a:r>
              <a:rPr lang="en-US" sz="4400" b="1" i="1" dirty="0" err="1"/>
              <a:t>khí</a:t>
            </a:r>
            <a:r>
              <a:rPr lang="en-US" sz="4400" b="1" i="1" dirty="0"/>
              <a:t> </a:t>
            </a:r>
            <a:r>
              <a:rPr lang="en-US" sz="4400" b="1" i="1" dirty="0" err="1"/>
              <a:t>sạch</a:t>
            </a:r>
            <a:r>
              <a:rPr lang="en-US" sz="4400" b="1" i="1" dirty="0"/>
              <a:t> </a:t>
            </a:r>
            <a:r>
              <a:rPr lang="en-US" sz="4400" b="1" i="1" dirty="0" err="1"/>
              <a:t>cho</a:t>
            </a:r>
            <a:r>
              <a:rPr lang="en-US" sz="4400" b="1" i="1" dirty="0"/>
              <a:t> </a:t>
            </a:r>
            <a:r>
              <a:rPr lang="en-US" sz="4400" b="1" i="1" dirty="0" err="1"/>
              <a:t>động</a:t>
            </a:r>
            <a:r>
              <a:rPr lang="en-US" sz="4400" b="1" i="1" dirty="0"/>
              <a:t> </a:t>
            </a:r>
            <a:r>
              <a:rPr lang="en-US" sz="4400" b="1" i="1" dirty="0" err="1"/>
              <a:t>vật</a:t>
            </a:r>
            <a:r>
              <a:rPr lang="en-US" sz="4400" b="1" i="1" dirty="0"/>
              <a:t> </a:t>
            </a:r>
            <a:r>
              <a:rPr lang="en-US" sz="4400" b="1" i="1" dirty="0" err="1"/>
              <a:t>và</a:t>
            </a:r>
            <a:r>
              <a:rPr lang="en-US" sz="4400" b="1" i="1" dirty="0"/>
              <a:t> con </a:t>
            </a:r>
            <a:r>
              <a:rPr lang="en-US" sz="4400" b="1" i="1" dirty="0" err="1"/>
              <a:t>người</a:t>
            </a:r>
            <a:r>
              <a:rPr lang="en-US" sz="4400" b="1" i="1" dirty="0"/>
              <a:t>.</a:t>
            </a:r>
          </a:p>
        </p:txBody>
      </p:sp>
      <p:sp>
        <p:nvSpPr>
          <p:cNvPr id="63492" name="Rectangle 5"/>
          <p:cNvSpPr>
            <a:spLocks noChangeArrowheads="1"/>
          </p:cNvSpPr>
          <p:nvPr/>
        </p:nvSpPr>
        <p:spPr bwMode="auto">
          <a:xfrm>
            <a:off x="2286000" y="42863"/>
            <a:ext cx="49530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en-US" b="1">
              <a:solidFill>
                <a:srgbClr val="66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676400"/>
            <a:ext cx="6781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600" b="1" i="1" err="1"/>
              <a:t>Học</a:t>
            </a:r>
            <a:r>
              <a:rPr lang="en-US" sz="3600" b="1" i="1"/>
              <a:t> </a:t>
            </a:r>
            <a:r>
              <a:rPr lang="en-US" sz="3600" b="1" i="1" err="1"/>
              <a:t>thuộc</a:t>
            </a:r>
            <a:r>
              <a:rPr lang="en-US" sz="3600" b="1" i="1"/>
              <a:t> </a:t>
            </a:r>
            <a:r>
              <a:rPr lang="en-US" sz="3600" b="1" i="1" err="1"/>
              <a:t>ghi</a:t>
            </a:r>
            <a:r>
              <a:rPr lang="en-US" sz="3600" b="1" i="1"/>
              <a:t> </a:t>
            </a:r>
            <a:r>
              <a:rPr lang="en-US" sz="3600" b="1" i="1" err="1"/>
              <a:t>nhớ</a:t>
            </a:r>
            <a:r>
              <a:rPr lang="en-US" sz="3600" b="1" i="1"/>
              <a:t> </a:t>
            </a:r>
            <a:r>
              <a:rPr lang="en-US" sz="3600" b="1" i="1" err="1"/>
              <a:t>trong</a:t>
            </a:r>
            <a:r>
              <a:rPr lang="en-US" sz="3600" b="1" i="1"/>
              <a:t> SGK.</a:t>
            </a:r>
          </a:p>
          <a:p>
            <a:pPr eaLnBrk="1" hangingPunct="1">
              <a:defRPr/>
            </a:pPr>
            <a:r>
              <a:rPr lang="en-US" sz="3600" b="1" i="1" err="1"/>
              <a:t>Chuẩn</a:t>
            </a:r>
            <a:r>
              <a:rPr lang="en-US" sz="3600" b="1" i="1"/>
              <a:t> </a:t>
            </a:r>
            <a:r>
              <a:rPr lang="en-US" sz="3600" b="1" i="1" err="1"/>
              <a:t>bị</a:t>
            </a:r>
            <a:r>
              <a:rPr lang="en-US" sz="3600" b="1" i="1"/>
              <a:t> bài 48: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3600" i="1">
                <a:solidFill>
                  <a:srgbClr val="FF0000"/>
                </a:solidFill>
              </a:rPr>
              <a:t>Ánh </a:t>
            </a:r>
            <a:r>
              <a:rPr lang="en-US" sz="3600" i="1" err="1">
                <a:solidFill>
                  <a:srgbClr val="FF0000"/>
                </a:solidFill>
              </a:rPr>
              <a:t>sáng</a:t>
            </a:r>
            <a:r>
              <a:rPr lang="en-US" sz="3600" i="1">
                <a:solidFill>
                  <a:srgbClr val="FF0000"/>
                </a:solidFill>
              </a:rPr>
              <a:t> </a:t>
            </a:r>
            <a:r>
              <a:rPr lang="en-US" sz="3600" i="1" err="1">
                <a:solidFill>
                  <a:srgbClr val="FF0000"/>
                </a:solidFill>
              </a:rPr>
              <a:t>cần</a:t>
            </a:r>
            <a:r>
              <a:rPr lang="en-US" sz="3600" i="1">
                <a:solidFill>
                  <a:srgbClr val="FF0000"/>
                </a:solidFill>
              </a:rPr>
              <a:t> </a:t>
            </a:r>
            <a:r>
              <a:rPr lang="en-US" sz="3600" i="1" err="1">
                <a:solidFill>
                  <a:srgbClr val="FF0000"/>
                </a:solidFill>
              </a:rPr>
              <a:t>cho</a:t>
            </a:r>
            <a:r>
              <a:rPr lang="en-US" sz="3600" i="1">
                <a:solidFill>
                  <a:srgbClr val="FF0000"/>
                </a:solidFill>
              </a:rPr>
              <a:t> </a:t>
            </a:r>
            <a:r>
              <a:rPr lang="en-US" sz="3600" i="1" err="1">
                <a:solidFill>
                  <a:srgbClr val="FF0000"/>
                </a:solidFill>
              </a:rPr>
              <a:t>sự</a:t>
            </a:r>
            <a:r>
              <a:rPr lang="en-US" sz="3600" i="1">
                <a:solidFill>
                  <a:srgbClr val="FF0000"/>
                </a:solidFill>
              </a:rPr>
              <a:t> </a:t>
            </a:r>
            <a:r>
              <a:rPr lang="en-US" sz="3600" i="1" err="1">
                <a:solidFill>
                  <a:srgbClr val="FF0000"/>
                </a:solidFill>
              </a:rPr>
              <a:t>sống</a:t>
            </a:r>
            <a:r>
              <a:rPr lang="en-US" sz="3600" i="1">
                <a:solidFill>
                  <a:srgbClr val="FF0000"/>
                </a:solidFill>
              </a:rPr>
              <a:t>(</a:t>
            </a:r>
            <a:r>
              <a:rPr lang="en-US" sz="3600" i="1" err="1">
                <a:solidFill>
                  <a:srgbClr val="FF0000"/>
                </a:solidFill>
              </a:rPr>
              <a:t>tt</a:t>
            </a:r>
            <a:r>
              <a:rPr lang="en-US" sz="3600" i="1">
                <a:solidFill>
                  <a:srgbClr val="FF0000"/>
                </a:solidFill>
              </a:rPr>
              <a:t>)</a:t>
            </a:r>
            <a:endParaRPr lang="en-US" sz="3600" b="1" i="1"/>
          </a:p>
        </p:txBody>
      </p:sp>
      <p:sp>
        <p:nvSpPr>
          <p:cNvPr id="3" name="Rectangle 2"/>
          <p:cNvSpPr/>
          <p:nvPr/>
        </p:nvSpPr>
        <p:spPr bwMode="auto">
          <a:xfrm>
            <a:off x="3581400" y="762000"/>
            <a:ext cx="2133600" cy="609600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Dặn</a:t>
            </a:r>
            <a:r>
              <a:rPr kumimoji="0" lang="en-US" sz="36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dò</a:t>
            </a:r>
            <a:endParaRPr kumimoji="0" lang="en-US" sz="36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72566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74B9A0AE-A90A-6264-8EBA-0D51B6252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9A91AC-E845-A2B9-EB44-4DF44535F4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85148"/>
            <a:ext cx="891779" cy="4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853375-9124-3278-9EFA-73E13E8C2A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3423047"/>
            <a:ext cx="888206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11C085-2A5A-B2C0-DECB-C01F8D5FBE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98144"/>
            <a:ext cx="883444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A6F1BF-F95B-B41A-E0D1-FA7B91E97F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3943350"/>
            <a:ext cx="658416" cy="6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79A97B6-EA18-9B36-AC8F-198DDCA17FB9}"/>
              </a:ext>
            </a:extLst>
          </p:cNvPr>
          <p:cNvGrpSpPr>
            <a:grpSpLocks/>
          </p:cNvGrpSpPr>
          <p:nvPr/>
        </p:nvGrpSpPr>
        <p:grpSpPr bwMode="auto">
          <a:xfrm>
            <a:off x="4314825" y="4075510"/>
            <a:ext cx="4264819" cy="763190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0E2DFC1-7EA3-DE86-A2A8-5E6EFDC8554F}"/>
                </a:ext>
              </a:extLst>
            </p:cNvPr>
            <p:cNvSpPr/>
            <p:nvPr/>
          </p:nvSpPr>
          <p:spPr>
            <a:xfrm>
              <a:off x="418429" y="2465042"/>
              <a:ext cx="4396608" cy="1862328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en-US" sz="2400" dirty="0">
                  <a:latin typeface="Times New Roman" panose="02020603050405020304" pitchFamily="18" charset="0"/>
                </a:rPr>
                <a:t>Ở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sau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vật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6567DED-D7D0-78A8-46B0-2E194E59BD86}"/>
                </a:ext>
              </a:extLst>
            </p:cNvPr>
            <p:cNvSpPr/>
            <p:nvPr/>
          </p:nvSpPr>
          <p:spPr>
            <a:xfrm>
              <a:off x="765788" y="2494232"/>
              <a:ext cx="4035747" cy="184189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25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DA945F-6299-F87B-6F3E-9A655CF3D04A}"/>
              </a:ext>
            </a:extLst>
          </p:cNvPr>
          <p:cNvGrpSpPr>
            <a:grpSpLocks/>
          </p:cNvGrpSpPr>
          <p:nvPr/>
        </p:nvGrpSpPr>
        <p:grpSpPr bwMode="auto">
          <a:xfrm>
            <a:off x="4314825" y="4905375"/>
            <a:ext cx="4291013" cy="785813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53EAAE8-5108-9F6E-A42A-104823CE705E}"/>
                </a:ext>
              </a:extLst>
            </p:cNvPr>
            <p:cNvSpPr/>
            <p:nvPr/>
          </p:nvSpPr>
          <p:spPr>
            <a:xfrm>
              <a:off x="7386970" y="4651605"/>
              <a:ext cx="4385400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2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8D582F67-5184-3D71-9AC0-6EB812DBE8A3}"/>
                </a:ext>
              </a:extLst>
            </p:cNvPr>
            <p:cNvSpPr/>
            <p:nvPr/>
          </p:nvSpPr>
          <p:spPr>
            <a:xfrm>
              <a:off x="7754762" y="4651605"/>
              <a:ext cx="4035936" cy="184699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en-US" sz="2400" dirty="0">
                  <a:latin typeface="Times New Roman" panose="02020603050405020304" pitchFamily="18" charset="0"/>
                </a:rPr>
                <a:t>Ở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phía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trên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vật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E6A53574-418A-2668-8CE3-39442B0C1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4114800"/>
            <a:ext cx="600075" cy="557213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1E0B876-A943-0498-B240-FE2B7FC29ABC}"/>
              </a:ext>
            </a:extLst>
          </p:cNvPr>
          <p:cNvGrpSpPr>
            <a:grpSpLocks/>
          </p:cNvGrpSpPr>
          <p:nvPr/>
        </p:nvGrpSpPr>
        <p:grpSpPr bwMode="auto">
          <a:xfrm>
            <a:off x="4314825" y="3257550"/>
            <a:ext cx="4264819" cy="763191"/>
            <a:chOff x="418429" y="2465042"/>
            <a:chExt cx="4396608" cy="1871084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17B4369-EDCA-1452-78DB-94A939C6249A}"/>
                </a:ext>
              </a:extLst>
            </p:cNvPr>
            <p:cNvSpPr/>
            <p:nvPr/>
          </p:nvSpPr>
          <p:spPr>
            <a:xfrm>
              <a:off x="418429" y="2465042"/>
              <a:ext cx="4396608" cy="1862326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en-US" sz="2400" dirty="0">
                  <a:latin typeface="Times New Roman" panose="02020603050405020304" pitchFamily="18" charset="0"/>
                </a:rPr>
                <a:t>Ở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trước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vật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91EC6A7E-2687-F2AD-33D8-411FF258B6B0}"/>
                </a:ext>
              </a:extLst>
            </p:cNvPr>
            <p:cNvSpPr/>
            <p:nvPr/>
          </p:nvSpPr>
          <p:spPr>
            <a:xfrm>
              <a:off x="765788" y="2494232"/>
              <a:ext cx="4035747" cy="184189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25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1AF966F-8592-E868-33C2-65AE94451648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1428750"/>
            <a:ext cx="5857875" cy="1378744"/>
            <a:chOff x="4063168" y="828356"/>
            <a:chExt cx="7809284" cy="1130300"/>
          </a:xfrm>
        </p:grpSpPr>
        <p:grpSp>
          <p:nvGrpSpPr>
            <p:cNvPr id="7180" name="Group 30">
              <a:extLst>
                <a:ext uri="{FF2B5EF4-FFF2-40B4-BE49-F238E27FC236}">
                  <a16:creationId xmlns:a16="http://schemas.microsoft.com/office/drawing/2014/main" id="{68C83684-E1F6-E5A4-551B-50D1DF82FA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3168" y="828356"/>
              <a:ext cx="7366441" cy="1130300"/>
              <a:chOff x="1054802" y="305812"/>
              <a:chExt cx="10222256" cy="200940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BED7CEA-A321-E649-49B0-74F7E99D167E}"/>
                  </a:ext>
                </a:extLst>
              </p:cNvPr>
              <p:cNvSpPr/>
              <p:nvPr/>
            </p:nvSpPr>
            <p:spPr bwMode="auto">
              <a:xfrm>
                <a:off x="1517347" y="363075"/>
                <a:ext cx="9759711" cy="16155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altLang="en-US" sz="2250" dirty="0"/>
              </a:p>
            </p:txBody>
          </p:sp>
          <p:pic>
            <p:nvPicPr>
              <p:cNvPr id="7183" name="Picture 8">
                <a:extLst>
                  <a:ext uri="{FF2B5EF4-FFF2-40B4-BE49-F238E27FC236}">
                    <a16:creationId xmlns:a16="http://schemas.microsoft.com/office/drawing/2014/main" id="{6AD1AB1D-C15E-1648-119E-846916C01D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738732" y="621882"/>
                <a:ext cx="2009400" cy="1377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84" name="TextBox 28">
                <a:extLst>
                  <a:ext uri="{FF2B5EF4-FFF2-40B4-BE49-F238E27FC236}">
                    <a16:creationId xmlns:a16="http://schemas.microsoft.com/office/drawing/2014/main" id="{3D3D50E5-0AD5-B2F3-5E6C-99039B4752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0853" y="972573"/>
                <a:ext cx="910877" cy="639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25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7181" name="AutoShape 58" descr="Recycled paper">
              <a:extLst>
                <a:ext uri="{FF2B5EF4-FFF2-40B4-BE49-F238E27FC236}">
                  <a16:creationId xmlns:a16="http://schemas.microsoft.com/office/drawing/2014/main" id="{BF5A67A5-3110-5BCF-CC20-736AC4C8BB5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80130" y="887575"/>
              <a:ext cx="6792322" cy="85725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Bóng của vật xuất hiện ở đâu </a:t>
              </a:r>
            </a:p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khi được chiếu sáng?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Kết quả hình ảnh cho hình nền powerpoint">
            <a:extLst>
              <a:ext uri="{FF2B5EF4-FFF2-40B4-BE49-F238E27FC236}">
                <a16:creationId xmlns:a16="http://schemas.microsoft.com/office/drawing/2014/main" id="{9B735981-12B8-F3AD-85AE-E2916E25B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AC8471-51D1-54A5-515F-3266A5004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754" y="3090863"/>
            <a:ext cx="1650206" cy="157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1C0BFB-6ABA-153E-1BB2-7D20C7FF5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742" y="3081338"/>
            <a:ext cx="1650206" cy="157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82F9B4-AFA6-CEB2-8696-AD3369C41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042" y="3195638"/>
            <a:ext cx="1650206" cy="157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itle 1">
            <a:extLst>
              <a:ext uri="{FF2B5EF4-FFF2-40B4-BE49-F238E27FC236}">
                <a16:creationId xmlns:a16="http://schemas.microsoft.com/office/drawing/2014/main" id="{2269BF1A-B699-5079-50E2-879AE0956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2686050"/>
            <a:ext cx="80581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890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05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05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05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05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en-US" altLang="en-US" sz="30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  <a:endParaRPr lang="en-US" altLang="en-US" sz="375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4CFDB37-59E6-638D-947B-1AF6DBDD6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600450"/>
            <a:ext cx="8058150" cy="6858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defTabSz="8905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05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05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05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05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71478">
              <a:defRPr/>
            </a:pPr>
            <a:r>
              <a:rPr lang="en-US" sz="375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75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5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75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5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75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sz="375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75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5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75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7" name="Text Box 9">
            <a:extLst>
              <a:ext uri="{FF2B5EF4-FFF2-40B4-BE49-F238E27FC236}">
                <a16:creationId xmlns:a16="http://schemas.microsoft.com/office/drawing/2014/main" id="{DA6B8864-884B-FB52-2D40-3F7112078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4400550"/>
            <a:ext cx="1485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i="1">
                <a:latin typeface="Times New Roman" panose="02020603050405020304" pitchFamily="18" charset="0"/>
                <a:cs typeface="Arial" panose="020B0604020202020204" pitchFamily="34" charset="0"/>
              </a:rPr>
              <a:t>Trang 94</a:t>
            </a:r>
          </a:p>
        </p:txBody>
      </p:sp>
    </p:spTree>
    <p:extLst>
      <p:ext uri="{BB962C8B-B14F-4D97-AF65-F5344CB8AC3E}">
        <p14:creationId xmlns:p14="http://schemas.microsoft.com/office/powerpoint/2010/main" val="21097043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249362"/>
          </a:xfrm>
        </p:spPr>
        <p:txBody>
          <a:bodyPr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en-US" sz="3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81000" y="2133600"/>
            <a:ext cx="8534400" cy="2819400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71500" marR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</a:rPr>
              <a:t>Hiểu</a:t>
            </a:r>
            <a:r>
              <a:rPr kumimoji="0" lang="en-US" sz="40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en-US" sz="40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</a:rPr>
              <a:t>được</a:t>
            </a:r>
            <a:r>
              <a:rPr kumimoji="0" lang="en-US" sz="40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</a:rPr>
              <a:t>ai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</a:rPr>
              <a:t>trò</a:t>
            </a:r>
            <a:r>
              <a:rPr kumimoji="0" lang="en-US" sz="40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en-US" sz="40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</a:rPr>
              <a:t>của</a:t>
            </a:r>
            <a:r>
              <a:rPr kumimoji="0" lang="en-US" sz="40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en-US" sz="40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</a:rPr>
              <a:t>ánh</a:t>
            </a:r>
            <a:r>
              <a:rPr kumimoji="0" lang="en-US" sz="40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en-US" sz="40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</a:rPr>
              <a:t>sáng</a:t>
            </a:r>
            <a:r>
              <a:rPr kumimoji="0" lang="en-US" sz="40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en-US" sz="40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</a:rPr>
              <a:t>đối</a:t>
            </a:r>
            <a:r>
              <a:rPr kumimoji="0" lang="en-US" sz="40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en-US" sz="40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</a:rPr>
              <a:t>với</a:t>
            </a:r>
            <a:r>
              <a:rPr kumimoji="0" lang="en-US" sz="40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en-US" sz="40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</a:rPr>
              <a:t>đời</a:t>
            </a:r>
            <a:r>
              <a:rPr kumimoji="0" lang="en-US" sz="40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en-US" sz="40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</a:rPr>
              <a:t>sống</a:t>
            </a:r>
            <a:r>
              <a:rPr kumimoji="0" lang="en-US" sz="40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en-US" sz="40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</a:rPr>
              <a:t>của</a:t>
            </a:r>
            <a:r>
              <a:rPr kumimoji="0" lang="en-US" sz="40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en-US" sz="40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</a:rPr>
              <a:t>thực</a:t>
            </a:r>
            <a:r>
              <a:rPr kumimoji="0" lang="en-US" sz="40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en-US" sz="40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</a:rPr>
              <a:t>vật</a:t>
            </a:r>
            <a:r>
              <a:rPr kumimoji="0" lang="en-US" sz="40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</a:rPr>
              <a:t>.</a:t>
            </a:r>
          </a:p>
          <a:p>
            <a:pPr marL="571500" marR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4000" b="1" dirty="0" err="1">
                <a:solidFill>
                  <a:srgbClr val="FF0000"/>
                </a:solidFill>
              </a:rPr>
              <a:t>Nhu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cầu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về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ánh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sáng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của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thực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vật</a:t>
            </a:r>
            <a:r>
              <a:rPr lang="en-US" sz="4000" b="1" dirty="0">
                <a:solidFill>
                  <a:srgbClr val="FF0000"/>
                </a:solidFill>
              </a:rPr>
              <a:t>.</a:t>
            </a:r>
            <a:endParaRPr kumimoji="0" lang="en-US" sz="4000" b="1" i="0" u="none" strike="noStrike" cap="none" normalizeH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514350" marR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4569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38" descr="Untitled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3999"/>
            <a:ext cx="4386262" cy="518160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2" name="Text Box 143"/>
          <p:cNvSpPr txBox="1">
            <a:spLocks noChangeArrowheads="1"/>
          </p:cNvSpPr>
          <p:nvPr/>
        </p:nvSpPr>
        <p:spPr bwMode="auto">
          <a:xfrm>
            <a:off x="-33338" y="0"/>
            <a:ext cx="94059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3200" b="1">
                <a:solidFill>
                  <a:srgbClr val="000000"/>
                </a:solidFill>
              </a:rPr>
              <a:t>1. Vai </a:t>
            </a:r>
            <a:r>
              <a:rPr lang="en-US" sz="3200" b="1" err="1">
                <a:solidFill>
                  <a:srgbClr val="000000"/>
                </a:solidFill>
              </a:rPr>
              <a:t>trò</a:t>
            </a:r>
            <a:r>
              <a:rPr lang="en-US" sz="3200" b="1">
                <a:solidFill>
                  <a:srgbClr val="000000"/>
                </a:solidFill>
              </a:rPr>
              <a:t> </a:t>
            </a:r>
            <a:r>
              <a:rPr lang="en-US" sz="3200" b="1" err="1">
                <a:solidFill>
                  <a:srgbClr val="000000"/>
                </a:solidFill>
              </a:rPr>
              <a:t>của</a:t>
            </a:r>
            <a:r>
              <a:rPr lang="en-US" sz="3200" b="1">
                <a:solidFill>
                  <a:srgbClr val="000000"/>
                </a:solidFill>
              </a:rPr>
              <a:t> </a:t>
            </a:r>
            <a:r>
              <a:rPr lang="en-US" sz="3200" b="1" err="1">
                <a:solidFill>
                  <a:srgbClr val="000000"/>
                </a:solidFill>
              </a:rPr>
              <a:t>ánh</a:t>
            </a:r>
            <a:r>
              <a:rPr lang="en-US" sz="3200" b="1">
                <a:solidFill>
                  <a:srgbClr val="000000"/>
                </a:solidFill>
              </a:rPr>
              <a:t> </a:t>
            </a:r>
            <a:r>
              <a:rPr lang="en-US" sz="3200" b="1" err="1">
                <a:solidFill>
                  <a:srgbClr val="000000"/>
                </a:solidFill>
              </a:rPr>
              <a:t>sáng</a:t>
            </a:r>
            <a:r>
              <a:rPr lang="en-US" sz="3200" b="1">
                <a:solidFill>
                  <a:srgbClr val="000000"/>
                </a:solidFill>
              </a:rPr>
              <a:t> </a:t>
            </a:r>
            <a:r>
              <a:rPr lang="en-US" sz="3200" b="1" err="1">
                <a:solidFill>
                  <a:srgbClr val="000000"/>
                </a:solidFill>
              </a:rPr>
              <a:t>đối</a:t>
            </a:r>
            <a:r>
              <a:rPr lang="en-US" sz="3200" b="1">
                <a:solidFill>
                  <a:srgbClr val="000000"/>
                </a:solidFill>
              </a:rPr>
              <a:t> </a:t>
            </a:r>
            <a:r>
              <a:rPr lang="en-US" sz="3200" b="1" err="1">
                <a:solidFill>
                  <a:srgbClr val="000000"/>
                </a:solidFill>
              </a:rPr>
              <a:t>với</a:t>
            </a:r>
            <a:r>
              <a:rPr lang="en-US" sz="3200" b="1">
                <a:solidFill>
                  <a:srgbClr val="000000"/>
                </a:solidFill>
              </a:rPr>
              <a:t> </a:t>
            </a:r>
            <a:r>
              <a:rPr lang="en-US" sz="3200" b="1" err="1">
                <a:solidFill>
                  <a:srgbClr val="000000"/>
                </a:solidFill>
              </a:rPr>
              <a:t>đời</a:t>
            </a:r>
            <a:r>
              <a:rPr lang="en-US" sz="3200" b="1">
                <a:solidFill>
                  <a:srgbClr val="000000"/>
                </a:solidFill>
              </a:rPr>
              <a:t> </a:t>
            </a:r>
            <a:r>
              <a:rPr lang="en-US" sz="3200" b="1" err="1">
                <a:solidFill>
                  <a:srgbClr val="000000"/>
                </a:solidFill>
              </a:rPr>
              <a:t>sống</a:t>
            </a:r>
            <a:r>
              <a:rPr lang="en-US" sz="3200" b="1">
                <a:solidFill>
                  <a:srgbClr val="000000"/>
                </a:solidFill>
              </a:rPr>
              <a:t> </a:t>
            </a:r>
            <a:r>
              <a:rPr lang="en-US" sz="3200" b="1" err="1">
                <a:solidFill>
                  <a:srgbClr val="000000"/>
                </a:solidFill>
              </a:rPr>
              <a:t>của</a:t>
            </a:r>
            <a:r>
              <a:rPr lang="en-US" sz="3200" b="1">
                <a:solidFill>
                  <a:srgbClr val="000000"/>
                </a:solidFill>
              </a:rPr>
              <a:t> </a:t>
            </a:r>
            <a:r>
              <a:rPr lang="en-US" sz="3200" b="1" err="1">
                <a:solidFill>
                  <a:srgbClr val="000000"/>
                </a:solidFill>
              </a:rPr>
              <a:t>thực</a:t>
            </a:r>
            <a:r>
              <a:rPr lang="en-US" sz="3200" b="1">
                <a:solidFill>
                  <a:srgbClr val="000000"/>
                </a:solidFill>
              </a:rPr>
              <a:t> </a:t>
            </a:r>
            <a:r>
              <a:rPr lang="en-US" sz="3200" b="1" err="1">
                <a:solidFill>
                  <a:srgbClr val="000000"/>
                </a:solidFill>
              </a:rPr>
              <a:t>vật</a:t>
            </a:r>
            <a:r>
              <a:rPr lang="en-US" sz="32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3013" name="Text Box 18"/>
          <p:cNvSpPr txBox="1">
            <a:spLocks noChangeArrowheads="1"/>
          </p:cNvSpPr>
          <p:nvPr/>
        </p:nvSpPr>
        <p:spPr bwMode="auto">
          <a:xfrm>
            <a:off x="3429000" y="5592763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66"/>
                </a:solidFill>
              </a:rPr>
              <a:t>HÌNH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38662" y="942975"/>
            <a:ext cx="45720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err="1"/>
              <a:t>Trả</a:t>
            </a:r>
            <a:r>
              <a:rPr lang="en-US" sz="3200" b="1" u="sng"/>
              <a:t> </a:t>
            </a:r>
            <a:r>
              <a:rPr lang="en-US" sz="3200" b="1" u="sng" err="1"/>
              <a:t>lời</a:t>
            </a:r>
            <a:r>
              <a:rPr lang="en-US" sz="3200" b="1" u="sng"/>
              <a:t> </a:t>
            </a:r>
            <a:r>
              <a:rPr lang="en-US" sz="3200" b="1" u="sng" err="1"/>
              <a:t>các</a:t>
            </a:r>
            <a:r>
              <a:rPr lang="en-US" sz="3200" b="1" u="sng"/>
              <a:t> </a:t>
            </a:r>
            <a:r>
              <a:rPr lang="en-US" sz="3200" b="1" u="sng" err="1"/>
              <a:t>câu</a:t>
            </a:r>
            <a:r>
              <a:rPr lang="en-US" sz="3200" b="1" u="sng"/>
              <a:t> </a:t>
            </a:r>
            <a:r>
              <a:rPr lang="en-US" sz="3200" b="1" u="sng" err="1"/>
              <a:t>hỏi</a:t>
            </a:r>
            <a:r>
              <a:rPr lang="en-US" sz="3200" b="1" u="sng"/>
              <a:t> sau:</a:t>
            </a:r>
          </a:p>
          <a:p>
            <a:pPr marL="342900" indent="-342900">
              <a:buFontTx/>
              <a:buChar char="-"/>
            </a:pPr>
            <a:r>
              <a:rPr lang="en-US" sz="3200" b="1" err="1"/>
              <a:t>Em</a:t>
            </a:r>
            <a:r>
              <a:rPr lang="en-US" sz="3200" b="1"/>
              <a:t> </a:t>
            </a:r>
            <a:r>
              <a:rPr lang="en-US" sz="3200" b="1" err="1"/>
              <a:t>có</a:t>
            </a:r>
            <a:r>
              <a:rPr lang="en-US" sz="3200" b="1"/>
              <a:t> </a:t>
            </a:r>
            <a:r>
              <a:rPr lang="en-US" sz="3200" b="1" err="1"/>
              <a:t>nhận</a:t>
            </a:r>
            <a:r>
              <a:rPr lang="en-US" sz="3200" b="1"/>
              <a:t> </a:t>
            </a:r>
            <a:r>
              <a:rPr lang="en-US" sz="3200" b="1" err="1"/>
              <a:t>xét</a:t>
            </a:r>
            <a:r>
              <a:rPr lang="en-US" sz="3200" b="1"/>
              <a:t> </a:t>
            </a:r>
            <a:r>
              <a:rPr lang="en-US" sz="3200" b="1" err="1"/>
              <a:t>gì</a:t>
            </a:r>
            <a:r>
              <a:rPr lang="en-US" sz="3200" b="1"/>
              <a:t> </a:t>
            </a:r>
            <a:r>
              <a:rPr lang="en-US" sz="3200" b="1" err="1"/>
              <a:t>về</a:t>
            </a:r>
            <a:r>
              <a:rPr lang="en-US" sz="3200" b="1"/>
              <a:t> </a:t>
            </a:r>
            <a:r>
              <a:rPr lang="en-US" sz="3200" b="1" err="1"/>
              <a:t>cách</a:t>
            </a:r>
            <a:r>
              <a:rPr lang="en-US" sz="3200" b="1"/>
              <a:t> </a:t>
            </a:r>
            <a:r>
              <a:rPr lang="en-US" sz="3200" b="1" err="1"/>
              <a:t>mọc</a:t>
            </a:r>
            <a:r>
              <a:rPr lang="en-US" sz="3200" b="1"/>
              <a:t> </a:t>
            </a:r>
            <a:r>
              <a:rPr lang="en-US" sz="3200" b="1" err="1"/>
              <a:t>của</a:t>
            </a:r>
            <a:r>
              <a:rPr lang="en-US" sz="3200" b="1"/>
              <a:t> </a:t>
            </a:r>
            <a:r>
              <a:rPr lang="en-US" sz="3200" b="1" err="1"/>
              <a:t>cây</a:t>
            </a:r>
            <a:r>
              <a:rPr lang="en-US" sz="3200" b="1"/>
              <a:t> </a:t>
            </a:r>
            <a:r>
              <a:rPr lang="en-US" sz="3200" b="1" err="1"/>
              <a:t>đậu</a:t>
            </a:r>
            <a:r>
              <a:rPr lang="en-US" sz="3200" b="1"/>
              <a:t>?</a:t>
            </a:r>
          </a:p>
          <a:p>
            <a:pPr marL="342900" indent="-342900">
              <a:buFontTx/>
              <a:buChar char="-"/>
            </a:pPr>
            <a:r>
              <a:rPr lang="en-US" sz="3200" b="1" err="1"/>
              <a:t>Cây</a:t>
            </a:r>
            <a:r>
              <a:rPr lang="en-US" sz="3200" b="1"/>
              <a:t> </a:t>
            </a:r>
            <a:r>
              <a:rPr lang="en-US" sz="3200" b="1" err="1"/>
              <a:t>đậu</a:t>
            </a:r>
            <a:r>
              <a:rPr lang="en-US" sz="3200" b="1"/>
              <a:t> </a:t>
            </a:r>
            <a:r>
              <a:rPr lang="en-US" sz="3200" b="1" err="1"/>
              <a:t>trồng</a:t>
            </a:r>
            <a:r>
              <a:rPr lang="en-US" sz="3200" b="1"/>
              <a:t> </a:t>
            </a:r>
            <a:r>
              <a:rPr lang="en-US" sz="3200" b="1" err="1"/>
              <a:t>nơi</a:t>
            </a:r>
            <a:r>
              <a:rPr lang="en-US" sz="3200" b="1"/>
              <a:t> </a:t>
            </a:r>
            <a:r>
              <a:rPr lang="en-US" sz="3200" b="1" err="1"/>
              <a:t>được</a:t>
            </a:r>
            <a:r>
              <a:rPr lang="en-US" sz="3200" b="1"/>
              <a:t> </a:t>
            </a:r>
            <a:r>
              <a:rPr lang="en-US" sz="3200" b="1" err="1"/>
              <a:t>chiếu</a:t>
            </a:r>
            <a:r>
              <a:rPr lang="en-US" sz="3200" b="1"/>
              <a:t> </a:t>
            </a:r>
            <a:r>
              <a:rPr lang="en-US" sz="3200" b="1" err="1"/>
              <a:t>sáng</a:t>
            </a:r>
            <a:r>
              <a:rPr lang="en-US" sz="3200" b="1"/>
              <a:t> </a:t>
            </a:r>
            <a:r>
              <a:rPr lang="en-US" sz="3200" b="1" err="1"/>
              <a:t>sẽ</a:t>
            </a:r>
            <a:r>
              <a:rPr lang="en-US" sz="3200" b="1"/>
              <a:t> </a:t>
            </a:r>
            <a:r>
              <a:rPr lang="en-US" sz="3200" b="1" err="1"/>
              <a:t>phát</a:t>
            </a:r>
            <a:r>
              <a:rPr lang="en-US" sz="3200" b="1"/>
              <a:t> </a:t>
            </a:r>
            <a:r>
              <a:rPr lang="en-US" sz="3200" b="1" err="1"/>
              <a:t>triển</a:t>
            </a:r>
            <a:r>
              <a:rPr lang="en-US" sz="3200" b="1"/>
              <a:t> </a:t>
            </a:r>
            <a:r>
              <a:rPr lang="en-US" sz="3200" b="1" err="1"/>
              <a:t>như</a:t>
            </a:r>
            <a:r>
              <a:rPr lang="en-US" sz="3200" b="1"/>
              <a:t> </a:t>
            </a:r>
            <a:r>
              <a:rPr lang="en-US" sz="3200" b="1" err="1"/>
              <a:t>thế</a:t>
            </a:r>
            <a:r>
              <a:rPr lang="en-US" sz="3200" b="1"/>
              <a:t> </a:t>
            </a:r>
            <a:r>
              <a:rPr lang="en-US" sz="3200" b="1" err="1"/>
              <a:t>nào</a:t>
            </a:r>
            <a:r>
              <a:rPr lang="en-US" sz="3200" b="1"/>
              <a:t>?</a:t>
            </a:r>
          </a:p>
          <a:p>
            <a:pPr marL="342900" indent="-342900">
              <a:buFontTx/>
              <a:buChar char="-"/>
            </a:pPr>
            <a:r>
              <a:rPr lang="en-US" sz="3200" b="1" err="1"/>
              <a:t>Cây</a:t>
            </a:r>
            <a:r>
              <a:rPr lang="en-US" sz="3200" b="1"/>
              <a:t> </a:t>
            </a:r>
            <a:r>
              <a:rPr lang="en-US" sz="3200" b="1" err="1"/>
              <a:t>đậu</a:t>
            </a:r>
            <a:r>
              <a:rPr lang="en-US" sz="3200" b="1"/>
              <a:t> </a:t>
            </a:r>
            <a:r>
              <a:rPr lang="en-US" sz="3200" b="1" err="1"/>
              <a:t>trồng</a:t>
            </a:r>
            <a:r>
              <a:rPr lang="en-US" sz="3200" b="1"/>
              <a:t> </a:t>
            </a:r>
            <a:r>
              <a:rPr lang="en-US" sz="3200" b="1" err="1"/>
              <a:t>nơi</a:t>
            </a:r>
            <a:r>
              <a:rPr lang="en-US" sz="3200" b="1"/>
              <a:t> </a:t>
            </a:r>
            <a:r>
              <a:rPr lang="en-US" sz="3200" b="1" err="1"/>
              <a:t>ít</a:t>
            </a:r>
            <a:r>
              <a:rPr lang="en-US" sz="3200" b="1"/>
              <a:t> </a:t>
            </a:r>
            <a:r>
              <a:rPr lang="en-US" sz="3200" b="1" err="1"/>
              <a:t>ánh</a:t>
            </a:r>
            <a:r>
              <a:rPr lang="en-US" sz="3200" b="1"/>
              <a:t> </a:t>
            </a:r>
            <a:r>
              <a:rPr lang="en-US" sz="3200" b="1" err="1"/>
              <a:t>sáng</a:t>
            </a:r>
            <a:r>
              <a:rPr lang="en-US" sz="3200" b="1"/>
              <a:t> </a:t>
            </a:r>
            <a:r>
              <a:rPr lang="en-US" sz="3200" b="1" err="1"/>
              <a:t>sẽ</a:t>
            </a:r>
            <a:r>
              <a:rPr lang="en-US" sz="3200" b="1"/>
              <a:t> </a:t>
            </a:r>
            <a:r>
              <a:rPr lang="en-US" sz="3200" b="1" err="1"/>
              <a:t>ra</a:t>
            </a:r>
            <a:r>
              <a:rPr lang="en-US" sz="3200" b="1"/>
              <a:t> </a:t>
            </a:r>
            <a:r>
              <a:rPr lang="en-US" sz="3200" b="1" err="1"/>
              <a:t>sao</a:t>
            </a:r>
            <a:r>
              <a:rPr lang="en-US" sz="3200" b="1"/>
              <a:t>? </a:t>
            </a:r>
          </a:p>
        </p:txBody>
      </p:sp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274638"/>
            <a:ext cx="8695869" cy="1173161"/>
          </a:xfrm>
          <a:solidFill>
            <a:srgbClr val="00FF00">
              <a:alpha val="12000"/>
            </a:srgbClr>
          </a:solidFill>
          <a:ln w="25400"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 bwMode="auto">
          <a:xfrm>
            <a:off x="228600" y="3048000"/>
            <a:ext cx="8695869" cy="1173161"/>
          </a:xfrm>
          <a:prstGeom prst="rect">
            <a:avLst/>
          </a:prstGeom>
          <a:solidFill>
            <a:srgbClr val="00FF00">
              <a:alpha val="12000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buFontTx/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1600200"/>
            <a:ext cx="886096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 algn="just" eaLnBrk="1" hangingPunct="1">
              <a:buFont typeface="Wingdings" pitchFamily="2" charset="2"/>
              <a:buChar char="Ø"/>
            </a:pPr>
            <a:r>
              <a:rPr lang="en-US" sz="3600" b="1" err="1">
                <a:solidFill>
                  <a:srgbClr val="C00000"/>
                </a:solidFill>
                <a:cs typeface="Times New Roman" pitchFamily="18" charset="0"/>
              </a:rPr>
              <a:t>Cây</a:t>
            </a:r>
            <a:r>
              <a:rPr lang="en-US" sz="3600" b="1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C00000"/>
                </a:solidFill>
                <a:cs typeface="Times New Roman" pitchFamily="18" charset="0"/>
              </a:rPr>
              <a:t>trong</a:t>
            </a:r>
            <a:r>
              <a:rPr lang="en-US" sz="3600" b="1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C00000"/>
                </a:solidFill>
                <a:cs typeface="Times New Roman" pitchFamily="18" charset="0"/>
              </a:rPr>
              <a:t>chậu</a:t>
            </a:r>
            <a:r>
              <a:rPr lang="en-US" sz="3600" b="1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C00000"/>
                </a:solidFill>
                <a:cs typeface="Times New Roman" pitchFamily="18" charset="0"/>
              </a:rPr>
              <a:t>vươn</a:t>
            </a:r>
            <a:r>
              <a:rPr lang="en-US" sz="3600" b="1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C00000"/>
                </a:solidFill>
                <a:cs typeface="Times New Roman" pitchFamily="18" charset="0"/>
              </a:rPr>
              <a:t>về</a:t>
            </a:r>
            <a:r>
              <a:rPr lang="en-US" sz="3600" b="1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C00000"/>
                </a:solidFill>
                <a:cs typeface="Times New Roman" pitchFamily="18" charset="0"/>
              </a:rPr>
              <a:t>phía</a:t>
            </a:r>
            <a:r>
              <a:rPr lang="en-US" sz="3600" b="1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C00000"/>
                </a:solidFill>
                <a:cs typeface="Times New Roman" pitchFamily="18" charset="0"/>
              </a:rPr>
              <a:t>có</a:t>
            </a:r>
            <a:r>
              <a:rPr lang="en-US" sz="3600" b="1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C00000"/>
                </a:solidFill>
                <a:cs typeface="Times New Roman" pitchFamily="18" charset="0"/>
              </a:rPr>
              <a:t>ánh</a:t>
            </a:r>
            <a:r>
              <a:rPr lang="en-US" sz="3600" b="1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C00000"/>
                </a:solidFill>
                <a:cs typeface="Times New Roman" pitchFamily="18" charset="0"/>
              </a:rPr>
              <a:t>sáng</a:t>
            </a:r>
            <a:r>
              <a:rPr lang="en-US" sz="3600" b="1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C00000"/>
                </a:solidFill>
                <a:cs typeface="Times New Roman" pitchFamily="18" charset="0"/>
              </a:rPr>
              <a:t>của</a:t>
            </a:r>
            <a:r>
              <a:rPr lang="en-US" sz="3600" b="1">
                <a:solidFill>
                  <a:srgbClr val="C00000"/>
                </a:solidFill>
                <a:cs typeface="Times New Roman" pitchFamily="18" charset="0"/>
              </a:rPr>
              <a:t> bóng </a:t>
            </a:r>
            <a:r>
              <a:rPr lang="en-US" sz="3600" b="1" err="1">
                <a:solidFill>
                  <a:srgbClr val="C00000"/>
                </a:solidFill>
                <a:cs typeface="Times New Roman" pitchFamily="18" charset="0"/>
              </a:rPr>
              <a:t>đèn</a:t>
            </a:r>
            <a:r>
              <a:rPr lang="en-US" sz="3600" b="1">
                <a:solidFill>
                  <a:srgbClr val="C00000"/>
                </a:solidFill>
                <a:cs typeface="Times New Roman" pitchFamily="18" charset="0"/>
              </a:rPr>
              <a:t> (ở </a:t>
            </a:r>
            <a:r>
              <a:rPr lang="en-US" sz="3600" b="1" err="1">
                <a:solidFill>
                  <a:srgbClr val="C00000"/>
                </a:solidFill>
                <a:cs typeface="Times New Roman" pitchFamily="18" charset="0"/>
              </a:rPr>
              <a:t>hình</a:t>
            </a:r>
            <a:r>
              <a:rPr lang="en-US" sz="3600" b="1">
                <a:solidFill>
                  <a:srgbClr val="C00000"/>
                </a:solidFill>
                <a:cs typeface="Times New Roman" pitchFamily="18" charset="0"/>
              </a:rPr>
              <a:t> 1)</a:t>
            </a:r>
            <a:endParaRPr lang="en-US" sz="3600" b="1">
              <a:solidFill>
                <a:srgbClr val="C00000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228600" y="4490980"/>
            <a:ext cx="8695869" cy="118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n-US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228600" y="5641833"/>
            <a:ext cx="88609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b="1" err="1">
                <a:solidFill>
                  <a:srgbClr val="FF0000"/>
                </a:solidFill>
                <a:cs typeface="Times New Roman" pitchFamily="18" charset="0"/>
              </a:rPr>
              <a:t>Cây</a:t>
            </a:r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cs typeface="Times New Roman" pitchFamily="18" charset="0"/>
              </a:rPr>
              <a:t>đậu</a:t>
            </a:r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cs typeface="Times New Roman" pitchFamily="18" charset="0"/>
              </a:rPr>
              <a:t>trồng</a:t>
            </a:r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cs typeface="Times New Roman" pitchFamily="18" charset="0"/>
              </a:rPr>
              <a:t>nơi</a:t>
            </a:r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cs typeface="Times New Roman" pitchFamily="18" charset="0"/>
              </a:rPr>
              <a:t>ít</a:t>
            </a:r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cs typeface="Times New Roman" pitchFamily="18" charset="0"/>
              </a:rPr>
              <a:t>ánh</a:t>
            </a:r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cs typeface="Times New Roman" pitchFamily="18" charset="0"/>
              </a:rPr>
              <a:t>sáng</a:t>
            </a:r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cs typeface="Times New Roman" pitchFamily="18" charset="0"/>
              </a:rPr>
              <a:t>sẽ</a:t>
            </a:r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cs typeface="Times New Roman" pitchFamily="18" charset="0"/>
              </a:rPr>
              <a:t>phát</a:t>
            </a:r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cs typeface="Times New Roman" pitchFamily="18" charset="0"/>
              </a:rPr>
              <a:t>triển</a:t>
            </a:r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cs typeface="Times New Roman" pitchFamily="18" charset="0"/>
              </a:rPr>
              <a:t>chậm</a:t>
            </a:r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cs typeface="Times New Roman" pitchFamily="18" charset="0"/>
              </a:rPr>
              <a:t>hơn</a:t>
            </a:r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  <a:p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752592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140" descr="Untitled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0149"/>
            <a:ext cx="4572000" cy="55213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41" name="Text Box 141"/>
          <p:cNvSpPr txBox="1">
            <a:spLocks noChangeArrowheads="1"/>
          </p:cNvSpPr>
          <p:nvPr/>
        </p:nvSpPr>
        <p:spPr bwMode="auto">
          <a:xfrm>
            <a:off x="1143000" y="1352550"/>
            <a:ext cx="2438400" cy="476250"/>
          </a:xfrm>
          <a:prstGeom prst="rect">
            <a:avLst/>
          </a:prstGeom>
          <a:solidFill>
            <a:srgbClr val="CCFFFF"/>
          </a:solidFill>
          <a:ln w="19050" cap="sq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400" err="1">
                <a:solidFill>
                  <a:srgbClr val="0000FF"/>
                </a:solidFill>
              </a:rPr>
              <a:t>Hoa</a:t>
            </a:r>
            <a:r>
              <a:rPr lang="en-US" sz="2400">
                <a:solidFill>
                  <a:srgbClr val="0000FF"/>
                </a:solidFill>
              </a:rPr>
              <a:t> </a:t>
            </a:r>
            <a:r>
              <a:rPr lang="en-US" sz="2400" err="1">
                <a:solidFill>
                  <a:srgbClr val="0000FF"/>
                </a:solidFill>
              </a:rPr>
              <a:t>hướng</a:t>
            </a:r>
            <a:r>
              <a:rPr lang="en-US" sz="2400">
                <a:solidFill>
                  <a:srgbClr val="0000FF"/>
                </a:solidFill>
              </a:rPr>
              <a:t> </a:t>
            </a:r>
            <a:r>
              <a:rPr lang="en-US" sz="2400" err="1">
                <a:solidFill>
                  <a:srgbClr val="0000FF"/>
                </a:solidFill>
              </a:rPr>
              <a:t>dương</a:t>
            </a: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44036" name="Text Box 19"/>
          <p:cNvSpPr txBox="1">
            <a:spLocks noChangeArrowheads="1"/>
          </p:cNvSpPr>
          <p:nvPr/>
        </p:nvSpPr>
        <p:spPr bwMode="auto">
          <a:xfrm>
            <a:off x="4800600" y="6324599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HÌNH 2</a:t>
            </a:r>
          </a:p>
        </p:txBody>
      </p:sp>
      <p:sp>
        <p:nvSpPr>
          <p:cNvPr id="10262" name="AutoShape 22"/>
          <p:cNvSpPr>
            <a:spLocks noChangeArrowheads="1"/>
          </p:cNvSpPr>
          <p:nvPr/>
        </p:nvSpPr>
        <p:spPr bwMode="auto">
          <a:xfrm>
            <a:off x="4953000" y="1200149"/>
            <a:ext cx="4114800" cy="4972051"/>
          </a:xfrm>
          <a:prstGeom prst="cloudCallout">
            <a:avLst>
              <a:gd name="adj1" fmla="val 29991"/>
              <a:gd name="adj2" fmla="val 26528"/>
            </a:avLst>
          </a:prstGeom>
          <a:solidFill>
            <a:srgbClr val="CCFFCC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600" b="1">
                <a:solidFill>
                  <a:srgbClr val="000000"/>
                </a:solidFill>
              </a:rPr>
              <a:t>Theo em, </a:t>
            </a:r>
            <a:r>
              <a:rPr lang="en-US" sz="3600" b="1" err="1">
                <a:solidFill>
                  <a:srgbClr val="000000"/>
                </a:solidFill>
              </a:rPr>
              <a:t>vì</a:t>
            </a:r>
            <a:r>
              <a:rPr lang="en-US" sz="3600" b="1">
                <a:solidFill>
                  <a:srgbClr val="000000"/>
                </a:solidFill>
              </a:rPr>
              <a:t> </a:t>
            </a:r>
            <a:r>
              <a:rPr lang="en-US" sz="3600" b="1" err="1">
                <a:solidFill>
                  <a:srgbClr val="000000"/>
                </a:solidFill>
              </a:rPr>
              <a:t>sao</a:t>
            </a:r>
            <a:r>
              <a:rPr lang="en-US" sz="3600" b="1">
                <a:solidFill>
                  <a:srgbClr val="000000"/>
                </a:solidFill>
              </a:rPr>
              <a:t> </a:t>
            </a:r>
            <a:r>
              <a:rPr lang="en-US" sz="3600" b="1" err="1">
                <a:solidFill>
                  <a:srgbClr val="000000"/>
                </a:solidFill>
              </a:rPr>
              <a:t>những</a:t>
            </a:r>
            <a:r>
              <a:rPr lang="en-US" sz="3600" b="1">
                <a:solidFill>
                  <a:srgbClr val="000000"/>
                </a:solidFill>
              </a:rPr>
              <a:t> </a:t>
            </a:r>
            <a:r>
              <a:rPr lang="en-US" sz="3600" b="1" err="1">
                <a:solidFill>
                  <a:srgbClr val="000000"/>
                </a:solidFill>
              </a:rPr>
              <a:t>bông</a:t>
            </a:r>
            <a:r>
              <a:rPr lang="en-US" sz="3600" b="1">
                <a:solidFill>
                  <a:srgbClr val="000000"/>
                </a:solidFill>
              </a:rPr>
              <a:t> </a:t>
            </a:r>
            <a:r>
              <a:rPr lang="en-US" sz="3600" b="1" err="1">
                <a:solidFill>
                  <a:srgbClr val="000000"/>
                </a:solidFill>
              </a:rPr>
              <a:t>hoa</a:t>
            </a:r>
            <a:r>
              <a:rPr lang="en-US" sz="3600" b="1">
                <a:solidFill>
                  <a:srgbClr val="000000"/>
                </a:solidFill>
              </a:rPr>
              <a:t> ở </a:t>
            </a:r>
            <a:r>
              <a:rPr lang="en-US" sz="3600" b="1" err="1">
                <a:solidFill>
                  <a:srgbClr val="000000"/>
                </a:solidFill>
              </a:rPr>
              <a:t>hình</a:t>
            </a:r>
            <a:r>
              <a:rPr lang="en-US" sz="3600" b="1">
                <a:solidFill>
                  <a:srgbClr val="000000"/>
                </a:solidFill>
              </a:rPr>
              <a:t> 2 </a:t>
            </a:r>
            <a:r>
              <a:rPr lang="en-US" sz="3600" b="1" err="1">
                <a:solidFill>
                  <a:srgbClr val="000000"/>
                </a:solidFill>
              </a:rPr>
              <a:t>có</a:t>
            </a:r>
            <a:r>
              <a:rPr lang="en-US" sz="3600" b="1">
                <a:solidFill>
                  <a:srgbClr val="000000"/>
                </a:solidFill>
              </a:rPr>
              <a:t> </a:t>
            </a:r>
            <a:r>
              <a:rPr lang="en-US" sz="3600" b="1" err="1">
                <a:solidFill>
                  <a:srgbClr val="000000"/>
                </a:solidFill>
              </a:rPr>
              <a:t>tên</a:t>
            </a:r>
            <a:r>
              <a:rPr lang="en-US" sz="3600" b="1">
                <a:solidFill>
                  <a:srgbClr val="000000"/>
                </a:solidFill>
              </a:rPr>
              <a:t> </a:t>
            </a:r>
            <a:r>
              <a:rPr lang="en-US" sz="3600" b="1" err="1">
                <a:solidFill>
                  <a:srgbClr val="000000"/>
                </a:solidFill>
              </a:rPr>
              <a:t>là</a:t>
            </a:r>
            <a:r>
              <a:rPr lang="en-US" sz="3600" b="1">
                <a:solidFill>
                  <a:srgbClr val="000000"/>
                </a:solidFill>
              </a:rPr>
              <a:t> </a:t>
            </a:r>
            <a:r>
              <a:rPr lang="en-US" sz="3600" b="1" err="1">
                <a:solidFill>
                  <a:srgbClr val="000000"/>
                </a:solidFill>
              </a:rPr>
              <a:t>hoa</a:t>
            </a:r>
            <a:r>
              <a:rPr lang="en-US" sz="3600" b="1">
                <a:solidFill>
                  <a:srgbClr val="000000"/>
                </a:solidFill>
              </a:rPr>
              <a:t> </a:t>
            </a:r>
            <a:r>
              <a:rPr lang="en-US" sz="3600" b="1" err="1">
                <a:solidFill>
                  <a:srgbClr val="000000"/>
                </a:solidFill>
              </a:rPr>
              <a:t>hướng</a:t>
            </a:r>
            <a:r>
              <a:rPr lang="en-US" sz="3600" b="1">
                <a:solidFill>
                  <a:srgbClr val="000000"/>
                </a:solidFill>
              </a:rPr>
              <a:t> </a:t>
            </a:r>
            <a:r>
              <a:rPr lang="en-US" sz="3600" b="1" err="1">
                <a:solidFill>
                  <a:srgbClr val="000000"/>
                </a:solidFill>
              </a:rPr>
              <a:t>dương</a:t>
            </a:r>
            <a:r>
              <a:rPr lang="en-US" sz="3600" b="1">
                <a:solidFill>
                  <a:srgbClr val="000000"/>
                </a:solidFill>
              </a:rPr>
              <a:t>?</a:t>
            </a:r>
          </a:p>
          <a:p>
            <a:pPr algn="ctr"/>
            <a:endParaRPr lang="en-US" sz="3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41" grpId="0" animBg="1"/>
      <p:bldP spid="44036" grpId="0"/>
      <p:bldP spid="102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143"/>
          <p:cNvSpPr txBox="1">
            <a:spLocks noChangeArrowheads="1"/>
          </p:cNvSpPr>
          <p:nvPr/>
        </p:nvSpPr>
        <p:spPr bwMode="auto">
          <a:xfrm>
            <a:off x="0" y="1157288"/>
            <a:ext cx="891540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en-US" sz="2800"/>
          </a:p>
          <a:p>
            <a:pPr algn="ctr" eaLnBrk="1" hangingPunct="1">
              <a:defRPr/>
            </a:pPr>
            <a:r>
              <a:rPr lang="en-US" sz="40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>
                <a:solidFill>
                  <a:schemeClr val="accent2">
                    <a:lumMod val="75000"/>
                  </a:schemeClr>
                </a:solidFill>
              </a:rPr>
              <a:t>Theo em, </a:t>
            </a:r>
            <a:r>
              <a:rPr lang="en-US" sz="4000" b="1" err="1">
                <a:solidFill>
                  <a:schemeClr val="accent2">
                    <a:lumMod val="75000"/>
                  </a:schemeClr>
                </a:solidFill>
              </a:rPr>
              <a:t>vì</a:t>
            </a:r>
            <a:r>
              <a:rPr lang="en-US" sz="4000" b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err="1">
                <a:solidFill>
                  <a:schemeClr val="accent2">
                    <a:lumMod val="75000"/>
                  </a:schemeClr>
                </a:solidFill>
              </a:rPr>
              <a:t>sao</a:t>
            </a:r>
            <a:r>
              <a:rPr lang="en-US" sz="4000" b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err="1">
                <a:solidFill>
                  <a:schemeClr val="accent2">
                    <a:lumMod val="75000"/>
                  </a:schemeClr>
                </a:solidFill>
              </a:rPr>
              <a:t>những</a:t>
            </a:r>
            <a:r>
              <a:rPr lang="en-US" sz="4000" b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err="1">
                <a:solidFill>
                  <a:schemeClr val="accent2">
                    <a:lumMod val="75000"/>
                  </a:schemeClr>
                </a:solidFill>
              </a:rPr>
              <a:t>bông</a:t>
            </a:r>
            <a:r>
              <a:rPr lang="en-US" sz="4000" b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err="1">
                <a:solidFill>
                  <a:schemeClr val="accent2">
                    <a:lumMod val="75000"/>
                  </a:schemeClr>
                </a:solidFill>
              </a:rPr>
              <a:t>hoa</a:t>
            </a:r>
            <a:r>
              <a:rPr lang="en-US" sz="4000" b="1">
                <a:solidFill>
                  <a:schemeClr val="accent2">
                    <a:lumMod val="75000"/>
                  </a:schemeClr>
                </a:solidFill>
              </a:rPr>
              <a:t> ở </a:t>
            </a:r>
            <a:r>
              <a:rPr lang="en-US" sz="4000" b="1" err="1">
                <a:solidFill>
                  <a:schemeClr val="accent2">
                    <a:lumMod val="75000"/>
                  </a:schemeClr>
                </a:solidFill>
              </a:rPr>
              <a:t>hình</a:t>
            </a:r>
            <a:r>
              <a:rPr lang="en-US" sz="4000" b="1">
                <a:solidFill>
                  <a:schemeClr val="accent2">
                    <a:lumMod val="75000"/>
                  </a:schemeClr>
                </a:solidFill>
              </a:rPr>
              <a:t> 2 </a:t>
            </a:r>
            <a:r>
              <a:rPr lang="en-US" sz="4000" b="1" err="1">
                <a:solidFill>
                  <a:schemeClr val="accent2">
                    <a:lumMod val="75000"/>
                  </a:schemeClr>
                </a:solidFill>
              </a:rPr>
              <a:t>có</a:t>
            </a:r>
            <a:r>
              <a:rPr lang="en-US" sz="4000" b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err="1">
                <a:solidFill>
                  <a:schemeClr val="accent2">
                    <a:lumMod val="75000"/>
                  </a:schemeClr>
                </a:solidFill>
              </a:rPr>
              <a:t>tên</a:t>
            </a:r>
            <a:r>
              <a:rPr lang="en-US" sz="4000" b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err="1">
                <a:solidFill>
                  <a:schemeClr val="accent2">
                    <a:lumMod val="75000"/>
                  </a:schemeClr>
                </a:solidFill>
              </a:rPr>
              <a:t>là</a:t>
            </a:r>
            <a:r>
              <a:rPr lang="en-US" sz="4000" b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err="1">
                <a:solidFill>
                  <a:schemeClr val="accent2">
                    <a:lumMod val="75000"/>
                  </a:schemeClr>
                </a:solidFill>
              </a:rPr>
              <a:t>hoa</a:t>
            </a:r>
            <a:r>
              <a:rPr lang="en-US" sz="4000" b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err="1">
                <a:solidFill>
                  <a:schemeClr val="accent2">
                    <a:lumMod val="75000"/>
                  </a:schemeClr>
                </a:solidFill>
              </a:rPr>
              <a:t>hướng</a:t>
            </a:r>
            <a:r>
              <a:rPr lang="en-US" sz="4000" b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err="1">
                <a:solidFill>
                  <a:schemeClr val="accent2">
                    <a:lumMod val="75000"/>
                  </a:schemeClr>
                </a:solidFill>
              </a:rPr>
              <a:t>dương</a:t>
            </a:r>
            <a:r>
              <a:rPr lang="en-US" sz="4000" b="1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z="2800" b="1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7438" y="3962400"/>
            <a:ext cx="8839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C00000"/>
                </a:solidFill>
              </a:rPr>
              <a:t>=&gt; Vì </a:t>
            </a:r>
            <a:r>
              <a:rPr lang="en-US" sz="4400" b="1" err="1">
                <a:solidFill>
                  <a:srgbClr val="C00000"/>
                </a:solidFill>
              </a:rPr>
              <a:t>hoa</a:t>
            </a:r>
            <a:r>
              <a:rPr lang="en-US" sz="4400" b="1">
                <a:solidFill>
                  <a:srgbClr val="C00000"/>
                </a:solidFill>
              </a:rPr>
              <a:t> </a:t>
            </a:r>
            <a:r>
              <a:rPr lang="en-US" sz="4400" b="1" err="1">
                <a:solidFill>
                  <a:srgbClr val="C00000"/>
                </a:solidFill>
              </a:rPr>
              <a:t>hướng</a:t>
            </a:r>
            <a:r>
              <a:rPr lang="en-US" sz="4400" b="1">
                <a:solidFill>
                  <a:srgbClr val="C00000"/>
                </a:solidFill>
              </a:rPr>
              <a:t> </a:t>
            </a:r>
            <a:r>
              <a:rPr lang="en-US" sz="4400" b="1" err="1">
                <a:solidFill>
                  <a:srgbClr val="C00000"/>
                </a:solidFill>
              </a:rPr>
              <a:t>dương</a:t>
            </a:r>
            <a:r>
              <a:rPr lang="en-US" sz="4400" b="1">
                <a:solidFill>
                  <a:srgbClr val="C00000"/>
                </a:solidFill>
              </a:rPr>
              <a:t> </a:t>
            </a:r>
            <a:r>
              <a:rPr lang="en-US" sz="4400" b="1" err="1">
                <a:solidFill>
                  <a:srgbClr val="C00000"/>
                </a:solidFill>
              </a:rPr>
              <a:t>luôn</a:t>
            </a:r>
            <a:r>
              <a:rPr lang="en-US" sz="4400" b="1">
                <a:solidFill>
                  <a:srgbClr val="C00000"/>
                </a:solidFill>
              </a:rPr>
              <a:t> </a:t>
            </a:r>
            <a:r>
              <a:rPr lang="en-US" sz="4400" b="1" err="1">
                <a:solidFill>
                  <a:srgbClr val="C00000"/>
                </a:solidFill>
              </a:rPr>
              <a:t>mọc</a:t>
            </a:r>
            <a:r>
              <a:rPr lang="en-US" sz="4400" b="1">
                <a:solidFill>
                  <a:srgbClr val="C00000"/>
                </a:solidFill>
              </a:rPr>
              <a:t> </a:t>
            </a:r>
            <a:r>
              <a:rPr lang="en-US" sz="4400" b="1" err="1">
                <a:solidFill>
                  <a:srgbClr val="C00000"/>
                </a:solidFill>
              </a:rPr>
              <a:t>hướng</a:t>
            </a:r>
            <a:r>
              <a:rPr lang="en-US" sz="4400" b="1">
                <a:solidFill>
                  <a:srgbClr val="C00000"/>
                </a:solidFill>
              </a:rPr>
              <a:t> </a:t>
            </a:r>
            <a:r>
              <a:rPr lang="en-US" sz="4400" b="1" err="1">
                <a:solidFill>
                  <a:srgbClr val="C00000"/>
                </a:solidFill>
              </a:rPr>
              <a:t>về</a:t>
            </a:r>
            <a:r>
              <a:rPr lang="en-US" sz="4400" b="1">
                <a:solidFill>
                  <a:srgbClr val="C00000"/>
                </a:solidFill>
              </a:rPr>
              <a:t> </a:t>
            </a:r>
            <a:r>
              <a:rPr lang="en-US" sz="4400" b="1" err="1">
                <a:solidFill>
                  <a:srgbClr val="C00000"/>
                </a:solidFill>
              </a:rPr>
              <a:t>phía</a:t>
            </a:r>
            <a:r>
              <a:rPr lang="en-US" sz="4400" b="1">
                <a:solidFill>
                  <a:srgbClr val="C00000"/>
                </a:solidFill>
              </a:rPr>
              <a:t> </a:t>
            </a:r>
            <a:r>
              <a:rPr lang="en-US" sz="4400" b="1" err="1">
                <a:solidFill>
                  <a:srgbClr val="C00000"/>
                </a:solidFill>
              </a:rPr>
              <a:t>mặt</a:t>
            </a:r>
            <a:r>
              <a:rPr lang="en-US" sz="4400" b="1">
                <a:solidFill>
                  <a:srgbClr val="C00000"/>
                </a:solidFill>
              </a:rPr>
              <a:t> </a:t>
            </a:r>
            <a:r>
              <a:rPr lang="en-US" sz="4400" b="1" err="1">
                <a:solidFill>
                  <a:srgbClr val="C00000"/>
                </a:solidFill>
              </a:rPr>
              <a:t>trời</a:t>
            </a:r>
            <a:r>
              <a:rPr lang="en-US" sz="4400" b="1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HOA HOC4 ">
  <a:themeElements>
    <a:clrScheme name="KHOA HOC4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HOA HOC4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KHOA HOC4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HOA HOC4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HOA HOC4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HOA HOC4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HOA HOC4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HOA HOC4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HOA HOC4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HOA HOC4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HOA HOC4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HOA HOC4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HOA HOC4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HOA HOC4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KHOA HOC4 ">
  <a:themeElements>
    <a:clrScheme name="KHOA HOC4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HOA HOC4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KHOA HOC4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HOA HOC4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HOA HOC4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HOA HOC4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HOA HOC4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HOA HOC4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HOA HOC4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HOA HOC4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HOA HOC4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HOA HOC4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HOA HOC4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HOA HOC4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1793</TotalTime>
  <Words>976</Words>
  <Application>Microsoft Office PowerPoint</Application>
  <PresentationFormat>On-screen Show (4:3)</PresentationFormat>
  <Paragraphs>112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Wingdings 3</vt:lpstr>
      <vt:lpstr>KHOA HOC4 </vt:lpstr>
      <vt:lpstr>Default Design</vt:lpstr>
      <vt:lpstr>1_Default Design</vt:lpstr>
      <vt:lpstr>2_KHOA HOC4 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Hình ảnh thắp bóng đèn điện cho cây.</vt:lpstr>
      <vt:lpstr>PowerPoint Presentation</vt:lpstr>
      <vt:lpstr>PowerPoint Presentation</vt:lpstr>
      <vt:lpstr>Cây cần ít ánh sáng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283</cp:revision>
  <cp:lastPrinted>1601-01-01T00:00:00Z</cp:lastPrinted>
  <dcterms:created xsi:type="dcterms:W3CDTF">2008-07-25T07:37:20Z</dcterms:created>
  <dcterms:modified xsi:type="dcterms:W3CDTF">2023-02-25T16:12:02Z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