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339" r:id="rId3"/>
    <p:sldId id="295" r:id="rId4"/>
    <p:sldId id="297" r:id="rId5"/>
    <p:sldId id="303" r:id="rId6"/>
    <p:sldId id="281" r:id="rId7"/>
    <p:sldId id="304" r:id="rId8"/>
    <p:sldId id="285" r:id="rId9"/>
    <p:sldId id="275" r:id="rId10"/>
    <p:sldId id="269" r:id="rId11"/>
    <p:sldId id="289" r:id="rId12"/>
    <p:sldId id="267" r:id="rId13"/>
    <p:sldId id="338" r:id="rId14"/>
  </p:sldIdLst>
  <p:sldSz cx="12192000" cy="6858000"/>
  <p:notesSz cx="6858000" cy="9144000"/>
  <p:embeddedFontLst>
    <p:embeddedFont>
      <p:font typeface="等线" panose="02010600030101010101" pitchFamily="2" charset="-122"/>
      <p:regular r:id="rId16"/>
    </p:embeddedFont>
    <p:embeddedFont>
      <p:font typeface=".VnTime" panose="020B7200000000000000" pitchFamily="34" charset="0"/>
      <p:regular r:id="rId17"/>
      <p:bold r:id="rId18"/>
      <p:italic r:id="rId19"/>
      <p:boldItalic r:id="rId20"/>
    </p:embeddedFont>
    <p:embeddedFont>
      <p:font typeface="Arial Rounded MT Bold" panose="020F0704030504030204" pitchFamily="34"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UVN Da Lat" panose="03060902030302020204" pitchFamily="66"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212"/>
    <a:srgbClr val="FFFFFE"/>
    <a:srgbClr val="F36F63"/>
    <a:srgbClr val="D0D0CF"/>
    <a:srgbClr val="29595E"/>
    <a:srgbClr val="FFFFFF"/>
    <a:srgbClr val="343434"/>
    <a:srgbClr val="BFC462"/>
    <a:srgbClr val="F1C0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varScale="1">
        <p:scale>
          <a:sx n="58" d="100"/>
          <a:sy n="58" d="100"/>
        </p:scale>
        <p:origin x="1002"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A6261-5286-42E2-B938-1C2B19EC1BCB}" type="datetimeFigureOut">
              <a:rPr lang="en-US" smtClean="0"/>
              <a:t>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E6BE2-0757-48B3-976A-0C8F54952EEE}" type="slidenum">
              <a:rPr lang="en-US" smtClean="0"/>
              <a:t>‹#›</a:t>
            </a:fld>
            <a:endParaRPr lang="en-US"/>
          </a:p>
        </p:txBody>
      </p:sp>
    </p:spTree>
    <p:extLst>
      <p:ext uri="{BB962C8B-B14F-4D97-AF65-F5344CB8AC3E}">
        <p14:creationId xmlns:p14="http://schemas.microsoft.com/office/powerpoint/2010/main" val="5527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BE6BE2-0757-48B3-976A-0C8F54952EEE}" type="slidenum">
              <a:rPr lang="en-US" smtClean="0"/>
              <a:t>1</a:t>
            </a:fld>
            <a:endParaRPr lang="en-US"/>
          </a:p>
        </p:txBody>
      </p:sp>
    </p:spTree>
    <p:extLst>
      <p:ext uri="{BB962C8B-B14F-4D97-AF65-F5344CB8AC3E}">
        <p14:creationId xmlns:p14="http://schemas.microsoft.com/office/powerpoint/2010/main" val="3769311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fld id="{3BBE6BE2-0757-48B3-976A-0C8F54952EEE}" type="slidenum">
              <a:rPr lang="en-US" smtClean="0"/>
              <a:t>5</a:t>
            </a:fld>
            <a:endParaRPr lang="en-US"/>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F0FB-FA3B-429D-88D2-48C7ABFF64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6191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2/12/2023</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377614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2/12/2023</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15616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2/12/2023</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762553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2/12/2023</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200679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2/12/2023</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73196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2/12/2023</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9239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2/12/2023</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13186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2/12/2023</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165337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2/12/2023</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01751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2/12/2023</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67334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2/12/2023</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136025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diagram&#10;&#10;Description automatically generated">
            <a:extLst>
              <a:ext uri="{FF2B5EF4-FFF2-40B4-BE49-F238E27FC236}">
                <a16:creationId xmlns:a16="http://schemas.microsoft.com/office/drawing/2014/main" id="{8BE45DEA-DE06-4D63-8BCC-B95B0C2227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D8E2F7F-425D-4D3E-B332-31A4EE2A536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94858CF0-6964-4659-892F-643094713C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B3971C70-F571-4A6E-BA68-DB723794B7B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3" name="TextBox 12">
            <a:extLst>
              <a:ext uri="{FF2B5EF4-FFF2-40B4-BE49-F238E27FC236}">
                <a16:creationId xmlns:a16="http://schemas.microsoft.com/office/drawing/2014/main" id="{0D441843-8F71-457D-8A28-AEA85545C47A}"/>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1EB6F49F-181B-4503-9A46-985B43F8908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extLst>
      <p:ext uri="{BB962C8B-B14F-4D97-AF65-F5344CB8AC3E}">
        <p14:creationId xmlns:p14="http://schemas.microsoft.com/office/powerpoint/2010/main" val="1982035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0.svg"/><Relationship Id="rId3" Type="http://schemas.openxmlformats.org/officeDocument/2006/relationships/image" Target="../media/image6.emf"/><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1.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svg"/><Relationship Id="rId7" Type="http://schemas.openxmlformats.org/officeDocument/2006/relationships/image" Target="../media/image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52.png"/><Relationship Id="rId18" Type="http://schemas.openxmlformats.org/officeDocument/2006/relationships/image" Target="../media/image8.svg"/><Relationship Id="rId3" Type="http://schemas.openxmlformats.org/officeDocument/2006/relationships/image" Target="../media/image50.png"/><Relationship Id="rId7" Type="http://schemas.openxmlformats.org/officeDocument/2006/relationships/image" Target="../media/image28.png"/><Relationship Id="rId12" Type="http://schemas.openxmlformats.org/officeDocument/2006/relationships/image" Target="../media/image31.svg"/><Relationship Id="rId17" Type="http://schemas.openxmlformats.org/officeDocument/2006/relationships/image" Target="../media/image7.png"/><Relationship Id="rId2" Type="http://schemas.openxmlformats.org/officeDocument/2006/relationships/audio" Target="../media/audio1.wav"/><Relationship Id="rId16" Type="http://schemas.openxmlformats.org/officeDocument/2006/relationships/image" Target="../media/image55.svg"/><Relationship Id="rId20" Type="http://schemas.openxmlformats.org/officeDocument/2006/relationships/image" Target="../media/image57.sv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30.png"/><Relationship Id="rId5" Type="http://schemas.openxmlformats.org/officeDocument/2006/relationships/image" Target="../media/image13.png"/><Relationship Id="rId15" Type="http://schemas.openxmlformats.org/officeDocument/2006/relationships/image" Target="../media/image54.png"/><Relationship Id="rId10" Type="http://schemas.openxmlformats.org/officeDocument/2006/relationships/image" Target="../media/image27.svg"/><Relationship Id="rId19" Type="http://schemas.openxmlformats.org/officeDocument/2006/relationships/image" Target="../media/image56.png"/><Relationship Id="rId4" Type="http://schemas.openxmlformats.org/officeDocument/2006/relationships/image" Target="../media/image51.svg"/><Relationship Id="rId9" Type="http://schemas.openxmlformats.org/officeDocument/2006/relationships/image" Target="../media/image26.png"/><Relationship Id="rId14" Type="http://schemas.openxmlformats.org/officeDocument/2006/relationships/image" Target="../media/image53.sv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9.sv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8.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8.sv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20.svg"/><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7.png"/><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image" Target="../media/image31.svg"/><Relationship Id="rId4" Type="http://schemas.openxmlformats.org/officeDocument/2006/relationships/image" Target="../media/image27.svg"/><Relationship Id="rId9" Type="http://schemas.openxmlformats.org/officeDocument/2006/relationships/image" Target="../media/image30.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svg"/><Relationship Id="rId7" Type="http://schemas.openxmlformats.org/officeDocument/2006/relationships/image" Target="../media/image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3.svg"/><Relationship Id="rId5" Type="http://schemas.openxmlformats.org/officeDocument/2006/relationships/image" Target="../media/image12.svg"/><Relationship Id="rId10" Type="http://schemas.openxmlformats.org/officeDocument/2006/relationships/image" Target="../media/image42.png"/><Relationship Id="rId4" Type="http://schemas.openxmlformats.org/officeDocument/2006/relationships/image" Target="../media/image11.png"/><Relationship Id="rId9"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5.sv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pic>
        <p:nvPicPr>
          <p:cNvPr id="6" name="Graphic 5">
            <a:extLst>
              <a:ext uri="{FF2B5EF4-FFF2-40B4-BE49-F238E27FC236}">
                <a16:creationId xmlns:a16="http://schemas.microsoft.com/office/drawing/2014/main" id="{9B135FF8-6D7A-4777-8A88-5688CFA453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43774" y="95709"/>
            <a:ext cx="1532523" cy="1313591"/>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endParaRPr lang="th-TH"/>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endParaRPr lang="th-TH"/>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endParaRPr lang="th-TH"/>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endParaRPr lang="th-TH"/>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endParaRPr lang="th-TH"/>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endParaRPr lang="th-TH"/>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endParaRPr lang="th-TH"/>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endParaRPr lang="th-TH"/>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endParaRPr lang="th-TH"/>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grpSp>
        <p:nvGrpSpPr>
          <p:cNvPr id="3" name="Group 2">
            <a:extLst>
              <a:ext uri="{FF2B5EF4-FFF2-40B4-BE49-F238E27FC236}">
                <a16:creationId xmlns:a16="http://schemas.microsoft.com/office/drawing/2014/main" id="{35664449-47AD-4909-B4BA-D59C1C0E5C7E}"/>
              </a:ext>
            </a:extLst>
          </p:cNvPr>
          <p:cNvGrpSpPr/>
          <p:nvPr/>
        </p:nvGrpSpPr>
        <p:grpSpPr>
          <a:xfrm>
            <a:off x="1795695" y="1501986"/>
            <a:ext cx="9312672" cy="2653642"/>
            <a:chOff x="1795695" y="1501986"/>
            <a:chExt cx="9312672" cy="2653642"/>
          </a:xfrm>
        </p:grpSpPr>
        <p:sp>
          <p:nvSpPr>
            <p:cNvPr id="219" name="Rectangle 218">
              <a:extLst>
                <a:ext uri="{FF2B5EF4-FFF2-40B4-BE49-F238E27FC236}">
                  <a16:creationId xmlns:a16="http://schemas.microsoft.com/office/drawing/2014/main" id="{F9A29A04-B2AE-4FE5-8511-F47218CB5231}"/>
                </a:ext>
              </a:extLst>
            </p:cNvPr>
            <p:cNvSpPr/>
            <p:nvPr/>
          </p:nvSpPr>
          <p:spPr>
            <a:xfrm>
              <a:off x="1795695" y="2536303"/>
              <a:ext cx="9312672"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UTM Thanh Nhac TL" panose="02040603050506020204" pitchFamily="18" charset="0"/>
                  <a:ea typeface="Adobe Gothic Std B" panose="020B0800000000000000" pitchFamily="34" charset="-128"/>
                </a:rPr>
                <a:t>trong cuộc sống</a:t>
              </a:r>
              <a:endParaRPr lang="th-TH" sz="6000" dirty="0">
                <a:solidFill>
                  <a:schemeClr val="tx1"/>
                </a:solidFill>
                <a:latin typeface="UTM Thanh Nhac TL" panose="02040603050506020204" pitchFamily="18" charset="0"/>
                <a:ea typeface="Adobe Gothic Std B" panose="020B0800000000000000" pitchFamily="34" charset="-128"/>
              </a:endParaRPr>
            </a:p>
          </p:txBody>
        </p:sp>
        <p:grpSp>
          <p:nvGrpSpPr>
            <p:cNvPr id="2" name="Group 1">
              <a:extLst>
                <a:ext uri="{FF2B5EF4-FFF2-40B4-BE49-F238E27FC236}">
                  <a16:creationId xmlns:a16="http://schemas.microsoft.com/office/drawing/2014/main" id="{676E9132-9620-4274-9AAE-0901DF9A94F2}"/>
                </a:ext>
              </a:extLst>
            </p:cNvPr>
            <p:cNvGrpSpPr/>
            <p:nvPr/>
          </p:nvGrpSpPr>
          <p:grpSpPr>
            <a:xfrm>
              <a:off x="2254532" y="1501986"/>
              <a:ext cx="8669251" cy="1695134"/>
              <a:chOff x="2254532" y="1501986"/>
              <a:chExt cx="8669251" cy="1695134"/>
            </a:xfrm>
          </p:grpSpPr>
          <p:sp>
            <p:nvSpPr>
              <p:cNvPr id="218" name="Rectangle 217">
                <a:extLst>
                  <a:ext uri="{FF2B5EF4-FFF2-40B4-BE49-F238E27FC236}">
                    <a16:creationId xmlns:a16="http://schemas.microsoft.com/office/drawing/2014/main" id="{F7A90489-2F07-47BA-8268-058A255123CA}"/>
                  </a:ext>
                </a:extLst>
              </p:cNvPr>
              <p:cNvSpPr/>
              <p:nvPr/>
            </p:nvSpPr>
            <p:spPr>
              <a:xfrm>
                <a:off x="2317698" y="1501986"/>
                <a:ext cx="8606085"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tx1"/>
                    </a:solidFill>
                    <a:latin typeface="UTM American Sans" panose="02040603050506020204" pitchFamily="18" charset="0"/>
                    <a:ea typeface="Adobe Gothic Std B" panose="020B0800000000000000" pitchFamily="34" charset="-128"/>
                  </a:rPr>
                  <a:t>ÂM THANH</a:t>
                </a:r>
                <a:endParaRPr lang="th-TH" sz="11500" dirty="0">
                  <a:solidFill>
                    <a:schemeClr val="tx1"/>
                  </a:solidFill>
                  <a:latin typeface="UTM American Sans" panose="02040603050506020204" pitchFamily="18" charset="0"/>
                  <a:ea typeface="Adobe Gothic Std B" panose="020B0800000000000000" pitchFamily="34" charset="-128"/>
                </a:endParaRPr>
              </a:p>
            </p:txBody>
          </p:sp>
          <p:sp>
            <p:nvSpPr>
              <p:cNvPr id="145" name="Rectangle 144">
                <a:extLst>
                  <a:ext uri="{FF2B5EF4-FFF2-40B4-BE49-F238E27FC236}">
                    <a16:creationId xmlns:a16="http://schemas.microsoft.com/office/drawing/2014/main" id="{AD58AC07-74F7-4BCB-974A-F63E47696C81}"/>
                  </a:ext>
                </a:extLst>
              </p:cNvPr>
              <p:cNvSpPr/>
              <p:nvPr/>
            </p:nvSpPr>
            <p:spPr>
              <a:xfrm>
                <a:off x="2254532" y="1577795"/>
                <a:ext cx="8606085"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gradFill flip="none" rotWithShape="1">
                      <a:gsLst>
                        <a:gs pos="0">
                          <a:srgbClr val="BFC462">
                            <a:tint val="66000"/>
                            <a:satMod val="160000"/>
                          </a:srgbClr>
                        </a:gs>
                        <a:gs pos="50000">
                          <a:srgbClr val="BFC462">
                            <a:tint val="44500"/>
                            <a:satMod val="160000"/>
                          </a:srgbClr>
                        </a:gs>
                        <a:gs pos="100000">
                          <a:srgbClr val="BFC462">
                            <a:tint val="23500"/>
                            <a:satMod val="160000"/>
                          </a:srgbClr>
                        </a:gs>
                      </a:gsLst>
                      <a:lin ang="8100000" scaled="1"/>
                      <a:tileRect/>
                    </a:gradFill>
                    <a:latin typeface="UTM American Sans" panose="02040603050506020204" pitchFamily="18" charset="0"/>
                    <a:ea typeface="Adobe Gothic Std B" panose="020B0800000000000000" pitchFamily="34" charset="-128"/>
                  </a:rPr>
                  <a:t>ÂM THANH</a:t>
                </a:r>
                <a:endParaRPr lang="th-TH" sz="11500" dirty="0">
                  <a:gradFill flip="none" rotWithShape="1">
                    <a:gsLst>
                      <a:gs pos="0">
                        <a:srgbClr val="BFC462">
                          <a:tint val="66000"/>
                          <a:satMod val="160000"/>
                        </a:srgbClr>
                      </a:gs>
                      <a:gs pos="50000">
                        <a:srgbClr val="BFC462">
                          <a:tint val="44500"/>
                          <a:satMod val="160000"/>
                        </a:srgbClr>
                      </a:gs>
                      <a:gs pos="100000">
                        <a:srgbClr val="BFC462">
                          <a:tint val="23500"/>
                          <a:satMod val="160000"/>
                        </a:srgbClr>
                      </a:gs>
                    </a:gsLst>
                    <a:lin ang="8100000" scaled="1"/>
                    <a:tileRect/>
                  </a:gradFill>
                  <a:latin typeface="UTM American Sans" panose="02040603050506020204" pitchFamily="18" charset="0"/>
                  <a:ea typeface="Adobe Gothic Std B" panose="020B0800000000000000" pitchFamily="34" charset="-128"/>
                </a:endParaRPr>
              </a:p>
            </p:txBody>
          </p:sp>
        </p:grpSp>
      </p:grpSp>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r>
              <a:rPr lang="en-US" sz="1400">
                <a:solidFill>
                  <a:srgbClr val="002060"/>
                </a:solidFill>
                <a:latin typeface="UTM American Sans" panose="02040603050506020204" pitchFamily="18" charset="0"/>
              </a:rPr>
              <a:t>KTUTS</a:t>
            </a:r>
          </a:p>
        </p:txBody>
      </p:sp>
      <p:sp>
        <p:nvSpPr>
          <p:cNvPr id="149" name="TextBox 148">
            <a:extLst>
              <a:ext uri="{FF2B5EF4-FFF2-40B4-BE49-F238E27FC236}">
                <a16:creationId xmlns:a16="http://schemas.microsoft.com/office/drawing/2014/main" id="{B68C1B71-BB34-4537-ADF3-1030AF4AF6CD}"/>
              </a:ext>
            </a:extLst>
          </p:cNvPr>
          <p:cNvSpPr txBox="1"/>
          <p:nvPr/>
        </p:nvSpPr>
        <p:spPr>
          <a:xfrm>
            <a:off x="150611" y="3939564"/>
            <a:ext cx="668773" cy="307777"/>
          </a:xfrm>
          <a:prstGeom prst="rect">
            <a:avLst/>
          </a:prstGeom>
          <a:noFill/>
        </p:spPr>
        <p:txBody>
          <a:bodyPr wrap="none" rtlCol="0">
            <a:spAutoFit/>
          </a:bodyPr>
          <a:lstStyle/>
          <a:p>
            <a:r>
              <a:rPr lang="en-US" sz="1400">
                <a:solidFill>
                  <a:schemeClr val="tx2">
                    <a:lumMod val="90000"/>
                  </a:schemeClr>
                </a:solidFill>
                <a:latin typeface="UTM American Sans" panose="02040603050506020204" pitchFamily="18" charset="0"/>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163680" y="281720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444533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1000"/>
                                        <p:tgtEl>
                                          <p:spTgt spid="144"/>
                                        </p:tgtEl>
                                      </p:cBhvr>
                                    </p:animEffect>
                                    <p:anim calcmode="lin" valueType="num">
                                      <p:cBhvr>
                                        <p:cTn id="20" dur="1000" fill="hold"/>
                                        <p:tgtEl>
                                          <p:spTgt spid="144"/>
                                        </p:tgtEl>
                                        <p:attrNameLst>
                                          <p:attrName>ppt_x</p:attrName>
                                        </p:attrNameLst>
                                      </p:cBhvr>
                                      <p:tavLst>
                                        <p:tav tm="0">
                                          <p:val>
                                            <p:strVal val="#ppt_x"/>
                                          </p:val>
                                        </p:tav>
                                        <p:tav tm="100000">
                                          <p:val>
                                            <p:strVal val="#ppt_x"/>
                                          </p:val>
                                        </p:tav>
                                      </p:tavLst>
                                    </p:anim>
                                    <p:anim calcmode="lin" valueType="num">
                                      <p:cBhvr>
                                        <p:cTn id="21" dur="1000" fill="hold"/>
                                        <p:tgtEl>
                                          <p:spTgt spid="14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indent="511175" algn="just">
              <a:buFont typeface="Wingdings" panose="05000000000000000000" pitchFamily="2" charset="2"/>
              <a:buChar char="ü"/>
            </a:pPr>
            <a:r>
              <a:rPr sz="2800" b="1">
                <a:solidFill>
                  <a:srgbClr val="121212"/>
                </a:solidFill>
              </a:rPr>
              <a:t>Âm </a:t>
            </a:r>
            <a:r>
              <a:rPr sz="2800" b="1" err="1">
                <a:solidFill>
                  <a:srgbClr val="121212"/>
                </a:solidFill>
              </a:rPr>
              <a:t>thanh</a:t>
            </a:r>
            <a:r>
              <a:rPr sz="2800" b="1">
                <a:solidFill>
                  <a:srgbClr val="121212"/>
                </a:solidFill>
              </a:rPr>
              <a:t> </a:t>
            </a:r>
            <a:r>
              <a:rPr sz="2800" b="1" err="1">
                <a:solidFill>
                  <a:srgbClr val="121212"/>
                </a:solidFill>
              </a:rPr>
              <a:t>rất</a:t>
            </a:r>
            <a:r>
              <a:rPr sz="2800" b="1">
                <a:solidFill>
                  <a:srgbClr val="121212"/>
                </a:solidFill>
              </a:rPr>
              <a:t> </a:t>
            </a:r>
            <a:r>
              <a:rPr sz="2800" b="1" err="1">
                <a:solidFill>
                  <a:srgbClr val="121212"/>
                </a:solidFill>
              </a:rPr>
              <a:t>cần</a:t>
            </a:r>
            <a:r>
              <a:rPr sz="2800" b="1">
                <a:solidFill>
                  <a:srgbClr val="121212"/>
                </a:solidFill>
              </a:rPr>
              <a:t> </a:t>
            </a:r>
            <a:r>
              <a:rPr sz="2800" b="1" err="1">
                <a:solidFill>
                  <a:srgbClr val="121212"/>
                </a:solidFill>
              </a:rPr>
              <a:t>cho</a:t>
            </a:r>
            <a:r>
              <a:rPr sz="2800" b="1">
                <a:solidFill>
                  <a:srgbClr val="121212"/>
                </a:solidFill>
              </a:rPr>
              <a:t> con </a:t>
            </a:r>
            <a:r>
              <a:rPr sz="2800" b="1" err="1">
                <a:solidFill>
                  <a:srgbClr val="121212"/>
                </a:solidFill>
              </a:rPr>
              <a:t>người</a:t>
            </a:r>
            <a:r>
              <a:rPr sz="2800" b="1">
                <a:solidFill>
                  <a:srgbClr val="121212"/>
                </a:solidFill>
              </a:rPr>
              <a:t>. </a:t>
            </a:r>
            <a:r>
              <a:rPr sz="2800" b="1" err="1">
                <a:solidFill>
                  <a:srgbClr val="121212"/>
                </a:solidFill>
              </a:rPr>
              <a:t>Nhờ</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thanh</a:t>
            </a:r>
            <a:r>
              <a:rPr sz="2800" b="1">
                <a:solidFill>
                  <a:srgbClr val="121212"/>
                </a:solidFill>
              </a:rPr>
              <a:t>, </a:t>
            </a:r>
            <a:r>
              <a:rPr sz="2800" b="1" err="1">
                <a:solidFill>
                  <a:srgbClr val="121212"/>
                </a:solidFill>
              </a:rPr>
              <a:t>chúng</a:t>
            </a:r>
            <a:r>
              <a:rPr sz="2800" b="1">
                <a:solidFill>
                  <a:srgbClr val="121212"/>
                </a:solidFill>
              </a:rPr>
              <a:t> </a:t>
            </a:r>
            <a:r>
              <a:rPr sz="2800" b="1" err="1">
                <a:solidFill>
                  <a:srgbClr val="121212"/>
                </a:solidFill>
              </a:rPr>
              <a:t>ta</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thể</a:t>
            </a:r>
            <a:r>
              <a:rPr sz="2800" b="1">
                <a:solidFill>
                  <a:srgbClr val="121212"/>
                </a:solidFill>
              </a:rPr>
              <a:t> </a:t>
            </a:r>
            <a:r>
              <a:rPr sz="2800" b="1" err="1">
                <a:solidFill>
                  <a:srgbClr val="121212"/>
                </a:solidFill>
              </a:rPr>
              <a:t>học</a:t>
            </a:r>
            <a:r>
              <a:rPr sz="2800" b="1">
                <a:solidFill>
                  <a:srgbClr val="121212"/>
                </a:solidFill>
              </a:rPr>
              <a:t> </a:t>
            </a:r>
            <a:r>
              <a:rPr sz="2800" b="1" err="1">
                <a:solidFill>
                  <a:srgbClr val="121212"/>
                </a:solidFill>
              </a:rPr>
              <a:t>tập</a:t>
            </a:r>
            <a:r>
              <a:rPr sz="2800" b="1">
                <a:solidFill>
                  <a:srgbClr val="121212"/>
                </a:solidFill>
              </a:rPr>
              <a:t>, </a:t>
            </a:r>
            <a:r>
              <a:rPr sz="2800" b="1" err="1">
                <a:solidFill>
                  <a:srgbClr val="121212"/>
                </a:solidFill>
              </a:rPr>
              <a:t>nói</a:t>
            </a:r>
            <a:r>
              <a:rPr sz="2800" b="1">
                <a:solidFill>
                  <a:srgbClr val="121212"/>
                </a:solidFill>
              </a:rPr>
              <a:t> </a:t>
            </a:r>
            <a:r>
              <a:rPr sz="2800" b="1" err="1">
                <a:solidFill>
                  <a:srgbClr val="121212"/>
                </a:solidFill>
              </a:rPr>
              <a:t>chuyện</a:t>
            </a:r>
            <a:r>
              <a:rPr sz="2800" b="1">
                <a:solidFill>
                  <a:srgbClr val="121212"/>
                </a:solidFill>
              </a:rPr>
              <a:t> </a:t>
            </a:r>
            <a:r>
              <a:rPr sz="2800" b="1" err="1">
                <a:solidFill>
                  <a:srgbClr val="121212"/>
                </a:solidFill>
              </a:rPr>
              <a:t>với</a:t>
            </a:r>
            <a:r>
              <a:rPr sz="2800" b="1">
                <a:solidFill>
                  <a:srgbClr val="121212"/>
                </a:solidFill>
              </a:rPr>
              <a:t> </a:t>
            </a:r>
            <a:r>
              <a:rPr sz="2800" b="1" err="1">
                <a:solidFill>
                  <a:srgbClr val="121212"/>
                </a:solidFill>
              </a:rPr>
              <a:t>nhau</a:t>
            </a:r>
            <a:r>
              <a:rPr sz="2800" b="1">
                <a:solidFill>
                  <a:srgbClr val="121212"/>
                </a:solidFill>
              </a:rPr>
              <a:t>, </a:t>
            </a:r>
            <a:r>
              <a:rPr sz="2800" b="1" err="1">
                <a:solidFill>
                  <a:srgbClr val="121212"/>
                </a:solidFill>
              </a:rPr>
              <a:t>thưởng</a:t>
            </a:r>
            <a:r>
              <a:rPr sz="2800" b="1">
                <a:solidFill>
                  <a:srgbClr val="121212"/>
                </a:solidFill>
              </a:rPr>
              <a:t> </a:t>
            </a:r>
            <a:r>
              <a:rPr sz="2800" b="1" err="1">
                <a:solidFill>
                  <a:srgbClr val="121212"/>
                </a:solidFill>
              </a:rPr>
              <a:t>thức</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nhạc</a:t>
            </a:r>
            <a:r>
              <a:rPr sz="2800" b="1">
                <a:solidFill>
                  <a:srgbClr val="121212"/>
                </a:solidFill>
              </a:rPr>
              <a:t>, </a:t>
            </a:r>
            <a:r>
              <a:rPr sz="2800" b="1" err="1">
                <a:solidFill>
                  <a:srgbClr val="121212"/>
                </a:solidFill>
              </a:rPr>
              <a:t>báo</a:t>
            </a:r>
            <a:r>
              <a:rPr sz="2800" b="1">
                <a:solidFill>
                  <a:srgbClr val="121212"/>
                </a:solidFill>
              </a:rPr>
              <a:t> </a:t>
            </a:r>
            <a:r>
              <a:rPr sz="2800" b="1" err="1">
                <a:solidFill>
                  <a:srgbClr val="121212"/>
                </a:solidFill>
              </a:rPr>
              <a:t>hiệu</a:t>
            </a:r>
            <a:r>
              <a:rPr sz="2800" b="1">
                <a:solidFill>
                  <a:srgbClr val="121212"/>
                </a:solidFill>
              </a:rPr>
              <a:t>,…</a:t>
            </a:r>
            <a:endParaRPr lang="en-US" sz="2800" b="1">
              <a:solidFill>
                <a:srgbClr val="121212"/>
              </a:solidFill>
            </a:endParaRPr>
          </a:p>
          <a:p>
            <a:pPr indent="511175" algn="just">
              <a:buFont typeface="Wingdings" panose="05000000000000000000" pitchFamily="2" charset="2"/>
              <a:buChar char="ü"/>
            </a:pPr>
            <a:r>
              <a:rPr sz="2800" b="1">
                <a:solidFill>
                  <a:srgbClr val="121212"/>
                </a:solidFill>
              </a:rPr>
              <a:t>Hơn </a:t>
            </a:r>
            <a:r>
              <a:rPr sz="2800" b="1" err="1">
                <a:solidFill>
                  <a:srgbClr val="121212"/>
                </a:solidFill>
              </a:rPr>
              <a:t>một</a:t>
            </a:r>
            <a:r>
              <a:rPr sz="2800" b="1">
                <a:solidFill>
                  <a:srgbClr val="121212"/>
                </a:solidFill>
              </a:rPr>
              <a:t> </a:t>
            </a:r>
            <a:r>
              <a:rPr sz="2800" b="1" err="1">
                <a:solidFill>
                  <a:srgbClr val="121212"/>
                </a:solidFill>
              </a:rPr>
              <a:t>trăm</a:t>
            </a:r>
            <a:r>
              <a:rPr sz="2800" b="1">
                <a:solidFill>
                  <a:srgbClr val="121212"/>
                </a:solidFill>
              </a:rPr>
              <a:t> </a:t>
            </a:r>
            <a:r>
              <a:rPr sz="2800" b="1" err="1">
                <a:solidFill>
                  <a:srgbClr val="121212"/>
                </a:solidFill>
              </a:rPr>
              <a:t>năm</a:t>
            </a:r>
            <a:r>
              <a:rPr sz="2800" b="1">
                <a:solidFill>
                  <a:srgbClr val="121212"/>
                </a:solidFill>
              </a:rPr>
              <a:t> </a:t>
            </a:r>
            <a:r>
              <a:rPr sz="2800" b="1" err="1">
                <a:solidFill>
                  <a:srgbClr val="121212"/>
                </a:solidFill>
              </a:rPr>
              <a:t>trước</a:t>
            </a:r>
            <a:r>
              <a:rPr sz="2800" b="1">
                <a:solidFill>
                  <a:srgbClr val="121212"/>
                </a:solidFill>
              </a:rPr>
              <a:t> </a:t>
            </a:r>
            <a:r>
              <a:rPr sz="2800" b="1" err="1">
                <a:solidFill>
                  <a:srgbClr val="121212"/>
                </a:solidFill>
              </a:rPr>
              <a:t>đây</a:t>
            </a:r>
            <a:r>
              <a:rPr sz="2800" b="1">
                <a:solidFill>
                  <a:srgbClr val="121212"/>
                </a:solidFill>
              </a:rPr>
              <a:t>, </a:t>
            </a:r>
            <a:r>
              <a:rPr sz="2800" b="1" err="1">
                <a:solidFill>
                  <a:srgbClr val="121212"/>
                </a:solidFill>
              </a:rPr>
              <a:t>nhà</a:t>
            </a:r>
            <a:r>
              <a:rPr sz="2800" b="1">
                <a:solidFill>
                  <a:srgbClr val="121212"/>
                </a:solidFill>
              </a:rPr>
              <a:t> </a:t>
            </a:r>
            <a:r>
              <a:rPr sz="2800" b="1" err="1">
                <a:solidFill>
                  <a:srgbClr val="121212"/>
                </a:solidFill>
              </a:rPr>
              <a:t>bác</a:t>
            </a:r>
            <a:r>
              <a:rPr sz="2800" b="1">
                <a:solidFill>
                  <a:srgbClr val="121212"/>
                </a:solidFill>
              </a:rPr>
              <a:t> </a:t>
            </a:r>
            <a:r>
              <a:rPr sz="2800" b="1" err="1">
                <a:solidFill>
                  <a:srgbClr val="121212"/>
                </a:solidFill>
              </a:rPr>
              <a:t>học</a:t>
            </a:r>
            <a:r>
              <a:rPr sz="2800" b="1">
                <a:solidFill>
                  <a:srgbClr val="121212"/>
                </a:solidFill>
              </a:rPr>
              <a:t> </a:t>
            </a:r>
            <a:r>
              <a:rPr sz="2800" b="1" err="1">
                <a:solidFill>
                  <a:srgbClr val="121212"/>
                </a:solidFill>
              </a:rPr>
              <a:t>Tô-mát</a:t>
            </a:r>
            <a:r>
              <a:rPr sz="2800" b="1">
                <a:solidFill>
                  <a:srgbClr val="121212"/>
                </a:solidFill>
              </a:rPr>
              <a:t> Ê-đi-xơn </a:t>
            </a:r>
            <a:r>
              <a:rPr sz="2800" b="1" err="1">
                <a:solidFill>
                  <a:srgbClr val="121212"/>
                </a:solidFill>
              </a:rPr>
              <a:t>đã</a:t>
            </a:r>
            <a:r>
              <a:rPr sz="2800" b="1">
                <a:solidFill>
                  <a:srgbClr val="121212"/>
                </a:solidFill>
              </a:rPr>
              <a:t> </a:t>
            </a:r>
            <a:r>
              <a:rPr sz="2800" b="1" err="1">
                <a:solidFill>
                  <a:srgbClr val="121212"/>
                </a:solidFill>
              </a:rPr>
              <a:t>phát</a:t>
            </a:r>
            <a:r>
              <a:rPr sz="2800" b="1">
                <a:solidFill>
                  <a:srgbClr val="121212"/>
                </a:solidFill>
              </a:rPr>
              <a:t> minh </a:t>
            </a:r>
            <a:r>
              <a:rPr sz="2800" b="1" err="1">
                <a:solidFill>
                  <a:srgbClr val="121212"/>
                </a:solidFill>
              </a:rPr>
              <a:t>ra</a:t>
            </a:r>
            <a:r>
              <a:rPr sz="2800" b="1">
                <a:solidFill>
                  <a:srgbClr val="121212"/>
                </a:solidFill>
              </a:rPr>
              <a:t> </a:t>
            </a:r>
            <a:r>
              <a:rPr sz="2800" b="1" err="1">
                <a:solidFill>
                  <a:srgbClr val="121212"/>
                </a:solidFill>
              </a:rPr>
              <a:t>chiếc</a:t>
            </a:r>
            <a:r>
              <a:rPr sz="2800" b="1">
                <a:solidFill>
                  <a:srgbClr val="121212"/>
                </a:solidFill>
              </a:rPr>
              <a:t> </a:t>
            </a:r>
            <a:r>
              <a:rPr sz="2800" b="1" err="1">
                <a:solidFill>
                  <a:srgbClr val="121212"/>
                </a:solidFill>
              </a:rPr>
              <a:t>máy</a:t>
            </a:r>
            <a:r>
              <a:rPr sz="2800" b="1">
                <a:solidFill>
                  <a:srgbClr val="121212"/>
                </a:solidFill>
              </a:rPr>
              <a:t> </a:t>
            </a:r>
            <a:r>
              <a:rPr sz="2800" b="1" err="1">
                <a:solidFill>
                  <a:srgbClr val="121212"/>
                </a:solidFill>
              </a:rPr>
              <a:t>hát</a:t>
            </a:r>
            <a:r>
              <a:rPr sz="2800" b="1">
                <a:solidFill>
                  <a:srgbClr val="121212"/>
                </a:solidFill>
              </a:rPr>
              <a:t>. </a:t>
            </a:r>
            <a:r>
              <a:rPr sz="2800" b="1" err="1">
                <a:solidFill>
                  <a:srgbClr val="121212"/>
                </a:solidFill>
              </a:rPr>
              <a:t>Với</a:t>
            </a:r>
            <a:r>
              <a:rPr sz="2800" b="1">
                <a:solidFill>
                  <a:srgbClr val="121212"/>
                </a:solidFill>
              </a:rPr>
              <a:t> </a:t>
            </a:r>
            <a:r>
              <a:rPr sz="2800" b="1" err="1">
                <a:solidFill>
                  <a:srgbClr val="121212"/>
                </a:solidFill>
              </a:rPr>
              <a:t>chiếc</a:t>
            </a:r>
            <a:r>
              <a:rPr sz="2800" b="1">
                <a:solidFill>
                  <a:srgbClr val="121212"/>
                </a:solidFill>
              </a:rPr>
              <a:t> </a:t>
            </a:r>
            <a:r>
              <a:rPr sz="2800" b="1" err="1">
                <a:solidFill>
                  <a:srgbClr val="121212"/>
                </a:solidFill>
              </a:rPr>
              <a:t>máy</a:t>
            </a:r>
            <a:r>
              <a:rPr sz="2800" b="1">
                <a:solidFill>
                  <a:srgbClr val="121212"/>
                </a:solidFill>
              </a:rPr>
              <a:t> </a:t>
            </a:r>
            <a:r>
              <a:rPr sz="2800" b="1" err="1">
                <a:solidFill>
                  <a:srgbClr val="121212"/>
                </a:solidFill>
              </a:rPr>
              <a:t>này</a:t>
            </a:r>
            <a:r>
              <a:rPr sz="2800" b="1">
                <a:solidFill>
                  <a:srgbClr val="121212"/>
                </a:solidFill>
              </a:rPr>
              <a:t>, </a:t>
            </a:r>
            <a:r>
              <a:rPr sz="2800" b="1" err="1">
                <a:solidFill>
                  <a:srgbClr val="121212"/>
                </a:solidFill>
              </a:rPr>
              <a:t>lần</a:t>
            </a:r>
            <a:r>
              <a:rPr sz="2800" b="1">
                <a:solidFill>
                  <a:srgbClr val="121212"/>
                </a:solidFill>
              </a:rPr>
              <a:t> </a:t>
            </a:r>
            <a:r>
              <a:rPr sz="2800" b="1" err="1">
                <a:solidFill>
                  <a:srgbClr val="121212"/>
                </a:solidFill>
              </a:rPr>
              <a:t>đầu</a:t>
            </a:r>
            <a:r>
              <a:rPr sz="2800" b="1">
                <a:solidFill>
                  <a:srgbClr val="121212"/>
                </a:solidFill>
              </a:rPr>
              <a:t> </a:t>
            </a:r>
            <a:r>
              <a:rPr sz="2800" b="1" err="1">
                <a:solidFill>
                  <a:srgbClr val="121212"/>
                </a:solidFill>
              </a:rPr>
              <a:t>tiên</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thanh</a:t>
            </a:r>
            <a:r>
              <a:rPr sz="2800" b="1">
                <a:solidFill>
                  <a:srgbClr val="121212"/>
                </a:solidFill>
              </a:rPr>
              <a:t> </a:t>
            </a:r>
            <a:r>
              <a:rPr sz="2800" b="1" err="1">
                <a:solidFill>
                  <a:srgbClr val="121212"/>
                </a:solidFill>
              </a:rPr>
              <a:t>đã</a:t>
            </a:r>
            <a:r>
              <a:rPr sz="2800" b="1">
                <a:solidFill>
                  <a:srgbClr val="121212"/>
                </a:solidFill>
              </a:rPr>
              <a:t> </a:t>
            </a:r>
            <a:r>
              <a:rPr sz="2800" b="1" err="1">
                <a:solidFill>
                  <a:srgbClr val="121212"/>
                </a:solidFill>
              </a:rPr>
              <a:t>được</a:t>
            </a:r>
            <a:r>
              <a:rPr sz="2800" b="1">
                <a:solidFill>
                  <a:srgbClr val="121212"/>
                </a:solidFill>
              </a:rPr>
              <a:t> </a:t>
            </a:r>
            <a:r>
              <a:rPr sz="2800" b="1" err="1">
                <a:solidFill>
                  <a:srgbClr val="121212"/>
                </a:solidFill>
              </a:rPr>
              <a:t>ghi</a:t>
            </a:r>
            <a:r>
              <a:rPr sz="2800" b="1">
                <a:solidFill>
                  <a:srgbClr val="121212"/>
                </a:solidFill>
              </a:rPr>
              <a:t> </a:t>
            </a:r>
            <a:r>
              <a:rPr sz="2800" b="1" err="1">
                <a:solidFill>
                  <a:srgbClr val="121212"/>
                </a:solidFill>
              </a:rPr>
              <a:t>lại</a:t>
            </a:r>
            <a:r>
              <a:rPr sz="2800" b="1">
                <a:solidFill>
                  <a:srgbClr val="121212"/>
                </a:solidFill>
              </a:rPr>
              <a:t> </a:t>
            </a:r>
            <a:r>
              <a:rPr sz="2800" b="1" err="1">
                <a:solidFill>
                  <a:srgbClr val="121212"/>
                </a:solidFill>
              </a:rPr>
              <a:t>và</a:t>
            </a:r>
            <a:r>
              <a:rPr sz="2800" b="1">
                <a:solidFill>
                  <a:srgbClr val="121212"/>
                </a:solidFill>
              </a:rPr>
              <a:t> </a:t>
            </a:r>
            <a:r>
              <a:rPr sz="2800" b="1" err="1">
                <a:solidFill>
                  <a:srgbClr val="121212"/>
                </a:solidFill>
              </a:rPr>
              <a:t>phát</a:t>
            </a:r>
            <a:r>
              <a:rPr sz="2800" b="1">
                <a:solidFill>
                  <a:srgbClr val="121212"/>
                </a:solidFill>
              </a:rPr>
              <a:t> </a:t>
            </a:r>
            <a:r>
              <a:rPr sz="2800" b="1" err="1">
                <a:solidFill>
                  <a:srgbClr val="121212"/>
                </a:solidFill>
              </a:rPr>
              <a:t>ra</a:t>
            </a:r>
            <a:r>
              <a:rPr sz="2800" b="1">
                <a:solidFill>
                  <a:srgbClr val="121212"/>
                </a:solidFill>
              </a:rPr>
              <a:t>. </a:t>
            </a:r>
            <a:r>
              <a:rPr sz="2800" b="1" err="1">
                <a:solidFill>
                  <a:srgbClr val="121212"/>
                </a:solidFill>
              </a:rPr>
              <a:t>Ngày</a:t>
            </a:r>
            <a:r>
              <a:rPr sz="2800" b="1">
                <a:solidFill>
                  <a:srgbClr val="121212"/>
                </a:solidFill>
              </a:rPr>
              <a:t> nay, </a:t>
            </a:r>
            <a:r>
              <a:rPr sz="2800" b="1" err="1">
                <a:solidFill>
                  <a:srgbClr val="121212"/>
                </a:solidFill>
              </a:rPr>
              <a:t>người</a:t>
            </a:r>
            <a:r>
              <a:rPr sz="2800" b="1">
                <a:solidFill>
                  <a:srgbClr val="121212"/>
                </a:solidFill>
              </a:rPr>
              <a:t> </a:t>
            </a:r>
            <a:r>
              <a:rPr sz="2800" b="1" err="1">
                <a:solidFill>
                  <a:srgbClr val="121212"/>
                </a:solidFill>
              </a:rPr>
              <a:t>ta</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thể</a:t>
            </a:r>
            <a:r>
              <a:rPr sz="2800" b="1">
                <a:solidFill>
                  <a:srgbClr val="121212"/>
                </a:solidFill>
              </a:rPr>
              <a:t> </a:t>
            </a:r>
            <a:r>
              <a:rPr sz="2800" b="1" err="1">
                <a:solidFill>
                  <a:srgbClr val="121212"/>
                </a:solidFill>
              </a:rPr>
              <a:t>ghi</a:t>
            </a:r>
            <a:r>
              <a:rPr sz="2800" b="1">
                <a:solidFill>
                  <a:srgbClr val="121212"/>
                </a:solidFill>
              </a:rPr>
              <a:t> </a:t>
            </a:r>
            <a:r>
              <a:rPr sz="2800" b="1" err="1">
                <a:solidFill>
                  <a:srgbClr val="121212"/>
                </a:solidFill>
              </a:rPr>
              <a:t>âm</a:t>
            </a:r>
            <a:r>
              <a:rPr sz="2800" b="1">
                <a:solidFill>
                  <a:srgbClr val="121212"/>
                </a:solidFill>
              </a:rPr>
              <a:t> vào</a:t>
            </a:r>
            <a:r>
              <a:rPr lang="en-US" sz="2800" b="1">
                <a:solidFill>
                  <a:srgbClr val="121212"/>
                </a:solidFill>
              </a:rPr>
              <a:t> </a:t>
            </a:r>
            <a:r>
              <a:rPr lang="en-US" sz="2800" b="1">
                <a:solidFill>
                  <a:srgbClr val="121212"/>
                </a:solidFill>
                <a:highlight>
                  <a:srgbClr val="00FFFF"/>
                </a:highlight>
              </a:rPr>
              <a:t>các thiết bị ghi âm như: điện thoại, đồng hồ thông minh, máy ghi âm,…</a:t>
            </a:r>
            <a:endParaRPr sz="2800" b="1">
              <a:solidFill>
                <a:srgbClr val="121212"/>
              </a:solidFill>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69069" y="-59990"/>
            <a:ext cx="1646425" cy="1407977"/>
          </a:xfrm>
          <a:prstGeom prst="rect">
            <a:avLst/>
          </a:prstGeom>
        </p:spPr>
      </p:pic>
      <p:sp>
        <p:nvSpPr>
          <p:cNvPr id="119" name="TextBox 118">
            <a:extLst>
              <a:ext uri="{FF2B5EF4-FFF2-40B4-BE49-F238E27FC236}">
                <a16:creationId xmlns:a16="http://schemas.microsoft.com/office/drawing/2014/main" id="{CFF63E35-2B03-4848-892F-4ACC35023BF9}"/>
              </a:ext>
            </a:extLst>
          </p:cNvPr>
          <p:cNvSpPr txBox="1"/>
          <p:nvPr/>
        </p:nvSpPr>
        <p:spPr>
          <a:xfrm>
            <a:off x="586106" y="6480623"/>
            <a:ext cx="1138396" cy="369332"/>
          </a:xfrm>
          <a:prstGeom prst="rect">
            <a:avLst/>
          </a:prstGeom>
          <a:noFill/>
        </p:spPr>
        <p:txBody>
          <a:bodyPr wrap="square" rtlCol="0">
            <a:spAutoFit/>
          </a:bodyPr>
          <a:lstStyle/>
          <a:p>
            <a:r>
              <a:rPr lang="en-US" b="0">
                <a:solidFill>
                  <a:srgbClr val="F36F63"/>
                </a:solidFill>
                <a:latin typeface="UVN Da Lat" panose="03060902030302020204" pitchFamily="66" charset="0"/>
              </a:rPr>
              <a:t>KTUTS</a:t>
            </a:r>
          </a:p>
        </p:txBody>
      </p:sp>
      <p:grpSp>
        <p:nvGrpSpPr>
          <p:cNvPr id="116" name="Group 115">
            <a:extLst>
              <a:ext uri="{FF2B5EF4-FFF2-40B4-BE49-F238E27FC236}">
                <a16:creationId xmlns:a16="http://schemas.microsoft.com/office/drawing/2014/main" id="{2192C764-FC8D-4D93-9B5E-50FFDFE422CA}"/>
              </a:ext>
            </a:extLst>
          </p:cNvPr>
          <p:cNvGrpSpPr/>
          <p:nvPr/>
        </p:nvGrpSpPr>
        <p:grpSpPr>
          <a:xfrm>
            <a:off x="2378295" y="279400"/>
            <a:ext cx="6644865" cy="1636061"/>
            <a:chOff x="3789317" y="3185945"/>
            <a:chExt cx="6644865" cy="1636061"/>
          </a:xfrm>
        </p:grpSpPr>
        <p:sp>
          <p:nvSpPr>
            <p:cNvPr id="117" name="Rectangle 116">
              <a:extLst>
                <a:ext uri="{FF2B5EF4-FFF2-40B4-BE49-F238E27FC236}">
                  <a16:creationId xmlns:a16="http://schemas.microsoft.com/office/drawing/2014/main" id="{89F3E686-2596-462A-A1A5-EAA5BFE22AC7}"/>
                </a:ext>
              </a:extLst>
            </p:cNvPr>
            <p:cNvSpPr/>
            <p:nvPr/>
          </p:nvSpPr>
          <p:spPr>
            <a:xfrm>
              <a:off x="3789317" y="3185945"/>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lumMod val="20000"/>
                      <a:lumOff val="80000"/>
                    </a:schemeClr>
                  </a:solidFill>
                  <a:latin typeface="UTM Duepuntozero" panose="02040603050506020204" pitchFamily="18" charset="0"/>
                </a:rPr>
                <a:t>Ghi nhớ</a:t>
              </a:r>
              <a:endParaRPr lang="th-TH" sz="13800" b="1" dirty="0">
                <a:solidFill>
                  <a:schemeClr val="tx1">
                    <a:lumMod val="20000"/>
                    <a:lumOff val="80000"/>
                  </a:schemeClr>
                </a:solidFill>
                <a:latin typeface="UTM Duepuntozero" panose="02040603050506020204" pitchFamily="18" charset="0"/>
              </a:endParaRPr>
            </a:p>
          </p:txBody>
        </p:sp>
        <p:sp>
          <p:nvSpPr>
            <p:cNvPr id="118" name="Rectangle 117">
              <a:extLst>
                <a:ext uri="{FF2B5EF4-FFF2-40B4-BE49-F238E27FC236}">
                  <a16:creationId xmlns:a16="http://schemas.microsoft.com/office/drawing/2014/main" id="{360E9AE5-B9F2-4B88-B54E-6D287E98BB13}"/>
                </a:ext>
              </a:extLst>
            </p:cNvPr>
            <p:cNvSpPr/>
            <p:nvPr/>
          </p:nvSpPr>
          <p:spPr>
            <a:xfrm>
              <a:off x="3885063" y="3202681"/>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solidFill>
                  <a:latin typeface="UTM Duepuntozero" panose="02040603050506020204" pitchFamily="18" charset="0"/>
                </a:rPr>
                <a:t>Ghi nhớ</a:t>
              </a:r>
              <a:endParaRPr lang="th-TH" sz="13800" b="1" dirty="0">
                <a:solidFill>
                  <a:schemeClr val="tx1"/>
                </a:solidFill>
                <a:latin typeface="UTM Duepuntozero" panose="02040603050506020204" pitchFamily="18" charset="0"/>
              </a:endParaRPr>
            </a:p>
          </p:txBody>
        </p:sp>
      </p:grpSp>
      <p:sp>
        <p:nvSpPr>
          <p:cNvPr id="113" name="TextBox 112">
            <a:extLst>
              <a:ext uri="{FF2B5EF4-FFF2-40B4-BE49-F238E27FC236}">
                <a16:creationId xmlns:a16="http://schemas.microsoft.com/office/drawing/2014/main" id="{185360DC-9721-4DAD-AA21-A061EE975A74}"/>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1">
                    <a:lumMod val="75000"/>
                  </a:schemeClr>
                </a:solidFill>
                <a:latin typeface="UVN Da Lat" panose="03060902030302020204" pitchFamily="66" charset="0"/>
              </a:rPr>
              <a:t>KTUTS</a:t>
            </a:r>
          </a:p>
        </p:txBody>
      </p:sp>
    </p:spTree>
    <p:extLst>
      <p:ext uri="{BB962C8B-B14F-4D97-AF65-F5344CB8AC3E}">
        <p14:creationId xmlns:p14="http://schemas.microsoft.com/office/powerpoint/2010/main" val="3308578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42" presetClass="path" presetSubtype="0" accel="50000" decel="50000" fill="hold" nodeType="withEffect">
                                  <p:stCondLst>
                                    <p:cond delay="0"/>
                                  </p:stCondLst>
                                  <p:childTnLst>
                                    <p:animMotion origin="layout" path="M 4.375E-6 2.77556E-17 L -0.39193 0.08681 " pathEditMode="relative" rAng="0" ptsTypes="AA">
                                      <p:cBhvr>
                                        <p:cTn id="16"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mprod_title">
            <a:extLst>
              <a:ext uri="{FF2B5EF4-FFF2-40B4-BE49-F238E27FC236}">
                <a16:creationId xmlns:a16="http://schemas.microsoft.com/office/drawing/2014/main" id="{AF2F5665-983A-4C04-8337-EBF43C8B2A5F}"/>
              </a:ext>
            </a:extLst>
          </p:cNvPr>
          <p:cNvSpPr>
            <a:spLocks noGrp="1"/>
          </p:cNvSpPr>
          <p:nvPr/>
        </p:nvSpPr>
        <p:spPr>
          <a:xfrm>
            <a:off x="1968596" y="301531"/>
            <a:ext cx="8042287" cy="1143000"/>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sz="4000" err="1">
                <a:solidFill>
                  <a:schemeClr val="tx1">
                    <a:lumMod val="50000"/>
                  </a:schemeClr>
                </a:solidFill>
                <a:latin typeface="Arial" panose="020B0604020202020204" pitchFamily="34" charset="0"/>
                <a:cs typeface="Arial" panose="020B0604020202020204" pitchFamily="34" charset="0"/>
              </a:rPr>
              <a:t>Nối</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âm</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thanh</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ứng</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với</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vai</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trò</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của</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âm</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thanh</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đó</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trong</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cuộc</a:t>
            </a:r>
            <a:r>
              <a:rPr sz="4000">
                <a:solidFill>
                  <a:schemeClr val="tx1">
                    <a:lumMod val="50000"/>
                  </a:schemeClr>
                </a:solidFill>
                <a:latin typeface="Arial" panose="020B0604020202020204" pitchFamily="34" charset="0"/>
                <a:cs typeface="Arial" panose="020B0604020202020204" pitchFamily="34" charset="0"/>
              </a:rPr>
              <a:t> sống</a:t>
            </a:r>
          </a:p>
        </p:txBody>
      </p:sp>
      <p:grpSp>
        <p:nvGrpSpPr>
          <p:cNvPr id="2" name="Group 1">
            <a:extLst>
              <a:ext uri="{FF2B5EF4-FFF2-40B4-BE49-F238E27FC236}">
                <a16:creationId xmlns:a16="http://schemas.microsoft.com/office/drawing/2014/main" id="{D83CE82A-202D-4E37-9CA6-9304D9B666CF}"/>
              </a:ext>
            </a:extLst>
          </p:cNvPr>
          <p:cNvGrpSpPr/>
          <p:nvPr/>
        </p:nvGrpSpPr>
        <p:grpSpPr>
          <a:xfrm>
            <a:off x="1773886" y="1651772"/>
            <a:ext cx="3192687" cy="1021661"/>
            <a:chOff x="1859419" y="1976267"/>
            <a:chExt cx="3192687" cy="1021661"/>
          </a:xfrm>
        </p:grpSpPr>
        <p:pic>
          <p:nvPicPr>
            <p:cNvPr id="48" name="Picture 7">
              <a:extLst>
                <a:ext uri="{FF2B5EF4-FFF2-40B4-BE49-F238E27FC236}">
                  <a16:creationId xmlns:a16="http://schemas.microsoft.com/office/drawing/2014/main" id="{9613348D-E882-43AA-A1E3-FAD13E378D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9419" y="1976267"/>
              <a:ext cx="3192687" cy="1021661"/>
            </a:xfrm>
            <a:prstGeom prst="rect">
              <a:avLst/>
            </a:prstGeom>
          </p:spPr>
        </p:pic>
        <p:sp>
          <p:nvSpPr>
            <p:cNvPr id="5" name="mmprod_col_3090">
              <a:extLst>
                <a:ext uri="{FF2B5EF4-FFF2-40B4-BE49-F238E27FC236}">
                  <a16:creationId xmlns:a16="http://schemas.microsoft.com/office/drawing/2014/main" id="{6F9E60D5-7A6B-45D2-8796-C1DB050C39FD}"/>
                </a:ext>
              </a:extLst>
            </p:cNvPr>
            <p:cNvSpPr txBox="1"/>
            <p:nvPr/>
          </p:nvSpPr>
          <p:spPr>
            <a:xfrm>
              <a:off x="2378166" y="2090094"/>
              <a:ext cx="2464983" cy="476988"/>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r>
                <a:rPr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Âm</a:t>
              </a:r>
              <a:r>
                <a:rPr lang="en-US"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 </a:t>
              </a:r>
              <a:r>
                <a:rPr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thanh</a:t>
              </a:r>
              <a:endParaRPr sz="5400" b="1">
                <a:ln w="19050">
                  <a:solidFill>
                    <a:schemeClr val="accent2">
                      <a:lumMod val="20000"/>
                      <a:lumOff val="80000"/>
                    </a:schemeClr>
                  </a:solidFill>
                </a:ln>
                <a:solidFill>
                  <a:srgbClr val="121212"/>
                </a:solidFill>
                <a:latin typeface="UVN Da Lat" panose="03060902030302020204" pitchFamily="66" charset="0"/>
                <a:ea typeface="Arial" panose="020B0604020202020204" pitchFamily="34" charset="0"/>
              </a:endParaRPr>
            </a:p>
          </p:txBody>
        </p:sp>
      </p:grpSp>
      <p:sp>
        <p:nvSpPr>
          <p:cNvPr id="22" name="mmprod_item_label10242">
            <a:extLst>
              <a:ext uri="{FF2B5EF4-FFF2-40B4-BE49-F238E27FC236}">
                <a16:creationId xmlns:a16="http://schemas.microsoft.com/office/drawing/2014/main" id="{7D06299A-F021-4442-A809-C9B8A9F36077}"/>
              </a:ext>
            </a:extLst>
          </p:cNvPr>
          <p:cNvSpPr txBox="1"/>
          <p:nvPr/>
        </p:nvSpPr>
        <p:spPr>
          <a:xfrm>
            <a:off x="1227172" y="2871287"/>
            <a:ext cx="4178390" cy="758568"/>
          </a:xfrm>
          <a:custGeom>
            <a:avLst/>
            <a:gdLst>
              <a:gd name="connsiteX0" fmla="*/ 0 w 4178390"/>
              <a:gd name="connsiteY0" fmla="*/ 0 h 758568"/>
              <a:gd name="connsiteX1" fmla="*/ 638697 w 4178390"/>
              <a:gd name="connsiteY1" fmla="*/ 0 h 758568"/>
              <a:gd name="connsiteX2" fmla="*/ 1319177 w 4178390"/>
              <a:gd name="connsiteY2" fmla="*/ 0 h 758568"/>
              <a:gd name="connsiteX3" fmla="*/ 1874306 w 4178390"/>
              <a:gd name="connsiteY3" fmla="*/ 0 h 758568"/>
              <a:gd name="connsiteX4" fmla="*/ 2554787 w 4178390"/>
              <a:gd name="connsiteY4" fmla="*/ 0 h 758568"/>
              <a:gd name="connsiteX5" fmla="*/ 3026348 w 4178390"/>
              <a:gd name="connsiteY5" fmla="*/ 0 h 758568"/>
              <a:gd name="connsiteX6" fmla="*/ 3623261 w 4178390"/>
              <a:gd name="connsiteY6" fmla="*/ 0 h 758568"/>
              <a:gd name="connsiteX7" fmla="*/ 4178390 w 4178390"/>
              <a:gd name="connsiteY7" fmla="*/ 0 h 758568"/>
              <a:gd name="connsiteX8" fmla="*/ 4178390 w 4178390"/>
              <a:gd name="connsiteY8" fmla="*/ 356527 h 758568"/>
              <a:gd name="connsiteX9" fmla="*/ 4178390 w 4178390"/>
              <a:gd name="connsiteY9" fmla="*/ 758568 h 758568"/>
              <a:gd name="connsiteX10" fmla="*/ 3623261 w 4178390"/>
              <a:gd name="connsiteY10" fmla="*/ 758568 h 758568"/>
              <a:gd name="connsiteX11" fmla="*/ 3026348 w 4178390"/>
              <a:gd name="connsiteY11" fmla="*/ 758568 h 758568"/>
              <a:gd name="connsiteX12" fmla="*/ 2554787 w 4178390"/>
              <a:gd name="connsiteY12" fmla="*/ 758568 h 758568"/>
              <a:gd name="connsiteX13" fmla="*/ 1916090 w 4178390"/>
              <a:gd name="connsiteY13" fmla="*/ 758568 h 758568"/>
              <a:gd name="connsiteX14" fmla="*/ 1277394 w 4178390"/>
              <a:gd name="connsiteY14" fmla="*/ 758568 h 758568"/>
              <a:gd name="connsiteX15" fmla="*/ 680481 w 4178390"/>
              <a:gd name="connsiteY15" fmla="*/ 758568 h 758568"/>
              <a:gd name="connsiteX16" fmla="*/ 0 w 4178390"/>
              <a:gd name="connsiteY16" fmla="*/ 758568 h 758568"/>
              <a:gd name="connsiteX17" fmla="*/ 0 w 4178390"/>
              <a:gd name="connsiteY17" fmla="*/ 402041 h 758568"/>
              <a:gd name="connsiteX18" fmla="*/ 0 w 4178390"/>
              <a:gd name="connsiteY18" fmla="*/ 0 h 75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8390" h="758568" fill="none" extrusionOk="0">
                <a:moveTo>
                  <a:pt x="0" y="0"/>
                </a:moveTo>
                <a:cubicBezTo>
                  <a:pt x="266329" y="-63241"/>
                  <a:pt x="492265" y="29668"/>
                  <a:pt x="638697" y="0"/>
                </a:cubicBezTo>
                <a:cubicBezTo>
                  <a:pt x="785129" y="-29668"/>
                  <a:pt x="1125917" y="80386"/>
                  <a:pt x="1319177" y="0"/>
                </a:cubicBezTo>
                <a:cubicBezTo>
                  <a:pt x="1512437" y="-80386"/>
                  <a:pt x="1656271" y="16421"/>
                  <a:pt x="1874306" y="0"/>
                </a:cubicBezTo>
                <a:cubicBezTo>
                  <a:pt x="2092341" y="-16421"/>
                  <a:pt x="2218906" y="10475"/>
                  <a:pt x="2554787" y="0"/>
                </a:cubicBezTo>
                <a:cubicBezTo>
                  <a:pt x="2890668" y="-10475"/>
                  <a:pt x="2818274" y="2724"/>
                  <a:pt x="3026348" y="0"/>
                </a:cubicBezTo>
                <a:cubicBezTo>
                  <a:pt x="3234422" y="-2724"/>
                  <a:pt x="3429505" y="5369"/>
                  <a:pt x="3623261" y="0"/>
                </a:cubicBezTo>
                <a:cubicBezTo>
                  <a:pt x="3817017" y="-5369"/>
                  <a:pt x="3929060" y="8664"/>
                  <a:pt x="4178390" y="0"/>
                </a:cubicBezTo>
                <a:cubicBezTo>
                  <a:pt x="4202556" y="99414"/>
                  <a:pt x="4165843" y="249350"/>
                  <a:pt x="4178390" y="356527"/>
                </a:cubicBezTo>
                <a:cubicBezTo>
                  <a:pt x="4190937" y="463704"/>
                  <a:pt x="4173989" y="611382"/>
                  <a:pt x="4178390" y="758568"/>
                </a:cubicBezTo>
                <a:cubicBezTo>
                  <a:pt x="3904614" y="809821"/>
                  <a:pt x="3840516" y="702766"/>
                  <a:pt x="3623261" y="758568"/>
                </a:cubicBezTo>
                <a:cubicBezTo>
                  <a:pt x="3406006" y="814370"/>
                  <a:pt x="3200527" y="713383"/>
                  <a:pt x="3026348" y="758568"/>
                </a:cubicBezTo>
                <a:cubicBezTo>
                  <a:pt x="2852169" y="803753"/>
                  <a:pt x="2730116" y="746128"/>
                  <a:pt x="2554787" y="758568"/>
                </a:cubicBezTo>
                <a:cubicBezTo>
                  <a:pt x="2379458" y="771008"/>
                  <a:pt x="2226325" y="737162"/>
                  <a:pt x="1916090" y="758568"/>
                </a:cubicBezTo>
                <a:cubicBezTo>
                  <a:pt x="1605855" y="779974"/>
                  <a:pt x="1558663" y="729151"/>
                  <a:pt x="1277394" y="758568"/>
                </a:cubicBezTo>
                <a:cubicBezTo>
                  <a:pt x="996125" y="787985"/>
                  <a:pt x="848884" y="723235"/>
                  <a:pt x="680481" y="758568"/>
                </a:cubicBezTo>
                <a:cubicBezTo>
                  <a:pt x="512078" y="793901"/>
                  <a:pt x="319043" y="681465"/>
                  <a:pt x="0" y="758568"/>
                </a:cubicBezTo>
                <a:cubicBezTo>
                  <a:pt x="-6431" y="628664"/>
                  <a:pt x="36245" y="508506"/>
                  <a:pt x="0" y="402041"/>
                </a:cubicBezTo>
                <a:cubicBezTo>
                  <a:pt x="-36245" y="295576"/>
                  <a:pt x="4640" y="160979"/>
                  <a:pt x="0" y="0"/>
                </a:cubicBezTo>
                <a:close/>
              </a:path>
              <a:path w="4178390" h="758568" stroke="0" extrusionOk="0">
                <a:moveTo>
                  <a:pt x="0" y="0"/>
                </a:moveTo>
                <a:cubicBezTo>
                  <a:pt x="228193" y="-16196"/>
                  <a:pt x="471124" y="20969"/>
                  <a:pt x="638697" y="0"/>
                </a:cubicBezTo>
                <a:cubicBezTo>
                  <a:pt x="806270" y="-20969"/>
                  <a:pt x="1048849" y="78281"/>
                  <a:pt x="1319177" y="0"/>
                </a:cubicBezTo>
                <a:cubicBezTo>
                  <a:pt x="1589505" y="-78281"/>
                  <a:pt x="1732328" y="30640"/>
                  <a:pt x="1916090" y="0"/>
                </a:cubicBezTo>
                <a:cubicBezTo>
                  <a:pt x="2099852" y="-30640"/>
                  <a:pt x="2329441" y="21523"/>
                  <a:pt x="2471219" y="0"/>
                </a:cubicBezTo>
                <a:cubicBezTo>
                  <a:pt x="2612997" y="-21523"/>
                  <a:pt x="2919249" y="61097"/>
                  <a:pt x="3068132" y="0"/>
                </a:cubicBezTo>
                <a:cubicBezTo>
                  <a:pt x="3217015" y="-61097"/>
                  <a:pt x="3411956" y="33222"/>
                  <a:pt x="3623261" y="0"/>
                </a:cubicBezTo>
                <a:cubicBezTo>
                  <a:pt x="3834566" y="-33222"/>
                  <a:pt x="4008023" y="51790"/>
                  <a:pt x="4178390" y="0"/>
                </a:cubicBezTo>
                <a:cubicBezTo>
                  <a:pt x="4197322" y="89601"/>
                  <a:pt x="4147372" y="239236"/>
                  <a:pt x="4178390" y="394455"/>
                </a:cubicBezTo>
                <a:cubicBezTo>
                  <a:pt x="4209408" y="549674"/>
                  <a:pt x="4152517" y="656947"/>
                  <a:pt x="4178390" y="758568"/>
                </a:cubicBezTo>
                <a:cubicBezTo>
                  <a:pt x="4046289" y="788832"/>
                  <a:pt x="3814595" y="715209"/>
                  <a:pt x="3623261" y="758568"/>
                </a:cubicBezTo>
                <a:cubicBezTo>
                  <a:pt x="3431927" y="801927"/>
                  <a:pt x="3222298" y="740068"/>
                  <a:pt x="3026348" y="758568"/>
                </a:cubicBezTo>
                <a:cubicBezTo>
                  <a:pt x="2830398" y="777068"/>
                  <a:pt x="2700037" y="711349"/>
                  <a:pt x="2387651" y="758568"/>
                </a:cubicBezTo>
                <a:cubicBezTo>
                  <a:pt x="2075265" y="805787"/>
                  <a:pt x="2053473" y="756251"/>
                  <a:pt x="1916090" y="758568"/>
                </a:cubicBezTo>
                <a:cubicBezTo>
                  <a:pt x="1778707" y="760885"/>
                  <a:pt x="1589810" y="730705"/>
                  <a:pt x="1360961" y="758568"/>
                </a:cubicBezTo>
                <a:cubicBezTo>
                  <a:pt x="1132112" y="786431"/>
                  <a:pt x="1021367" y="686937"/>
                  <a:pt x="722265" y="758568"/>
                </a:cubicBezTo>
                <a:cubicBezTo>
                  <a:pt x="423163" y="830199"/>
                  <a:pt x="154493" y="708535"/>
                  <a:pt x="0" y="758568"/>
                </a:cubicBezTo>
                <a:cubicBezTo>
                  <a:pt x="-17828" y="616670"/>
                  <a:pt x="15566" y="482419"/>
                  <a:pt x="0" y="402041"/>
                </a:cubicBezTo>
                <a:cubicBezTo>
                  <a:pt x="-15566" y="321663"/>
                  <a:pt x="38701" y="92958"/>
                  <a:pt x="0" y="0"/>
                </a:cubicBezTo>
                <a:close/>
              </a:path>
            </a:pathLst>
          </a:custGeom>
          <a:ln>
            <a:extLst>
              <a:ext uri="{C807C97D-BFC1-408E-A445-0C87EB9F89A2}">
                <ask:lineSketchStyleProps xmlns:ask="http://schemas.microsoft.com/office/drawing/2018/sketchyshapes" sd="1229304148">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r>
              <a:rPr sz="4000" b="1" err="1">
                <a:solidFill>
                  <a:srgbClr val="121212"/>
                </a:solidFill>
                <a:cs typeface="Arial" panose="020B0604020202020204" pitchFamily="34" charset="0"/>
              </a:rPr>
              <a:t>Tiếng</a:t>
            </a:r>
            <a:r>
              <a:rPr sz="4000" b="1">
                <a:solidFill>
                  <a:srgbClr val="121212"/>
                </a:solidFill>
                <a:cs typeface="Arial" panose="020B0604020202020204" pitchFamily="34" charset="0"/>
              </a:rPr>
              <a:t> đàn</a:t>
            </a:r>
            <a:r>
              <a:rPr lang="en-US" sz="4000" b="1">
                <a:solidFill>
                  <a:srgbClr val="121212"/>
                </a:solidFill>
                <a:cs typeface="Arial" panose="020B0604020202020204" pitchFamily="34" charset="0"/>
              </a:rPr>
              <a:t> piano</a:t>
            </a:r>
            <a:endParaRPr sz="4000" b="1">
              <a:solidFill>
                <a:srgbClr val="121212"/>
              </a:solidFill>
              <a:ea typeface="Arial" panose="020B0604020202020204" pitchFamily="34" charset="0"/>
            </a:endParaRPr>
          </a:p>
        </p:txBody>
      </p:sp>
      <p:pic>
        <p:nvPicPr>
          <p:cNvPr id="31" name="Graphic 30">
            <a:extLst>
              <a:ext uri="{FF2B5EF4-FFF2-40B4-BE49-F238E27FC236}">
                <a16:creationId xmlns:a16="http://schemas.microsoft.com/office/drawing/2014/main" id="{DB8A2883-878E-4F24-A7BD-6812A789CB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504" y="4444493"/>
            <a:ext cx="1376593" cy="2413507"/>
          </a:xfrm>
          <a:prstGeom prst="rect">
            <a:avLst/>
          </a:prstGeom>
        </p:spPr>
      </p:pic>
      <p:pic>
        <p:nvPicPr>
          <p:cNvPr id="32" name="Graphic 31">
            <a:extLst>
              <a:ext uri="{FF2B5EF4-FFF2-40B4-BE49-F238E27FC236}">
                <a16:creationId xmlns:a16="http://schemas.microsoft.com/office/drawing/2014/main" id="{46EA2FA9-AC36-4297-9672-59B0FBC078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448843">
            <a:off x="-43895" y="5925863"/>
            <a:ext cx="994419" cy="1934198"/>
          </a:xfrm>
          <a:prstGeom prst="rect">
            <a:avLst/>
          </a:prstGeom>
        </p:spPr>
      </p:pic>
      <p:grpSp>
        <p:nvGrpSpPr>
          <p:cNvPr id="33" name="Graphic 233">
            <a:extLst>
              <a:ext uri="{FF2B5EF4-FFF2-40B4-BE49-F238E27FC236}">
                <a16:creationId xmlns:a16="http://schemas.microsoft.com/office/drawing/2014/main" id="{ED0D02C6-83AA-4A4E-B773-AE9ECC019854}"/>
              </a:ext>
            </a:extLst>
          </p:cNvPr>
          <p:cNvGrpSpPr/>
          <p:nvPr/>
        </p:nvGrpSpPr>
        <p:grpSpPr>
          <a:xfrm rot="18810904">
            <a:off x="-41967" y="5496344"/>
            <a:ext cx="1121715" cy="1141459"/>
            <a:chOff x="2651548" y="5448024"/>
            <a:chExt cx="1484014" cy="1429613"/>
          </a:xfrm>
        </p:grpSpPr>
        <p:sp>
          <p:nvSpPr>
            <p:cNvPr id="34" name="Freeform: Shape 33">
              <a:extLst>
                <a:ext uri="{FF2B5EF4-FFF2-40B4-BE49-F238E27FC236}">
                  <a16:creationId xmlns:a16="http://schemas.microsoft.com/office/drawing/2014/main" id="{5393B937-53BF-4EC5-9C66-5525C7EC7ECF}"/>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176697B9-775B-4312-907E-EE3F705E2060}"/>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05EBE271-E22A-42AC-A358-DB463327C799}"/>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D78C8E6A-C7FE-4742-9A6E-54305919A15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A4429837-88D7-492F-81B2-CDDF4B800AB1}"/>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455B80AF-3B09-43AB-A0E1-45F79BFE462D}"/>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FD112CB5-5C03-4DD1-9104-4FED5BFCC93F}"/>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68EA2D44-C1A3-49DB-8BB2-588162EDA91C}"/>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pic>
        <p:nvPicPr>
          <p:cNvPr id="42" name="Graphic 41">
            <a:extLst>
              <a:ext uri="{FF2B5EF4-FFF2-40B4-BE49-F238E27FC236}">
                <a16:creationId xmlns:a16="http://schemas.microsoft.com/office/drawing/2014/main" id="{437E6D2B-7F0E-4C40-B825-DF546833EA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64561" y="11343"/>
            <a:ext cx="2294946" cy="1762785"/>
          </a:xfrm>
          <a:prstGeom prst="rect">
            <a:avLst/>
          </a:prstGeom>
        </p:spPr>
      </p:pic>
      <p:pic>
        <p:nvPicPr>
          <p:cNvPr id="43" name="Graphic 42">
            <a:extLst>
              <a:ext uri="{FF2B5EF4-FFF2-40B4-BE49-F238E27FC236}">
                <a16:creationId xmlns:a16="http://schemas.microsoft.com/office/drawing/2014/main" id="{F16EEAEE-4F53-4F3B-A8D5-BE261194E6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76651" y="570212"/>
            <a:ext cx="1009110" cy="1698258"/>
          </a:xfrm>
          <a:prstGeom prst="rect">
            <a:avLst/>
          </a:prstGeom>
        </p:spPr>
      </p:pic>
      <p:pic>
        <p:nvPicPr>
          <p:cNvPr id="44" name="Graphic 43">
            <a:extLst>
              <a:ext uri="{FF2B5EF4-FFF2-40B4-BE49-F238E27FC236}">
                <a16:creationId xmlns:a16="http://schemas.microsoft.com/office/drawing/2014/main" id="{66CDB1D7-6097-47E0-ABB8-E831056618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0414" y="250827"/>
            <a:ext cx="1352113" cy="2337225"/>
          </a:xfrm>
          <a:prstGeom prst="rect">
            <a:avLst/>
          </a:prstGeom>
        </p:spPr>
      </p:pic>
      <p:pic>
        <p:nvPicPr>
          <p:cNvPr id="45" name="Graphic 44">
            <a:extLst>
              <a:ext uri="{FF2B5EF4-FFF2-40B4-BE49-F238E27FC236}">
                <a16:creationId xmlns:a16="http://schemas.microsoft.com/office/drawing/2014/main" id="{0C14EEAB-608F-40CF-8700-48AB29C049E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236904" y="5476841"/>
            <a:ext cx="901423" cy="1336227"/>
          </a:xfrm>
          <a:prstGeom prst="rect">
            <a:avLst/>
          </a:prstGeom>
        </p:spPr>
      </p:pic>
      <p:pic>
        <p:nvPicPr>
          <p:cNvPr id="46" name="Graphic 45">
            <a:extLst>
              <a:ext uri="{FF2B5EF4-FFF2-40B4-BE49-F238E27FC236}">
                <a16:creationId xmlns:a16="http://schemas.microsoft.com/office/drawing/2014/main" id="{D0A92BB2-54CB-4720-87F9-BFA2ADD7088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2795" y="2257130"/>
            <a:ext cx="1362209" cy="638237"/>
          </a:xfrm>
          <a:prstGeom prst="rect">
            <a:avLst/>
          </a:prstGeom>
        </p:spPr>
      </p:pic>
      <p:pic>
        <p:nvPicPr>
          <p:cNvPr id="47" name="Graphic 46">
            <a:extLst>
              <a:ext uri="{FF2B5EF4-FFF2-40B4-BE49-F238E27FC236}">
                <a16:creationId xmlns:a16="http://schemas.microsoft.com/office/drawing/2014/main" id="{D3F2DE27-41BC-4F9A-BE29-8C5E79A4F59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149877" y="2275172"/>
            <a:ext cx="1765226" cy="827063"/>
          </a:xfrm>
          <a:prstGeom prst="rect">
            <a:avLst/>
          </a:prstGeom>
        </p:spPr>
      </p:pic>
      <p:grpSp>
        <p:nvGrpSpPr>
          <p:cNvPr id="3" name="Group 2">
            <a:extLst>
              <a:ext uri="{FF2B5EF4-FFF2-40B4-BE49-F238E27FC236}">
                <a16:creationId xmlns:a16="http://schemas.microsoft.com/office/drawing/2014/main" id="{410AB345-C430-4152-A99D-6C8C6E0EAFFF}"/>
              </a:ext>
            </a:extLst>
          </p:cNvPr>
          <p:cNvGrpSpPr/>
          <p:nvPr/>
        </p:nvGrpSpPr>
        <p:grpSpPr>
          <a:xfrm>
            <a:off x="7701622" y="1682858"/>
            <a:ext cx="3073022" cy="1148544"/>
            <a:chOff x="5888181" y="1876389"/>
            <a:chExt cx="3073022" cy="1148544"/>
          </a:xfrm>
        </p:grpSpPr>
        <p:pic>
          <p:nvPicPr>
            <p:cNvPr id="50" name="Picture 8">
              <a:extLst>
                <a:ext uri="{FF2B5EF4-FFF2-40B4-BE49-F238E27FC236}">
                  <a16:creationId xmlns:a16="http://schemas.microsoft.com/office/drawing/2014/main" id="{6E338B2D-3022-4834-9097-337E3C09D97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888181" y="1876389"/>
              <a:ext cx="3073022" cy="1148544"/>
            </a:xfrm>
            <a:prstGeom prst="rect">
              <a:avLst/>
            </a:prstGeom>
          </p:spPr>
        </p:pic>
        <p:sp>
          <p:nvSpPr>
            <p:cNvPr id="49" name="mmprod_col_3090">
              <a:extLst>
                <a:ext uri="{FF2B5EF4-FFF2-40B4-BE49-F238E27FC236}">
                  <a16:creationId xmlns:a16="http://schemas.microsoft.com/office/drawing/2014/main" id="{1E3813B4-B07D-4308-A1D0-A834FD790A19}"/>
                </a:ext>
              </a:extLst>
            </p:cNvPr>
            <p:cNvSpPr txBox="1"/>
            <p:nvPr/>
          </p:nvSpPr>
          <p:spPr>
            <a:xfrm>
              <a:off x="6573710" y="2010109"/>
              <a:ext cx="2030963" cy="476988"/>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r>
                <a:rPr lang="en-US"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Vai trò</a:t>
              </a:r>
              <a:endParaRPr sz="5400" b="1">
                <a:ln w="19050">
                  <a:solidFill>
                    <a:schemeClr val="accent2">
                      <a:lumMod val="20000"/>
                      <a:lumOff val="80000"/>
                    </a:schemeClr>
                  </a:solidFill>
                </a:ln>
                <a:solidFill>
                  <a:srgbClr val="121212"/>
                </a:solidFill>
                <a:latin typeface="UVN Da Lat" panose="03060902030302020204" pitchFamily="66" charset="0"/>
                <a:ea typeface="Arial" panose="020B0604020202020204" pitchFamily="34" charset="0"/>
              </a:endParaRPr>
            </a:p>
          </p:txBody>
        </p:sp>
      </p:grpSp>
      <p:sp>
        <p:nvSpPr>
          <p:cNvPr id="51" name="mmprod_anstext_10241">
            <a:extLst>
              <a:ext uri="{FF2B5EF4-FFF2-40B4-BE49-F238E27FC236}">
                <a16:creationId xmlns:a16="http://schemas.microsoft.com/office/drawing/2014/main" id="{D2C3FB3B-E663-4475-BCA1-8BBA0D47F4F7}"/>
              </a:ext>
            </a:extLst>
          </p:cNvPr>
          <p:cNvSpPr txBox="1"/>
          <p:nvPr/>
        </p:nvSpPr>
        <p:spPr>
          <a:xfrm>
            <a:off x="7111378" y="5521259"/>
            <a:ext cx="4025908" cy="1065178"/>
          </a:xfrm>
          <a:custGeom>
            <a:avLst/>
            <a:gdLst>
              <a:gd name="connsiteX0" fmla="*/ 0 w 4025908"/>
              <a:gd name="connsiteY0" fmla="*/ 0 h 1065178"/>
              <a:gd name="connsiteX1" fmla="*/ 454352 w 4025908"/>
              <a:gd name="connsiteY1" fmla="*/ 0 h 1065178"/>
              <a:gd name="connsiteX2" fmla="*/ 989223 w 4025908"/>
              <a:gd name="connsiteY2" fmla="*/ 0 h 1065178"/>
              <a:gd name="connsiteX3" fmla="*/ 1644871 w 4025908"/>
              <a:gd name="connsiteY3" fmla="*/ 0 h 1065178"/>
              <a:gd name="connsiteX4" fmla="*/ 2300519 w 4025908"/>
              <a:gd name="connsiteY4" fmla="*/ 0 h 1065178"/>
              <a:gd name="connsiteX5" fmla="*/ 2875649 w 4025908"/>
              <a:gd name="connsiteY5" fmla="*/ 0 h 1065178"/>
              <a:gd name="connsiteX6" fmla="*/ 3410519 w 4025908"/>
              <a:gd name="connsiteY6" fmla="*/ 0 h 1065178"/>
              <a:gd name="connsiteX7" fmla="*/ 4025908 w 4025908"/>
              <a:gd name="connsiteY7" fmla="*/ 0 h 1065178"/>
              <a:gd name="connsiteX8" fmla="*/ 4025908 w 4025908"/>
              <a:gd name="connsiteY8" fmla="*/ 553893 h 1065178"/>
              <a:gd name="connsiteX9" fmla="*/ 4025908 w 4025908"/>
              <a:gd name="connsiteY9" fmla="*/ 1065178 h 1065178"/>
              <a:gd name="connsiteX10" fmla="*/ 3450778 w 4025908"/>
              <a:gd name="connsiteY10" fmla="*/ 1065178 h 1065178"/>
              <a:gd name="connsiteX11" fmla="*/ 2795130 w 4025908"/>
              <a:gd name="connsiteY11" fmla="*/ 1065178 h 1065178"/>
              <a:gd name="connsiteX12" fmla="*/ 2139483 w 4025908"/>
              <a:gd name="connsiteY12" fmla="*/ 1065178 h 1065178"/>
              <a:gd name="connsiteX13" fmla="*/ 1564353 w 4025908"/>
              <a:gd name="connsiteY13" fmla="*/ 1065178 h 1065178"/>
              <a:gd name="connsiteX14" fmla="*/ 1069741 w 4025908"/>
              <a:gd name="connsiteY14" fmla="*/ 1065178 h 1065178"/>
              <a:gd name="connsiteX15" fmla="*/ 0 w 4025908"/>
              <a:gd name="connsiteY15" fmla="*/ 1065178 h 1065178"/>
              <a:gd name="connsiteX16" fmla="*/ 0 w 4025908"/>
              <a:gd name="connsiteY16" fmla="*/ 532589 h 1065178"/>
              <a:gd name="connsiteX17" fmla="*/ 0 w 4025908"/>
              <a:gd name="connsiteY17" fmla="*/ 0 h 106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8" h="1065178" fill="none" extrusionOk="0">
                <a:moveTo>
                  <a:pt x="0" y="0"/>
                </a:moveTo>
                <a:cubicBezTo>
                  <a:pt x="196111" y="-7072"/>
                  <a:pt x="272109" y="44409"/>
                  <a:pt x="454352" y="0"/>
                </a:cubicBezTo>
                <a:cubicBezTo>
                  <a:pt x="636595" y="-44409"/>
                  <a:pt x="868761" y="292"/>
                  <a:pt x="989223" y="0"/>
                </a:cubicBezTo>
                <a:cubicBezTo>
                  <a:pt x="1109685" y="-292"/>
                  <a:pt x="1446864" y="46186"/>
                  <a:pt x="1644871" y="0"/>
                </a:cubicBezTo>
                <a:cubicBezTo>
                  <a:pt x="1842878" y="-46186"/>
                  <a:pt x="2017423" y="16404"/>
                  <a:pt x="2300519" y="0"/>
                </a:cubicBezTo>
                <a:cubicBezTo>
                  <a:pt x="2583615" y="-16404"/>
                  <a:pt x="2612587" y="29856"/>
                  <a:pt x="2875649" y="0"/>
                </a:cubicBezTo>
                <a:cubicBezTo>
                  <a:pt x="3138711" y="-29856"/>
                  <a:pt x="3272102" y="42705"/>
                  <a:pt x="3410519" y="0"/>
                </a:cubicBezTo>
                <a:cubicBezTo>
                  <a:pt x="3548936" y="-42705"/>
                  <a:pt x="3783826" y="15680"/>
                  <a:pt x="4025908" y="0"/>
                </a:cubicBezTo>
                <a:cubicBezTo>
                  <a:pt x="4087040" y="124420"/>
                  <a:pt x="4024108" y="342205"/>
                  <a:pt x="4025908" y="553893"/>
                </a:cubicBezTo>
                <a:cubicBezTo>
                  <a:pt x="4027708" y="765581"/>
                  <a:pt x="3982845" y="947845"/>
                  <a:pt x="4025908" y="1065178"/>
                </a:cubicBezTo>
                <a:cubicBezTo>
                  <a:pt x="3868072" y="1131088"/>
                  <a:pt x="3669412" y="1037434"/>
                  <a:pt x="3450778" y="1065178"/>
                </a:cubicBezTo>
                <a:cubicBezTo>
                  <a:pt x="3232144" y="1092922"/>
                  <a:pt x="3017454" y="1056653"/>
                  <a:pt x="2795130" y="1065178"/>
                </a:cubicBezTo>
                <a:cubicBezTo>
                  <a:pt x="2572806" y="1073703"/>
                  <a:pt x="2300186" y="1018375"/>
                  <a:pt x="2139483" y="1065178"/>
                </a:cubicBezTo>
                <a:cubicBezTo>
                  <a:pt x="1978780" y="1111981"/>
                  <a:pt x="1824292" y="1035443"/>
                  <a:pt x="1564353" y="1065178"/>
                </a:cubicBezTo>
                <a:cubicBezTo>
                  <a:pt x="1304414" y="1094913"/>
                  <a:pt x="1208236" y="1059253"/>
                  <a:pt x="1069741" y="1065178"/>
                </a:cubicBezTo>
                <a:cubicBezTo>
                  <a:pt x="931246" y="1071103"/>
                  <a:pt x="448518" y="963584"/>
                  <a:pt x="0" y="1065178"/>
                </a:cubicBezTo>
                <a:cubicBezTo>
                  <a:pt x="-4314" y="889688"/>
                  <a:pt x="16370" y="778434"/>
                  <a:pt x="0" y="532589"/>
                </a:cubicBezTo>
                <a:cubicBezTo>
                  <a:pt x="-16370" y="286744"/>
                  <a:pt x="27771" y="188468"/>
                  <a:pt x="0" y="0"/>
                </a:cubicBezTo>
                <a:close/>
              </a:path>
              <a:path w="4025908" h="1065178" stroke="0" extrusionOk="0">
                <a:moveTo>
                  <a:pt x="0" y="0"/>
                </a:moveTo>
                <a:cubicBezTo>
                  <a:pt x="308404" y="-64392"/>
                  <a:pt x="445431" y="29012"/>
                  <a:pt x="655648" y="0"/>
                </a:cubicBezTo>
                <a:cubicBezTo>
                  <a:pt x="865865" y="-29012"/>
                  <a:pt x="897782" y="33117"/>
                  <a:pt x="1110000" y="0"/>
                </a:cubicBezTo>
                <a:cubicBezTo>
                  <a:pt x="1322218" y="-33117"/>
                  <a:pt x="1482233" y="22367"/>
                  <a:pt x="1725389" y="0"/>
                </a:cubicBezTo>
                <a:cubicBezTo>
                  <a:pt x="1968545" y="-22367"/>
                  <a:pt x="2140571" y="49618"/>
                  <a:pt x="2300519" y="0"/>
                </a:cubicBezTo>
                <a:cubicBezTo>
                  <a:pt x="2460467" y="-49618"/>
                  <a:pt x="2730648" y="44514"/>
                  <a:pt x="2875649" y="0"/>
                </a:cubicBezTo>
                <a:cubicBezTo>
                  <a:pt x="3020650" y="-44514"/>
                  <a:pt x="3229916" y="11444"/>
                  <a:pt x="3410519" y="0"/>
                </a:cubicBezTo>
                <a:cubicBezTo>
                  <a:pt x="3591122" y="-11444"/>
                  <a:pt x="3834361" y="66440"/>
                  <a:pt x="4025908" y="0"/>
                </a:cubicBezTo>
                <a:cubicBezTo>
                  <a:pt x="4079830" y="243294"/>
                  <a:pt x="3993688" y="414771"/>
                  <a:pt x="4025908" y="553893"/>
                </a:cubicBezTo>
                <a:cubicBezTo>
                  <a:pt x="4058128" y="693015"/>
                  <a:pt x="3973906" y="896666"/>
                  <a:pt x="4025908" y="1065178"/>
                </a:cubicBezTo>
                <a:cubicBezTo>
                  <a:pt x="3833895" y="1107167"/>
                  <a:pt x="3641251" y="1023576"/>
                  <a:pt x="3491037" y="1065178"/>
                </a:cubicBezTo>
                <a:cubicBezTo>
                  <a:pt x="3340823" y="1106780"/>
                  <a:pt x="3257733" y="1022714"/>
                  <a:pt x="3036685" y="1065178"/>
                </a:cubicBezTo>
                <a:cubicBezTo>
                  <a:pt x="2815637" y="1107642"/>
                  <a:pt x="2613440" y="1033603"/>
                  <a:pt x="2461555" y="1065178"/>
                </a:cubicBezTo>
                <a:cubicBezTo>
                  <a:pt x="2309670" y="1096753"/>
                  <a:pt x="2144707" y="1016875"/>
                  <a:pt x="1966944" y="1065178"/>
                </a:cubicBezTo>
                <a:cubicBezTo>
                  <a:pt x="1789181" y="1113481"/>
                  <a:pt x="1611118" y="1036948"/>
                  <a:pt x="1351555" y="1065178"/>
                </a:cubicBezTo>
                <a:cubicBezTo>
                  <a:pt x="1091992" y="1093408"/>
                  <a:pt x="1010214" y="1037158"/>
                  <a:pt x="856943" y="1065178"/>
                </a:cubicBezTo>
                <a:cubicBezTo>
                  <a:pt x="703672" y="1093198"/>
                  <a:pt x="185416" y="967646"/>
                  <a:pt x="0" y="1065178"/>
                </a:cubicBezTo>
                <a:cubicBezTo>
                  <a:pt x="-35344" y="934438"/>
                  <a:pt x="48197" y="688080"/>
                  <a:pt x="0" y="543241"/>
                </a:cubicBezTo>
                <a:cubicBezTo>
                  <a:pt x="-48197" y="398402"/>
                  <a:pt x="12356" y="266995"/>
                  <a:pt x="0" y="0"/>
                </a:cubicBezTo>
                <a:close/>
              </a:path>
            </a:pathLst>
          </a:custGeom>
          <a:ln>
            <a:extLst>
              <a:ext uri="{C807C97D-BFC1-408E-A445-0C87EB9F89A2}">
                <ask:lineSketchStyleProps xmlns:ask="http://schemas.microsoft.com/office/drawing/2018/sketchyshape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sz="3600" err="1"/>
              <a:t>Thưởng</a:t>
            </a:r>
            <a:r>
              <a:rPr sz="3600"/>
              <a:t> </a:t>
            </a:r>
            <a:r>
              <a:rPr sz="3600" err="1"/>
              <a:t>thức</a:t>
            </a:r>
            <a:r>
              <a:rPr sz="3600"/>
              <a:t> </a:t>
            </a:r>
            <a:endParaRPr lang="en-US" sz="3600"/>
          </a:p>
          <a:p>
            <a:pPr algn="ctr"/>
            <a:r>
              <a:rPr sz="3600"/>
              <a:t>âm nh</a:t>
            </a:r>
            <a:r>
              <a:rPr lang="en-US" sz="3600"/>
              <a:t>ạ</a:t>
            </a:r>
            <a:r>
              <a:rPr sz="3600"/>
              <a:t>c</a:t>
            </a:r>
          </a:p>
        </p:txBody>
      </p:sp>
      <p:sp>
        <p:nvSpPr>
          <p:cNvPr id="52" name="mmprod_item_label10242">
            <a:extLst>
              <a:ext uri="{FF2B5EF4-FFF2-40B4-BE49-F238E27FC236}">
                <a16:creationId xmlns:a16="http://schemas.microsoft.com/office/drawing/2014/main" id="{5B2509A6-F43E-47C4-833F-22FF855D6ED9}"/>
              </a:ext>
            </a:extLst>
          </p:cNvPr>
          <p:cNvSpPr txBox="1"/>
          <p:nvPr/>
        </p:nvSpPr>
        <p:spPr>
          <a:xfrm>
            <a:off x="1223471" y="3965976"/>
            <a:ext cx="4178390" cy="1234613"/>
          </a:xfrm>
          <a:custGeom>
            <a:avLst/>
            <a:gdLst>
              <a:gd name="connsiteX0" fmla="*/ 0 w 4178390"/>
              <a:gd name="connsiteY0" fmla="*/ 0 h 1234613"/>
              <a:gd name="connsiteX1" fmla="*/ 513345 w 4178390"/>
              <a:gd name="connsiteY1" fmla="*/ 0 h 1234613"/>
              <a:gd name="connsiteX2" fmla="*/ 1068474 w 4178390"/>
              <a:gd name="connsiteY2" fmla="*/ 0 h 1234613"/>
              <a:gd name="connsiteX3" fmla="*/ 1665387 w 4178390"/>
              <a:gd name="connsiteY3" fmla="*/ 0 h 1234613"/>
              <a:gd name="connsiteX4" fmla="*/ 2178732 w 4178390"/>
              <a:gd name="connsiteY4" fmla="*/ 0 h 1234613"/>
              <a:gd name="connsiteX5" fmla="*/ 2650293 w 4178390"/>
              <a:gd name="connsiteY5" fmla="*/ 0 h 1234613"/>
              <a:gd name="connsiteX6" fmla="*/ 3330774 w 4178390"/>
              <a:gd name="connsiteY6" fmla="*/ 0 h 1234613"/>
              <a:gd name="connsiteX7" fmla="*/ 4178390 w 4178390"/>
              <a:gd name="connsiteY7" fmla="*/ 0 h 1234613"/>
              <a:gd name="connsiteX8" fmla="*/ 4178390 w 4178390"/>
              <a:gd name="connsiteY8" fmla="*/ 386845 h 1234613"/>
              <a:gd name="connsiteX9" fmla="*/ 4178390 w 4178390"/>
              <a:gd name="connsiteY9" fmla="*/ 810729 h 1234613"/>
              <a:gd name="connsiteX10" fmla="*/ 4178390 w 4178390"/>
              <a:gd name="connsiteY10" fmla="*/ 1234613 h 1234613"/>
              <a:gd name="connsiteX11" fmla="*/ 3581477 w 4178390"/>
              <a:gd name="connsiteY11" fmla="*/ 1234613 h 1234613"/>
              <a:gd name="connsiteX12" fmla="*/ 3026348 w 4178390"/>
              <a:gd name="connsiteY12" fmla="*/ 1234613 h 1234613"/>
              <a:gd name="connsiteX13" fmla="*/ 2471219 w 4178390"/>
              <a:gd name="connsiteY13" fmla="*/ 1234613 h 1234613"/>
              <a:gd name="connsiteX14" fmla="*/ 1874306 w 4178390"/>
              <a:gd name="connsiteY14" fmla="*/ 1234613 h 1234613"/>
              <a:gd name="connsiteX15" fmla="*/ 1277394 w 4178390"/>
              <a:gd name="connsiteY15" fmla="*/ 1234613 h 1234613"/>
              <a:gd name="connsiteX16" fmla="*/ 638697 w 4178390"/>
              <a:gd name="connsiteY16" fmla="*/ 1234613 h 1234613"/>
              <a:gd name="connsiteX17" fmla="*/ 0 w 4178390"/>
              <a:gd name="connsiteY17" fmla="*/ 1234613 h 1234613"/>
              <a:gd name="connsiteX18" fmla="*/ 0 w 4178390"/>
              <a:gd name="connsiteY18" fmla="*/ 860114 h 1234613"/>
              <a:gd name="connsiteX19" fmla="*/ 0 w 4178390"/>
              <a:gd name="connsiteY19" fmla="*/ 448576 h 1234613"/>
              <a:gd name="connsiteX20" fmla="*/ 0 w 4178390"/>
              <a:gd name="connsiteY20" fmla="*/ 0 h 123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8390" h="1234613" fill="none" extrusionOk="0">
                <a:moveTo>
                  <a:pt x="0" y="0"/>
                </a:moveTo>
                <a:cubicBezTo>
                  <a:pt x="179537" y="-52811"/>
                  <a:pt x="311302" y="46616"/>
                  <a:pt x="513345" y="0"/>
                </a:cubicBezTo>
                <a:cubicBezTo>
                  <a:pt x="715389" y="-46616"/>
                  <a:pt x="930038" y="45729"/>
                  <a:pt x="1068474" y="0"/>
                </a:cubicBezTo>
                <a:cubicBezTo>
                  <a:pt x="1206910" y="-45729"/>
                  <a:pt x="1466371" y="28090"/>
                  <a:pt x="1665387" y="0"/>
                </a:cubicBezTo>
                <a:cubicBezTo>
                  <a:pt x="1864403" y="-28090"/>
                  <a:pt x="1957285" y="23305"/>
                  <a:pt x="2178732" y="0"/>
                </a:cubicBezTo>
                <a:cubicBezTo>
                  <a:pt x="2400180" y="-23305"/>
                  <a:pt x="2466791" y="12458"/>
                  <a:pt x="2650293" y="0"/>
                </a:cubicBezTo>
                <a:cubicBezTo>
                  <a:pt x="2833795" y="-12458"/>
                  <a:pt x="3051155" y="41818"/>
                  <a:pt x="3330774" y="0"/>
                </a:cubicBezTo>
                <a:cubicBezTo>
                  <a:pt x="3610393" y="-41818"/>
                  <a:pt x="3925654" y="23644"/>
                  <a:pt x="4178390" y="0"/>
                </a:cubicBezTo>
                <a:cubicBezTo>
                  <a:pt x="4188776" y="135879"/>
                  <a:pt x="4166457" y="304345"/>
                  <a:pt x="4178390" y="386845"/>
                </a:cubicBezTo>
                <a:cubicBezTo>
                  <a:pt x="4190323" y="469346"/>
                  <a:pt x="4169362" y="619341"/>
                  <a:pt x="4178390" y="810729"/>
                </a:cubicBezTo>
                <a:cubicBezTo>
                  <a:pt x="4187418" y="1002117"/>
                  <a:pt x="4158047" y="1141610"/>
                  <a:pt x="4178390" y="1234613"/>
                </a:cubicBezTo>
                <a:cubicBezTo>
                  <a:pt x="4020617" y="1277902"/>
                  <a:pt x="3816916" y="1183850"/>
                  <a:pt x="3581477" y="1234613"/>
                </a:cubicBezTo>
                <a:cubicBezTo>
                  <a:pt x="3346038" y="1285376"/>
                  <a:pt x="3150475" y="1191554"/>
                  <a:pt x="3026348" y="1234613"/>
                </a:cubicBezTo>
                <a:cubicBezTo>
                  <a:pt x="2902221" y="1277672"/>
                  <a:pt x="2583514" y="1217831"/>
                  <a:pt x="2471219" y="1234613"/>
                </a:cubicBezTo>
                <a:cubicBezTo>
                  <a:pt x="2358924" y="1251395"/>
                  <a:pt x="2138207" y="1173126"/>
                  <a:pt x="1874306" y="1234613"/>
                </a:cubicBezTo>
                <a:cubicBezTo>
                  <a:pt x="1610405" y="1296100"/>
                  <a:pt x="1470959" y="1195178"/>
                  <a:pt x="1277394" y="1234613"/>
                </a:cubicBezTo>
                <a:cubicBezTo>
                  <a:pt x="1083829" y="1274048"/>
                  <a:pt x="794840" y="1207384"/>
                  <a:pt x="638697" y="1234613"/>
                </a:cubicBezTo>
                <a:cubicBezTo>
                  <a:pt x="482554" y="1261842"/>
                  <a:pt x="193089" y="1174007"/>
                  <a:pt x="0" y="1234613"/>
                </a:cubicBezTo>
                <a:cubicBezTo>
                  <a:pt x="-25686" y="1157830"/>
                  <a:pt x="18502" y="1043615"/>
                  <a:pt x="0" y="860114"/>
                </a:cubicBezTo>
                <a:cubicBezTo>
                  <a:pt x="-18502" y="676613"/>
                  <a:pt x="3876" y="533660"/>
                  <a:pt x="0" y="448576"/>
                </a:cubicBezTo>
                <a:cubicBezTo>
                  <a:pt x="-3876" y="363492"/>
                  <a:pt x="11187" y="133661"/>
                  <a:pt x="0" y="0"/>
                </a:cubicBezTo>
                <a:close/>
              </a:path>
              <a:path w="4178390" h="1234613" stroke="0" extrusionOk="0">
                <a:moveTo>
                  <a:pt x="0" y="0"/>
                </a:moveTo>
                <a:cubicBezTo>
                  <a:pt x="158497" y="-9806"/>
                  <a:pt x="307872" y="47196"/>
                  <a:pt x="596913" y="0"/>
                </a:cubicBezTo>
                <a:cubicBezTo>
                  <a:pt x="885954" y="-47196"/>
                  <a:pt x="871782" y="43013"/>
                  <a:pt x="1110258" y="0"/>
                </a:cubicBezTo>
                <a:cubicBezTo>
                  <a:pt x="1348734" y="-43013"/>
                  <a:pt x="1445615" y="15806"/>
                  <a:pt x="1665387" y="0"/>
                </a:cubicBezTo>
                <a:cubicBezTo>
                  <a:pt x="1885159" y="-15806"/>
                  <a:pt x="2109351" y="31182"/>
                  <a:pt x="2304084" y="0"/>
                </a:cubicBezTo>
                <a:cubicBezTo>
                  <a:pt x="2498817" y="-31182"/>
                  <a:pt x="2582020" y="21107"/>
                  <a:pt x="2859213" y="0"/>
                </a:cubicBezTo>
                <a:cubicBezTo>
                  <a:pt x="3136406" y="-21107"/>
                  <a:pt x="3311175" y="67160"/>
                  <a:pt x="3539693" y="0"/>
                </a:cubicBezTo>
                <a:cubicBezTo>
                  <a:pt x="3768211" y="-67160"/>
                  <a:pt x="3960995" y="76484"/>
                  <a:pt x="4178390" y="0"/>
                </a:cubicBezTo>
                <a:cubicBezTo>
                  <a:pt x="4186652" y="207693"/>
                  <a:pt x="4141925" y="273013"/>
                  <a:pt x="4178390" y="436230"/>
                </a:cubicBezTo>
                <a:cubicBezTo>
                  <a:pt x="4214855" y="599447"/>
                  <a:pt x="4156806" y="667031"/>
                  <a:pt x="4178390" y="810729"/>
                </a:cubicBezTo>
                <a:cubicBezTo>
                  <a:pt x="4199974" y="954427"/>
                  <a:pt x="4160212" y="1141424"/>
                  <a:pt x="4178390" y="1234613"/>
                </a:cubicBezTo>
                <a:cubicBezTo>
                  <a:pt x="4025551" y="1277134"/>
                  <a:pt x="3912918" y="1224119"/>
                  <a:pt x="3706829" y="1234613"/>
                </a:cubicBezTo>
                <a:cubicBezTo>
                  <a:pt x="3500740" y="1245107"/>
                  <a:pt x="3384216" y="1198630"/>
                  <a:pt x="3235268" y="1234613"/>
                </a:cubicBezTo>
                <a:cubicBezTo>
                  <a:pt x="3086320" y="1270596"/>
                  <a:pt x="2766231" y="1233910"/>
                  <a:pt x="2554787" y="1234613"/>
                </a:cubicBezTo>
                <a:cubicBezTo>
                  <a:pt x="2343343" y="1235316"/>
                  <a:pt x="2128228" y="1178075"/>
                  <a:pt x="1957874" y="1234613"/>
                </a:cubicBezTo>
                <a:cubicBezTo>
                  <a:pt x="1787520" y="1291151"/>
                  <a:pt x="1643309" y="1177037"/>
                  <a:pt x="1402745" y="1234613"/>
                </a:cubicBezTo>
                <a:cubicBezTo>
                  <a:pt x="1162181" y="1292189"/>
                  <a:pt x="976857" y="1171597"/>
                  <a:pt x="764048" y="1234613"/>
                </a:cubicBezTo>
                <a:cubicBezTo>
                  <a:pt x="551239" y="1297629"/>
                  <a:pt x="360482" y="1150425"/>
                  <a:pt x="0" y="1234613"/>
                </a:cubicBezTo>
                <a:cubicBezTo>
                  <a:pt x="-46836" y="1149428"/>
                  <a:pt x="28209" y="946408"/>
                  <a:pt x="0" y="835421"/>
                </a:cubicBezTo>
                <a:cubicBezTo>
                  <a:pt x="-28209" y="724434"/>
                  <a:pt x="48326" y="509683"/>
                  <a:pt x="0" y="423884"/>
                </a:cubicBezTo>
                <a:cubicBezTo>
                  <a:pt x="-48326" y="338085"/>
                  <a:pt x="4040" y="108558"/>
                  <a:pt x="0" y="0"/>
                </a:cubicBezTo>
                <a:close/>
              </a:path>
            </a:pathLst>
          </a:custGeom>
          <a:ln>
            <a:extLst>
              <a:ext uri="{C807C97D-BFC1-408E-A445-0C87EB9F89A2}">
                <ask:lineSketchStyleProps xmlns:ask="http://schemas.microsoft.com/office/drawing/2018/sketchyshapes" sd="3902056065">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err="1"/>
              <a:t>Tiếng</a:t>
            </a:r>
            <a:r>
              <a:t> </a:t>
            </a:r>
            <a:r>
              <a:rPr lang="en-US"/>
              <a:t>chuông </a:t>
            </a:r>
          </a:p>
          <a:p>
            <a:pPr algn="ctr"/>
            <a:r>
              <a:rPr lang="en-US"/>
              <a:t>báo cháy</a:t>
            </a:r>
            <a:endParaRPr/>
          </a:p>
        </p:txBody>
      </p:sp>
      <p:sp>
        <p:nvSpPr>
          <p:cNvPr id="53" name="mmprod_item_label10242">
            <a:extLst>
              <a:ext uri="{FF2B5EF4-FFF2-40B4-BE49-F238E27FC236}">
                <a16:creationId xmlns:a16="http://schemas.microsoft.com/office/drawing/2014/main" id="{1271AD28-E474-40A8-86C1-E8469657FCAD}"/>
              </a:ext>
            </a:extLst>
          </p:cNvPr>
          <p:cNvSpPr txBox="1"/>
          <p:nvPr/>
        </p:nvSpPr>
        <p:spPr>
          <a:xfrm>
            <a:off x="1212103" y="5538055"/>
            <a:ext cx="4178391" cy="927082"/>
          </a:xfrm>
          <a:custGeom>
            <a:avLst/>
            <a:gdLst>
              <a:gd name="connsiteX0" fmla="*/ 0 w 4178391"/>
              <a:gd name="connsiteY0" fmla="*/ 0 h 927082"/>
              <a:gd name="connsiteX1" fmla="*/ 680481 w 4178391"/>
              <a:gd name="connsiteY1" fmla="*/ 0 h 927082"/>
              <a:gd name="connsiteX2" fmla="*/ 1193826 w 4178391"/>
              <a:gd name="connsiteY2" fmla="*/ 0 h 927082"/>
              <a:gd name="connsiteX3" fmla="*/ 1707171 w 4178391"/>
              <a:gd name="connsiteY3" fmla="*/ 0 h 927082"/>
              <a:gd name="connsiteX4" fmla="*/ 2178732 w 4178391"/>
              <a:gd name="connsiteY4" fmla="*/ 0 h 927082"/>
              <a:gd name="connsiteX5" fmla="*/ 2733862 w 4178391"/>
              <a:gd name="connsiteY5" fmla="*/ 0 h 927082"/>
              <a:gd name="connsiteX6" fmla="*/ 3205423 w 4178391"/>
              <a:gd name="connsiteY6" fmla="*/ 0 h 927082"/>
              <a:gd name="connsiteX7" fmla="*/ 4178391 w 4178391"/>
              <a:gd name="connsiteY7" fmla="*/ 0 h 927082"/>
              <a:gd name="connsiteX8" fmla="*/ 4178391 w 4178391"/>
              <a:gd name="connsiteY8" fmla="*/ 482083 h 927082"/>
              <a:gd name="connsiteX9" fmla="*/ 4178391 w 4178391"/>
              <a:gd name="connsiteY9" fmla="*/ 927082 h 927082"/>
              <a:gd name="connsiteX10" fmla="*/ 3581478 w 4178391"/>
              <a:gd name="connsiteY10" fmla="*/ 927082 h 927082"/>
              <a:gd name="connsiteX11" fmla="*/ 2942781 w 4178391"/>
              <a:gd name="connsiteY11" fmla="*/ 927082 h 927082"/>
              <a:gd name="connsiteX12" fmla="*/ 2471220 w 4178391"/>
              <a:gd name="connsiteY12" fmla="*/ 927082 h 927082"/>
              <a:gd name="connsiteX13" fmla="*/ 1832523 w 4178391"/>
              <a:gd name="connsiteY13" fmla="*/ 927082 h 927082"/>
              <a:gd name="connsiteX14" fmla="*/ 1277394 w 4178391"/>
              <a:gd name="connsiteY14" fmla="*/ 927082 h 927082"/>
              <a:gd name="connsiteX15" fmla="*/ 638697 w 4178391"/>
              <a:gd name="connsiteY15" fmla="*/ 927082 h 927082"/>
              <a:gd name="connsiteX16" fmla="*/ 0 w 4178391"/>
              <a:gd name="connsiteY16" fmla="*/ 927082 h 927082"/>
              <a:gd name="connsiteX17" fmla="*/ 0 w 4178391"/>
              <a:gd name="connsiteY17" fmla="*/ 444999 h 927082"/>
              <a:gd name="connsiteX18" fmla="*/ 0 w 4178391"/>
              <a:gd name="connsiteY18" fmla="*/ 0 h 92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8391" h="927082" fill="none" extrusionOk="0">
                <a:moveTo>
                  <a:pt x="0" y="0"/>
                </a:moveTo>
                <a:cubicBezTo>
                  <a:pt x="262104" y="-76979"/>
                  <a:pt x="512319" y="68551"/>
                  <a:pt x="680481" y="0"/>
                </a:cubicBezTo>
                <a:cubicBezTo>
                  <a:pt x="848643" y="-68551"/>
                  <a:pt x="1041282" y="47044"/>
                  <a:pt x="1193826" y="0"/>
                </a:cubicBezTo>
                <a:cubicBezTo>
                  <a:pt x="1346370" y="-47044"/>
                  <a:pt x="1588459" y="7062"/>
                  <a:pt x="1707171" y="0"/>
                </a:cubicBezTo>
                <a:cubicBezTo>
                  <a:pt x="1825884" y="-7062"/>
                  <a:pt x="2040534" y="18970"/>
                  <a:pt x="2178732" y="0"/>
                </a:cubicBezTo>
                <a:cubicBezTo>
                  <a:pt x="2316930" y="-18970"/>
                  <a:pt x="2465324" y="38629"/>
                  <a:pt x="2733862" y="0"/>
                </a:cubicBezTo>
                <a:cubicBezTo>
                  <a:pt x="3002400" y="-38629"/>
                  <a:pt x="3087382" y="16735"/>
                  <a:pt x="3205423" y="0"/>
                </a:cubicBezTo>
                <a:cubicBezTo>
                  <a:pt x="3323464" y="-16735"/>
                  <a:pt x="3982440" y="65246"/>
                  <a:pt x="4178391" y="0"/>
                </a:cubicBezTo>
                <a:cubicBezTo>
                  <a:pt x="4190089" y="151042"/>
                  <a:pt x="4163426" y="358079"/>
                  <a:pt x="4178391" y="482083"/>
                </a:cubicBezTo>
                <a:cubicBezTo>
                  <a:pt x="4193356" y="606087"/>
                  <a:pt x="4127664" y="753170"/>
                  <a:pt x="4178391" y="927082"/>
                </a:cubicBezTo>
                <a:cubicBezTo>
                  <a:pt x="3949612" y="948208"/>
                  <a:pt x="3832512" y="870789"/>
                  <a:pt x="3581478" y="927082"/>
                </a:cubicBezTo>
                <a:cubicBezTo>
                  <a:pt x="3330444" y="983375"/>
                  <a:pt x="3103101" y="882656"/>
                  <a:pt x="2942781" y="927082"/>
                </a:cubicBezTo>
                <a:cubicBezTo>
                  <a:pt x="2782461" y="971508"/>
                  <a:pt x="2608491" y="878299"/>
                  <a:pt x="2471220" y="927082"/>
                </a:cubicBezTo>
                <a:cubicBezTo>
                  <a:pt x="2333949" y="975865"/>
                  <a:pt x="2055157" y="881136"/>
                  <a:pt x="1832523" y="927082"/>
                </a:cubicBezTo>
                <a:cubicBezTo>
                  <a:pt x="1609889" y="973028"/>
                  <a:pt x="1471901" y="879060"/>
                  <a:pt x="1277394" y="927082"/>
                </a:cubicBezTo>
                <a:cubicBezTo>
                  <a:pt x="1082887" y="975104"/>
                  <a:pt x="853144" y="924466"/>
                  <a:pt x="638697" y="927082"/>
                </a:cubicBezTo>
                <a:cubicBezTo>
                  <a:pt x="424250" y="929698"/>
                  <a:pt x="226809" y="902254"/>
                  <a:pt x="0" y="927082"/>
                </a:cubicBezTo>
                <a:cubicBezTo>
                  <a:pt x="-7532" y="814065"/>
                  <a:pt x="36071" y="654092"/>
                  <a:pt x="0" y="444999"/>
                </a:cubicBezTo>
                <a:cubicBezTo>
                  <a:pt x="-36071" y="235906"/>
                  <a:pt x="21558" y="131370"/>
                  <a:pt x="0" y="0"/>
                </a:cubicBezTo>
                <a:close/>
              </a:path>
              <a:path w="4178391" h="927082" stroke="0" extrusionOk="0">
                <a:moveTo>
                  <a:pt x="0" y="0"/>
                </a:moveTo>
                <a:cubicBezTo>
                  <a:pt x="265671" y="-57182"/>
                  <a:pt x="420961" y="5833"/>
                  <a:pt x="555129" y="0"/>
                </a:cubicBezTo>
                <a:cubicBezTo>
                  <a:pt x="689297" y="-5833"/>
                  <a:pt x="906703" y="8055"/>
                  <a:pt x="1068474" y="0"/>
                </a:cubicBezTo>
                <a:cubicBezTo>
                  <a:pt x="1230246" y="-8055"/>
                  <a:pt x="1612165" y="45220"/>
                  <a:pt x="1748955" y="0"/>
                </a:cubicBezTo>
                <a:cubicBezTo>
                  <a:pt x="1885745" y="-45220"/>
                  <a:pt x="2070625" y="48550"/>
                  <a:pt x="2262300" y="0"/>
                </a:cubicBezTo>
                <a:cubicBezTo>
                  <a:pt x="2453975" y="-48550"/>
                  <a:pt x="2647095" y="33348"/>
                  <a:pt x="2942781" y="0"/>
                </a:cubicBezTo>
                <a:cubicBezTo>
                  <a:pt x="3238467" y="-33348"/>
                  <a:pt x="3207186" y="22678"/>
                  <a:pt x="3456126" y="0"/>
                </a:cubicBezTo>
                <a:cubicBezTo>
                  <a:pt x="3705067" y="-22678"/>
                  <a:pt x="4011915" y="62874"/>
                  <a:pt x="4178391" y="0"/>
                </a:cubicBezTo>
                <a:cubicBezTo>
                  <a:pt x="4204136" y="176483"/>
                  <a:pt x="4153934" y="309806"/>
                  <a:pt x="4178391" y="463541"/>
                </a:cubicBezTo>
                <a:cubicBezTo>
                  <a:pt x="4202848" y="617276"/>
                  <a:pt x="4162763" y="779201"/>
                  <a:pt x="4178391" y="927082"/>
                </a:cubicBezTo>
                <a:cubicBezTo>
                  <a:pt x="3890362" y="989977"/>
                  <a:pt x="3763633" y="899489"/>
                  <a:pt x="3539694" y="927082"/>
                </a:cubicBezTo>
                <a:cubicBezTo>
                  <a:pt x="3315755" y="954675"/>
                  <a:pt x="3055114" y="915321"/>
                  <a:pt x="2900997" y="927082"/>
                </a:cubicBezTo>
                <a:cubicBezTo>
                  <a:pt x="2746880" y="938843"/>
                  <a:pt x="2565366" y="871603"/>
                  <a:pt x="2345868" y="927082"/>
                </a:cubicBezTo>
                <a:cubicBezTo>
                  <a:pt x="2126370" y="982561"/>
                  <a:pt x="1878015" y="858449"/>
                  <a:pt x="1748955" y="927082"/>
                </a:cubicBezTo>
                <a:cubicBezTo>
                  <a:pt x="1619895" y="995715"/>
                  <a:pt x="1484639" y="885064"/>
                  <a:pt x="1277394" y="927082"/>
                </a:cubicBezTo>
                <a:cubicBezTo>
                  <a:pt x="1070149" y="969100"/>
                  <a:pt x="815018" y="851750"/>
                  <a:pt x="596913" y="927082"/>
                </a:cubicBezTo>
                <a:cubicBezTo>
                  <a:pt x="378808" y="1002414"/>
                  <a:pt x="205485" y="903081"/>
                  <a:pt x="0" y="927082"/>
                </a:cubicBezTo>
                <a:cubicBezTo>
                  <a:pt x="-32299" y="734418"/>
                  <a:pt x="29526" y="583282"/>
                  <a:pt x="0" y="472812"/>
                </a:cubicBezTo>
                <a:cubicBezTo>
                  <a:pt x="-29526" y="362342"/>
                  <a:pt x="2957" y="126830"/>
                  <a:pt x="0" y="0"/>
                </a:cubicBezTo>
                <a:close/>
              </a:path>
            </a:pathLst>
          </a:custGeom>
          <a:ln>
            <a:extLst>
              <a:ext uri="{C807C97D-BFC1-408E-A445-0C87EB9F89A2}">
                <ask:lineSketchStyleProps xmlns:ask="http://schemas.microsoft.com/office/drawing/2018/sketchyshapes" sd="2377077596">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lvl="0" indent="0" algn="ctr"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solidFill>
                  <a:schemeClr val="dk1"/>
                </a:solidFill>
                <a:latin typeface="Arial" panose="020B0604020202020204" pitchFamily="34" charset="0"/>
              </a:defRPr>
            </a:lvl2pPr>
            <a:lvl3pPr lvl="2" indent="0" fontAlgn="base">
              <a:lnSpc>
                <a:spcPct val="100000"/>
              </a:lnSpc>
              <a:spcBef>
                <a:spcPct val="0"/>
              </a:spcBef>
              <a:spcAft>
                <a:spcPct val="0"/>
              </a:spcAft>
              <a:buNone/>
              <a:defRPr b="0" i="0" u="none" baseline="0">
                <a:solidFill>
                  <a:schemeClr val="dk1"/>
                </a:solidFill>
                <a:latin typeface="Arial" panose="020B0604020202020204" pitchFamily="34" charset="0"/>
              </a:defRPr>
            </a:lvl3pPr>
            <a:lvl4pPr lvl="3" indent="0" fontAlgn="base">
              <a:lnSpc>
                <a:spcPct val="100000"/>
              </a:lnSpc>
              <a:spcBef>
                <a:spcPct val="0"/>
              </a:spcBef>
              <a:spcAft>
                <a:spcPct val="0"/>
              </a:spcAft>
              <a:buNone/>
              <a:defRPr b="0" i="0" u="none" baseline="0">
                <a:solidFill>
                  <a:schemeClr val="dk1"/>
                </a:solidFill>
                <a:latin typeface="Arial" panose="020B0604020202020204" pitchFamily="34" charset="0"/>
              </a:defRPr>
            </a:lvl4pPr>
            <a:lvl5pPr lvl="4" indent="0" fontAlgn="base">
              <a:lnSpc>
                <a:spcPct val="100000"/>
              </a:lnSpc>
              <a:spcBef>
                <a:spcPct val="0"/>
              </a:spcBef>
              <a:spcAft>
                <a:spcPct val="0"/>
              </a:spcAft>
              <a:buNone/>
              <a:defRPr b="0" i="0" u="none" baseline="0">
                <a:solidFill>
                  <a:schemeClr val="dk1"/>
                </a:solidFill>
                <a:latin typeface="Arial" panose="020B0604020202020204" pitchFamily="34" charset="0"/>
              </a:defRPr>
            </a:lvl5pPr>
            <a:lvl6pPr lvl="5" indent="0" fontAlgn="base">
              <a:lnSpc>
                <a:spcPct val="100000"/>
              </a:lnSpc>
              <a:spcBef>
                <a:spcPct val="0"/>
              </a:spcBef>
              <a:spcAft>
                <a:spcPct val="0"/>
              </a:spcAft>
              <a:buNone/>
              <a:defRPr b="0" i="0" u="none" baseline="0">
                <a:solidFill>
                  <a:schemeClr val="dk1"/>
                </a:solidFill>
                <a:latin typeface="Arial" panose="020B0604020202020204" pitchFamily="34" charset="0"/>
              </a:defRPr>
            </a:lvl6pPr>
            <a:lvl7pPr lvl="6" indent="0" fontAlgn="base">
              <a:lnSpc>
                <a:spcPct val="100000"/>
              </a:lnSpc>
              <a:spcBef>
                <a:spcPct val="0"/>
              </a:spcBef>
              <a:spcAft>
                <a:spcPct val="0"/>
              </a:spcAft>
              <a:buNone/>
              <a:defRPr b="0" i="0" u="none" baseline="0">
                <a:solidFill>
                  <a:schemeClr val="dk1"/>
                </a:solidFill>
                <a:latin typeface="Arial" panose="020B0604020202020204" pitchFamily="34" charset="0"/>
              </a:defRPr>
            </a:lvl7pPr>
            <a:lvl8pPr lvl="7" indent="0" fontAlgn="base">
              <a:lnSpc>
                <a:spcPct val="100000"/>
              </a:lnSpc>
              <a:spcBef>
                <a:spcPct val="0"/>
              </a:spcBef>
              <a:spcAft>
                <a:spcPct val="0"/>
              </a:spcAft>
              <a:buNone/>
              <a:defRPr b="0" i="0" u="none" baseline="0">
                <a:solidFill>
                  <a:schemeClr val="dk1"/>
                </a:solidFill>
                <a:latin typeface="Arial" panose="020B0604020202020204" pitchFamily="34" charset="0"/>
              </a:defRPr>
            </a:lvl8pPr>
            <a:lvl9pPr lvl="8" indent="0" fontAlgn="base">
              <a:lnSpc>
                <a:spcPct val="100000"/>
              </a:lnSpc>
              <a:spcBef>
                <a:spcPct val="0"/>
              </a:spcBef>
              <a:spcAft>
                <a:spcPct val="0"/>
              </a:spcAft>
              <a:buNone/>
              <a:defRPr b="0" i="0" u="none" baseline="0">
                <a:solidFill>
                  <a:schemeClr val="dk1"/>
                </a:solidFill>
                <a:latin typeface="Arial" panose="020B0604020202020204" pitchFamily="34" charset="0"/>
              </a:defRPr>
            </a:lvl9pPr>
          </a:lstStyle>
          <a:p>
            <a:r>
              <a:rPr err="1"/>
              <a:t>Tiếng</a:t>
            </a:r>
            <a:r>
              <a:t> </a:t>
            </a:r>
            <a:r>
              <a:rPr lang="en-US"/>
              <a:t>nói chuyện</a:t>
            </a:r>
            <a:endParaRPr/>
          </a:p>
        </p:txBody>
      </p:sp>
      <p:sp>
        <p:nvSpPr>
          <p:cNvPr id="54" name="mmprod_anstext_10241">
            <a:extLst>
              <a:ext uri="{FF2B5EF4-FFF2-40B4-BE49-F238E27FC236}">
                <a16:creationId xmlns:a16="http://schemas.microsoft.com/office/drawing/2014/main" id="{4F325E28-003D-421E-8751-1CFECA558DD7}"/>
              </a:ext>
            </a:extLst>
          </p:cNvPr>
          <p:cNvSpPr txBox="1"/>
          <p:nvPr/>
        </p:nvSpPr>
        <p:spPr>
          <a:xfrm>
            <a:off x="7111378" y="4221094"/>
            <a:ext cx="4025908" cy="780783"/>
          </a:xfrm>
          <a:custGeom>
            <a:avLst/>
            <a:gdLst>
              <a:gd name="connsiteX0" fmla="*/ 0 w 4025908"/>
              <a:gd name="connsiteY0" fmla="*/ 0 h 780783"/>
              <a:gd name="connsiteX1" fmla="*/ 454352 w 4025908"/>
              <a:gd name="connsiteY1" fmla="*/ 0 h 780783"/>
              <a:gd name="connsiteX2" fmla="*/ 989223 w 4025908"/>
              <a:gd name="connsiteY2" fmla="*/ 0 h 780783"/>
              <a:gd name="connsiteX3" fmla="*/ 1644871 w 4025908"/>
              <a:gd name="connsiteY3" fmla="*/ 0 h 780783"/>
              <a:gd name="connsiteX4" fmla="*/ 2300519 w 4025908"/>
              <a:gd name="connsiteY4" fmla="*/ 0 h 780783"/>
              <a:gd name="connsiteX5" fmla="*/ 2875649 w 4025908"/>
              <a:gd name="connsiteY5" fmla="*/ 0 h 780783"/>
              <a:gd name="connsiteX6" fmla="*/ 3410519 w 4025908"/>
              <a:gd name="connsiteY6" fmla="*/ 0 h 780783"/>
              <a:gd name="connsiteX7" fmla="*/ 4025908 w 4025908"/>
              <a:gd name="connsiteY7" fmla="*/ 0 h 780783"/>
              <a:gd name="connsiteX8" fmla="*/ 4025908 w 4025908"/>
              <a:gd name="connsiteY8" fmla="*/ 406007 h 780783"/>
              <a:gd name="connsiteX9" fmla="*/ 4025908 w 4025908"/>
              <a:gd name="connsiteY9" fmla="*/ 780783 h 780783"/>
              <a:gd name="connsiteX10" fmla="*/ 3450778 w 4025908"/>
              <a:gd name="connsiteY10" fmla="*/ 780783 h 780783"/>
              <a:gd name="connsiteX11" fmla="*/ 2795130 w 4025908"/>
              <a:gd name="connsiteY11" fmla="*/ 780783 h 780783"/>
              <a:gd name="connsiteX12" fmla="*/ 2139483 w 4025908"/>
              <a:gd name="connsiteY12" fmla="*/ 780783 h 780783"/>
              <a:gd name="connsiteX13" fmla="*/ 1564353 w 4025908"/>
              <a:gd name="connsiteY13" fmla="*/ 780783 h 780783"/>
              <a:gd name="connsiteX14" fmla="*/ 1069741 w 4025908"/>
              <a:gd name="connsiteY14" fmla="*/ 780783 h 780783"/>
              <a:gd name="connsiteX15" fmla="*/ 0 w 4025908"/>
              <a:gd name="connsiteY15" fmla="*/ 780783 h 780783"/>
              <a:gd name="connsiteX16" fmla="*/ 0 w 4025908"/>
              <a:gd name="connsiteY16" fmla="*/ 390392 h 780783"/>
              <a:gd name="connsiteX17" fmla="*/ 0 w 4025908"/>
              <a:gd name="connsiteY17" fmla="*/ 0 h 78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8" h="780783" fill="none" extrusionOk="0">
                <a:moveTo>
                  <a:pt x="0" y="0"/>
                </a:moveTo>
                <a:cubicBezTo>
                  <a:pt x="196111" y="-7072"/>
                  <a:pt x="272109" y="44409"/>
                  <a:pt x="454352" y="0"/>
                </a:cubicBezTo>
                <a:cubicBezTo>
                  <a:pt x="636595" y="-44409"/>
                  <a:pt x="868761" y="292"/>
                  <a:pt x="989223" y="0"/>
                </a:cubicBezTo>
                <a:cubicBezTo>
                  <a:pt x="1109685" y="-292"/>
                  <a:pt x="1446864" y="46186"/>
                  <a:pt x="1644871" y="0"/>
                </a:cubicBezTo>
                <a:cubicBezTo>
                  <a:pt x="1842878" y="-46186"/>
                  <a:pt x="2017423" y="16404"/>
                  <a:pt x="2300519" y="0"/>
                </a:cubicBezTo>
                <a:cubicBezTo>
                  <a:pt x="2583615" y="-16404"/>
                  <a:pt x="2612587" y="29856"/>
                  <a:pt x="2875649" y="0"/>
                </a:cubicBezTo>
                <a:cubicBezTo>
                  <a:pt x="3138711" y="-29856"/>
                  <a:pt x="3272102" y="42705"/>
                  <a:pt x="3410519" y="0"/>
                </a:cubicBezTo>
                <a:cubicBezTo>
                  <a:pt x="3548936" y="-42705"/>
                  <a:pt x="3783826" y="15680"/>
                  <a:pt x="4025908" y="0"/>
                </a:cubicBezTo>
                <a:cubicBezTo>
                  <a:pt x="4046003" y="181432"/>
                  <a:pt x="4016527" y="216911"/>
                  <a:pt x="4025908" y="406007"/>
                </a:cubicBezTo>
                <a:cubicBezTo>
                  <a:pt x="4035289" y="595103"/>
                  <a:pt x="3987820" y="648985"/>
                  <a:pt x="4025908" y="780783"/>
                </a:cubicBezTo>
                <a:cubicBezTo>
                  <a:pt x="3868072" y="846693"/>
                  <a:pt x="3669412" y="753039"/>
                  <a:pt x="3450778" y="780783"/>
                </a:cubicBezTo>
                <a:cubicBezTo>
                  <a:pt x="3232144" y="808527"/>
                  <a:pt x="3017454" y="772258"/>
                  <a:pt x="2795130" y="780783"/>
                </a:cubicBezTo>
                <a:cubicBezTo>
                  <a:pt x="2572806" y="789308"/>
                  <a:pt x="2300186" y="733980"/>
                  <a:pt x="2139483" y="780783"/>
                </a:cubicBezTo>
                <a:cubicBezTo>
                  <a:pt x="1978780" y="827586"/>
                  <a:pt x="1824292" y="751048"/>
                  <a:pt x="1564353" y="780783"/>
                </a:cubicBezTo>
                <a:cubicBezTo>
                  <a:pt x="1304414" y="810518"/>
                  <a:pt x="1208236" y="774858"/>
                  <a:pt x="1069741" y="780783"/>
                </a:cubicBezTo>
                <a:cubicBezTo>
                  <a:pt x="931246" y="786708"/>
                  <a:pt x="448518" y="679189"/>
                  <a:pt x="0" y="780783"/>
                </a:cubicBezTo>
                <a:cubicBezTo>
                  <a:pt x="-42193" y="591967"/>
                  <a:pt x="45827" y="543369"/>
                  <a:pt x="0" y="390392"/>
                </a:cubicBezTo>
                <a:cubicBezTo>
                  <a:pt x="-45827" y="237415"/>
                  <a:pt x="42558" y="163061"/>
                  <a:pt x="0" y="0"/>
                </a:cubicBezTo>
                <a:close/>
              </a:path>
              <a:path w="4025908" h="780783" stroke="0" extrusionOk="0">
                <a:moveTo>
                  <a:pt x="0" y="0"/>
                </a:moveTo>
                <a:cubicBezTo>
                  <a:pt x="308404" y="-64392"/>
                  <a:pt x="445431" y="29012"/>
                  <a:pt x="655648" y="0"/>
                </a:cubicBezTo>
                <a:cubicBezTo>
                  <a:pt x="865865" y="-29012"/>
                  <a:pt x="897782" y="33117"/>
                  <a:pt x="1110000" y="0"/>
                </a:cubicBezTo>
                <a:cubicBezTo>
                  <a:pt x="1322218" y="-33117"/>
                  <a:pt x="1482233" y="22367"/>
                  <a:pt x="1725389" y="0"/>
                </a:cubicBezTo>
                <a:cubicBezTo>
                  <a:pt x="1968545" y="-22367"/>
                  <a:pt x="2140571" y="49618"/>
                  <a:pt x="2300519" y="0"/>
                </a:cubicBezTo>
                <a:cubicBezTo>
                  <a:pt x="2460467" y="-49618"/>
                  <a:pt x="2730648" y="44514"/>
                  <a:pt x="2875649" y="0"/>
                </a:cubicBezTo>
                <a:cubicBezTo>
                  <a:pt x="3020650" y="-44514"/>
                  <a:pt x="3229916" y="11444"/>
                  <a:pt x="3410519" y="0"/>
                </a:cubicBezTo>
                <a:cubicBezTo>
                  <a:pt x="3591122" y="-11444"/>
                  <a:pt x="3834361" y="66440"/>
                  <a:pt x="4025908" y="0"/>
                </a:cubicBezTo>
                <a:cubicBezTo>
                  <a:pt x="4037831" y="145411"/>
                  <a:pt x="3982359" y="278845"/>
                  <a:pt x="4025908" y="406007"/>
                </a:cubicBezTo>
                <a:cubicBezTo>
                  <a:pt x="4069457" y="533169"/>
                  <a:pt x="4009267" y="602268"/>
                  <a:pt x="4025908" y="780783"/>
                </a:cubicBezTo>
                <a:cubicBezTo>
                  <a:pt x="3833895" y="822772"/>
                  <a:pt x="3641251" y="739181"/>
                  <a:pt x="3491037" y="780783"/>
                </a:cubicBezTo>
                <a:cubicBezTo>
                  <a:pt x="3340823" y="822385"/>
                  <a:pt x="3257733" y="738319"/>
                  <a:pt x="3036685" y="780783"/>
                </a:cubicBezTo>
                <a:cubicBezTo>
                  <a:pt x="2815637" y="823247"/>
                  <a:pt x="2613440" y="749208"/>
                  <a:pt x="2461555" y="780783"/>
                </a:cubicBezTo>
                <a:cubicBezTo>
                  <a:pt x="2309670" y="812358"/>
                  <a:pt x="2144707" y="732480"/>
                  <a:pt x="1966944" y="780783"/>
                </a:cubicBezTo>
                <a:cubicBezTo>
                  <a:pt x="1789181" y="829086"/>
                  <a:pt x="1611118" y="752553"/>
                  <a:pt x="1351555" y="780783"/>
                </a:cubicBezTo>
                <a:cubicBezTo>
                  <a:pt x="1091992" y="809013"/>
                  <a:pt x="1010214" y="752763"/>
                  <a:pt x="856943" y="780783"/>
                </a:cubicBezTo>
                <a:cubicBezTo>
                  <a:pt x="703672" y="808803"/>
                  <a:pt x="185416" y="683251"/>
                  <a:pt x="0" y="780783"/>
                </a:cubicBezTo>
                <a:cubicBezTo>
                  <a:pt x="-32733" y="634599"/>
                  <a:pt x="25436" y="520491"/>
                  <a:pt x="0" y="398199"/>
                </a:cubicBezTo>
                <a:cubicBezTo>
                  <a:pt x="-25436" y="275907"/>
                  <a:pt x="20550" y="118867"/>
                  <a:pt x="0" y="0"/>
                </a:cubicBezTo>
                <a:close/>
              </a:path>
            </a:pathLst>
          </a:custGeom>
          <a:ln>
            <a:extLst>
              <a:ext uri="{C807C97D-BFC1-408E-A445-0C87EB9F89A2}">
                <ask:lineSketchStyleProps xmlns:ask="http://schemas.microsoft.com/office/drawing/2018/sketchyshape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lang="en-US" sz="3600"/>
              <a:t>Báo hiệu</a:t>
            </a:r>
            <a:endParaRPr sz="3600"/>
          </a:p>
        </p:txBody>
      </p:sp>
      <p:sp>
        <p:nvSpPr>
          <p:cNvPr id="55" name="mmprod_anstext_10241">
            <a:extLst>
              <a:ext uri="{FF2B5EF4-FFF2-40B4-BE49-F238E27FC236}">
                <a16:creationId xmlns:a16="http://schemas.microsoft.com/office/drawing/2014/main" id="{9BD32175-3E05-4C68-B403-4E8D2F982D66}"/>
              </a:ext>
            </a:extLst>
          </p:cNvPr>
          <p:cNvSpPr txBox="1"/>
          <p:nvPr/>
        </p:nvSpPr>
        <p:spPr>
          <a:xfrm>
            <a:off x="7111378" y="2974789"/>
            <a:ext cx="4025908" cy="758568"/>
          </a:xfrm>
          <a:custGeom>
            <a:avLst/>
            <a:gdLst>
              <a:gd name="connsiteX0" fmla="*/ 0 w 4025908"/>
              <a:gd name="connsiteY0" fmla="*/ 0 h 758568"/>
              <a:gd name="connsiteX1" fmla="*/ 454352 w 4025908"/>
              <a:gd name="connsiteY1" fmla="*/ 0 h 758568"/>
              <a:gd name="connsiteX2" fmla="*/ 989223 w 4025908"/>
              <a:gd name="connsiteY2" fmla="*/ 0 h 758568"/>
              <a:gd name="connsiteX3" fmla="*/ 1644871 w 4025908"/>
              <a:gd name="connsiteY3" fmla="*/ 0 h 758568"/>
              <a:gd name="connsiteX4" fmla="*/ 2300519 w 4025908"/>
              <a:gd name="connsiteY4" fmla="*/ 0 h 758568"/>
              <a:gd name="connsiteX5" fmla="*/ 2875649 w 4025908"/>
              <a:gd name="connsiteY5" fmla="*/ 0 h 758568"/>
              <a:gd name="connsiteX6" fmla="*/ 3410519 w 4025908"/>
              <a:gd name="connsiteY6" fmla="*/ 0 h 758568"/>
              <a:gd name="connsiteX7" fmla="*/ 4025908 w 4025908"/>
              <a:gd name="connsiteY7" fmla="*/ 0 h 758568"/>
              <a:gd name="connsiteX8" fmla="*/ 4025908 w 4025908"/>
              <a:gd name="connsiteY8" fmla="*/ 394455 h 758568"/>
              <a:gd name="connsiteX9" fmla="*/ 4025908 w 4025908"/>
              <a:gd name="connsiteY9" fmla="*/ 758568 h 758568"/>
              <a:gd name="connsiteX10" fmla="*/ 3450778 w 4025908"/>
              <a:gd name="connsiteY10" fmla="*/ 758568 h 758568"/>
              <a:gd name="connsiteX11" fmla="*/ 2795130 w 4025908"/>
              <a:gd name="connsiteY11" fmla="*/ 758568 h 758568"/>
              <a:gd name="connsiteX12" fmla="*/ 2139483 w 4025908"/>
              <a:gd name="connsiteY12" fmla="*/ 758568 h 758568"/>
              <a:gd name="connsiteX13" fmla="*/ 1564353 w 4025908"/>
              <a:gd name="connsiteY13" fmla="*/ 758568 h 758568"/>
              <a:gd name="connsiteX14" fmla="*/ 1069741 w 4025908"/>
              <a:gd name="connsiteY14" fmla="*/ 758568 h 758568"/>
              <a:gd name="connsiteX15" fmla="*/ 0 w 4025908"/>
              <a:gd name="connsiteY15" fmla="*/ 758568 h 758568"/>
              <a:gd name="connsiteX16" fmla="*/ 0 w 4025908"/>
              <a:gd name="connsiteY16" fmla="*/ 379284 h 758568"/>
              <a:gd name="connsiteX17" fmla="*/ 0 w 4025908"/>
              <a:gd name="connsiteY17" fmla="*/ 0 h 75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8" h="758568" fill="none" extrusionOk="0">
                <a:moveTo>
                  <a:pt x="0" y="0"/>
                </a:moveTo>
                <a:cubicBezTo>
                  <a:pt x="196111" y="-7072"/>
                  <a:pt x="272109" y="44409"/>
                  <a:pt x="454352" y="0"/>
                </a:cubicBezTo>
                <a:cubicBezTo>
                  <a:pt x="636595" y="-44409"/>
                  <a:pt x="868761" y="292"/>
                  <a:pt x="989223" y="0"/>
                </a:cubicBezTo>
                <a:cubicBezTo>
                  <a:pt x="1109685" y="-292"/>
                  <a:pt x="1446864" y="46186"/>
                  <a:pt x="1644871" y="0"/>
                </a:cubicBezTo>
                <a:cubicBezTo>
                  <a:pt x="1842878" y="-46186"/>
                  <a:pt x="2017423" y="16404"/>
                  <a:pt x="2300519" y="0"/>
                </a:cubicBezTo>
                <a:cubicBezTo>
                  <a:pt x="2583615" y="-16404"/>
                  <a:pt x="2612587" y="29856"/>
                  <a:pt x="2875649" y="0"/>
                </a:cubicBezTo>
                <a:cubicBezTo>
                  <a:pt x="3138711" y="-29856"/>
                  <a:pt x="3272102" y="42705"/>
                  <a:pt x="3410519" y="0"/>
                </a:cubicBezTo>
                <a:cubicBezTo>
                  <a:pt x="3548936" y="-42705"/>
                  <a:pt x="3783826" y="15680"/>
                  <a:pt x="4025908" y="0"/>
                </a:cubicBezTo>
                <a:cubicBezTo>
                  <a:pt x="4050531" y="118154"/>
                  <a:pt x="3979619" y="213780"/>
                  <a:pt x="4025908" y="394455"/>
                </a:cubicBezTo>
                <a:cubicBezTo>
                  <a:pt x="4072197" y="575130"/>
                  <a:pt x="3996321" y="657378"/>
                  <a:pt x="4025908" y="758568"/>
                </a:cubicBezTo>
                <a:cubicBezTo>
                  <a:pt x="3868072" y="824478"/>
                  <a:pt x="3669412" y="730824"/>
                  <a:pt x="3450778" y="758568"/>
                </a:cubicBezTo>
                <a:cubicBezTo>
                  <a:pt x="3232144" y="786312"/>
                  <a:pt x="3017454" y="750043"/>
                  <a:pt x="2795130" y="758568"/>
                </a:cubicBezTo>
                <a:cubicBezTo>
                  <a:pt x="2572806" y="767093"/>
                  <a:pt x="2300186" y="711765"/>
                  <a:pt x="2139483" y="758568"/>
                </a:cubicBezTo>
                <a:cubicBezTo>
                  <a:pt x="1978780" y="805371"/>
                  <a:pt x="1824292" y="728833"/>
                  <a:pt x="1564353" y="758568"/>
                </a:cubicBezTo>
                <a:cubicBezTo>
                  <a:pt x="1304414" y="788303"/>
                  <a:pt x="1208236" y="752643"/>
                  <a:pt x="1069741" y="758568"/>
                </a:cubicBezTo>
                <a:cubicBezTo>
                  <a:pt x="931246" y="764493"/>
                  <a:pt x="448518" y="656974"/>
                  <a:pt x="0" y="758568"/>
                </a:cubicBezTo>
                <a:cubicBezTo>
                  <a:pt x="-11828" y="633592"/>
                  <a:pt x="36478" y="509570"/>
                  <a:pt x="0" y="379284"/>
                </a:cubicBezTo>
                <a:cubicBezTo>
                  <a:pt x="-36478" y="248998"/>
                  <a:pt x="5358" y="120322"/>
                  <a:pt x="0" y="0"/>
                </a:cubicBezTo>
                <a:close/>
              </a:path>
              <a:path w="4025908" h="758568" stroke="0" extrusionOk="0">
                <a:moveTo>
                  <a:pt x="0" y="0"/>
                </a:moveTo>
                <a:cubicBezTo>
                  <a:pt x="308404" y="-64392"/>
                  <a:pt x="445431" y="29012"/>
                  <a:pt x="655648" y="0"/>
                </a:cubicBezTo>
                <a:cubicBezTo>
                  <a:pt x="865865" y="-29012"/>
                  <a:pt x="897782" y="33117"/>
                  <a:pt x="1110000" y="0"/>
                </a:cubicBezTo>
                <a:cubicBezTo>
                  <a:pt x="1322218" y="-33117"/>
                  <a:pt x="1482233" y="22367"/>
                  <a:pt x="1725389" y="0"/>
                </a:cubicBezTo>
                <a:cubicBezTo>
                  <a:pt x="1968545" y="-22367"/>
                  <a:pt x="2140571" y="49618"/>
                  <a:pt x="2300519" y="0"/>
                </a:cubicBezTo>
                <a:cubicBezTo>
                  <a:pt x="2460467" y="-49618"/>
                  <a:pt x="2730648" y="44514"/>
                  <a:pt x="2875649" y="0"/>
                </a:cubicBezTo>
                <a:cubicBezTo>
                  <a:pt x="3020650" y="-44514"/>
                  <a:pt x="3229916" y="11444"/>
                  <a:pt x="3410519" y="0"/>
                </a:cubicBezTo>
                <a:cubicBezTo>
                  <a:pt x="3591122" y="-11444"/>
                  <a:pt x="3834361" y="66440"/>
                  <a:pt x="4025908" y="0"/>
                </a:cubicBezTo>
                <a:cubicBezTo>
                  <a:pt x="4029087" y="135081"/>
                  <a:pt x="4009611" y="201226"/>
                  <a:pt x="4025908" y="394455"/>
                </a:cubicBezTo>
                <a:cubicBezTo>
                  <a:pt x="4042205" y="587684"/>
                  <a:pt x="3997691" y="585113"/>
                  <a:pt x="4025908" y="758568"/>
                </a:cubicBezTo>
                <a:cubicBezTo>
                  <a:pt x="3833895" y="800557"/>
                  <a:pt x="3641251" y="716966"/>
                  <a:pt x="3491037" y="758568"/>
                </a:cubicBezTo>
                <a:cubicBezTo>
                  <a:pt x="3340823" y="800170"/>
                  <a:pt x="3257733" y="716104"/>
                  <a:pt x="3036685" y="758568"/>
                </a:cubicBezTo>
                <a:cubicBezTo>
                  <a:pt x="2815637" y="801032"/>
                  <a:pt x="2613440" y="726993"/>
                  <a:pt x="2461555" y="758568"/>
                </a:cubicBezTo>
                <a:cubicBezTo>
                  <a:pt x="2309670" y="790143"/>
                  <a:pt x="2144707" y="710265"/>
                  <a:pt x="1966944" y="758568"/>
                </a:cubicBezTo>
                <a:cubicBezTo>
                  <a:pt x="1789181" y="806871"/>
                  <a:pt x="1611118" y="730338"/>
                  <a:pt x="1351555" y="758568"/>
                </a:cubicBezTo>
                <a:cubicBezTo>
                  <a:pt x="1091992" y="786798"/>
                  <a:pt x="1010214" y="730548"/>
                  <a:pt x="856943" y="758568"/>
                </a:cubicBezTo>
                <a:cubicBezTo>
                  <a:pt x="703672" y="786588"/>
                  <a:pt x="185416" y="661036"/>
                  <a:pt x="0" y="758568"/>
                </a:cubicBezTo>
                <a:cubicBezTo>
                  <a:pt x="-36220" y="653632"/>
                  <a:pt x="10999" y="534563"/>
                  <a:pt x="0" y="386870"/>
                </a:cubicBezTo>
                <a:cubicBezTo>
                  <a:pt x="-10999" y="239177"/>
                  <a:pt x="1118" y="174385"/>
                  <a:pt x="0" y="0"/>
                </a:cubicBezTo>
                <a:close/>
              </a:path>
            </a:pathLst>
          </a:custGeom>
          <a:ln>
            <a:extLst>
              <a:ext uri="{C807C97D-BFC1-408E-A445-0C87EB9F89A2}">
                <ask:lineSketchStyleProps xmlns:ask="http://schemas.microsoft.com/office/drawing/2018/sketchyshape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lang="en-US" sz="3600"/>
              <a:t>Trao đổi thông tin</a:t>
            </a:r>
            <a:endParaRPr sz="3600"/>
          </a:p>
        </p:txBody>
      </p:sp>
      <p:grpSp>
        <p:nvGrpSpPr>
          <p:cNvPr id="58" name="Group 57">
            <a:extLst>
              <a:ext uri="{FF2B5EF4-FFF2-40B4-BE49-F238E27FC236}">
                <a16:creationId xmlns:a16="http://schemas.microsoft.com/office/drawing/2014/main" id="{2471D1AC-EC98-45DB-AECB-CE36956C7F8D}"/>
              </a:ext>
            </a:extLst>
          </p:cNvPr>
          <p:cNvGrpSpPr/>
          <p:nvPr/>
        </p:nvGrpSpPr>
        <p:grpSpPr>
          <a:xfrm>
            <a:off x="5541887" y="3092094"/>
            <a:ext cx="336906" cy="336906"/>
            <a:chOff x="5541887" y="3092094"/>
            <a:chExt cx="336906" cy="336906"/>
          </a:xfrm>
        </p:grpSpPr>
        <p:sp>
          <p:nvSpPr>
            <p:cNvPr id="56" name="Oval 55">
              <a:extLst>
                <a:ext uri="{FF2B5EF4-FFF2-40B4-BE49-F238E27FC236}">
                  <a16:creationId xmlns:a16="http://schemas.microsoft.com/office/drawing/2014/main" id="{DB8D4B20-2393-4EE9-A1A4-C8ECA291B90C}"/>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57" name="Oval 56">
              <a:extLst>
                <a:ext uri="{FF2B5EF4-FFF2-40B4-BE49-F238E27FC236}">
                  <a16:creationId xmlns:a16="http://schemas.microsoft.com/office/drawing/2014/main" id="{2E631050-CF29-45F6-ADCF-EA2A0BFF89E2}"/>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59" name="Group 58">
            <a:extLst>
              <a:ext uri="{FF2B5EF4-FFF2-40B4-BE49-F238E27FC236}">
                <a16:creationId xmlns:a16="http://schemas.microsoft.com/office/drawing/2014/main" id="{2E843FA9-1DFB-404E-B8B6-BF4E436D5E70}"/>
              </a:ext>
            </a:extLst>
          </p:cNvPr>
          <p:cNvGrpSpPr/>
          <p:nvPr/>
        </p:nvGrpSpPr>
        <p:grpSpPr>
          <a:xfrm>
            <a:off x="5541887" y="4464163"/>
            <a:ext cx="336906" cy="336906"/>
            <a:chOff x="5541887" y="3092094"/>
            <a:chExt cx="336906" cy="336906"/>
          </a:xfrm>
        </p:grpSpPr>
        <p:sp>
          <p:nvSpPr>
            <p:cNvPr id="60" name="Oval 59">
              <a:extLst>
                <a:ext uri="{FF2B5EF4-FFF2-40B4-BE49-F238E27FC236}">
                  <a16:creationId xmlns:a16="http://schemas.microsoft.com/office/drawing/2014/main" id="{A0894206-1E6D-4E3A-995A-0E9EED4C589C}"/>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61" name="Oval 60">
              <a:extLst>
                <a:ext uri="{FF2B5EF4-FFF2-40B4-BE49-F238E27FC236}">
                  <a16:creationId xmlns:a16="http://schemas.microsoft.com/office/drawing/2014/main" id="{8E9D4FEA-52DC-462C-A5A7-A26C59C9B50D}"/>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62" name="Group 61">
            <a:extLst>
              <a:ext uri="{FF2B5EF4-FFF2-40B4-BE49-F238E27FC236}">
                <a16:creationId xmlns:a16="http://schemas.microsoft.com/office/drawing/2014/main" id="{8EDCB002-6F64-4C7D-A0D1-F7ED8F57240D}"/>
              </a:ext>
            </a:extLst>
          </p:cNvPr>
          <p:cNvGrpSpPr/>
          <p:nvPr/>
        </p:nvGrpSpPr>
        <p:grpSpPr>
          <a:xfrm>
            <a:off x="5541887" y="5836232"/>
            <a:ext cx="336906" cy="336906"/>
            <a:chOff x="5541887" y="3092094"/>
            <a:chExt cx="336906" cy="336906"/>
          </a:xfrm>
        </p:grpSpPr>
        <p:sp>
          <p:nvSpPr>
            <p:cNvPr id="63" name="Oval 62">
              <a:extLst>
                <a:ext uri="{FF2B5EF4-FFF2-40B4-BE49-F238E27FC236}">
                  <a16:creationId xmlns:a16="http://schemas.microsoft.com/office/drawing/2014/main" id="{C21DDB7D-50BC-41AF-AE55-E84A78E350C9}"/>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64" name="Oval 63">
              <a:extLst>
                <a:ext uri="{FF2B5EF4-FFF2-40B4-BE49-F238E27FC236}">
                  <a16:creationId xmlns:a16="http://schemas.microsoft.com/office/drawing/2014/main" id="{3688EE12-E804-4DFD-8E7F-D6131AD44002}"/>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65" name="Group 64">
            <a:extLst>
              <a:ext uri="{FF2B5EF4-FFF2-40B4-BE49-F238E27FC236}">
                <a16:creationId xmlns:a16="http://schemas.microsoft.com/office/drawing/2014/main" id="{F3E14D0A-4604-4E3C-A228-BB42B6E09AF0}"/>
              </a:ext>
            </a:extLst>
          </p:cNvPr>
          <p:cNvGrpSpPr/>
          <p:nvPr/>
        </p:nvGrpSpPr>
        <p:grpSpPr>
          <a:xfrm>
            <a:off x="6699897" y="3092027"/>
            <a:ext cx="336906" cy="336906"/>
            <a:chOff x="5541887" y="3092094"/>
            <a:chExt cx="336906" cy="336906"/>
          </a:xfrm>
          <a:solidFill>
            <a:schemeClr val="accent6">
              <a:lumMod val="40000"/>
              <a:lumOff val="60000"/>
            </a:schemeClr>
          </a:solidFill>
        </p:grpSpPr>
        <p:sp>
          <p:nvSpPr>
            <p:cNvPr id="66" name="Oval 65">
              <a:extLst>
                <a:ext uri="{FF2B5EF4-FFF2-40B4-BE49-F238E27FC236}">
                  <a16:creationId xmlns:a16="http://schemas.microsoft.com/office/drawing/2014/main" id="{8A65A972-4F53-4632-B326-C08623506692}"/>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67" name="Oval 66">
              <a:extLst>
                <a:ext uri="{FF2B5EF4-FFF2-40B4-BE49-F238E27FC236}">
                  <a16:creationId xmlns:a16="http://schemas.microsoft.com/office/drawing/2014/main" id="{ED7FFA36-1780-4CD0-8C38-50E901836D60}"/>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68" name="Group 67">
            <a:extLst>
              <a:ext uri="{FF2B5EF4-FFF2-40B4-BE49-F238E27FC236}">
                <a16:creationId xmlns:a16="http://schemas.microsoft.com/office/drawing/2014/main" id="{95418866-FC17-4767-8A57-370424F9FBE4}"/>
              </a:ext>
            </a:extLst>
          </p:cNvPr>
          <p:cNvGrpSpPr/>
          <p:nvPr/>
        </p:nvGrpSpPr>
        <p:grpSpPr>
          <a:xfrm>
            <a:off x="6699897" y="4464096"/>
            <a:ext cx="336906" cy="336906"/>
            <a:chOff x="5541887" y="3092094"/>
            <a:chExt cx="336906" cy="336906"/>
          </a:xfrm>
          <a:solidFill>
            <a:schemeClr val="accent6">
              <a:lumMod val="40000"/>
              <a:lumOff val="60000"/>
            </a:schemeClr>
          </a:solidFill>
        </p:grpSpPr>
        <p:sp>
          <p:nvSpPr>
            <p:cNvPr id="69" name="Oval 68">
              <a:extLst>
                <a:ext uri="{FF2B5EF4-FFF2-40B4-BE49-F238E27FC236}">
                  <a16:creationId xmlns:a16="http://schemas.microsoft.com/office/drawing/2014/main" id="{0D3E1B0A-D9B7-45B1-8B34-68D0F551A647}"/>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70" name="Oval 69">
              <a:extLst>
                <a:ext uri="{FF2B5EF4-FFF2-40B4-BE49-F238E27FC236}">
                  <a16:creationId xmlns:a16="http://schemas.microsoft.com/office/drawing/2014/main" id="{9AF5252F-365C-41B6-85B7-52BF55C28993}"/>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71" name="Group 70">
            <a:extLst>
              <a:ext uri="{FF2B5EF4-FFF2-40B4-BE49-F238E27FC236}">
                <a16:creationId xmlns:a16="http://schemas.microsoft.com/office/drawing/2014/main" id="{7E1CB7FD-CD18-466C-A186-05AD10B3C68A}"/>
              </a:ext>
            </a:extLst>
          </p:cNvPr>
          <p:cNvGrpSpPr/>
          <p:nvPr/>
        </p:nvGrpSpPr>
        <p:grpSpPr>
          <a:xfrm>
            <a:off x="6699897" y="5836165"/>
            <a:ext cx="336906" cy="336906"/>
            <a:chOff x="5541887" y="3092094"/>
            <a:chExt cx="336906" cy="336906"/>
          </a:xfrm>
          <a:solidFill>
            <a:schemeClr val="accent6">
              <a:lumMod val="40000"/>
              <a:lumOff val="60000"/>
            </a:schemeClr>
          </a:solidFill>
        </p:grpSpPr>
        <p:sp>
          <p:nvSpPr>
            <p:cNvPr id="72" name="Oval 71">
              <a:extLst>
                <a:ext uri="{FF2B5EF4-FFF2-40B4-BE49-F238E27FC236}">
                  <a16:creationId xmlns:a16="http://schemas.microsoft.com/office/drawing/2014/main" id="{56E9559B-7F1A-4C49-AC88-724EC9594ED2}"/>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73" name="Oval 72">
              <a:extLst>
                <a:ext uri="{FF2B5EF4-FFF2-40B4-BE49-F238E27FC236}">
                  <a16:creationId xmlns:a16="http://schemas.microsoft.com/office/drawing/2014/main" id="{E9D57B89-8A77-4FA1-9F79-D7347F99C995}"/>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cxnSp>
        <p:nvCxnSpPr>
          <p:cNvPr id="75" name="Straight Connector 74">
            <a:extLst>
              <a:ext uri="{FF2B5EF4-FFF2-40B4-BE49-F238E27FC236}">
                <a16:creationId xmlns:a16="http://schemas.microsoft.com/office/drawing/2014/main" id="{9DD698F7-A7BB-44D3-8376-8BDBF86D7DD8}"/>
              </a:ext>
            </a:extLst>
          </p:cNvPr>
          <p:cNvCxnSpPr>
            <a:cxnSpLocks/>
          </p:cNvCxnSpPr>
          <p:nvPr/>
        </p:nvCxnSpPr>
        <p:spPr>
          <a:xfrm>
            <a:off x="5729759" y="3291251"/>
            <a:ext cx="1076933" cy="270960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D00F481-D828-4069-9FF4-928A5A4DD1B2}"/>
              </a:ext>
            </a:extLst>
          </p:cNvPr>
          <p:cNvCxnSpPr>
            <a:cxnSpLocks/>
          </p:cNvCxnSpPr>
          <p:nvPr/>
        </p:nvCxnSpPr>
        <p:spPr>
          <a:xfrm>
            <a:off x="5687666" y="4627141"/>
            <a:ext cx="1227178" cy="74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83266F9-60A7-4AE2-B93E-E88E89FE79A0}"/>
              </a:ext>
            </a:extLst>
          </p:cNvPr>
          <p:cNvCxnSpPr>
            <a:cxnSpLocks/>
          </p:cNvCxnSpPr>
          <p:nvPr/>
        </p:nvCxnSpPr>
        <p:spPr>
          <a:xfrm flipV="1">
            <a:off x="5706547" y="3200987"/>
            <a:ext cx="1183356" cy="282099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B062EEB-0132-4EE9-8BFF-3D5CFF3C0302}"/>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
        <p:nvSpPr>
          <p:cNvPr id="85" name="TextBox 84">
            <a:extLst>
              <a:ext uri="{FF2B5EF4-FFF2-40B4-BE49-F238E27FC236}">
                <a16:creationId xmlns:a16="http://schemas.microsoft.com/office/drawing/2014/main" id="{80A77908-1D44-448F-9ACD-8E72DC85DD04}"/>
              </a:ext>
            </a:extLst>
          </p:cNvPr>
          <p:cNvSpPr txBox="1"/>
          <p:nvPr/>
        </p:nvSpPr>
        <p:spPr>
          <a:xfrm>
            <a:off x="0" y="6488668"/>
            <a:ext cx="705642" cy="369332"/>
          </a:xfrm>
          <a:prstGeom prst="rect">
            <a:avLst/>
          </a:prstGeom>
          <a:noFill/>
        </p:spPr>
        <p:txBody>
          <a:bodyPr wrap="none" rtlCol="0">
            <a:spAutoFit/>
          </a:bodyPr>
          <a:lstStyle/>
          <a:p>
            <a:r>
              <a:rPr lang="en-US" b="0">
                <a:solidFill>
                  <a:srgbClr val="F36F63"/>
                </a:solidFill>
                <a:latin typeface="UVN Da Lat" panose="03060902030302020204" pitchFamily="66" charset="0"/>
              </a:rPr>
              <a:t>KTUTS</a:t>
            </a:r>
          </a:p>
        </p:txBody>
      </p:sp>
    </p:spTree>
    <p:extLst>
      <p:ext uri="{BB962C8B-B14F-4D97-AF65-F5344CB8AC3E}">
        <p14:creationId xmlns:p14="http://schemas.microsoft.com/office/powerpoint/2010/main" val="3042483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1000"/>
                                        <p:tgtEl>
                                          <p:spTgt spid="58"/>
                                        </p:tgtEl>
                                      </p:cBhvr>
                                    </p:animEffect>
                                    <p:anim calcmode="lin" valueType="num">
                                      <p:cBhvr>
                                        <p:cTn id="28" dur="1000" fill="hold"/>
                                        <p:tgtEl>
                                          <p:spTgt spid="58"/>
                                        </p:tgtEl>
                                        <p:attrNameLst>
                                          <p:attrName>ppt_x</p:attrName>
                                        </p:attrNameLst>
                                      </p:cBhvr>
                                      <p:tavLst>
                                        <p:tav tm="0">
                                          <p:val>
                                            <p:strVal val="#ppt_x"/>
                                          </p:val>
                                        </p:tav>
                                        <p:tav tm="100000">
                                          <p:val>
                                            <p:strVal val="#ppt_x"/>
                                          </p:val>
                                        </p:tav>
                                      </p:tavLst>
                                    </p:anim>
                                    <p:anim calcmode="lin" valueType="num">
                                      <p:cBhvr>
                                        <p:cTn id="29" dur="1000" fill="hold"/>
                                        <p:tgtEl>
                                          <p:spTgt spid="5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1000"/>
                                        <p:tgtEl>
                                          <p:spTgt spid="59"/>
                                        </p:tgtEl>
                                      </p:cBhvr>
                                    </p:animEffect>
                                    <p:anim calcmode="lin" valueType="num">
                                      <p:cBhvr>
                                        <p:cTn id="33" dur="1000" fill="hold"/>
                                        <p:tgtEl>
                                          <p:spTgt spid="59"/>
                                        </p:tgtEl>
                                        <p:attrNameLst>
                                          <p:attrName>ppt_x</p:attrName>
                                        </p:attrNameLst>
                                      </p:cBhvr>
                                      <p:tavLst>
                                        <p:tav tm="0">
                                          <p:val>
                                            <p:strVal val="#ppt_x"/>
                                          </p:val>
                                        </p:tav>
                                        <p:tav tm="100000">
                                          <p:val>
                                            <p:strVal val="#ppt_x"/>
                                          </p:val>
                                        </p:tav>
                                      </p:tavLst>
                                    </p:anim>
                                    <p:anim calcmode="lin" valueType="num">
                                      <p:cBhvr>
                                        <p:cTn id="34" dur="1000" fill="hold"/>
                                        <p:tgtEl>
                                          <p:spTgt spid="5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1000"/>
                                        <p:tgtEl>
                                          <p:spTgt spid="54"/>
                                        </p:tgtEl>
                                      </p:cBhvr>
                                    </p:animEffect>
                                    <p:anim calcmode="lin" valueType="num">
                                      <p:cBhvr>
                                        <p:cTn id="55" dur="1000" fill="hold"/>
                                        <p:tgtEl>
                                          <p:spTgt spid="54"/>
                                        </p:tgtEl>
                                        <p:attrNameLst>
                                          <p:attrName>ppt_x</p:attrName>
                                        </p:attrNameLst>
                                      </p:cBhvr>
                                      <p:tavLst>
                                        <p:tav tm="0">
                                          <p:val>
                                            <p:strVal val="#ppt_x"/>
                                          </p:val>
                                        </p:tav>
                                        <p:tav tm="100000">
                                          <p:val>
                                            <p:strVal val="#ppt_x"/>
                                          </p:val>
                                        </p:tav>
                                      </p:tavLst>
                                    </p:anim>
                                    <p:anim calcmode="lin" valueType="num">
                                      <p:cBhvr>
                                        <p:cTn id="56" dur="1000" fill="hold"/>
                                        <p:tgtEl>
                                          <p:spTgt spid="5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1000"/>
                                        <p:tgtEl>
                                          <p:spTgt spid="51"/>
                                        </p:tgtEl>
                                      </p:cBhvr>
                                    </p:animEffect>
                                    <p:anim calcmode="lin" valueType="num">
                                      <p:cBhvr>
                                        <p:cTn id="60" dur="1000" fill="hold"/>
                                        <p:tgtEl>
                                          <p:spTgt spid="51"/>
                                        </p:tgtEl>
                                        <p:attrNameLst>
                                          <p:attrName>ppt_x</p:attrName>
                                        </p:attrNameLst>
                                      </p:cBhvr>
                                      <p:tavLst>
                                        <p:tav tm="0">
                                          <p:val>
                                            <p:strVal val="#ppt_x"/>
                                          </p:val>
                                        </p:tav>
                                        <p:tav tm="100000">
                                          <p:val>
                                            <p:strVal val="#ppt_x"/>
                                          </p:val>
                                        </p:tav>
                                      </p:tavLst>
                                    </p:anim>
                                    <p:anim calcmode="lin" valueType="num">
                                      <p:cBhvr>
                                        <p:cTn id="61" dur="1000" fill="hold"/>
                                        <p:tgtEl>
                                          <p:spTgt spid="5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1000"/>
                                        <p:tgtEl>
                                          <p:spTgt spid="71"/>
                                        </p:tgtEl>
                                      </p:cBhvr>
                                    </p:animEffect>
                                    <p:anim calcmode="lin" valueType="num">
                                      <p:cBhvr>
                                        <p:cTn id="65" dur="1000" fill="hold"/>
                                        <p:tgtEl>
                                          <p:spTgt spid="71"/>
                                        </p:tgtEl>
                                        <p:attrNameLst>
                                          <p:attrName>ppt_x</p:attrName>
                                        </p:attrNameLst>
                                      </p:cBhvr>
                                      <p:tavLst>
                                        <p:tav tm="0">
                                          <p:val>
                                            <p:strVal val="#ppt_x"/>
                                          </p:val>
                                        </p:tav>
                                        <p:tav tm="100000">
                                          <p:val>
                                            <p:strVal val="#ppt_x"/>
                                          </p:val>
                                        </p:tav>
                                      </p:tavLst>
                                    </p:anim>
                                    <p:anim calcmode="lin" valueType="num">
                                      <p:cBhvr>
                                        <p:cTn id="66" dur="1000" fill="hold"/>
                                        <p:tgtEl>
                                          <p:spTgt spid="7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1000"/>
                                        <p:tgtEl>
                                          <p:spTgt spid="68"/>
                                        </p:tgtEl>
                                      </p:cBhvr>
                                    </p:animEffect>
                                    <p:anim calcmode="lin" valueType="num">
                                      <p:cBhvr>
                                        <p:cTn id="70" dur="1000" fill="hold"/>
                                        <p:tgtEl>
                                          <p:spTgt spid="68"/>
                                        </p:tgtEl>
                                        <p:attrNameLst>
                                          <p:attrName>ppt_x</p:attrName>
                                        </p:attrNameLst>
                                      </p:cBhvr>
                                      <p:tavLst>
                                        <p:tav tm="0">
                                          <p:val>
                                            <p:strVal val="#ppt_x"/>
                                          </p:val>
                                        </p:tav>
                                        <p:tav tm="100000">
                                          <p:val>
                                            <p:strVal val="#ppt_x"/>
                                          </p:val>
                                        </p:tav>
                                      </p:tavLst>
                                    </p:anim>
                                    <p:anim calcmode="lin" valueType="num">
                                      <p:cBhvr>
                                        <p:cTn id="71" dur="1000" fill="hold"/>
                                        <p:tgtEl>
                                          <p:spTgt spid="6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1000"/>
                                        <p:tgtEl>
                                          <p:spTgt spid="65"/>
                                        </p:tgtEl>
                                      </p:cBhvr>
                                    </p:animEffect>
                                    <p:anim calcmode="lin" valueType="num">
                                      <p:cBhvr>
                                        <p:cTn id="75" dur="1000" fill="hold"/>
                                        <p:tgtEl>
                                          <p:spTgt spid="65"/>
                                        </p:tgtEl>
                                        <p:attrNameLst>
                                          <p:attrName>ppt_x</p:attrName>
                                        </p:attrNameLst>
                                      </p:cBhvr>
                                      <p:tavLst>
                                        <p:tav tm="0">
                                          <p:val>
                                            <p:strVal val="#ppt_x"/>
                                          </p:val>
                                        </p:tav>
                                        <p:tav tm="100000">
                                          <p:val>
                                            <p:strVal val="#ppt_x"/>
                                          </p:val>
                                        </p:tav>
                                      </p:tavLst>
                                    </p:anim>
                                    <p:anim calcmode="lin" valueType="num">
                                      <p:cBhvr>
                                        <p:cTn id="7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wipe(up)">
                                      <p:cBhvr>
                                        <p:cTn id="81" dur="500"/>
                                        <p:tgtEl>
                                          <p:spTgt spid="75"/>
                                        </p:tgtEl>
                                      </p:cBhvr>
                                    </p:animEffec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wipe(left)">
                                      <p:cBhvr>
                                        <p:cTn id="86" dur="500"/>
                                        <p:tgtEl>
                                          <p:spTgt spid="78"/>
                                        </p:tgtEl>
                                      </p:cBhvr>
                                    </p:animEffect>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wipe(down)">
                                      <p:cBhvr>
                                        <p:cTn id="91" dur="500"/>
                                        <p:tgtEl>
                                          <p:spTgt spid="80"/>
                                        </p:tgtEl>
                                      </p:cBhvr>
                                    </p:animEffec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1" grpId="0" animBg="1"/>
      <p:bldP spid="52" grpId="0" animBg="1"/>
      <p:bldP spid="53" grpId="0" animBg="1"/>
      <p:bldP spid="54"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endParaRPr lang="th-TH" dirty="0"/>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endParaRPr lang="th-TH" dirty="0"/>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endParaRPr lang="th-TH"/>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sp>
        <p:nvSpPr>
          <p:cNvPr id="85" name="Rectangle 84">
            <a:extLst>
              <a:ext uri="{FF2B5EF4-FFF2-40B4-BE49-F238E27FC236}">
                <a16:creationId xmlns:a16="http://schemas.microsoft.com/office/drawing/2014/main" id="{6159AC4C-2860-4C8B-90E3-34CE7F104E77}"/>
              </a:ext>
            </a:extLst>
          </p:cNvPr>
          <p:cNvSpPr/>
          <p:nvPr/>
        </p:nvSpPr>
        <p:spPr>
          <a:xfrm>
            <a:off x="4535940" y="4509801"/>
            <a:ext cx="5249841"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8700" dirty="0">
              <a:solidFill>
                <a:srgbClr val="FDDACA"/>
              </a:solidFill>
              <a:latin typeface="Arial Rounded MT Bold" panose="020F0704030504030204" pitchFamily="34" charset="0"/>
              <a:ea typeface="Adobe Gothic Std B" panose="020B0800000000000000" pitchFamily="34" charset="-128"/>
            </a:endParaRPr>
          </a:p>
        </p:txBody>
      </p:sp>
      <p:grpSp>
        <p:nvGrpSpPr>
          <p:cNvPr id="86" name="Group 85">
            <a:extLst>
              <a:ext uri="{FF2B5EF4-FFF2-40B4-BE49-F238E27FC236}">
                <a16:creationId xmlns:a16="http://schemas.microsoft.com/office/drawing/2014/main" id="{B843678C-EAF8-44A7-AA33-3C9B0D2F2C09}"/>
              </a:ext>
            </a:extLst>
          </p:cNvPr>
          <p:cNvGrpSpPr/>
          <p:nvPr/>
        </p:nvGrpSpPr>
        <p:grpSpPr>
          <a:xfrm>
            <a:off x="4112411" y="2215877"/>
            <a:ext cx="6644865" cy="1636061"/>
            <a:chOff x="3789317" y="3185945"/>
            <a:chExt cx="6644865" cy="1636061"/>
          </a:xfrm>
        </p:grpSpPr>
        <p:sp>
          <p:nvSpPr>
            <p:cNvPr id="87" name="Rectangle 86">
              <a:extLst>
                <a:ext uri="{FF2B5EF4-FFF2-40B4-BE49-F238E27FC236}">
                  <a16:creationId xmlns:a16="http://schemas.microsoft.com/office/drawing/2014/main" id="{3812E592-43AF-474C-A5E1-2C460F9D7EAF}"/>
                </a:ext>
              </a:extLst>
            </p:cNvPr>
            <p:cNvSpPr/>
            <p:nvPr/>
          </p:nvSpPr>
          <p:spPr>
            <a:xfrm>
              <a:off x="3789317" y="3185945"/>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lumMod val="20000"/>
                      <a:lumOff val="80000"/>
                    </a:schemeClr>
                  </a:solidFill>
                  <a:latin typeface="UTM Duepuntozero" panose="02040603050506020204" pitchFamily="18" charset="0"/>
                </a:rPr>
                <a:t>Vận dụng</a:t>
              </a:r>
              <a:endParaRPr lang="th-TH" sz="13800" b="1" dirty="0">
                <a:solidFill>
                  <a:schemeClr val="tx1">
                    <a:lumMod val="20000"/>
                    <a:lumOff val="80000"/>
                  </a:schemeClr>
                </a:solidFill>
                <a:latin typeface="UTM Duepuntozero" panose="02040603050506020204" pitchFamily="18" charset="0"/>
              </a:endParaRPr>
            </a:p>
          </p:txBody>
        </p:sp>
        <p:sp>
          <p:nvSpPr>
            <p:cNvPr id="88" name="Rectangle 87">
              <a:extLst>
                <a:ext uri="{FF2B5EF4-FFF2-40B4-BE49-F238E27FC236}">
                  <a16:creationId xmlns:a16="http://schemas.microsoft.com/office/drawing/2014/main" id="{B9C7A7FA-D5BF-4ADC-87A9-2AD12DE15FB4}"/>
                </a:ext>
              </a:extLst>
            </p:cNvPr>
            <p:cNvSpPr/>
            <p:nvPr/>
          </p:nvSpPr>
          <p:spPr>
            <a:xfrm>
              <a:off x="3885063" y="3202681"/>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solidFill>
                  <a:latin typeface="UTM Duepuntozero" panose="02040603050506020204" pitchFamily="18" charset="0"/>
                </a:rPr>
                <a:t>Vận dụng</a:t>
              </a:r>
              <a:endParaRPr lang="th-TH" sz="13800" b="1" dirty="0">
                <a:solidFill>
                  <a:schemeClr val="tx1"/>
                </a:solidFill>
                <a:latin typeface="UTM Duepuntozero" panose="02040603050506020204" pitchFamily="18" charset="0"/>
              </a:endParaRPr>
            </a:p>
          </p:txBody>
        </p:sp>
      </p:grpSp>
      <p:sp>
        <p:nvSpPr>
          <p:cNvPr id="89" name="TextBox 88">
            <a:extLst>
              <a:ext uri="{FF2B5EF4-FFF2-40B4-BE49-F238E27FC236}">
                <a16:creationId xmlns:a16="http://schemas.microsoft.com/office/drawing/2014/main" id="{B8EE34DB-81AF-4D0E-8C46-0D232F88592E}"/>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
        <p:nvSpPr>
          <p:cNvPr id="90" name="TextBox 89">
            <a:extLst>
              <a:ext uri="{FF2B5EF4-FFF2-40B4-BE49-F238E27FC236}">
                <a16:creationId xmlns:a16="http://schemas.microsoft.com/office/drawing/2014/main" id="{231874E4-BE6E-406A-A7D8-5EDEB40416B1}"/>
              </a:ext>
            </a:extLst>
          </p:cNvPr>
          <p:cNvSpPr txBox="1"/>
          <p:nvPr/>
        </p:nvSpPr>
        <p:spPr>
          <a:xfrm>
            <a:off x="0" y="6488668"/>
            <a:ext cx="705642" cy="369332"/>
          </a:xfrm>
          <a:prstGeom prst="rect">
            <a:avLst/>
          </a:prstGeom>
          <a:noFill/>
        </p:spPr>
        <p:txBody>
          <a:bodyPr wrap="none" rtlCol="0">
            <a:spAutoFit/>
          </a:bodyPr>
          <a:lstStyle/>
          <a:p>
            <a:r>
              <a:rPr lang="en-US" b="0">
                <a:solidFill>
                  <a:srgbClr val="F36F63"/>
                </a:solidFill>
                <a:latin typeface="UVN Da Lat" panose="03060902030302020204" pitchFamily="66" charset="0"/>
              </a:rPr>
              <a:t>KTUTS</a:t>
            </a:r>
          </a:p>
        </p:txBody>
      </p:sp>
    </p:spTree>
    <p:extLst>
      <p:ext uri="{BB962C8B-B14F-4D97-AF65-F5344CB8AC3E}">
        <p14:creationId xmlns:p14="http://schemas.microsoft.com/office/powerpoint/2010/main" val="3393282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anim calcmode="lin" valueType="num">
                                      <p:cBhvr>
                                        <p:cTn id="8" dur="1000" fill="hold"/>
                                        <p:tgtEl>
                                          <p:spTgt spid="86"/>
                                        </p:tgtEl>
                                        <p:attrNameLst>
                                          <p:attrName>ppt_x</p:attrName>
                                        </p:attrNameLst>
                                      </p:cBhvr>
                                      <p:tavLst>
                                        <p:tav tm="0">
                                          <p:val>
                                            <p:strVal val="#ppt_x"/>
                                          </p:val>
                                        </p:tav>
                                        <p:tav tm="100000">
                                          <p:val>
                                            <p:strVal val="#ppt_x"/>
                                          </p:val>
                                        </p:tav>
                                      </p:tavLst>
                                    </p:anim>
                                    <p:anim calcmode="lin" valueType="num">
                                      <p:cBhvr>
                                        <p:cTn id="9"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a:extLst>
              <a:ext uri="{FF2B5EF4-FFF2-40B4-BE49-F238E27FC236}">
                <a16:creationId xmlns:a16="http://schemas.microsoft.com/office/drawing/2014/main" id="{F3BEB5F0-4F03-4DA2-ADF1-1C133BB482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84129" cy="2034073"/>
          </a:xfrm>
          <a:prstGeom prst="rect">
            <a:avLst/>
          </a:prstGeom>
        </p:spPr>
      </p:pic>
      <p:pic>
        <p:nvPicPr>
          <p:cNvPr id="53" name="图片 52">
            <a:extLst>
              <a:ext uri="{FF2B5EF4-FFF2-40B4-BE49-F238E27FC236}">
                <a16:creationId xmlns:a16="http://schemas.microsoft.com/office/drawing/2014/main" id="{82430B2C-0356-4C69-A8B7-8E991F3BA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26767"/>
            <a:ext cx="12206750" cy="2631233"/>
          </a:xfrm>
          <a:prstGeom prst="rect">
            <a:avLst/>
          </a:prstGeom>
        </p:spPr>
      </p:pic>
      <p:sp>
        <p:nvSpPr>
          <p:cNvPr id="15" name="矩形 9">
            <a:extLst>
              <a:ext uri="{FF2B5EF4-FFF2-40B4-BE49-F238E27FC236}">
                <a16:creationId xmlns:a16="http://schemas.microsoft.com/office/drawing/2014/main" id="{2B678E27-6F8C-470B-A30D-D000F12D76A6}"/>
              </a:ext>
            </a:extLst>
          </p:cNvPr>
          <p:cNvSpPr/>
          <p:nvPr/>
        </p:nvSpPr>
        <p:spPr>
          <a:xfrm>
            <a:off x="1661708" y="1931447"/>
            <a:ext cx="9361891" cy="2800767"/>
          </a:xfrm>
          <a:prstGeom prst="rect">
            <a:avLst/>
          </a:prstGeom>
          <a:noFill/>
        </p:spPr>
        <p:txBody>
          <a:bodyPr wrap="square">
            <a:spAutoFit/>
          </a:bodyPr>
          <a:lstStyle/>
          <a:p>
            <a:pPr algn="ctr" defTabSz="914377"/>
            <a:r>
              <a:rPr lang="en-US" altLang="zh-CN" sz="8800" b="1" dirty="0" err="1">
                <a:solidFill>
                  <a:schemeClr val="accent6">
                    <a:lumMod val="50000"/>
                  </a:schemeClr>
                </a:solidFill>
                <a:latin typeface="UTM Futura Extra" panose="02040603050506020204" pitchFamily="18" charset="0"/>
                <a:ea typeface="Tahoma" panose="020B0604030504040204" pitchFamily="34" charset="0"/>
                <a:cs typeface="Tahoma" panose="020B0604030504040204" pitchFamily="34" charset="0"/>
                <a:sym typeface="微软雅黑" panose="020B0503020204020204" pitchFamily="34" charset="-122"/>
              </a:rPr>
              <a:t>Chúc</a:t>
            </a:r>
            <a:r>
              <a:rPr lang="en-US" altLang="zh-CN" sz="8800" b="1" dirty="0">
                <a:solidFill>
                  <a:schemeClr val="accent6">
                    <a:lumMod val="50000"/>
                  </a:schemeClr>
                </a:solidFill>
                <a:latin typeface="UTM Futura Extra" panose="02040603050506020204" pitchFamily="18" charset="0"/>
                <a:ea typeface="Tahoma" panose="020B0604030504040204" pitchFamily="34" charset="0"/>
                <a:cs typeface="Tahoma" panose="020B0604030504040204" pitchFamily="34" charset="0"/>
                <a:sym typeface="微软雅黑" panose="020B0503020204020204" pitchFamily="34" charset="-122"/>
              </a:rPr>
              <a:t> </a:t>
            </a:r>
            <a:r>
              <a:rPr lang="en-US" altLang="zh-CN" sz="8800" b="1" dirty="0" err="1">
                <a:solidFill>
                  <a:schemeClr val="accent6">
                    <a:lumMod val="50000"/>
                  </a:schemeClr>
                </a:solidFill>
                <a:latin typeface="UTM Futura Extra" panose="02040603050506020204" pitchFamily="18" charset="0"/>
                <a:ea typeface="Tahoma" panose="020B0604030504040204" pitchFamily="34" charset="0"/>
                <a:cs typeface="Tahoma" panose="020B0604030504040204" pitchFamily="34" charset="0"/>
                <a:sym typeface="微软雅黑" panose="020B0503020204020204" pitchFamily="34" charset="-122"/>
              </a:rPr>
              <a:t>các</a:t>
            </a:r>
            <a:r>
              <a:rPr lang="en-US" altLang="zh-CN" sz="8800" b="1" dirty="0">
                <a:solidFill>
                  <a:schemeClr val="accent6">
                    <a:lumMod val="50000"/>
                  </a:schemeClr>
                </a:solidFill>
                <a:latin typeface="UTM Futura Extra" panose="02040603050506020204" pitchFamily="18" charset="0"/>
                <a:ea typeface="Tahoma" panose="020B0604030504040204" pitchFamily="34" charset="0"/>
                <a:cs typeface="Tahoma" panose="020B0604030504040204" pitchFamily="34" charset="0"/>
                <a:sym typeface="微软雅黑" panose="020B0503020204020204" pitchFamily="34" charset="-122"/>
              </a:rPr>
              <a:t> </a:t>
            </a:r>
            <a:r>
              <a:rPr lang="en-US" altLang="zh-CN" sz="8800" b="1" dirty="0" err="1">
                <a:solidFill>
                  <a:schemeClr val="accent6">
                    <a:lumMod val="50000"/>
                  </a:schemeClr>
                </a:solidFill>
                <a:latin typeface="UTM Futura Extra" panose="02040603050506020204" pitchFamily="18" charset="0"/>
                <a:ea typeface="Tahoma" panose="020B0604030504040204" pitchFamily="34" charset="0"/>
                <a:cs typeface="Tahoma" panose="020B0604030504040204" pitchFamily="34" charset="0"/>
                <a:sym typeface="微软雅黑" panose="020B0503020204020204" pitchFamily="34" charset="-122"/>
              </a:rPr>
              <a:t>em</a:t>
            </a:r>
            <a:r>
              <a:rPr lang="en-US" altLang="zh-CN" sz="8800" b="1" dirty="0">
                <a:solidFill>
                  <a:schemeClr val="accent6">
                    <a:lumMod val="50000"/>
                  </a:schemeClr>
                </a:solidFill>
                <a:latin typeface="UTM Futura Extra" panose="02040603050506020204" pitchFamily="18" charset="0"/>
                <a:ea typeface="Tahoma" panose="020B0604030504040204" pitchFamily="34" charset="0"/>
                <a:cs typeface="Tahoma" panose="020B0604030504040204" pitchFamily="34" charset="0"/>
                <a:sym typeface="微软雅黑" panose="020B0503020204020204" pitchFamily="34" charset="-122"/>
              </a:rPr>
              <a:t> </a:t>
            </a:r>
            <a:r>
              <a:rPr lang="en-US" altLang="zh-CN" sz="8800" b="1" dirty="0" err="1">
                <a:solidFill>
                  <a:schemeClr val="accent6">
                    <a:lumMod val="50000"/>
                  </a:schemeClr>
                </a:solidFill>
                <a:latin typeface="UTM Futura Extra" panose="02040603050506020204" pitchFamily="18" charset="0"/>
                <a:ea typeface="Tahoma" panose="020B0604030504040204" pitchFamily="34" charset="0"/>
                <a:cs typeface="Tahoma" panose="020B0604030504040204" pitchFamily="34" charset="0"/>
                <a:sym typeface="微软雅黑" panose="020B0503020204020204" pitchFamily="34" charset="-122"/>
              </a:rPr>
              <a:t>học</a:t>
            </a:r>
            <a:r>
              <a:rPr lang="en-US" altLang="zh-CN" sz="8800" b="1" dirty="0">
                <a:solidFill>
                  <a:schemeClr val="accent6">
                    <a:lumMod val="50000"/>
                  </a:schemeClr>
                </a:solidFill>
                <a:latin typeface="UTM Futura Extra" panose="02040603050506020204" pitchFamily="18" charset="0"/>
                <a:ea typeface="Tahoma" panose="020B0604030504040204" pitchFamily="34" charset="0"/>
                <a:cs typeface="Tahoma" panose="020B0604030504040204" pitchFamily="34" charset="0"/>
                <a:sym typeface="微软雅黑" panose="020B0503020204020204" pitchFamily="34" charset="-122"/>
              </a:rPr>
              <a:t> </a:t>
            </a:r>
            <a:r>
              <a:rPr lang="en-US" altLang="zh-CN" sz="8800" b="1" dirty="0" err="1">
                <a:solidFill>
                  <a:schemeClr val="accent6">
                    <a:lumMod val="50000"/>
                  </a:schemeClr>
                </a:solidFill>
                <a:latin typeface="UTM Futura Extra" panose="02040603050506020204" pitchFamily="18" charset="0"/>
                <a:ea typeface="Tahoma" panose="020B0604030504040204" pitchFamily="34" charset="0"/>
                <a:cs typeface="Tahoma" panose="020B0604030504040204" pitchFamily="34" charset="0"/>
                <a:sym typeface="微软雅黑" panose="020B0503020204020204" pitchFamily="34" charset="-122"/>
              </a:rPr>
              <a:t>tốt</a:t>
            </a:r>
            <a:r>
              <a:rPr lang="en-US" altLang="zh-CN" sz="8800" b="1" dirty="0">
                <a:solidFill>
                  <a:schemeClr val="accent6">
                    <a:lumMod val="50000"/>
                  </a:schemeClr>
                </a:solidFill>
                <a:latin typeface="UTM Futura Extra" panose="02040603050506020204" pitchFamily="18" charset="0"/>
                <a:ea typeface="Tahoma" panose="020B0604030504040204" pitchFamily="34" charset="0"/>
                <a:cs typeface="Tahoma" panose="020B0604030504040204" pitchFamily="34" charset="0"/>
                <a:sym typeface="微软雅黑" panose="020B0503020204020204" pitchFamily="34" charset="-122"/>
              </a:rPr>
              <a:t>.</a:t>
            </a:r>
          </a:p>
        </p:txBody>
      </p:sp>
    </p:spTree>
    <p:extLst>
      <p:ext uri="{BB962C8B-B14F-4D97-AF65-F5344CB8AC3E}">
        <p14:creationId xmlns:p14="http://schemas.microsoft.com/office/powerpoint/2010/main" val="211964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0B597-478E-1E6C-12CA-0B4AB6F6AA65}"/>
              </a:ext>
            </a:extLst>
          </p:cNvPr>
          <p:cNvSpPr>
            <a:spLocks noGrp="1"/>
          </p:cNvSpPr>
          <p:nvPr>
            <p:ph type="title"/>
          </p:nvPr>
        </p:nvSpPr>
        <p:spPr/>
        <p:txBody>
          <a:bodyPr/>
          <a:lstStyle/>
          <a:p>
            <a:pPr algn="ctr"/>
            <a:r>
              <a:rPr lang="en-US" b="1" dirty="0">
                <a:solidFill>
                  <a:srgbClr val="121212"/>
                </a:solidFill>
              </a:rPr>
              <a:t>YÊU CẦU CẦN ĐẠT</a:t>
            </a:r>
          </a:p>
        </p:txBody>
      </p:sp>
      <p:sp>
        <p:nvSpPr>
          <p:cNvPr id="3" name="Content Placeholder 2">
            <a:extLst>
              <a:ext uri="{FF2B5EF4-FFF2-40B4-BE49-F238E27FC236}">
                <a16:creationId xmlns:a16="http://schemas.microsoft.com/office/drawing/2014/main" id="{45AF310A-E0DB-AFD9-1B3E-61FF2FBC94B5}"/>
              </a:ext>
            </a:extLst>
          </p:cNvPr>
          <p:cNvSpPr>
            <a:spLocks noGrp="1"/>
          </p:cNvSpPr>
          <p:nvPr>
            <p:ph idx="1"/>
          </p:nvPr>
        </p:nvSpPr>
        <p:spPr/>
        <p:txBody>
          <a:bodyPr/>
          <a:lstStyle/>
          <a:p>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3200" dirty="0">
              <a:solidFill>
                <a:srgbClr val="121212"/>
              </a:solidFill>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thanh</a:t>
            </a:r>
            <a:endParaRPr lang="en-US" sz="3200" dirty="0">
              <a:solidFill>
                <a:srgbClr val="121212"/>
              </a:solidFill>
              <a:effectLst/>
              <a:latin typeface=".VnTime" panose="020B7200000000000000" pitchFamily="34" charset="0"/>
              <a:ea typeface="Times New Roman" panose="02020603050405020304" pitchFamily="18" charset="0"/>
              <a:cs typeface="Times New Roman" panose="02020603050405020304" pitchFamily="18" charset="0"/>
            </a:endParaRPr>
          </a:p>
          <a:p>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121212"/>
                </a:solidFill>
                <a:effectLst/>
                <a:latin typeface="Times New Roman" panose="02020603050405020304" pitchFamily="18" charset="0"/>
                <a:ea typeface="Times New Roman" panose="02020603050405020304" pitchFamily="18" charset="0"/>
                <a:cs typeface="Times New Roman" panose="02020603050405020304" pitchFamily="18" charset="0"/>
              </a:rPr>
              <a:t>mình</a:t>
            </a:r>
            <a:endParaRPr lang="en-US" sz="3200" dirty="0">
              <a:solidFill>
                <a:srgbClr val="121212"/>
              </a:solidFill>
              <a:effectLst/>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89309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3" name="mmprod_title">
            <a:extLst>
              <a:ext uri="{FF2B5EF4-FFF2-40B4-BE49-F238E27FC236}">
                <a16:creationId xmlns:a16="http://schemas.microsoft.com/office/drawing/2014/main" id="{488D1230-BDEB-469E-AEA0-8449E10D2AC1}"/>
              </a:ext>
            </a:extLst>
          </p:cNvPr>
          <p:cNvSpPr>
            <a:spLocks noGrp="1"/>
          </p:cNvSpPr>
          <p:nvPr/>
        </p:nvSpPr>
        <p:spPr>
          <a:xfrm>
            <a:off x="256923" y="0"/>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lang="en-US" sz="4000">
                <a:solidFill>
                  <a:schemeClr val="tx1">
                    <a:lumMod val="50000"/>
                  </a:schemeClr>
                </a:solidFill>
                <a:latin typeface="Arial" panose="020B0604020202020204" pitchFamily="34" charset="0"/>
                <a:cs typeface="Arial" panose="020B0604020202020204" pitchFamily="34" charset="0"/>
              </a:rPr>
              <a:t>Em hãy quan sát những hình sau và cho biết âm thanh có vai trò gì trong cuộc sống?</a:t>
            </a:r>
            <a:endParaRPr sz="4000">
              <a:solidFill>
                <a:schemeClr val="tx1">
                  <a:lumMod val="50000"/>
                </a:schemeClr>
              </a:solidFill>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F0A5AD3B-D6B4-445A-9331-825EB986DF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636" y="1555315"/>
            <a:ext cx="8876725" cy="5302685"/>
          </a:xfrm>
          <a:prstGeom prst="rect">
            <a:avLst/>
          </a:prstGeom>
        </p:spPr>
      </p:pic>
      <p:pic>
        <p:nvPicPr>
          <p:cNvPr id="6" name="Picture 5">
            <a:extLst>
              <a:ext uri="{FF2B5EF4-FFF2-40B4-BE49-F238E27FC236}">
                <a16:creationId xmlns:a16="http://schemas.microsoft.com/office/drawing/2014/main" id="{D1DE4456-EFC9-4B3B-A76E-74637782C0FA}"/>
              </a:ext>
            </a:extLst>
          </p:cNvPr>
          <p:cNvPicPr>
            <a:picLocks noChangeAspect="1"/>
          </p:cNvPicPr>
          <p:nvPr/>
        </p:nvPicPr>
        <p:blipFill>
          <a:blip r:embed="rId5" cstate="hqprint">
            <a:extLst>
              <a:ext uri="{28A0092B-C50C-407E-A947-70E740481C1C}">
                <a14:useLocalDpi xmlns:a14="http://schemas.microsoft.com/office/drawing/2010/main" val="0"/>
              </a:ext>
            </a:extLst>
          </a:blip>
          <a:srcRect t="14054" b="14054"/>
          <a:stretch/>
        </p:blipFill>
        <p:spPr>
          <a:xfrm>
            <a:off x="1966227" y="1775011"/>
            <a:ext cx="8235607" cy="3947726"/>
          </a:xfrm>
          <a:prstGeom prst="roundRect">
            <a:avLst>
              <a:gd name="adj" fmla="val 20813"/>
            </a:avLst>
          </a:prstGeom>
          <a:solidFill>
            <a:srgbClr val="FFFFFF">
              <a:shade val="85000"/>
            </a:srgbClr>
          </a:solidFill>
          <a:ln w="57150">
            <a:solidFill>
              <a:srgbClr val="29595E"/>
            </a:solidFill>
          </a:ln>
          <a:effectLst/>
        </p:spPr>
      </p:pic>
      <p:sp>
        <p:nvSpPr>
          <p:cNvPr id="7" name="TextBox 6">
            <a:extLst>
              <a:ext uri="{FF2B5EF4-FFF2-40B4-BE49-F238E27FC236}">
                <a16:creationId xmlns:a16="http://schemas.microsoft.com/office/drawing/2014/main" id="{A3B69882-BDC6-4ECC-8553-61CAF042B630}"/>
              </a:ext>
            </a:extLst>
          </p:cNvPr>
          <p:cNvSpPr txBox="1"/>
          <p:nvPr/>
        </p:nvSpPr>
        <p:spPr>
          <a:xfrm>
            <a:off x="10294860" y="14233"/>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
        <p:nvSpPr>
          <p:cNvPr id="8" name="TextBox 7">
            <a:extLst>
              <a:ext uri="{FF2B5EF4-FFF2-40B4-BE49-F238E27FC236}">
                <a16:creationId xmlns:a16="http://schemas.microsoft.com/office/drawing/2014/main" id="{15E5806B-DF37-4FAD-818A-73CF9A2CA814}"/>
              </a:ext>
            </a:extLst>
          </p:cNvPr>
          <p:cNvSpPr txBox="1"/>
          <p:nvPr/>
        </p:nvSpPr>
        <p:spPr>
          <a:xfrm>
            <a:off x="0" y="6488668"/>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156872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3" name="mmprod_title">
            <a:extLst>
              <a:ext uri="{FF2B5EF4-FFF2-40B4-BE49-F238E27FC236}">
                <a16:creationId xmlns:a16="http://schemas.microsoft.com/office/drawing/2014/main" id="{488D1230-BDEB-469E-AEA0-8449E10D2AC1}"/>
              </a:ext>
            </a:extLst>
          </p:cNvPr>
          <p:cNvSpPr>
            <a:spLocks noGrp="1"/>
          </p:cNvSpPr>
          <p:nvPr/>
        </p:nvSpPr>
        <p:spPr>
          <a:xfrm>
            <a:off x="256923" y="0"/>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lang="en-US" sz="4000">
                <a:solidFill>
                  <a:schemeClr val="tx1">
                    <a:lumMod val="50000"/>
                  </a:schemeClr>
                </a:solidFill>
                <a:latin typeface="Arial" panose="020B0604020202020204" pitchFamily="34" charset="0"/>
                <a:cs typeface="Arial" panose="020B0604020202020204" pitchFamily="34" charset="0"/>
              </a:rPr>
              <a:t>Em hãy quan sát những hình sau và cho biết âm thanh có vai trò gì trong cuộc sống?</a:t>
            </a:r>
            <a:endParaRPr sz="4000">
              <a:solidFill>
                <a:schemeClr val="tx1">
                  <a:lumMod val="50000"/>
                </a:schemeClr>
              </a:solidFill>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F0A5AD3B-D6B4-445A-9331-825EB986DF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636" y="1555315"/>
            <a:ext cx="8876725" cy="5302685"/>
          </a:xfrm>
          <a:prstGeom prst="rect">
            <a:avLst/>
          </a:prstGeom>
        </p:spPr>
      </p:pic>
      <p:pic>
        <p:nvPicPr>
          <p:cNvPr id="6" name="Picture 5">
            <a:extLst>
              <a:ext uri="{FF2B5EF4-FFF2-40B4-BE49-F238E27FC236}">
                <a16:creationId xmlns:a16="http://schemas.microsoft.com/office/drawing/2014/main" id="{D1DE4456-EFC9-4B3B-A76E-74637782C0F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45" t="30676" r="145" b="9474"/>
          <a:stretch/>
        </p:blipFill>
        <p:spPr>
          <a:xfrm>
            <a:off x="1966227" y="1775011"/>
            <a:ext cx="8235607" cy="3947726"/>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279924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lumMod val="75000"/>
                  </a:schemeClr>
                </a:solidFill>
              </a:rPr>
              <a:t>Hãy kể thêm những âm thanh mà em thích?</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C56460-8354-4E72-80F7-F8D95EAB9E06}"/>
              </a:ext>
            </a:extLst>
          </p:cNvPr>
          <p:cNvPicPr>
            <a:picLocks noChangeAspect="1"/>
          </p:cNvPicPr>
          <p:nvPr/>
        </p:nvPicPr>
        <p:blipFill>
          <a:blip r:embed="rId2" cstate="hqprint">
            <a:extLst>
              <a:ext uri="{28A0092B-C50C-407E-A947-70E740481C1C}">
                <a14:useLocalDpi xmlns:a14="http://schemas.microsoft.com/office/drawing/2010/main" val="0"/>
              </a:ext>
            </a:extLst>
          </a:blip>
          <a:srcRect t="14054" b="14054"/>
          <a:stretch/>
        </p:blipFill>
        <p:spPr>
          <a:xfrm>
            <a:off x="298791" y="412376"/>
            <a:ext cx="5507695" cy="3016624"/>
          </a:xfrm>
          <a:prstGeom prst="roundRect">
            <a:avLst>
              <a:gd name="adj" fmla="val 20813"/>
            </a:avLst>
          </a:prstGeom>
          <a:solidFill>
            <a:srgbClr val="FFFFFF">
              <a:shade val="85000"/>
            </a:srgbClr>
          </a:solidFill>
          <a:ln w="57150">
            <a:solidFill>
              <a:srgbClr val="29595E"/>
            </a:solidFill>
          </a:ln>
          <a:effectLst/>
        </p:spPr>
      </p:pic>
      <p:pic>
        <p:nvPicPr>
          <p:cNvPr id="16" name="Picture 15" descr="A picture containing toy, doll, vector graphics&#10;&#10;Description automatically generated">
            <a:extLst>
              <a:ext uri="{FF2B5EF4-FFF2-40B4-BE49-F238E27FC236}">
                <a16:creationId xmlns:a16="http://schemas.microsoft.com/office/drawing/2014/main" id="{6EEA09E1-712C-42EC-B455-16126DCD5657}"/>
              </a:ext>
            </a:extLst>
          </p:cNvPr>
          <p:cNvPicPr>
            <a:picLocks noChangeAspect="1"/>
          </p:cNvPicPr>
          <p:nvPr/>
        </p:nvPicPr>
        <p:blipFill rotWithShape="1">
          <a:blip r:embed="rId3">
            <a:extLst>
              <a:ext uri="{28A0092B-C50C-407E-A947-70E740481C1C}">
                <a14:useLocalDpi xmlns:a14="http://schemas.microsoft.com/office/drawing/2010/main" val="0"/>
              </a:ext>
            </a:extLst>
          </a:blip>
          <a:srcRect t="20083"/>
          <a:stretch/>
        </p:blipFill>
        <p:spPr>
          <a:xfrm>
            <a:off x="298791" y="3643732"/>
            <a:ext cx="4560079" cy="3214267"/>
          </a:xfrm>
          <a:prstGeom prst="rect">
            <a:avLst/>
          </a:prstGeom>
        </p:spPr>
      </p:pic>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444900" cy="830997"/>
            </a:xfrm>
            <a:prstGeom prst="rect">
              <a:avLst/>
            </a:prstGeom>
            <a:noFill/>
          </p:spPr>
          <p:txBody>
            <a:bodyPr wrap="none" rtlCol="0">
              <a:spAutoFit/>
            </a:bodyPr>
            <a:lstStyle/>
            <a:p>
              <a:r>
                <a:rPr lang="en-US" sz="4800" b="1">
                  <a:solidFill>
                    <a:srgbClr val="121212"/>
                  </a:solidFill>
                  <a:latin typeface="Arial" panose="020B0604020202020204" pitchFamily="34" charset="0"/>
                  <a:cs typeface="Arial" panose="020B0604020202020204" pitchFamily="34" charset="0"/>
                </a:rPr>
                <a:t>Học tập</a:t>
              </a: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78474" y="3423388"/>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554545"/>
            </a:xfrm>
            <a:prstGeom prst="rect">
              <a:avLst/>
            </a:prstGeom>
            <a:noFill/>
          </p:spPr>
          <p:txBody>
            <a:bodyPr wrap="square" rtlCol="0">
              <a:spAutoFit/>
            </a:bodyPr>
            <a:lstStyle/>
            <a:p>
              <a:pPr algn="just"/>
              <a:r>
                <a:rPr lang="en-US" sz="4000" b="1">
                  <a:solidFill>
                    <a:srgbClr val="121212"/>
                  </a:solidFill>
                </a:rPr>
                <a:t>Tiếng giảng bài, thuyết trình, đọc bài, phát biểu ý kiến, thảo luận nhóm,…</a:t>
              </a:r>
            </a:p>
          </p:txBody>
        </p:sp>
      </p:grpSp>
    </p:spTree>
    <p:extLst>
      <p:ext uri="{BB962C8B-B14F-4D97-AF65-F5344CB8AC3E}">
        <p14:creationId xmlns:p14="http://schemas.microsoft.com/office/powerpoint/2010/main" val="20805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666483" y="1901913"/>
            <a:ext cx="8824879" cy="1384995"/>
          </a:xfrm>
          <a:custGeom>
            <a:avLst/>
            <a:gdLst>
              <a:gd name="connsiteX0" fmla="*/ 0 w 8824879"/>
              <a:gd name="connsiteY0" fmla="*/ 0 h 1384995"/>
              <a:gd name="connsiteX1" fmla="*/ 764823 w 8824879"/>
              <a:gd name="connsiteY1" fmla="*/ 0 h 1384995"/>
              <a:gd name="connsiteX2" fmla="*/ 1264899 w 8824879"/>
              <a:gd name="connsiteY2" fmla="*/ 0 h 1384995"/>
              <a:gd name="connsiteX3" fmla="*/ 1676727 w 8824879"/>
              <a:gd name="connsiteY3" fmla="*/ 0 h 1384995"/>
              <a:gd name="connsiteX4" fmla="*/ 2000306 w 8824879"/>
              <a:gd name="connsiteY4" fmla="*/ 0 h 1384995"/>
              <a:gd name="connsiteX5" fmla="*/ 2412134 w 8824879"/>
              <a:gd name="connsiteY5" fmla="*/ 0 h 1384995"/>
              <a:gd name="connsiteX6" fmla="*/ 2735712 w 8824879"/>
              <a:gd name="connsiteY6" fmla="*/ 0 h 1384995"/>
              <a:gd name="connsiteX7" fmla="*/ 3412287 w 8824879"/>
              <a:gd name="connsiteY7" fmla="*/ 0 h 1384995"/>
              <a:gd name="connsiteX8" fmla="*/ 3735865 w 8824879"/>
              <a:gd name="connsiteY8" fmla="*/ 0 h 1384995"/>
              <a:gd name="connsiteX9" fmla="*/ 4059444 w 8824879"/>
              <a:gd name="connsiteY9" fmla="*/ 0 h 1384995"/>
              <a:gd name="connsiteX10" fmla="*/ 4383023 w 8824879"/>
              <a:gd name="connsiteY10" fmla="*/ 0 h 1384995"/>
              <a:gd name="connsiteX11" fmla="*/ 4883100 w 8824879"/>
              <a:gd name="connsiteY11" fmla="*/ 0 h 1384995"/>
              <a:gd name="connsiteX12" fmla="*/ 5647923 w 8824879"/>
              <a:gd name="connsiteY12" fmla="*/ 0 h 1384995"/>
              <a:gd name="connsiteX13" fmla="*/ 6324497 w 8824879"/>
              <a:gd name="connsiteY13" fmla="*/ 0 h 1384995"/>
              <a:gd name="connsiteX14" fmla="*/ 6648076 w 8824879"/>
              <a:gd name="connsiteY14" fmla="*/ 0 h 1384995"/>
              <a:gd name="connsiteX15" fmla="*/ 7236401 w 8824879"/>
              <a:gd name="connsiteY15" fmla="*/ 0 h 1384995"/>
              <a:gd name="connsiteX16" fmla="*/ 7559980 w 8824879"/>
              <a:gd name="connsiteY16" fmla="*/ 0 h 1384995"/>
              <a:gd name="connsiteX17" fmla="*/ 8236554 w 8824879"/>
              <a:gd name="connsiteY17" fmla="*/ 0 h 1384995"/>
              <a:gd name="connsiteX18" fmla="*/ 8824879 w 8824879"/>
              <a:gd name="connsiteY18" fmla="*/ 0 h 1384995"/>
              <a:gd name="connsiteX19" fmla="*/ 8824879 w 8824879"/>
              <a:gd name="connsiteY19" fmla="*/ 433965 h 1384995"/>
              <a:gd name="connsiteX20" fmla="*/ 8824879 w 8824879"/>
              <a:gd name="connsiteY20" fmla="*/ 923330 h 1384995"/>
              <a:gd name="connsiteX21" fmla="*/ 8824879 w 8824879"/>
              <a:gd name="connsiteY21" fmla="*/ 1384995 h 1384995"/>
              <a:gd name="connsiteX22" fmla="*/ 8413051 w 8824879"/>
              <a:gd name="connsiteY22" fmla="*/ 1384995 h 1384995"/>
              <a:gd name="connsiteX23" fmla="*/ 7736477 w 8824879"/>
              <a:gd name="connsiteY23" fmla="*/ 1384995 h 1384995"/>
              <a:gd name="connsiteX24" fmla="*/ 7059903 w 8824879"/>
              <a:gd name="connsiteY24" fmla="*/ 1384995 h 1384995"/>
              <a:gd name="connsiteX25" fmla="*/ 6736324 w 8824879"/>
              <a:gd name="connsiteY25" fmla="*/ 1384995 h 1384995"/>
              <a:gd name="connsiteX26" fmla="*/ 5971501 w 8824879"/>
              <a:gd name="connsiteY26" fmla="*/ 1384995 h 1384995"/>
              <a:gd name="connsiteX27" fmla="*/ 5471425 w 8824879"/>
              <a:gd name="connsiteY27" fmla="*/ 1384995 h 1384995"/>
              <a:gd name="connsiteX28" fmla="*/ 5059597 w 8824879"/>
              <a:gd name="connsiteY28" fmla="*/ 1384995 h 1384995"/>
              <a:gd name="connsiteX29" fmla="*/ 4647770 w 8824879"/>
              <a:gd name="connsiteY29" fmla="*/ 1384995 h 1384995"/>
              <a:gd name="connsiteX30" fmla="*/ 4059444 w 8824879"/>
              <a:gd name="connsiteY30" fmla="*/ 1384995 h 1384995"/>
              <a:gd name="connsiteX31" fmla="*/ 3471119 w 8824879"/>
              <a:gd name="connsiteY31" fmla="*/ 1384995 h 1384995"/>
              <a:gd name="connsiteX32" fmla="*/ 2971043 w 8824879"/>
              <a:gd name="connsiteY32" fmla="*/ 1384995 h 1384995"/>
              <a:gd name="connsiteX33" fmla="*/ 2294469 w 8824879"/>
              <a:gd name="connsiteY33" fmla="*/ 1384995 h 1384995"/>
              <a:gd name="connsiteX34" fmla="*/ 1794392 w 8824879"/>
              <a:gd name="connsiteY34" fmla="*/ 1384995 h 1384995"/>
              <a:gd name="connsiteX35" fmla="*/ 1294316 w 8824879"/>
              <a:gd name="connsiteY35" fmla="*/ 1384995 h 1384995"/>
              <a:gd name="connsiteX36" fmla="*/ 970737 w 8824879"/>
              <a:gd name="connsiteY36" fmla="*/ 1384995 h 1384995"/>
              <a:gd name="connsiteX37" fmla="*/ 0 w 8824879"/>
              <a:gd name="connsiteY37" fmla="*/ 1384995 h 1384995"/>
              <a:gd name="connsiteX38" fmla="*/ 0 w 8824879"/>
              <a:gd name="connsiteY38" fmla="*/ 895630 h 1384995"/>
              <a:gd name="connsiteX39" fmla="*/ 0 w 8824879"/>
              <a:gd name="connsiteY39" fmla="*/ 475515 h 1384995"/>
              <a:gd name="connsiteX40" fmla="*/ 0 w 8824879"/>
              <a:gd name="connsiteY40"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384995"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74896" y="112937"/>
                  <a:pt x="8820547" y="282779"/>
                  <a:pt x="8824879" y="433965"/>
                </a:cubicBezTo>
                <a:cubicBezTo>
                  <a:pt x="8829211" y="585151"/>
                  <a:pt x="8775784" y="773607"/>
                  <a:pt x="8824879" y="923330"/>
                </a:cubicBezTo>
                <a:cubicBezTo>
                  <a:pt x="8873974" y="1073053"/>
                  <a:pt x="8818996" y="1227699"/>
                  <a:pt x="8824879" y="1384995"/>
                </a:cubicBezTo>
                <a:cubicBezTo>
                  <a:pt x="8725191" y="1422528"/>
                  <a:pt x="8574115" y="1335592"/>
                  <a:pt x="8413051" y="1384995"/>
                </a:cubicBezTo>
                <a:cubicBezTo>
                  <a:pt x="8251987" y="1434398"/>
                  <a:pt x="7988681" y="1371048"/>
                  <a:pt x="7736477" y="1384995"/>
                </a:cubicBezTo>
                <a:cubicBezTo>
                  <a:pt x="7484273" y="1398942"/>
                  <a:pt x="7285218" y="1325232"/>
                  <a:pt x="7059903" y="1384995"/>
                </a:cubicBezTo>
                <a:cubicBezTo>
                  <a:pt x="6834588" y="1444758"/>
                  <a:pt x="6867835" y="1370950"/>
                  <a:pt x="6736324" y="1384995"/>
                </a:cubicBezTo>
                <a:cubicBezTo>
                  <a:pt x="6604813" y="1399040"/>
                  <a:pt x="6215332" y="1294699"/>
                  <a:pt x="5971501" y="1384995"/>
                </a:cubicBezTo>
                <a:cubicBezTo>
                  <a:pt x="5727670" y="1475291"/>
                  <a:pt x="5664336" y="1325827"/>
                  <a:pt x="5471425" y="1384995"/>
                </a:cubicBezTo>
                <a:cubicBezTo>
                  <a:pt x="5278514" y="1444163"/>
                  <a:pt x="5220188" y="1349673"/>
                  <a:pt x="5059597" y="1384995"/>
                </a:cubicBezTo>
                <a:cubicBezTo>
                  <a:pt x="4899006" y="1420317"/>
                  <a:pt x="4798543" y="1353753"/>
                  <a:pt x="4647770" y="1384995"/>
                </a:cubicBezTo>
                <a:cubicBezTo>
                  <a:pt x="4496997" y="1416237"/>
                  <a:pt x="4342096" y="1376073"/>
                  <a:pt x="4059444" y="1384995"/>
                </a:cubicBezTo>
                <a:cubicBezTo>
                  <a:pt x="3776792" y="1393917"/>
                  <a:pt x="3626791" y="1325592"/>
                  <a:pt x="3471119" y="1384995"/>
                </a:cubicBezTo>
                <a:cubicBezTo>
                  <a:pt x="3315447" y="1444398"/>
                  <a:pt x="3108801" y="1341017"/>
                  <a:pt x="2971043" y="1384995"/>
                </a:cubicBezTo>
                <a:cubicBezTo>
                  <a:pt x="2833285" y="1428973"/>
                  <a:pt x="2521328" y="1378942"/>
                  <a:pt x="2294469" y="1384995"/>
                </a:cubicBezTo>
                <a:cubicBezTo>
                  <a:pt x="2067610" y="1391048"/>
                  <a:pt x="1959628" y="1341657"/>
                  <a:pt x="1794392" y="1384995"/>
                </a:cubicBezTo>
                <a:cubicBezTo>
                  <a:pt x="1629156" y="1428333"/>
                  <a:pt x="1394761" y="1355590"/>
                  <a:pt x="1294316" y="1384995"/>
                </a:cubicBezTo>
                <a:cubicBezTo>
                  <a:pt x="1193871" y="1414400"/>
                  <a:pt x="1109072" y="1361587"/>
                  <a:pt x="970737" y="1384995"/>
                </a:cubicBezTo>
                <a:cubicBezTo>
                  <a:pt x="832402" y="1408403"/>
                  <a:pt x="226125" y="1348759"/>
                  <a:pt x="0" y="1384995"/>
                </a:cubicBezTo>
                <a:cubicBezTo>
                  <a:pt x="-51745" y="1236468"/>
                  <a:pt x="33847" y="1035182"/>
                  <a:pt x="0" y="895630"/>
                </a:cubicBezTo>
                <a:cubicBezTo>
                  <a:pt x="-33847" y="756079"/>
                  <a:pt x="24798" y="660062"/>
                  <a:pt x="0" y="475515"/>
                </a:cubicBezTo>
                <a:cubicBezTo>
                  <a:pt x="-24798" y="290969"/>
                  <a:pt x="29866" y="222217"/>
                  <a:pt x="0" y="0"/>
                </a:cubicBezTo>
                <a:close/>
              </a:path>
              <a:path w="8824879" h="1384995"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63840" y="146562"/>
                  <a:pt x="8811770" y="290918"/>
                  <a:pt x="8824879" y="447815"/>
                </a:cubicBezTo>
                <a:cubicBezTo>
                  <a:pt x="8837988" y="604712"/>
                  <a:pt x="8786004" y="757756"/>
                  <a:pt x="8824879" y="881780"/>
                </a:cubicBezTo>
                <a:cubicBezTo>
                  <a:pt x="8863754" y="1005805"/>
                  <a:pt x="8792483" y="1255336"/>
                  <a:pt x="8824879" y="1384995"/>
                </a:cubicBezTo>
                <a:cubicBezTo>
                  <a:pt x="8663147" y="1412115"/>
                  <a:pt x="8578487" y="1372507"/>
                  <a:pt x="8501300" y="1384995"/>
                </a:cubicBezTo>
                <a:cubicBezTo>
                  <a:pt x="8424113" y="1397483"/>
                  <a:pt x="8311030" y="1356641"/>
                  <a:pt x="8177721" y="1384995"/>
                </a:cubicBezTo>
                <a:cubicBezTo>
                  <a:pt x="8044412" y="1413349"/>
                  <a:pt x="7961305" y="1373527"/>
                  <a:pt x="7854142" y="1384995"/>
                </a:cubicBezTo>
                <a:cubicBezTo>
                  <a:pt x="7746979" y="1396463"/>
                  <a:pt x="7443270" y="1368843"/>
                  <a:pt x="7265817" y="1384995"/>
                </a:cubicBezTo>
                <a:cubicBezTo>
                  <a:pt x="7088365" y="1401147"/>
                  <a:pt x="6691291" y="1340263"/>
                  <a:pt x="6500994" y="1384995"/>
                </a:cubicBezTo>
                <a:cubicBezTo>
                  <a:pt x="6310697" y="1429727"/>
                  <a:pt x="6184487" y="1344977"/>
                  <a:pt x="6000918" y="1384995"/>
                </a:cubicBezTo>
                <a:cubicBezTo>
                  <a:pt x="5817349" y="1425013"/>
                  <a:pt x="5743098" y="1362387"/>
                  <a:pt x="5500841" y="1384995"/>
                </a:cubicBezTo>
                <a:cubicBezTo>
                  <a:pt x="5258584" y="1407603"/>
                  <a:pt x="5024796" y="1373766"/>
                  <a:pt x="4824267" y="1384995"/>
                </a:cubicBezTo>
                <a:cubicBezTo>
                  <a:pt x="4623738" y="1396224"/>
                  <a:pt x="4334585" y="1329550"/>
                  <a:pt x="4059444" y="1384995"/>
                </a:cubicBezTo>
                <a:cubicBezTo>
                  <a:pt x="3784303" y="1440440"/>
                  <a:pt x="3631373" y="1296033"/>
                  <a:pt x="3294621" y="1384995"/>
                </a:cubicBezTo>
                <a:cubicBezTo>
                  <a:pt x="2957869" y="1473957"/>
                  <a:pt x="2980216" y="1345572"/>
                  <a:pt x="2794545" y="1384995"/>
                </a:cubicBezTo>
                <a:cubicBezTo>
                  <a:pt x="2608874" y="1424418"/>
                  <a:pt x="2444364" y="1343213"/>
                  <a:pt x="2206220" y="1384995"/>
                </a:cubicBezTo>
                <a:cubicBezTo>
                  <a:pt x="1968076" y="1426777"/>
                  <a:pt x="1980293" y="1356493"/>
                  <a:pt x="1882641" y="1384995"/>
                </a:cubicBezTo>
                <a:cubicBezTo>
                  <a:pt x="1784989" y="1413497"/>
                  <a:pt x="1654911" y="1375472"/>
                  <a:pt x="1470813" y="1384995"/>
                </a:cubicBezTo>
                <a:cubicBezTo>
                  <a:pt x="1286715" y="1394518"/>
                  <a:pt x="990522" y="1341379"/>
                  <a:pt x="794239" y="1384995"/>
                </a:cubicBezTo>
                <a:cubicBezTo>
                  <a:pt x="597956" y="1428611"/>
                  <a:pt x="296224" y="1300658"/>
                  <a:pt x="0" y="1384995"/>
                </a:cubicBezTo>
                <a:cubicBezTo>
                  <a:pt x="-40071" y="1200417"/>
                  <a:pt x="2373" y="1132737"/>
                  <a:pt x="0" y="951030"/>
                </a:cubicBezTo>
                <a:cubicBezTo>
                  <a:pt x="-2373" y="769324"/>
                  <a:pt x="30896" y="650346"/>
                  <a:pt x="0" y="517065"/>
                </a:cubicBezTo>
                <a:cubicBezTo>
                  <a:pt x="-30896" y="383784"/>
                  <a:pt x="3204" y="11459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indent="511175" algn="just">
              <a:buFont typeface="Wingdings" panose="05000000000000000000" pitchFamily="2" charset="2"/>
              <a:buChar char="ü"/>
            </a:pPr>
            <a:r>
              <a:rPr sz="2800" b="1">
                <a:solidFill>
                  <a:srgbClr val="121212"/>
                </a:solidFill>
              </a:rPr>
              <a:t>Âm </a:t>
            </a:r>
            <a:r>
              <a:rPr sz="2800" b="1" err="1">
                <a:solidFill>
                  <a:srgbClr val="121212"/>
                </a:solidFill>
              </a:rPr>
              <a:t>thanh</a:t>
            </a:r>
            <a:r>
              <a:rPr sz="2800" b="1">
                <a:solidFill>
                  <a:srgbClr val="121212"/>
                </a:solidFill>
              </a:rPr>
              <a:t> </a:t>
            </a:r>
            <a:r>
              <a:rPr sz="2800" b="1" err="1">
                <a:solidFill>
                  <a:srgbClr val="121212"/>
                </a:solidFill>
              </a:rPr>
              <a:t>rất</a:t>
            </a:r>
            <a:r>
              <a:rPr sz="2800" b="1">
                <a:solidFill>
                  <a:srgbClr val="121212"/>
                </a:solidFill>
              </a:rPr>
              <a:t> </a:t>
            </a:r>
            <a:r>
              <a:rPr sz="2800" b="1" err="1">
                <a:solidFill>
                  <a:srgbClr val="121212"/>
                </a:solidFill>
              </a:rPr>
              <a:t>cần</a:t>
            </a:r>
            <a:r>
              <a:rPr sz="2800" b="1">
                <a:solidFill>
                  <a:srgbClr val="121212"/>
                </a:solidFill>
              </a:rPr>
              <a:t> </a:t>
            </a:r>
            <a:r>
              <a:rPr sz="2800" b="1" err="1">
                <a:solidFill>
                  <a:srgbClr val="121212"/>
                </a:solidFill>
              </a:rPr>
              <a:t>cho</a:t>
            </a:r>
            <a:r>
              <a:rPr sz="2800" b="1">
                <a:solidFill>
                  <a:srgbClr val="121212"/>
                </a:solidFill>
              </a:rPr>
              <a:t> con </a:t>
            </a:r>
            <a:r>
              <a:rPr sz="2800" b="1" err="1">
                <a:solidFill>
                  <a:srgbClr val="121212"/>
                </a:solidFill>
              </a:rPr>
              <a:t>người</a:t>
            </a:r>
            <a:r>
              <a:rPr sz="2800" b="1">
                <a:solidFill>
                  <a:srgbClr val="121212"/>
                </a:solidFill>
              </a:rPr>
              <a:t>. </a:t>
            </a:r>
            <a:r>
              <a:rPr sz="2800" b="1" err="1">
                <a:solidFill>
                  <a:srgbClr val="121212"/>
                </a:solidFill>
              </a:rPr>
              <a:t>Nhờ</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thanh</a:t>
            </a:r>
            <a:r>
              <a:rPr sz="2800" b="1">
                <a:solidFill>
                  <a:srgbClr val="121212"/>
                </a:solidFill>
              </a:rPr>
              <a:t>, </a:t>
            </a:r>
            <a:r>
              <a:rPr sz="2800" b="1" err="1">
                <a:solidFill>
                  <a:srgbClr val="121212"/>
                </a:solidFill>
              </a:rPr>
              <a:t>chúng</a:t>
            </a:r>
            <a:r>
              <a:rPr sz="2800" b="1">
                <a:solidFill>
                  <a:srgbClr val="121212"/>
                </a:solidFill>
              </a:rPr>
              <a:t> </a:t>
            </a:r>
            <a:r>
              <a:rPr sz="2800" b="1" err="1">
                <a:solidFill>
                  <a:srgbClr val="121212"/>
                </a:solidFill>
              </a:rPr>
              <a:t>ta</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thể</a:t>
            </a:r>
            <a:r>
              <a:rPr sz="2800" b="1">
                <a:solidFill>
                  <a:srgbClr val="121212"/>
                </a:solidFill>
              </a:rPr>
              <a:t> </a:t>
            </a:r>
            <a:r>
              <a:rPr sz="2800" b="1" err="1">
                <a:solidFill>
                  <a:srgbClr val="121212"/>
                </a:solidFill>
              </a:rPr>
              <a:t>học</a:t>
            </a:r>
            <a:r>
              <a:rPr sz="2800" b="1">
                <a:solidFill>
                  <a:srgbClr val="121212"/>
                </a:solidFill>
              </a:rPr>
              <a:t> </a:t>
            </a:r>
            <a:r>
              <a:rPr sz="2800" b="1" err="1">
                <a:solidFill>
                  <a:srgbClr val="121212"/>
                </a:solidFill>
              </a:rPr>
              <a:t>tập</a:t>
            </a:r>
            <a:r>
              <a:rPr sz="2800" b="1">
                <a:solidFill>
                  <a:srgbClr val="121212"/>
                </a:solidFill>
              </a:rPr>
              <a:t>, </a:t>
            </a:r>
            <a:r>
              <a:rPr sz="2800" b="1" err="1">
                <a:solidFill>
                  <a:srgbClr val="121212"/>
                </a:solidFill>
              </a:rPr>
              <a:t>nói</a:t>
            </a:r>
            <a:r>
              <a:rPr sz="2800" b="1">
                <a:solidFill>
                  <a:srgbClr val="121212"/>
                </a:solidFill>
              </a:rPr>
              <a:t> </a:t>
            </a:r>
            <a:r>
              <a:rPr sz="2800" b="1" err="1">
                <a:solidFill>
                  <a:srgbClr val="121212"/>
                </a:solidFill>
              </a:rPr>
              <a:t>chuyện</a:t>
            </a:r>
            <a:r>
              <a:rPr sz="2800" b="1">
                <a:solidFill>
                  <a:srgbClr val="121212"/>
                </a:solidFill>
              </a:rPr>
              <a:t> </a:t>
            </a:r>
            <a:r>
              <a:rPr sz="2800" b="1" err="1">
                <a:solidFill>
                  <a:srgbClr val="121212"/>
                </a:solidFill>
              </a:rPr>
              <a:t>với</a:t>
            </a:r>
            <a:r>
              <a:rPr sz="2800" b="1">
                <a:solidFill>
                  <a:srgbClr val="121212"/>
                </a:solidFill>
              </a:rPr>
              <a:t> </a:t>
            </a:r>
            <a:r>
              <a:rPr sz="2800" b="1" err="1">
                <a:solidFill>
                  <a:srgbClr val="121212"/>
                </a:solidFill>
              </a:rPr>
              <a:t>nhau</a:t>
            </a:r>
            <a:r>
              <a:rPr sz="2800" b="1">
                <a:solidFill>
                  <a:srgbClr val="121212"/>
                </a:solidFill>
              </a:rPr>
              <a:t>, </a:t>
            </a:r>
            <a:r>
              <a:rPr sz="2800" b="1" err="1">
                <a:solidFill>
                  <a:srgbClr val="121212"/>
                </a:solidFill>
              </a:rPr>
              <a:t>thưởng</a:t>
            </a:r>
            <a:r>
              <a:rPr sz="2800" b="1">
                <a:solidFill>
                  <a:srgbClr val="121212"/>
                </a:solidFill>
              </a:rPr>
              <a:t> </a:t>
            </a:r>
            <a:r>
              <a:rPr sz="2800" b="1" err="1">
                <a:solidFill>
                  <a:srgbClr val="121212"/>
                </a:solidFill>
              </a:rPr>
              <a:t>thức</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nhạc</a:t>
            </a:r>
            <a:r>
              <a:rPr sz="2800" b="1">
                <a:solidFill>
                  <a:srgbClr val="121212"/>
                </a:solidFill>
              </a:rPr>
              <a:t>, </a:t>
            </a:r>
            <a:r>
              <a:rPr sz="2800" b="1" err="1">
                <a:solidFill>
                  <a:srgbClr val="121212"/>
                </a:solidFill>
              </a:rPr>
              <a:t>báo</a:t>
            </a:r>
            <a:r>
              <a:rPr sz="2800" b="1">
                <a:solidFill>
                  <a:srgbClr val="121212"/>
                </a:solidFill>
              </a:rPr>
              <a:t> </a:t>
            </a:r>
            <a:r>
              <a:rPr sz="2800" b="1" err="1">
                <a:solidFill>
                  <a:srgbClr val="121212"/>
                </a:solidFill>
              </a:rPr>
              <a:t>hiệu</a:t>
            </a:r>
            <a:r>
              <a:rPr sz="2800" b="1">
                <a:solidFill>
                  <a:srgbClr val="121212"/>
                </a:solidFill>
              </a:rPr>
              <a:t>,…</a:t>
            </a:r>
            <a:endParaRPr lang="en-US" sz="2800" b="1">
              <a:solidFill>
                <a:srgbClr val="121212"/>
              </a:solidFill>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69069" y="-59990"/>
            <a:ext cx="1646425" cy="1407977"/>
          </a:xfrm>
          <a:prstGeom prst="rect">
            <a:avLst/>
          </a:prstGeom>
        </p:spPr>
      </p:pic>
      <p:grpSp>
        <p:nvGrpSpPr>
          <p:cNvPr id="116" name="Group 115">
            <a:extLst>
              <a:ext uri="{FF2B5EF4-FFF2-40B4-BE49-F238E27FC236}">
                <a16:creationId xmlns:a16="http://schemas.microsoft.com/office/drawing/2014/main" id="{2192C764-FC8D-4D93-9B5E-50FFDFE422CA}"/>
              </a:ext>
            </a:extLst>
          </p:cNvPr>
          <p:cNvGrpSpPr/>
          <p:nvPr/>
        </p:nvGrpSpPr>
        <p:grpSpPr>
          <a:xfrm>
            <a:off x="2378295" y="279400"/>
            <a:ext cx="6644865" cy="1636061"/>
            <a:chOff x="3789317" y="3185945"/>
            <a:chExt cx="6644865" cy="1636061"/>
          </a:xfrm>
        </p:grpSpPr>
        <p:sp>
          <p:nvSpPr>
            <p:cNvPr id="117" name="Rectangle 116">
              <a:extLst>
                <a:ext uri="{FF2B5EF4-FFF2-40B4-BE49-F238E27FC236}">
                  <a16:creationId xmlns:a16="http://schemas.microsoft.com/office/drawing/2014/main" id="{89F3E686-2596-462A-A1A5-EAA5BFE22AC7}"/>
                </a:ext>
              </a:extLst>
            </p:cNvPr>
            <p:cNvSpPr/>
            <p:nvPr/>
          </p:nvSpPr>
          <p:spPr>
            <a:xfrm>
              <a:off x="3789317" y="3185945"/>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lumMod val="20000"/>
                      <a:lumOff val="80000"/>
                    </a:schemeClr>
                  </a:solidFill>
                  <a:latin typeface="UTM Duepuntozero" panose="02040603050506020204" pitchFamily="18" charset="0"/>
                </a:rPr>
                <a:t>Ghi nhớ</a:t>
              </a:r>
              <a:endParaRPr lang="th-TH" sz="13800" b="1" dirty="0">
                <a:solidFill>
                  <a:schemeClr val="tx1">
                    <a:lumMod val="20000"/>
                    <a:lumOff val="80000"/>
                  </a:schemeClr>
                </a:solidFill>
                <a:latin typeface="UTM Duepuntozero" panose="02040603050506020204" pitchFamily="18" charset="0"/>
              </a:endParaRPr>
            </a:p>
          </p:txBody>
        </p:sp>
        <p:sp>
          <p:nvSpPr>
            <p:cNvPr id="118" name="Rectangle 117">
              <a:extLst>
                <a:ext uri="{FF2B5EF4-FFF2-40B4-BE49-F238E27FC236}">
                  <a16:creationId xmlns:a16="http://schemas.microsoft.com/office/drawing/2014/main" id="{360E9AE5-B9F2-4B88-B54E-6D287E98BB13}"/>
                </a:ext>
              </a:extLst>
            </p:cNvPr>
            <p:cNvSpPr/>
            <p:nvPr/>
          </p:nvSpPr>
          <p:spPr>
            <a:xfrm>
              <a:off x="3885063" y="3202681"/>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solidFill>
                  <a:latin typeface="UTM Duepuntozero" panose="02040603050506020204" pitchFamily="18" charset="0"/>
                </a:rPr>
                <a:t>Ghi nhớ</a:t>
              </a:r>
              <a:endParaRPr lang="th-TH" sz="13800" b="1" dirty="0">
                <a:solidFill>
                  <a:schemeClr val="tx1"/>
                </a:solidFill>
                <a:latin typeface="UTM Duepuntozero" panose="02040603050506020204" pitchFamily="18" charset="0"/>
              </a:endParaRPr>
            </a:p>
          </p:txBody>
        </p:sp>
      </p:grpSp>
      <p:pic>
        <p:nvPicPr>
          <p:cNvPr id="113" name="Graphic 112">
            <a:extLst>
              <a:ext uri="{FF2B5EF4-FFF2-40B4-BE49-F238E27FC236}">
                <a16:creationId xmlns:a16="http://schemas.microsoft.com/office/drawing/2014/main" id="{EEF0FC77-BAC1-400F-A3F3-61A9393003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0394" y="3703811"/>
            <a:ext cx="1499308" cy="2998616"/>
          </a:xfrm>
          <a:prstGeom prst="rect">
            <a:avLst/>
          </a:prstGeom>
        </p:spPr>
      </p:pic>
      <p:sp>
        <p:nvSpPr>
          <p:cNvPr id="119" name="TextBox 118">
            <a:extLst>
              <a:ext uri="{FF2B5EF4-FFF2-40B4-BE49-F238E27FC236}">
                <a16:creationId xmlns:a16="http://schemas.microsoft.com/office/drawing/2014/main" id="{36970626-392D-4388-805E-A1CADEF89201}"/>
              </a:ext>
            </a:extLst>
          </p:cNvPr>
          <p:cNvSpPr txBox="1"/>
          <p:nvPr/>
        </p:nvSpPr>
        <p:spPr>
          <a:xfrm>
            <a:off x="11567280" y="11924"/>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
        <p:nvSpPr>
          <p:cNvPr id="120" name="TextBox 119">
            <a:extLst>
              <a:ext uri="{FF2B5EF4-FFF2-40B4-BE49-F238E27FC236}">
                <a16:creationId xmlns:a16="http://schemas.microsoft.com/office/drawing/2014/main" id="{7E9CA3A8-2E20-4954-B1F9-5FBB0CA2307D}"/>
              </a:ext>
            </a:extLst>
          </p:cNvPr>
          <p:cNvSpPr txBox="1"/>
          <p:nvPr/>
        </p:nvSpPr>
        <p:spPr>
          <a:xfrm>
            <a:off x="0" y="6488668"/>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4025909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42" presetClass="path" presetSubtype="0" accel="50000" decel="50000" fill="hold" nodeType="withEffect">
                                  <p:stCondLst>
                                    <p:cond delay="0"/>
                                  </p:stCondLst>
                                  <p:childTnLst>
                                    <p:animMotion origin="layout" path="M 4.375E-6 2.77556E-17 L -0.39193 0.08681 " pathEditMode="relative" rAng="0" ptsTypes="AA">
                                      <p:cBhvr>
                                        <p:cTn id="16"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3731">
            <a:extLst>
              <a:ext uri="{FF2B5EF4-FFF2-40B4-BE49-F238E27FC236}">
                <a16:creationId xmlns:a16="http://schemas.microsoft.com/office/drawing/2014/main" id="{EED8C096-EB09-4F23-91CF-FE95EEAF5297}"/>
              </a:ext>
            </a:extLst>
          </p:cNvPr>
          <p:cNvSpPr txBox="1"/>
          <p:nvPr/>
        </p:nvSpPr>
        <p:spPr>
          <a:xfrm>
            <a:off x="2211133" y="2827062"/>
            <a:ext cx="9244039" cy="2800767"/>
          </a:xfrm>
          <a:prstGeom prst="rect">
            <a:avLst/>
          </a:prstGeom>
          <a:noFill/>
          <a:ln w="9525">
            <a:noFill/>
          </a:ln>
        </p:spPr>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spcBef>
                <a:spcPct val="50000"/>
              </a:spcBef>
            </a:pPr>
            <a:r>
              <a:rPr sz="3200" b="1">
                <a:solidFill>
                  <a:srgbClr val="121212"/>
                </a:solidFill>
              </a:rPr>
              <a:t>	</a:t>
            </a:r>
            <a:r>
              <a:rPr sz="3200" b="1" err="1">
                <a:solidFill>
                  <a:srgbClr val="121212"/>
                </a:solidFill>
              </a:rPr>
              <a:t>Việc</a:t>
            </a:r>
            <a:r>
              <a:rPr sz="3200" b="1">
                <a:solidFill>
                  <a:srgbClr val="121212"/>
                </a:solidFill>
              </a:rPr>
              <a:t> </a:t>
            </a:r>
            <a:r>
              <a:rPr sz="3200" b="1" err="1">
                <a:solidFill>
                  <a:srgbClr val="121212"/>
                </a:solidFill>
              </a:rPr>
              <a:t>ghi</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âm</a:t>
            </a:r>
            <a:r>
              <a:rPr sz="3200" b="1">
                <a:solidFill>
                  <a:srgbClr val="121212"/>
                </a:solidFill>
              </a:rPr>
              <a:t> </a:t>
            </a:r>
            <a:r>
              <a:rPr sz="3200" b="1" err="1">
                <a:solidFill>
                  <a:srgbClr val="121212"/>
                </a:solidFill>
              </a:rPr>
              <a:t>thanh</a:t>
            </a:r>
            <a:r>
              <a:rPr sz="3200" b="1">
                <a:solidFill>
                  <a:srgbClr val="121212"/>
                </a:solidFill>
              </a:rPr>
              <a:t> </a:t>
            </a:r>
            <a:r>
              <a:rPr sz="3200" b="1" err="1">
                <a:solidFill>
                  <a:srgbClr val="121212"/>
                </a:solidFill>
              </a:rPr>
              <a:t>giúp</a:t>
            </a:r>
            <a:r>
              <a:rPr sz="3200" b="1">
                <a:solidFill>
                  <a:srgbClr val="121212"/>
                </a:solidFill>
              </a:rPr>
              <a:t> </a:t>
            </a:r>
            <a:r>
              <a:rPr sz="3200" b="1" err="1">
                <a:solidFill>
                  <a:srgbClr val="121212"/>
                </a:solidFill>
              </a:rPr>
              <a:t>cho</a:t>
            </a:r>
            <a:r>
              <a:rPr sz="3200" b="1">
                <a:solidFill>
                  <a:srgbClr val="121212"/>
                </a:solidFill>
              </a:rPr>
              <a:t> </a:t>
            </a:r>
            <a:r>
              <a:rPr sz="3200" b="1" err="1">
                <a:solidFill>
                  <a:srgbClr val="121212"/>
                </a:solidFill>
              </a:rPr>
              <a:t>chúng</a:t>
            </a:r>
            <a:r>
              <a:rPr sz="3200" b="1">
                <a:solidFill>
                  <a:srgbClr val="121212"/>
                </a:solidFill>
              </a:rPr>
              <a:t> </a:t>
            </a:r>
            <a:r>
              <a:rPr sz="3200" b="1" err="1">
                <a:solidFill>
                  <a:srgbClr val="121212"/>
                </a:solidFill>
              </a:rPr>
              <a:t>ta</a:t>
            </a:r>
            <a:r>
              <a:rPr sz="3200" b="1">
                <a:solidFill>
                  <a:srgbClr val="121212"/>
                </a:solidFill>
              </a:rPr>
              <a:t> </a:t>
            </a:r>
            <a:r>
              <a:rPr sz="3200" b="1" err="1">
                <a:solidFill>
                  <a:srgbClr val="121212"/>
                </a:solidFill>
              </a:rPr>
              <a:t>có</a:t>
            </a:r>
            <a:r>
              <a:rPr sz="3200" b="1">
                <a:solidFill>
                  <a:srgbClr val="121212"/>
                </a:solidFill>
              </a:rPr>
              <a:t> </a:t>
            </a:r>
            <a:r>
              <a:rPr sz="3200" b="1" err="1">
                <a:solidFill>
                  <a:srgbClr val="121212"/>
                </a:solidFill>
              </a:rPr>
              <a:t>thể</a:t>
            </a:r>
            <a:r>
              <a:rPr sz="3200" b="1">
                <a:solidFill>
                  <a:srgbClr val="121212"/>
                </a:solidFill>
              </a:rPr>
              <a:t> </a:t>
            </a:r>
            <a:r>
              <a:rPr sz="3200" b="1" err="1">
                <a:solidFill>
                  <a:srgbClr val="121212"/>
                </a:solidFill>
              </a:rPr>
              <a:t>nghe</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được</a:t>
            </a:r>
            <a:r>
              <a:rPr sz="3200" b="1">
                <a:solidFill>
                  <a:srgbClr val="121212"/>
                </a:solidFill>
              </a:rPr>
              <a:t> </a:t>
            </a:r>
            <a:r>
              <a:rPr sz="3200" b="1" err="1">
                <a:solidFill>
                  <a:srgbClr val="121212"/>
                </a:solidFill>
              </a:rPr>
              <a:t>những</a:t>
            </a:r>
            <a:r>
              <a:rPr sz="3200" b="1">
                <a:solidFill>
                  <a:srgbClr val="121212"/>
                </a:solidFill>
              </a:rPr>
              <a:t> </a:t>
            </a:r>
            <a:r>
              <a:rPr sz="3200" b="1" err="1">
                <a:solidFill>
                  <a:srgbClr val="121212"/>
                </a:solidFill>
              </a:rPr>
              <a:t>bài</a:t>
            </a:r>
            <a:r>
              <a:rPr sz="3200" b="1">
                <a:solidFill>
                  <a:srgbClr val="121212"/>
                </a:solidFill>
              </a:rPr>
              <a:t> </a:t>
            </a:r>
            <a:r>
              <a:rPr sz="3200" b="1" err="1">
                <a:solidFill>
                  <a:srgbClr val="121212"/>
                </a:solidFill>
              </a:rPr>
              <a:t>hát</a:t>
            </a:r>
            <a:r>
              <a:rPr sz="3200" b="1">
                <a:solidFill>
                  <a:srgbClr val="121212"/>
                </a:solidFill>
              </a:rPr>
              <a:t>, </a:t>
            </a:r>
            <a:r>
              <a:rPr sz="3200" b="1" err="1">
                <a:solidFill>
                  <a:srgbClr val="121212"/>
                </a:solidFill>
              </a:rPr>
              <a:t>đoạn</a:t>
            </a:r>
            <a:r>
              <a:rPr sz="3200" b="1">
                <a:solidFill>
                  <a:srgbClr val="121212"/>
                </a:solidFill>
              </a:rPr>
              <a:t> </a:t>
            </a:r>
            <a:r>
              <a:rPr sz="3200" b="1" err="1">
                <a:solidFill>
                  <a:srgbClr val="121212"/>
                </a:solidFill>
              </a:rPr>
              <a:t>nhạc</a:t>
            </a:r>
            <a:r>
              <a:rPr sz="3200" b="1">
                <a:solidFill>
                  <a:srgbClr val="121212"/>
                </a:solidFill>
              </a:rPr>
              <a:t> hay,...</a:t>
            </a:r>
          </a:p>
          <a:p>
            <a:pPr algn="just">
              <a:spcBef>
                <a:spcPct val="50000"/>
              </a:spcBef>
            </a:pPr>
            <a:r>
              <a:rPr sz="3200" b="1">
                <a:solidFill>
                  <a:srgbClr val="121212"/>
                </a:solidFill>
              </a:rPr>
              <a:t>	</a:t>
            </a:r>
            <a:r>
              <a:rPr sz="3200" b="1" err="1">
                <a:solidFill>
                  <a:srgbClr val="121212"/>
                </a:solidFill>
              </a:rPr>
              <a:t>Việc</a:t>
            </a:r>
            <a:r>
              <a:rPr sz="3200" b="1">
                <a:solidFill>
                  <a:srgbClr val="121212"/>
                </a:solidFill>
              </a:rPr>
              <a:t> </a:t>
            </a:r>
            <a:r>
              <a:rPr sz="3200" b="1" err="1">
                <a:solidFill>
                  <a:srgbClr val="121212"/>
                </a:solidFill>
              </a:rPr>
              <a:t>ghi</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âm</a:t>
            </a:r>
            <a:r>
              <a:rPr sz="3200" b="1">
                <a:solidFill>
                  <a:srgbClr val="121212"/>
                </a:solidFill>
              </a:rPr>
              <a:t> </a:t>
            </a:r>
            <a:r>
              <a:rPr sz="3200" b="1" err="1">
                <a:solidFill>
                  <a:srgbClr val="121212"/>
                </a:solidFill>
              </a:rPr>
              <a:t>thanh</a:t>
            </a:r>
            <a:r>
              <a:rPr sz="3200" b="1">
                <a:solidFill>
                  <a:srgbClr val="121212"/>
                </a:solidFill>
              </a:rPr>
              <a:t> </a:t>
            </a:r>
            <a:r>
              <a:rPr sz="3200" b="1" err="1">
                <a:solidFill>
                  <a:srgbClr val="121212"/>
                </a:solidFill>
              </a:rPr>
              <a:t>giúp</a:t>
            </a:r>
            <a:r>
              <a:rPr sz="3200" b="1">
                <a:solidFill>
                  <a:srgbClr val="121212"/>
                </a:solidFill>
              </a:rPr>
              <a:t> </a:t>
            </a:r>
            <a:r>
              <a:rPr sz="3200" b="1" err="1">
                <a:solidFill>
                  <a:srgbClr val="121212"/>
                </a:solidFill>
              </a:rPr>
              <a:t>ta</a:t>
            </a:r>
            <a:r>
              <a:rPr sz="3200" b="1">
                <a:solidFill>
                  <a:srgbClr val="121212"/>
                </a:solidFill>
              </a:rPr>
              <a:t> </a:t>
            </a:r>
            <a:r>
              <a:rPr sz="3200" b="1" err="1">
                <a:solidFill>
                  <a:srgbClr val="121212"/>
                </a:solidFill>
              </a:rPr>
              <a:t>không</a:t>
            </a:r>
            <a:r>
              <a:rPr sz="3200" b="1">
                <a:solidFill>
                  <a:srgbClr val="121212"/>
                </a:solidFill>
              </a:rPr>
              <a:t> </a:t>
            </a:r>
            <a:r>
              <a:rPr sz="3200" b="1" err="1">
                <a:solidFill>
                  <a:srgbClr val="121212"/>
                </a:solidFill>
              </a:rPr>
              <a:t>phải</a:t>
            </a:r>
            <a:r>
              <a:rPr sz="3200" b="1">
                <a:solidFill>
                  <a:srgbClr val="121212"/>
                </a:solidFill>
              </a:rPr>
              <a:t> </a:t>
            </a:r>
            <a:r>
              <a:rPr sz="3200" b="1" err="1">
                <a:solidFill>
                  <a:srgbClr val="121212"/>
                </a:solidFill>
              </a:rPr>
              <a:t>nói</a:t>
            </a:r>
            <a:r>
              <a:rPr sz="3200" b="1">
                <a:solidFill>
                  <a:srgbClr val="121212"/>
                </a:solidFill>
              </a:rPr>
              <a:t> </a:t>
            </a:r>
            <a:r>
              <a:rPr sz="3200" b="1" err="1">
                <a:solidFill>
                  <a:srgbClr val="121212"/>
                </a:solidFill>
              </a:rPr>
              <a:t>đi</a:t>
            </a:r>
            <a:r>
              <a:rPr sz="3200" b="1">
                <a:solidFill>
                  <a:srgbClr val="121212"/>
                </a:solidFill>
              </a:rPr>
              <a:t> </a:t>
            </a:r>
            <a:r>
              <a:rPr sz="3200" b="1" err="1">
                <a:solidFill>
                  <a:srgbClr val="121212"/>
                </a:solidFill>
              </a:rPr>
              <a:t>nói</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nhiều</a:t>
            </a:r>
            <a:r>
              <a:rPr sz="3200" b="1">
                <a:solidFill>
                  <a:srgbClr val="121212"/>
                </a:solidFill>
              </a:rPr>
              <a:t> </a:t>
            </a:r>
            <a:r>
              <a:rPr sz="3200" b="1" err="1">
                <a:solidFill>
                  <a:srgbClr val="121212"/>
                </a:solidFill>
              </a:rPr>
              <a:t>lần</a:t>
            </a:r>
            <a:r>
              <a:rPr sz="3200" b="1">
                <a:solidFill>
                  <a:srgbClr val="121212"/>
                </a:solidFill>
              </a:rPr>
              <a:t> </a:t>
            </a:r>
            <a:r>
              <a:rPr sz="3200" b="1" err="1">
                <a:solidFill>
                  <a:srgbClr val="121212"/>
                </a:solidFill>
              </a:rPr>
              <a:t>một</a:t>
            </a:r>
            <a:r>
              <a:rPr sz="3200" b="1">
                <a:solidFill>
                  <a:srgbClr val="121212"/>
                </a:solidFill>
              </a:rPr>
              <a:t> </a:t>
            </a:r>
            <a:r>
              <a:rPr sz="3200" b="1" err="1">
                <a:solidFill>
                  <a:srgbClr val="121212"/>
                </a:solidFill>
              </a:rPr>
              <a:t>điều</a:t>
            </a:r>
            <a:r>
              <a:rPr sz="3200" b="1">
                <a:solidFill>
                  <a:srgbClr val="121212"/>
                </a:solidFill>
              </a:rPr>
              <a:t> </a:t>
            </a:r>
            <a:r>
              <a:rPr sz="3200" b="1" err="1">
                <a:solidFill>
                  <a:srgbClr val="121212"/>
                </a:solidFill>
              </a:rPr>
              <a:t>gì</a:t>
            </a:r>
            <a:r>
              <a:rPr sz="3200" b="1">
                <a:solidFill>
                  <a:srgbClr val="121212"/>
                </a:solidFill>
              </a:rPr>
              <a:t> </a:t>
            </a:r>
            <a:r>
              <a:rPr sz="3200" b="1" err="1">
                <a:solidFill>
                  <a:srgbClr val="121212"/>
                </a:solidFill>
              </a:rPr>
              <a:t>đó</a:t>
            </a:r>
            <a:r>
              <a:rPr sz="3200" b="1">
                <a:solidFill>
                  <a:srgbClr val="121212"/>
                </a:solidFill>
              </a:rPr>
              <a:t>.</a:t>
            </a:r>
          </a:p>
        </p:txBody>
      </p:sp>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pic>
        <p:nvPicPr>
          <p:cNvPr id="13" name="Graphic 12">
            <a:extLst>
              <a:ext uri="{FF2B5EF4-FFF2-40B4-BE49-F238E27FC236}">
                <a16:creationId xmlns:a16="http://schemas.microsoft.com/office/drawing/2014/main" id="{610A12AC-C1F3-4EEE-BAF8-760CBEF142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1418" y="3604442"/>
            <a:ext cx="1498915" cy="2997829"/>
          </a:xfrm>
          <a:prstGeom prst="rect">
            <a:avLst/>
          </a:prstGeom>
        </p:spPr>
      </p:pic>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9624" y="5087991"/>
            <a:ext cx="1160958" cy="543945"/>
          </a:xfrm>
          <a:prstGeom prst="rect">
            <a:avLst/>
          </a:prstGeom>
        </p:spPr>
      </p:pic>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544417" y="279399"/>
            <a:ext cx="6698974" cy="1569660"/>
          </a:xfrm>
          <a:prstGeom prst="rect">
            <a:avLst/>
          </a:prstGeom>
          <a:noFill/>
        </p:spPr>
        <p:txBody>
          <a:bodyPr wrap="square">
            <a:spAutoFit/>
          </a:bodyPr>
          <a:lstStyle/>
          <a:p>
            <a:pPr algn="ctr"/>
            <a:r>
              <a:rPr lang="en-US" sz="4800" b="1">
                <a:solidFill>
                  <a:srgbClr val="121212"/>
                </a:solidFill>
                <a:latin typeface="Arial" panose="020B0604020202020204" pitchFamily="34" charset="0"/>
                <a:cs typeface="Arial" panose="020B0604020202020204" pitchFamily="34" charset="0"/>
              </a:rPr>
              <a:t>Lợi ích của việc ghi lại âm thanh là gì?</a:t>
            </a:r>
          </a:p>
        </p:txBody>
      </p:sp>
      <p:sp>
        <p:nvSpPr>
          <p:cNvPr id="11" name="TextBox 10">
            <a:extLst>
              <a:ext uri="{FF2B5EF4-FFF2-40B4-BE49-F238E27FC236}">
                <a16:creationId xmlns:a16="http://schemas.microsoft.com/office/drawing/2014/main" id="{AD9E0AA6-8152-4C9F-8C54-8B259F52D3E4}"/>
              </a:ext>
            </a:extLst>
          </p:cNvPr>
          <p:cNvSpPr txBox="1"/>
          <p:nvPr/>
        </p:nvSpPr>
        <p:spPr>
          <a:xfrm>
            <a:off x="10294860" y="14233"/>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
        <p:nvSpPr>
          <p:cNvPr id="12" name="TextBox 11">
            <a:extLst>
              <a:ext uri="{FF2B5EF4-FFF2-40B4-BE49-F238E27FC236}">
                <a16:creationId xmlns:a16="http://schemas.microsoft.com/office/drawing/2014/main" id="{9342434A-A931-4B52-8F27-87AE13E03734}"/>
              </a:ext>
            </a:extLst>
          </p:cNvPr>
          <p:cNvSpPr txBox="1"/>
          <p:nvPr/>
        </p:nvSpPr>
        <p:spPr>
          <a:xfrm>
            <a:off x="0" y="6488668"/>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354149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8BABC4B-BC11-4D1C-9F47-A9237C4BBE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2805232" y="-2805232"/>
            <a:ext cx="6858000" cy="12468464"/>
          </a:xfrm>
          <a:prstGeom prst="rect">
            <a:avLst/>
          </a:prstGeom>
        </p:spPr>
      </p:pic>
      <p:pic>
        <p:nvPicPr>
          <p:cNvPr id="588" name="Graphic 587">
            <a:extLst>
              <a:ext uri="{FF2B5EF4-FFF2-40B4-BE49-F238E27FC236}">
                <a16:creationId xmlns:a16="http://schemas.microsoft.com/office/drawing/2014/main" id="{FA9E28FD-621B-482F-9965-C3E8CD940F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8565" y="1341606"/>
            <a:ext cx="1460633" cy="684352"/>
          </a:xfrm>
          <a:prstGeom prst="rect">
            <a:avLst/>
          </a:prstGeom>
        </p:spPr>
      </p:pic>
      <p:grpSp>
        <p:nvGrpSpPr>
          <p:cNvPr id="554" name="Graphic 7">
            <a:extLst>
              <a:ext uri="{FF2B5EF4-FFF2-40B4-BE49-F238E27FC236}">
                <a16:creationId xmlns:a16="http://schemas.microsoft.com/office/drawing/2014/main" id="{E9B4F377-8A83-4381-B6FC-34525E3D922E}"/>
              </a:ext>
            </a:extLst>
          </p:cNvPr>
          <p:cNvGrpSpPr/>
          <p:nvPr/>
        </p:nvGrpSpPr>
        <p:grpSpPr>
          <a:xfrm rot="20806678" flipH="1">
            <a:off x="9446299" y="-1076138"/>
            <a:ext cx="3554724" cy="6800619"/>
            <a:chOff x="0" y="2213069"/>
            <a:chExt cx="2613113" cy="4606687"/>
          </a:xfrm>
        </p:grpSpPr>
        <p:sp>
          <p:nvSpPr>
            <p:cNvPr id="555" name="Freeform: Shape 554">
              <a:extLst>
                <a:ext uri="{FF2B5EF4-FFF2-40B4-BE49-F238E27FC236}">
                  <a16:creationId xmlns:a16="http://schemas.microsoft.com/office/drawing/2014/main" id="{FEE0D2C9-D6CE-4E34-8FFA-E6313D6535F6}"/>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556" name="Graphic 7">
              <a:extLst>
                <a:ext uri="{FF2B5EF4-FFF2-40B4-BE49-F238E27FC236}">
                  <a16:creationId xmlns:a16="http://schemas.microsoft.com/office/drawing/2014/main" id="{D0B5474B-86B2-4367-AEBC-A3CBB3DE33C2}"/>
                </a:ext>
              </a:extLst>
            </p:cNvPr>
            <p:cNvGrpSpPr/>
            <p:nvPr/>
          </p:nvGrpSpPr>
          <p:grpSpPr>
            <a:xfrm>
              <a:off x="101106" y="2960878"/>
              <a:ext cx="1687576" cy="3858878"/>
              <a:chOff x="101106" y="2960878"/>
              <a:chExt cx="1687576" cy="3858878"/>
            </a:xfrm>
          </p:grpSpPr>
          <p:sp>
            <p:nvSpPr>
              <p:cNvPr id="570" name="Freeform: Shape 569">
                <a:extLst>
                  <a:ext uri="{FF2B5EF4-FFF2-40B4-BE49-F238E27FC236}">
                    <a16:creationId xmlns:a16="http://schemas.microsoft.com/office/drawing/2014/main" id="{CEA9DECF-6423-4451-BD40-7BA578294F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571" name="Freeform: Shape 570">
                <a:extLst>
                  <a:ext uri="{FF2B5EF4-FFF2-40B4-BE49-F238E27FC236}">
                    <a16:creationId xmlns:a16="http://schemas.microsoft.com/office/drawing/2014/main" id="{35CCB1F7-A1B3-440F-8D10-1F916E4F99F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572" name="Freeform: Shape 571">
                <a:extLst>
                  <a:ext uri="{FF2B5EF4-FFF2-40B4-BE49-F238E27FC236}">
                    <a16:creationId xmlns:a16="http://schemas.microsoft.com/office/drawing/2014/main" id="{6F679D33-5199-45D5-B09E-1B5F69AB9B9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573" name="Freeform: Shape 572">
                <a:extLst>
                  <a:ext uri="{FF2B5EF4-FFF2-40B4-BE49-F238E27FC236}">
                    <a16:creationId xmlns:a16="http://schemas.microsoft.com/office/drawing/2014/main" id="{DCC3422B-D467-48D4-9375-ED56D0DD1211}"/>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574" name="Freeform: Shape 573">
                <a:extLst>
                  <a:ext uri="{FF2B5EF4-FFF2-40B4-BE49-F238E27FC236}">
                    <a16:creationId xmlns:a16="http://schemas.microsoft.com/office/drawing/2014/main" id="{A569416C-FF99-42FA-BA0C-6480504C19A7}"/>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575" name="Freeform: Shape 574">
                <a:extLst>
                  <a:ext uri="{FF2B5EF4-FFF2-40B4-BE49-F238E27FC236}">
                    <a16:creationId xmlns:a16="http://schemas.microsoft.com/office/drawing/2014/main" id="{511959C6-EBE1-4F25-B527-B3C6A917C934}"/>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576" name="Freeform: Shape 575">
                <a:extLst>
                  <a:ext uri="{FF2B5EF4-FFF2-40B4-BE49-F238E27FC236}">
                    <a16:creationId xmlns:a16="http://schemas.microsoft.com/office/drawing/2014/main" id="{B5C41D4A-19CD-4724-B514-C036DC79A64D}"/>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577" name="Freeform: Shape 576">
                <a:extLst>
                  <a:ext uri="{FF2B5EF4-FFF2-40B4-BE49-F238E27FC236}">
                    <a16:creationId xmlns:a16="http://schemas.microsoft.com/office/drawing/2014/main" id="{6E5158B8-3693-42A8-814D-351C4F00C18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578" name="Freeform: Shape 577">
                <a:extLst>
                  <a:ext uri="{FF2B5EF4-FFF2-40B4-BE49-F238E27FC236}">
                    <a16:creationId xmlns:a16="http://schemas.microsoft.com/office/drawing/2014/main" id="{A6D123E7-70FE-4372-8141-8FB52F66876E}"/>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579" name="Freeform: Shape 578">
                <a:extLst>
                  <a:ext uri="{FF2B5EF4-FFF2-40B4-BE49-F238E27FC236}">
                    <a16:creationId xmlns:a16="http://schemas.microsoft.com/office/drawing/2014/main" id="{07AF803D-8CBC-4FFA-9EED-D289C8BF6F4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580" name="Freeform: Shape 579">
                <a:extLst>
                  <a:ext uri="{FF2B5EF4-FFF2-40B4-BE49-F238E27FC236}">
                    <a16:creationId xmlns:a16="http://schemas.microsoft.com/office/drawing/2014/main" id="{2D9AC76B-32E5-4CCE-B18F-A0327BAECCF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581" name="Freeform: Shape 580">
                <a:extLst>
                  <a:ext uri="{FF2B5EF4-FFF2-40B4-BE49-F238E27FC236}">
                    <a16:creationId xmlns:a16="http://schemas.microsoft.com/office/drawing/2014/main" id="{75CC5627-601C-490F-B3BC-380074C163B3}"/>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557" name="Graphic 7">
              <a:extLst>
                <a:ext uri="{FF2B5EF4-FFF2-40B4-BE49-F238E27FC236}">
                  <a16:creationId xmlns:a16="http://schemas.microsoft.com/office/drawing/2014/main" id="{6671006E-17C5-43AE-A883-024450F207F1}"/>
                </a:ext>
              </a:extLst>
            </p:cNvPr>
            <p:cNvGrpSpPr/>
            <p:nvPr/>
          </p:nvGrpSpPr>
          <p:grpSpPr>
            <a:xfrm>
              <a:off x="199901" y="2459662"/>
              <a:ext cx="2180577" cy="1990110"/>
              <a:chOff x="199901" y="2459662"/>
              <a:chExt cx="2180577" cy="1990110"/>
            </a:xfrm>
          </p:grpSpPr>
          <p:sp>
            <p:nvSpPr>
              <p:cNvPr id="558" name="Freeform: Shape 557">
                <a:extLst>
                  <a:ext uri="{FF2B5EF4-FFF2-40B4-BE49-F238E27FC236}">
                    <a16:creationId xmlns:a16="http://schemas.microsoft.com/office/drawing/2014/main" id="{59D26025-56EB-4A64-9266-2F7770502F11}"/>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559" name="Freeform: Shape 558">
                <a:extLst>
                  <a:ext uri="{FF2B5EF4-FFF2-40B4-BE49-F238E27FC236}">
                    <a16:creationId xmlns:a16="http://schemas.microsoft.com/office/drawing/2014/main" id="{A1BB9930-34C6-4CE8-B7E2-AABB37E71DC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560" name="Freeform: Shape 559">
                <a:extLst>
                  <a:ext uri="{FF2B5EF4-FFF2-40B4-BE49-F238E27FC236}">
                    <a16:creationId xmlns:a16="http://schemas.microsoft.com/office/drawing/2014/main" id="{114186FE-9E06-44C1-93F3-5C5F9E83018F}"/>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561" name="Freeform: Shape 560">
                <a:extLst>
                  <a:ext uri="{FF2B5EF4-FFF2-40B4-BE49-F238E27FC236}">
                    <a16:creationId xmlns:a16="http://schemas.microsoft.com/office/drawing/2014/main" id="{03C44F87-01D2-4B6E-A6FA-04D10B995D61}"/>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562" name="Freeform: Shape 561">
                <a:extLst>
                  <a:ext uri="{FF2B5EF4-FFF2-40B4-BE49-F238E27FC236}">
                    <a16:creationId xmlns:a16="http://schemas.microsoft.com/office/drawing/2014/main" id="{A49BF1E1-B7AD-4909-8BDC-E7CA92409A0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563" name="Freeform: Shape 562">
                <a:extLst>
                  <a:ext uri="{FF2B5EF4-FFF2-40B4-BE49-F238E27FC236}">
                    <a16:creationId xmlns:a16="http://schemas.microsoft.com/office/drawing/2014/main" id="{E4B24CAE-F743-4C64-9F6B-78E3267FDE08}"/>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564" name="Freeform: Shape 563">
                <a:extLst>
                  <a:ext uri="{FF2B5EF4-FFF2-40B4-BE49-F238E27FC236}">
                    <a16:creationId xmlns:a16="http://schemas.microsoft.com/office/drawing/2014/main" id="{67AF63C7-663E-40FB-8BC4-CF0E2725B14E}"/>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565" name="Freeform: Shape 564">
                <a:extLst>
                  <a:ext uri="{FF2B5EF4-FFF2-40B4-BE49-F238E27FC236}">
                    <a16:creationId xmlns:a16="http://schemas.microsoft.com/office/drawing/2014/main" id="{3EAE471B-8C4D-4BD3-B23E-EA6E44F758D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566" name="Freeform: Shape 565">
                <a:extLst>
                  <a:ext uri="{FF2B5EF4-FFF2-40B4-BE49-F238E27FC236}">
                    <a16:creationId xmlns:a16="http://schemas.microsoft.com/office/drawing/2014/main" id="{EABA055C-B0BD-4CAA-8293-E8661DF9B42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567" name="Freeform: Shape 566">
                <a:extLst>
                  <a:ext uri="{FF2B5EF4-FFF2-40B4-BE49-F238E27FC236}">
                    <a16:creationId xmlns:a16="http://schemas.microsoft.com/office/drawing/2014/main" id="{FC70A664-8492-48D5-9F05-7287E67D4320}"/>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568" name="Freeform: Shape 567">
                <a:extLst>
                  <a:ext uri="{FF2B5EF4-FFF2-40B4-BE49-F238E27FC236}">
                    <a16:creationId xmlns:a16="http://schemas.microsoft.com/office/drawing/2014/main" id="{DE1ED3ED-2A75-4FA2-B5E0-BC5DFA31109C}"/>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569" name="Freeform: Shape 568">
                <a:extLst>
                  <a:ext uri="{FF2B5EF4-FFF2-40B4-BE49-F238E27FC236}">
                    <a16:creationId xmlns:a16="http://schemas.microsoft.com/office/drawing/2014/main" id="{0BACF28E-3465-4596-A036-F01074FA40B2}"/>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39" name="Picture 38">
            <a:extLst>
              <a:ext uri="{FF2B5EF4-FFF2-40B4-BE49-F238E27FC236}">
                <a16:creationId xmlns:a16="http://schemas.microsoft.com/office/drawing/2014/main" id="{871E83BF-3CF7-451B-BBAD-1773F8B8F1E3}"/>
              </a:ext>
            </a:extLst>
          </p:cNvPr>
          <p:cNvPicPr>
            <a:picLocks noChangeAspect="1"/>
          </p:cNvPicPr>
          <p:nvPr/>
        </p:nvPicPr>
        <p:blipFill rotWithShape="1">
          <a:blip r:embed="rId6">
            <a:extLst>
              <a:ext uri="{28A0092B-C50C-407E-A947-70E740481C1C}">
                <a14:useLocalDpi xmlns:a14="http://schemas.microsoft.com/office/drawing/2010/main" val="0"/>
              </a:ext>
            </a:extLst>
          </a:blip>
          <a:srcRect l="-96" r="-1040"/>
          <a:stretch/>
        </p:blipFill>
        <p:spPr>
          <a:xfrm>
            <a:off x="7813004" y="2575078"/>
            <a:ext cx="4321044" cy="1491497"/>
          </a:xfrm>
          <a:prstGeom prst="rect">
            <a:avLst/>
          </a:prstGeom>
          <a:ln>
            <a:noFill/>
          </a:ln>
          <a:effectLst>
            <a:softEdge rad="112500"/>
          </a:effectLst>
        </p:spPr>
      </p:pic>
      <p:sp>
        <p:nvSpPr>
          <p:cNvPr id="40" name="Rectangles 97282">
            <a:extLst>
              <a:ext uri="{FF2B5EF4-FFF2-40B4-BE49-F238E27FC236}">
                <a16:creationId xmlns:a16="http://schemas.microsoft.com/office/drawing/2014/main" id="{BAF310EC-5255-4146-B2CF-72AFF6B0CDC7}"/>
              </a:ext>
            </a:extLst>
          </p:cNvPr>
          <p:cNvSpPr/>
          <p:nvPr/>
        </p:nvSpPr>
        <p:spPr>
          <a:xfrm>
            <a:off x="8041192" y="4430797"/>
            <a:ext cx="3864667" cy="1938992"/>
          </a:xfrm>
          <a:custGeom>
            <a:avLst/>
            <a:gdLst>
              <a:gd name="connsiteX0" fmla="*/ 0 w 3864667"/>
              <a:gd name="connsiteY0" fmla="*/ 0 h 1938992"/>
              <a:gd name="connsiteX1" fmla="*/ 513449 w 3864667"/>
              <a:gd name="connsiteY1" fmla="*/ 0 h 1938992"/>
              <a:gd name="connsiteX2" fmla="*/ 1026897 w 3864667"/>
              <a:gd name="connsiteY2" fmla="*/ 0 h 1938992"/>
              <a:gd name="connsiteX3" fmla="*/ 1501699 w 3864667"/>
              <a:gd name="connsiteY3" fmla="*/ 0 h 1938992"/>
              <a:gd name="connsiteX4" fmla="*/ 2053794 w 3864667"/>
              <a:gd name="connsiteY4" fmla="*/ 0 h 1938992"/>
              <a:gd name="connsiteX5" fmla="*/ 2683183 w 3864667"/>
              <a:gd name="connsiteY5" fmla="*/ 0 h 1938992"/>
              <a:gd name="connsiteX6" fmla="*/ 3235278 w 3864667"/>
              <a:gd name="connsiteY6" fmla="*/ 0 h 1938992"/>
              <a:gd name="connsiteX7" fmla="*/ 3864667 w 3864667"/>
              <a:gd name="connsiteY7" fmla="*/ 0 h 1938992"/>
              <a:gd name="connsiteX8" fmla="*/ 3864667 w 3864667"/>
              <a:gd name="connsiteY8" fmla="*/ 484748 h 1938992"/>
              <a:gd name="connsiteX9" fmla="*/ 3864667 w 3864667"/>
              <a:gd name="connsiteY9" fmla="*/ 930716 h 1938992"/>
              <a:gd name="connsiteX10" fmla="*/ 3864667 w 3864667"/>
              <a:gd name="connsiteY10" fmla="*/ 1357294 h 1938992"/>
              <a:gd name="connsiteX11" fmla="*/ 3864667 w 3864667"/>
              <a:gd name="connsiteY11" fmla="*/ 1938992 h 1938992"/>
              <a:gd name="connsiteX12" fmla="*/ 3312572 w 3864667"/>
              <a:gd name="connsiteY12" fmla="*/ 1938992 h 1938992"/>
              <a:gd name="connsiteX13" fmla="*/ 2799123 w 3864667"/>
              <a:gd name="connsiteY13" fmla="*/ 1938992 h 1938992"/>
              <a:gd name="connsiteX14" fmla="*/ 2362968 w 3864667"/>
              <a:gd name="connsiteY14" fmla="*/ 1938992 h 1938992"/>
              <a:gd name="connsiteX15" fmla="*/ 1772226 w 3864667"/>
              <a:gd name="connsiteY15" fmla="*/ 1938992 h 1938992"/>
              <a:gd name="connsiteX16" fmla="*/ 1142837 w 3864667"/>
              <a:gd name="connsiteY16" fmla="*/ 1938992 h 1938992"/>
              <a:gd name="connsiteX17" fmla="*/ 552095 w 3864667"/>
              <a:gd name="connsiteY17" fmla="*/ 1938992 h 1938992"/>
              <a:gd name="connsiteX18" fmla="*/ 0 w 3864667"/>
              <a:gd name="connsiteY18" fmla="*/ 1938992 h 1938992"/>
              <a:gd name="connsiteX19" fmla="*/ 0 w 3864667"/>
              <a:gd name="connsiteY19" fmla="*/ 1473634 h 1938992"/>
              <a:gd name="connsiteX20" fmla="*/ 0 w 3864667"/>
              <a:gd name="connsiteY20" fmla="*/ 988886 h 1938992"/>
              <a:gd name="connsiteX21" fmla="*/ 0 w 3864667"/>
              <a:gd name="connsiteY21" fmla="*/ 504138 h 1938992"/>
              <a:gd name="connsiteX22" fmla="*/ 0 w 3864667"/>
              <a:gd name="connsiteY22"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64667" h="1938992" fill="none" extrusionOk="0">
                <a:moveTo>
                  <a:pt x="0" y="0"/>
                </a:moveTo>
                <a:cubicBezTo>
                  <a:pt x="203769" y="-46904"/>
                  <a:pt x="362350" y="14200"/>
                  <a:pt x="513449" y="0"/>
                </a:cubicBezTo>
                <a:cubicBezTo>
                  <a:pt x="664548" y="-14200"/>
                  <a:pt x="923959" y="55913"/>
                  <a:pt x="1026897" y="0"/>
                </a:cubicBezTo>
                <a:cubicBezTo>
                  <a:pt x="1129835" y="-55913"/>
                  <a:pt x="1266814" y="51052"/>
                  <a:pt x="1501699" y="0"/>
                </a:cubicBezTo>
                <a:cubicBezTo>
                  <a:pt x="1736584" y="-51052"/>
                  <a:pt x="1839709" y="27052"/>
                  <a:pt x="2053794" y="0"/>
                </a:cubicBezTo>
                <a:cubicBezTo>
                  <a:pt x="2267879" y="-27052"/>
                  <a:pt x="2394595" y="17773"/>
                  <a:pt x="2683183" y="0"/>
                </a:cubicBezTo>
                <a:cubicBezTo>
                  <a:pt x="2971771" y="-17773"/>
                  <a:pt x="3024807" y="13360"/>
                  <a:pt x="3235278" y="0"/>
                </a:cubicBezTo>
                <a:cubicBezTo>
                  <a:pt x="3445750" y="-13360"/>
                  <a:pt x="3663503" y="40202"/>
                  <a:pt x="3864667" y="0"/>
                </a:cubicBezTo>
                <a:cubicBezTo>
                  <a:pt x="3885338" y="235211"/>
                  <a:pt x="3863809" y="331387"/>
                  <a:pt x="3864667" y="484748"/>
                </a:cubicBezTo>
                <a:cubicBezTo>
                  <a:pt x="3865525" y="638109"/>
                  <a:pt x="3845203" y="729475"/>
                  <a:pt x="3864667" y="930716"/>
                </a:cubicBezTo>
                <a:cubicBezTo>
                  <a:pt x="3884131" y="1131957"/>
                  <a:pt x="3820246" y="1185768"/>
                  <a:pt x="3864667" y="1357294"/>
                </a:cubicBezTo>
                <a:cubicBezTo>
                  <a:pt x="3909088" y="1528820"/>
                  <a:pt x="3821107" y="1800483"/>
                  <a:pt x="3864667" y="1938992"/>
                </a:cubicBezTo>
                <a:cubicBezTo>
                  <a:pt x="3683113" y="1988155"/>
                  <a:pt x="3510158" y="1910523"/>
                  <a:pt x="3312572" y="1938992"/>
                </a:cubicBezTo>
                <a:cubicBezTo>
                  <a:pt x="3114986" y="1967461"/>
                  <a:pt x="2920186" y="1921857"/>
                  <a:pt x="2799123" y="1938992"/>
                </a:cubicBezTo>
                <a:cubicBezTo>
                  <a:pt x="2678060" y="1956127"/>
                  <a:pt x="2565468" y="1905747"/>
                  <a:pt x="2362968" y="1938992"/>
                </a:cubicBezTo>
                <a:cubicBezTo>
                  <a:pt x="2160468" y="1972237"/>
                  <a:pt x="2065894" y="1879307"/>
                  <a:pt x="1772226" y="1938992"/>
                </a:cubicBezTo>
                <a:cubicBezTo>
                  <a:pt x="1478558" y="1998677"/>
                  <a:pt x="1295494" y="1873819"/>
                  <a:pt x="1142837" y="1938992"/>
                </a:cubicBezTo>
                <a:cubicBezTo>
                  <a:pt x="990180" y="2004165"/>
                  <a:pt x="844374" y="1870030"/>
                  <a:pt x="552095" y="1938992"/>
                </a:cubicBezTo>
                <a:cubicBezTo>
                  <a:pt x="259816" y="2007954"/>
                  <a:pt x="121737" y="1920180"/>
                  <a:pt x="0" y="1938992"/>
                </a:cubicBezTo>
                <a:cubicBezTo>
                  <a:pt x="-18475" y="1828275"/>
                  <a:pt x="20289" y="1695364"/>
                  <a:pt x="0" y="1473634"/>
                </a:cubicBezTo>
                <a:cubicBezTo>
                  <a:pt x="-20289" y="1251904"/>
                  <a:pt x="9518" y="1226532"/>
                  <a:pt x="0" y="988886"/>
                </a:cubicBezTo>
                <a:cubicBezTo>
                  <a:pt x="-9518" y="751240"/>
                  <a:pt x="6571" y="657439"/>
                  <a:pt x="0" y="504138"/>
                </a:cubicBezTo>
                <a:cubicBezTo>
                  <a:pt x="-6571" y="350837"/>
                  <a:pt x="51621" y="151520"/>
                  <a:pt x="0" y="0"/>
                </a:cubicBezTo>
                <a:close/>
              </a:path>
              <a:path w="3864667" h="1938992" stroke="0" extrusionOk="0">
                <a:moveTo>
                  <a:pt x="0" y="0"/>
                </a:moveTo>
                <a:cubicBezTo>
                  <a:pt x="283598" y="-31481"/>
                  <a:pt x="334948" y="28948"/>
                  <a:pt x="629389" y="0"/>
                </a:cubicBezTo>
                <a:cubicBezTo>
                  <a:pt x="923830" y="-28948"/>
                  <a:pt x="1023695" y="44978"/>
                  <a:pt x="1142837" y="0"/>
                </a:cubicBezTo>
                <a:cubicBezTo>
                  <a:pt x="1261979" y="-44978"/>
                  <a:pt x="1476743" y="40809"/>
                  <a:pt x="1733579" y="0"/>
                </a:cubicBezTo>
                <a:cubicBezTo>
                  <a:pt x="1990415" y="-40809"/>
                  <a:pt x="2184333" y="49240"/>
                  <a:pt x="2324321" y="0"/>
                </a:cubicBezTo>
                <a:cubicBezTo>
                  <a:pt x="2464309" y="-49240"/>
                  <a:pt x="2616026" y="40482"/>
                  <a:pt x="2876416" y="0"/>
                </a:cubicBezTo>
                <a:cubicBezTo>
                  <a:pt x="3136806" y="-40482"/>
                  <a:pt x="3134439" y="38202"/>
                  <a:pt x="3351218" y="0"/>
                </a:cubicBezTo>
                <a:cubicBezTo>
                  <a:pt x="3567997" y="-38202"/>
                  <a:pt x="3716818" y="3788"/>
                  <a:pt x="3864667" y="0"/>
                </a:cubicBezTo>
                <a:cubicBezTo>
                  <a:pt x="3875498" y="118514"/>
                  <a:pt x="3819605" y="239852"/>
                  <a:pt x="3864667" y="445968"/>
                </a:cubicBezTo>
                <a:cubicBezTo>
                  <a:pt x="3909729" y="652084"/>
                  <a:pt x="3824024" y="786685"/>
                  <a:pt x="3864667" y="930716"/>
                </a:cubicBezTo>
                <a:cubicBezTo>
                  <a:pt x="3905310" y="1074747"/>
                  <a:pt x="3811399" y="1290574"/>
                  <a:pt x="3864667" y="1415464"/>
                </a:cubicBezTo>
                <a:cubicBezTo>
                  <a:pt x="3917935" y="1540354"/>
                  <a:pt x="3840464" y="1725984"/>
                  <a:pt x="3864667" y="1938992"/>
                </a:cubicBezTo>
                <a:cubicBezTo>
                  <a:pt x="3657090" y="1971204"/>
                  <a:pt x="3551075" y="1890707"/>
                  <a:pt x="3389865" y="1938992"/>
                </a:cubicBezTo>
                <a:cubicBezTo>
                  <a:pt x="3228655" y="1987277"/>
                  <a:pt x="2984440" y="1928620"/>
                  <a:pt x="2760476" y="1938992"/>
                </a:cubicBezTo>
                <a:cubicBezTo>
                  <a:pt x="2536512" y="1949364"/>
                  <a:pt x="2425766" y="1908645"/>
                  <a:pt x="2285674" y="1938992"/>
                </a:cubicBezTo>
                <a:cubicBezTo>
                  <a:pt x="2145582" y="1969339"/>
                  <a:pt x="2005209" y="1909193"/>
                  <a:pt x="1810873" y="1938992"/>
                </a:cubicBezTo>
                <a:cubicBezTo>
                  <a:pt x="1616537" y="1968791"/>
                  <a:pt x="1463158" y="1938140"/>
                  <a:pt x="1374717" y="1938992"/>
                </a:cubicBezTo>
                <a:cubicBezTo>
                  <a:pt x="1286276" y="1939844"/>
                  <a:pt x="938891" y="1923201"/>
                  <a:pt x="822622" y="1938992"/>
                </a:cubicBezTo>
                <a:cubicBezTo>
                  <a:pt x="706354" y="1954783"/>
                  <a:pt x="389506" y="1923604"/>
                  <a:pt x="0" y="1938992"/>
                </a:cubicBezTo>
                <a:cubicBezTo>
                  <a:pt x="-42755" y="1769189"/>
                  <a:pt x="6095" y="1574229"/>
                  <a:pt x="0" y="1434854"/>
                </a:cubicBezTo>
                <a:cubicBezTo>
                  <a:pt x="-6095" y="1295479"/>
                  <a:pt x="60449" y="1138984"/>
                  <a:pt x="0" y="911326"/>
                </a:cubicBezTo>
                <a:cubicBezTo>
                  <a:pt x="-60449" y="683668"/>
                  <a:pt x="18809" y="634760"/>
                  <a:pt x="0" y="465358"/>
                </a:cubicBezTo>
                <a:cubicBezTo>
                  <a:pt x="-18809" y="295956"/>
                  <a:pt x="21927" y="167830"/>
                  <a:pt x="0" y="0"/>
                </a:cubicBezTo>
                <a:close/>
              </a:path>
            </a:pathLst>
          </a:custGeom>
          <a:ln>
            <a:extLst>
              <a:ext uri="{C807C97D-BFC1-408E-A445-0C87EB9F89A2}">
                <ask:lineSketchStyleProps xmlns:ask="http://schemas.microsoft.com/office/drawing/2018/sketchyshapes" sd="2937297951">
                  <a:prstGeom prst="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indent="463550" algn="just"/>
            <a:r>
              <a:rPr sz="2400" b="1">
                <a:solidFill>
                  <a:srgbClr val="121212"/>
                </a:solidFill>
                <a:cs typeface="Arial" panose="020B0604020202020204" pitchFamily="34" charset="0"/>
              </a:rPr>
              <a:t>Chiếc </a:t>
            </a:r>
            <a:r>
              <a:rPr sz="2400" b="1" err="1">
                <a:solidFill>
                  <a:srgbClr val="121212"/>
                </a:solidFill>
                <a:cs typeface="Arial" panose="020B0604020202020204" pitchFamily="34" charset="0"/>
              </a:rPr>
              <a:t>máy</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hát</a:t>
            </a:r>
            <a:r>
              <a:rPr sz="2400" b="1">
                <a:solidFill>
                  <a:srgbClr val="121212"/>
                </a:solidFill>
                <a:cs typeface="Arial" panose="020B0604020202020204" pitchFamily="34" charset="0"/>
              </a:rPr>
              <a:t> </a:t>
            </a:r>
            <a:r>
              <a:rPr lang="en-US" sz="2400" b="1">
                <a:solidFill>
                  <a:srgbClr val="121212"/>
                </a:solidFill>
                <a:cs typeface="Arial" panose="020B0604020202020204" pitchFamily="34" charset="0"/>
              </a:rPr>
              <a:t>quay tay </a:t>
            </a:r>
            <a:r>
              <a:rPr sz="2400" b="1">
                <a:solidFill>
                  <a:srgbClr val="121212"/>
                </a:solidFill>
                <a:cs typeface="Arial" panose="020B0604020202020204" pitchFamily="34" charset="0"/>
              </a:rPr>
              <a:t>đầu tiên</a:t>
            </a:r>
            <a:r>
              <a:rPr lang="en-US" sz="2400" b="1">
                <a:solidFill>
                  <a:srgbClr val="121212"/>
                </a:solidFill>
                <a:cs typeface="Arial" panose="020B0604020202020204" pitchFamily="34" charset="0"/>
              </a:rPr>
              <a:t>.</a:t>
            </a:r>
          </a:p>
          <a:p>
            <a:pPr indent="463550" algn="just"/>
            <a:r>
              <a:rPr lang="en-US" sz="2400" b="1">
                <a:solidFill>
                  <a:srgbClr val="121212"/>
                </a:solidFill>
                <a:cs typeface="Arial" panose="020B0604020202020204" pitchFamily="34" charset="0"/>
              </a:rPr>
              <a:t>Chiếc máy hát hoàn thiện của nhà bác học Tô-mát Ê-đi-xơn.</a:t>
            </a:r>
            <a:endParaRPr sz="2400" b="1">
              <a:solidFill>
                <a:srgbClr val="121212"/>
              </a:solidFill>
              <a:cs typeface="Arial" panose="020B0604020202020204" pitchFamily="34" charset="0"/>
            </a:endParaRPr>
          </a:p>
        </p:txBody>
      </p:sp>
      <p:sp>
        <p:nvSpPr>
          <p:cNvPr id="43" name="Rectangles 97285">
            <a:extLst>
              <a:ext uri="{FF2B5EF4-FFF2-40B4-BE49-F238E27FC236}">
                <a16:creationId xmlns:a16="http://schemas.microsoft.com/office/drawing/2014/main" id="{8034AF8A-5BD2-4CF7-9F81-E35B182DA415}"/>
              </a:ext>
            </a:extLst>
          </p:cNvPr>
          <p:cNvSpPr/>
          <p:nvPr/>
        </p:nvSpPr>
        <p:spPr>
          <a:xfrm>
            <a:off x="149927" y="1060249"/>
            <a:ext cx="8385129" cy="1200329"/>
          </a:xfrm>
          <a:custGeom>
            <a:avLst/>
            <a:gdLst>
              <a:gd name="connsiteX0" fmla="*/ 0 w 8385129"/>
              <a:gd name="connsiteY0" fmla="*/ 0 h 1200329"/>
              <a:gd name="connsiteX1" fmla="*/ 8385129 w 8385129"/>
              <a:gd name="connsiteY1" fmla="*/ 0 h 1200329"/>
              <a:gd name="connsiteX2" fmla="*/ 8385129 w 8385129"/>
              <a:gd name="connsiteY2" fmla="*/ 1200329 h 1200329"/>
              <a:gd name="connsiteX3" fmla="*/ 0 w 8385129"/>
              <a:gd name="connsiteY3" fmla="*/ 1200329 h 1200329"/>
              <a:gd name="connsiteX4" fmla="*/ 0 w 8385129"/>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5129" h="1200329" fill="none" extrusionOk="0">
                <a:moveTo>
                  <a:pt x="0" y="0"/>
                </a:moveTo>
                <a:cubicBezTo>
                  <a:pt x="1384184" y="135304"/>
                  <a:pt x="5398981" y="109505"/>
                  <a:pt x="8385129" y="0"/>
                </a:cubicBezTo>
                <a:cubicBezTo>
                  <a:pt x="8451342" y="479271"/>
                  <a:pt x="8354851" y="758518"/>
                  <a:pt x="8385129" y="1200329"/>
                </a:cubicBezTo>
                <a:cubicBezTo>
                  <a:pt x="5297753" y="1224456"/>
                  <a:pt x="2955404" y="1175328"/>
                  <a:pt x="0" y="1200329"/>
                </a:cubicBezTo>
                <a:cubicBezTo>
                  <a:pt x="47558" y="849910"/>
                  <a:pt x="-24735" y="276659"/>
                  <a:pt x="0" y="0"/>
                </a:cubicBezTo>
                <a:close/>
              </a:path>
              <a:path w="8385129" h="1200329" stroke="0" extrusionOk="0">
                <a:moveTo>
                  <a:pt x="0" y="0"/>
                </a:moveTo>
                <a:cubicBezTo>
                  <a:pt x="948905" y="131820"/>
                  <a:pt x="4249081" y="-50976"/>
                  <a:pt x="8385129" y="0"/>
                </a:cubicBezTo>
                <a:cubicBezTo>
                  <a:pt x="8428673" y="328522"/>
                  <a:pt x="8434954" y="962100"/>
                  <a:pt x="8385129" y="1200329"/>
                </a:cubicBezTo>
                <a:cubicBezTo>
                  <a:pt x="6970496" y="1337456"/>
                  <a:pt x="3236654" y="1154913"/>
                  <a:pt x="0" y="1200329"/>
                </a:cubicBezTo>
                <a:cubicBezTo>
                  <a:pt x="55156" y="872860"/>
                  <a:pt x="84409" y="409923"/>
                  <a:pt x="0" y="0"/>
                </a:cubicBezTo>
                <a:close/>
              </a:path>
            </a:pathLst>
          </a:custGeom>
          <a:gradFill rotWithShape="1">
            <a:gsLst>
              <a:gs pos="0">
                <a:schemeClr val="accent1"/>
              </a:gs>
              <a:gs pos="50000">
                <a:schemeClr val="bg1"/>
              </a:gs>
              <a:gs pos="100000">
                <a:schemeClr val="accent1"/>
              </a:gs>
            </a:gsLst>
            <a:lin ang="0" scaled="1"/>
            <a:tileRect/>
          </a:gradFill>
          <a:ln w="9525" cap="flat" cmpd="sng">
            <a:solidFill>
              <a:schemeClr val="accent1"/>
            </a:solidFill>
            <a:prstDash val="solid"/>
            <a:miter/>
            <a:headEnd type="none" w="med" len="med"/>
            <a:tailEnd type="none" w="med" len="med"/>
            <a:extLst>
              <a:ext uri="{C807C97D-BFC1-408E-A445-0C87EB9F89A2}">
                <ask:lineSketchStyleProps xmlns:ask="http://schemas.microsoft.com/office/drawing/2018/sketchyshapes" sd="265374630">
                  <a:prstGeom prst="rect">
                    <a:avLst/>
                  </a:prstGeom>
                  <ask:type>
                    <ask:lineSketchCurved/>
                  </ask:type>
                </ask:lineSketchStyleProps>
              </a:ext>
            </a:extLst>
          </a:ln>
        </p:spPr>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r>
              <a:rPr sz="2400">
                <a:solidFill>
                  <a:schemeClr val="accent2"/>
                </a:solidFill>
              </a:rPr>
              <a:t>	</a:t>
            </a:r>
            <a:r>
              <a:rPr lang="vi-VN" sz="2400" b="1">
                <a:solidFill>
                  <a:srgbClr val="121212"/>
                </a:solidFill>
                <a:cs typeface="Arial" panose="020B0604020202020204" pitchFamily="34" charset="0"/>
              </a:rPr>
              <a:t>Hơn một trăm năm </a:t>
            </a:r>
            <a:r>
              <a:rPr sz="2400" b="1">
                <a:solidFill>
                  <a:srgbClr val="121212"/>
                </a:solidFill>
                <a:cs typeface="Arial" panose="020B0604020202020204" pitchFamily="34" charset="0"/>
              </a:rPr>
              <a:t>trước </a:t>
            </a:r>
            <a:r>
              <a:rPr sz="2400" b="1" err="1">
                <a:solidFill>
                  <a:srgbClr val="121212"/>
                </a:solidFill>
                <a:cs typeface="Arial" panose="020B0604020202020204" pitchFamily="34" charset="0"/>
              </a:rPr>
              <a:t>đây</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nhà</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bác</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học</a:t>
            </a:r>
            <a:r>
              <a:rPr sz="2400" b="1">
                <a:solidFill>
                  <a:srgbClr val="121212"/>
                </a:solidFill>
                <a:cs typeface="Arial" panose="020B0604020202020204" pitchFamily="34" charset="0"/>
              </a:rPr>
              <a:t> Tô-mát Ê-đi-xơn </a:t>
            </a:r>
            <a:r>
              <a:rPr sz="2400" b="1" err="1">
                <a:solidFill>
                  <a:srgbClr val="121212"/>
                </a:solidFill>
                <a:cs typeface="Arial" panose="020B0604020202020204" pitchFamily="34" charset="0"/>
              </a:rPr>
              <a:t>đã</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phát</a:t>
            </a:r>
            <a:r>
              <a:rPr sz="2400" b="1">
                <a:solidFill>
                  <a:srgbClr val="121212"/>
                </a:solidFill>
                <a:cs typeface="Arial" panose="020B0604020202020204" pitchFamily="34" charset="0"/>
              </a:rPr>
              <a:t> minh </a:t>
            </a:r>
            <a:r>
              <a:rPr sz="2400" b="1" err="1">
                <a:solidFill>
                  <a:srgbClr val="121212"/>
                </a:solidFill>
                <a:cs typeface="Arial" panose="020B0604020202020204" pitchFamily="34" charset="0"/>
              </a:rPr>
              <a:t>ra</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chiếc</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máy</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hát</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Với</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chiếc</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máy</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này</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lần</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đầu</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tiên</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âm</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thanh</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đã</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được</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ghi</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lại</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và</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phát</a:t>
            </a:r>
            <a:r>
              <a:rPr sz="2400" b="1">
                <a:solidFill>
                  <a:srgbClr val="121212"/>
                </a:solidFill>
                <a:cs typeface="Arial" panose="020B0604020202020204" pitchFamily="34" charset="0"/>
              </a:rPr>
              <a:t> </a:t>
            </a:r>
            <a:r>
              <a:rPr sz="2400" b="1" err="1">
                <a:solidFill>
                  <a:srgbClr val="121212"/>
                </a:solidFill>
                <a:cs typeface="Arial" panose="020B0604020202020204" pitchFamily="34" charset="0"/>
              </a:rPr>
              <a:t>ra</a:t>
            </a:r>
            <a:r>
              <a:rPr sz="2400" b="1">
                <a:solidFill>
                  <a:srgbClr val="121212"/>
                </a:solidFill>
                <a:cs typeface="Arial" panose="020B0604020202020204" pitchFamily="34" charset="0"/>
              </a:rPr>
              <a:t>.</a:t>
            </a:r>
          </a:p>
        </p:txBody>
      </p:sp>
      <p:pic>
        <p:nvPicPr>
          <p:cNvPr id="44" name="9Slide.vn 99">
            <a:extLst>
              <a:ext uri="{FF2B5EF4-FFF2-40B4-BE49-F238E27FC236}">
                <a16:creationId xmlns:a16="http://schemas.microsoft.com/office/drawing/2014/main" id="{A82A2096-2BD9-44AD-BDFE-E5C5A3917F82}"/>
              </a:ext>
            </a:extLst>
          </p:cNvPr>
          <p:cNvPicPr>
            <a:picLocks noChangeAspect="1"/>
          </p:cNvPicPr>
          <p:nvPr/>
        </p:nvPicPr>
        <p:blipFill>
          <a:blip r:embed="rId7"/>
          <a:stretch>
            <a:fillRect/>
          </a:stretch>
        </p:blipFill>
        <p:spPr>
          <a:xfrm>
            <a:off x="0" y="181728"/>
            <a:ext cx="3969350" cy="680745"/>
          </a:xfrm>
          <a:prstGeom prst="rect">
            <a:avLst/>
          </a:prstGeom>
        </p:spPr>
      </p:pic>
      <p:sp>
        <p:nvSpPr>
          <p:cNvPr id="3" name="TextBox 2">
            <a:extLst>
              <a:ext uri="{FF2B5EF4-FFF2-40B4-BE49-F238E27FC236}">
                <a16:creationId xmlns:a16="http://schemas.microsoft.com/office/drawing/2014/main" id="{5328B16D-B409-4FB7-8620-2A39458B6B27}"/>
              </a:ext>
            </a:extLst>
          </p:cNvPr>
          <p:cNvSpPr txBox="1"/>
          <p:nvPr/>
        </p:nvSpPr>
        <p:spPr>
          <a:xfrm>
            <a:off x="1003064" y="153629"/>
            <a:ext cx="2778325" cy="707886"/>
          </a:xfrm>
          <a:prstGeom prst="rect">
            <a:avLst/>
          </a:prstGeom>
          <a:noFill/>
        </p:spPr>
        <p:txBody>
          <a:bodyPr wrap="none" rtlCol="0">
            <a:spAutoFit/>
          </a:bodyPr>
          <a:lstStyle/>
          <a:p>
            <a:r>
              <a:rPr lang="en-US" sz="4000" b="1">
                <a:solidFill>
                  <a:srgbClr val="121212"/>
                </a:solidFill>
                <a:latin typeface="Arial" panose="020B0604020202020204" pitchFamily="34" charset="0"/>
                <a:cs typeface="Arial" panose="020B0604020202020204" pitchFamily="34" charset="0"/>
              </a:rPr>
              <a:t>Em có biết</a:t>
            </a:r>
          </a:p>
        </p:txBody>
      </p:sp>
      <p:pic>
        <p:nvPicPr>
          <p:cNvPr id="10" name="Picture 9" descr="A person holding an object&#10;&#10;Description automatically generated with medium confidence">
            <a:extLst>
              <a:ext uri="{FF2B5EF4-FFF2-40B4-BE49-F238E27FC236}">
                <a16:creationId xmlns:a16="http://schemas.microsoft.com/office/drawing/2014/main" id="{C0BB0D7B-1AE5-48AF-84CA-8D1EF73A14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05" y="3159089"/>
            <a:ext cx="4666819" cy="2543416"/>
          </a:xfrm>
          <a:prstGeom prst="rect">
            <a:avLst/>
          </a:prstGeom>
          <a:ln>
            <a:noFill/>
          </a:ln>
          <a:effectLst>
            <a:softEdge rad="112500"/>
          </a:effectLst>
        </p:spPr>
      </p:pic>
      <p:pic>
        <p:nvPicPr>
          <p:cNvPr id="12" name="Picture 11" descr="Diagram, text&#10;&#10;Description automatically generated">
            <a:extLst>
              <a:ext uri="{FF2B5EF4-FFF2-40B4-BE49-F238E27FC236}">
                <a16:creationId xmlns:a16="http://schemas.microsoft.com/office/drawing/2014/main" id="{B8E25DF9-A166-43E7-9532-7109797933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9281" y="2374225"/>
            <a:ext cx="3243940" cy="4521657"/>
          </a:xfrm>
          <a:prstGeom prst="rect">
            <a:avLst/>
          </a:prstGeom>
          <a:ln>
            <a:noFill/>
          </a:ln>
          <a:effectLst>
            <a:softEdge rad="112500"/>
          </a:effectLst>
        </p:spPr>
      </p:pic>
      <p:sp>
        <p:nvSpPr>
          <p:cNvPr id="50" name="TextBox 49">
            <a:extLst>
              <a:ext uri="{FF2B5EF4-FFF2-40B4-BE49-F238E27FC236}">
                <a16:creationId xmlns:a16="http://schemas.microsoft.com/office/drawing/2014/main" id="{7F3ACA02-A535-45E5-9B08-E40FBC79828C}"/>
              </a:ext>
            </a:extLst>
          </p:cNvPr>
          <p:cNvSpPr txBox="1"/>
          <p:nvPr/>
        </p:nvSpPr>
        <p:spPr>
          <a:xfrm>
            <a:off x="8784591" y="32574"/>
            <a:ext cx="705642" cy="369332"/>
          </a:xfrm>
          <a:prstGeom prst="rect">
            <a:avLst/>
          </a:prstGeom>
          <a:noFill/>
        </p:spPr>
        <p:txBody>
          <a:bodyPr wrap="none" rtlCol="0">
            <a:spAutoFit/>
          </a:bodyPr>
          <a:lstStyle/>
          <a:p>
            <a:r>
              <a:rPr lang="en-US" b="0">
                <a:solidFill>
                  <a:schemeClr val="accent2">
                    <a:lumMod val="60000"/>
                    <a:lumOff val="40000"/>
                  </a:schemeClr>
                </a:solidFill>
                <a:latin typeface="UVN Da Lat" panose="03060902030302020204" pitchFamily="66" charset="0"/>
              </a:rPr>
              <a:t>KTUTS</a:t>
            </a:r>
          </a:p>
        </p:txBody>
      </p:sp>
      <p:sp>
        <p:nvSpPr>
          <p:cNvPr id="51" name="TextBox 50">
            <a:extLst>
              <a:ext uri="{FF2B5EF4-FFF2-40B4-BE49-F238E27FC236}">
                <a16:creationId xmlns:a16="http://schemas.microsoft.com/office/drawing/2014/main" id="{8F34D234-F65F-4F4D-ABC2-55522B52ECBD}"/>
              </a:ext>
            </a:extLst>
          </p:cNvPr>
          <p:cNvSpPr txBox="1"/>
          <p:nvPr/>
        </p:nvSpPr>
        <p:spPr>
          <a:xfrm>
            <a:off x="0" y="6488668"/>
            <a:ext cx="705642" cy="369332"/>
          </a:xfrm>
          <a:prstGeom prst="rect">
            <a:avLst/>
          </a:prstGeom>
          <a:noFill/>
        </p:spPr>
        <p:txBody>
          <a:bodyPr wrap="none" rtlCol="0">
            <a:spAutoFit/>
          </a:bodyPr>
          <a:lstStyle/>
          <a:p>
            <a:r>
              <a:rPr lang="en-US" b="0">
                <a:solidFill>
                  <a:srgbClr val="F36F63"/>
                </a:solidFill>
                <a:latin typeface="UVN Da Lat" panose="03060902030302020204" pitchFamily="66" charset="0"/>
              </a:rPr>
              <a:t>KTUTS</a:t>
            </a:r>
          </a:p>
        </p:txBody>
      </p:sp>
    </p:spTree>
    <p:extLst>
      <p:ext uri="{BB962C8B-B14F-4D97-AF65-F5344CB8AC3E}">
        <p14:creationId xmlns:p14="http://schemas.microsoft.com/office/powerpoint/2010/main" val="282110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1400</TotalTime>
  <Words>491</Words>
  <Application>Microsoft Office PowerPoint</Application>
  <PresentationFormat>Widescreen</PresentationFormat>
  <Paragraphs>60</Paragraphs>
  <Slides>13</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UTM Futura Extra</vt:lpstr>
      <vt:lpstr>Calibri Light</vt:lpstr>
      <vt:lpstr>Times New Roman</vt:lpstr>
      <vt:lpstr>Calibri</vt:lpstr>
      <vt:lpstr>Arial Rounded MT Bold</vt:lpstr>
      <vt:lpstr>.VnTime</vt:lpstr>
      <vt:lpstr>Wingdings</vt:lpstr>
      <vt:lpstr>UTM Duepuntozero</vt:lpstr>
      <vt:lpstr>UTM American Sans</vt:lpstr>
      <vt:lpstr>UVN Da Lat</vt:lpstr>
      <vt:lpstr>Arial</vt:lpstr>
      <vt:lpstr>等线</vt:lpstr>
      <vt:lpstr>UTM Thanh Nhac TL</vt:lpstr>
      <vt:lpstr>Office Theme</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 Thanh Trong CS</dc:title>
  <dc:subject>Khoa hoc 4</dc:subject>
  <dc:creator>KTUTS</dc:creator>
  <cp:keywords>YenVu</cp:keywords>
  <cp:lastModifiedBy>ADMIN</cp:lastModifiedBy>
  <cp:revision>38</cp:revision>
  <dcterms:created xsi:type="dcterms:W3CDTF">2020-07-25T07:18:36Z</dcterms:created>
  <dcterms:modified xsi:type="dcterms:W3CDTF">2023-02-12T07:49:41Z</dcterms:modified>
  <cp:version>U19</cp:version>
</cp:coreProperties>
</file>