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7"/>
  </p:notesMasterIdLst>
  <p:sldIdLst>
    <p:sldId id="256" r:id="rId2"/>
    <p:sldId id="257" r:id="rId3"/>
    <p:sldId id="322" r:id="rId4"/>
    <p:sldId id="259" r:id="rId5"/>
    <p:sldId id="307" r:id="rId6"/>
    <p:sldId id="323" r:id="rId7"/>
    <p:sldId id="325" r:id="rId8"/>
    <p:sldId id="326" r:id="rId9"/>
    <p:sldId id="327" r:id="rId10"/>
    <p:sldId id="329" r:id="rId11"/>
    <p:sldId id="328" r:id="rId12"/>
    <p:sldId id="331" r:id="rId13"/>
    <p:sldId id="332" r:id="rId14"/>
    <p:sldId id="333" r:id="rId15"/>
    <p:sldId id="334" r:id="rId16"/>
  </p:sldIdLst>
  <p:sldSz cx="9144000" cy="5143500" type="screen16x9"/>
  <p:notesSz cx="6858000" cy="9144000"/>
  <p:embeddedFontLst>
    <p:embeddedFont>
      <p:font typeface="Aclonica" panose="020B0604020202020204" charset="0"/>
      <p:regular r:id="rId18"/>
    </p:embeddedFont>
    <p:embeddedFont>
      <p:font typeface="Barlow" panose="00000500000000000000" pitchFamily="2" charset="0"/>
      <p:regular r:id="rId19"/>
      <p:bold r:id="rId20"/>
      <p:italic r:id="rId21"/>
      <p:boldItalic r:id="rId22"/>
    </p:embeddedFont>
    <p:embeddedFont>
      <p:font typeface="Barlow Medium" panose="00000600000000000000" pitchFamily="2" charset="0"/>
      <p:regular r:id="rId23"/>
      <p:bold r:id="rId24"/>
      <p:italic r:id="rId25"/>
      <p:boldItalic r:id="rId26"/>
    </p:embeddedFont>
    <p:embeddedFont>
      <p:font typeface="Roboto Condensed Light" panose="02000000000000000000" pitchFamily="2" charset="0"/>
      <p:regular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HI" initials="N" lastIdx="2" clrIdx="0">
    <p:extLst>
      <p:ext uri="{19B8F6BF-5375-455C-9EA6-DF929625EA0E}">
        <p15:presenceInfo xmlns:p15="http://schemas.microsoft.com/office/powerpoint/2012/main" userId="NH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58E42E-A66D-4646-8760-A86CCB924803}">
  <a:tblStyle styleId="{E258E42E-A66D-4646-8760-A86CCB9248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6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6dd927a06960bc8f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6dd927a06960bc8f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2344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6dd927a06960bc8f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6dd927a06960bc8f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10360bdd704_0_1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1" name="Google Shape;1201;g10360bdd704_0_1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2449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10360bdd704_0_1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1" name="Google Shape;1201;g10360bdd704_0_1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2671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10360bdd704_0_1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1" name="Google Shape;1201;g10360bdd704_0_1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7024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10360bdd704_0_1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1" name="Google Shape;1201;g10360bdd704_0_1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623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23350" y="1415143"/>
            <a:ext cx="6897300" cy="17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Aclonica"/>
                <a:ea typeface="Aclonica"/>
                <a:cs typeface="Aclonica"/>
                <a:sym typeface="Aclonic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630950" y="3086093"/>
            <a:ext cx="5882100" cy="4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7886641" y="1778876"/>
            <a:ext cx="571557" cy="540178"/>
            <a:chOff x="8078976" y="1716063"/>
            <a:chExt cx="517433" cy="489026"/>
          </a:xfrm>
        </p:grpSpPr>
        <p:sp>
          <p:nvSpPr>
            <p:cNvPr id="12" name="Google Shape;12;p2"/>
            <p:cNvSpPr/>
            <p:nvPr/>
          </p:nvSpPr>
          <p:spPr>
            <a:xfrm>
              <a:off x="8078976" y="2003230"/>
              <a:ext cx="201860" cy="201860"/>
            </a:xfrm>
            <a:custGeom>
              <a:avLst/>
              <a:gdLst/>
              <a:ahLst/>
              <a:cxnLst/>
              <a:rect l="l" t="t" r="r" b="b"/>
              <a:pathLst>
                <a:path w="4826" h="4826" extrusionOk="0">
                  <a:moveTo>
                    <a:pt x="2429" y="0"/>
                  </a:moveTo>
                  <a:cubicBezTo>
                    <a:pt x="1846" y="1036"/>
                    <a:pt x="1036" y="1846"/>
                    <a:pt x="0" y="2396"/>
                  </a:cubicBezTo>
                  <a:cubicBezTo>
                    <a:pt x="1036" y="2979"/>
                    <a:pt x="1846" y="3789"/>
                    <a:pt x="2429" y="4825"/>
                  </a:cubicBezTo>
                  <a:cubicBezTo>
                    <a:pt x="2979" y="3789"/>
                    <a:pt x="3789" y="2979"/>
                    <a:pt x="4825" y="2396"/>
                  </a:cubicBezTo>
                  <a:cubicBezTo>
                    <a:pt x="3789" y="1846"/>
                    <a:pt x="2979" y="1036"/>
                    <a:pt x="2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284836" y="1716063"/>
              <a:ext cx="311573" cy="310235"/>
            </a:xfrm>
            <a:custGeom>
              <a:avLst/>
              <a:gdLst/>
              <a:ahLst/>
              <a:cxnLst/>
              <a:rect l="l" t="t" r="r" b="b"/>
              <a:pathLst>
                <a:path w="7449" h="7417" extrusionOk="0">
                  <a:moveTo>
                    <a:pt x="3724" y="1"/>
                  </a:moveTo>
                  <a:cubicBezTo>
                    <a:pt x="2850" y="1555"/>
                    <a:pt x="1587" y="2851"/>
                    <a:pt x="0" y="3725"/>
                  </a:cubicBezTo>
                  <a:cubicBezTo>
                    <a:pt x="1587" y="4567"/>
                    <a:pt x="2850" y="5862"/>
                    <a:pt x="3724" y="7417"/>
                  </a:cubicBezTo>
                  <a:cubicBezTo>
                    <a:pt x="4566" y="5862"/>
                    <a:pt x="5862" y="4567"/>
                    <a:pt x="7448" y="3725"/>
                  </a:cubicBezTo>
                  <a:cubicBezTo>
                    <a:pt x="5862" y="2851"/>
                    <a:pt x="4566" y="1555"/>
                    <a:pt x="3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 flipH="1">
            <a:off x="551789" y="1415141"/>
            <a:ext cx="571557" cy="541611"/>
            <a:chOff x="605925" y="1677875"/>
            <a:chExt cx="517433" cy="490323"/>
          </a:xfrm>
        </p:grpSpPr>
        <p:sp>
          <p:nvSpPr>
            <p:cNvPr id="15" name="Google Shape;15;p2"/>
            <p:cNvSpPr/>
            <p:nvPr/>
          </p:nvSpPr>
          <p:spPr>
            <a:xfrm>
              <a:off x="605925" y="1966338"/>
              <a:ext cx="201860" cy="201860"/>
            </a:xfrm>
            <a:custGeom>
              <a:avLst/>
              <a:gdLst/>
              <a:ahLst/>
              <a:cxnLst/>
              <a:rect l="l" t="t" r="r" b="b"/>
              <a:pathLst>
                <a:path w="4826" h="4826" extrusionOk="0">
                  <a:moveTo>
                    <a:pt x="2429" y="1"/>
                  </a:moveTo>
                  <a:cubicBezTo>
                    <a:pt x="1878" y="1005"/>
                    <a:pt x="1036" y="1846"/>
                    <a:pt x="0" y="2397"/>
                  </a:cubicBezTo>
                  <a:cubicBezTo>
                    <a:pt x="1036" y="2947"/>
                    <a:pt x="1878" y="3789"/>
                    <a:pt x="2429" y="4826"/>
                  </a:cubicBezTo>
                  <a:cubicBezTo>
                    <a:pt x="2979" y="3789"/>
                    <a:pt x="3821" y="2947"/>
                    <a:pt x="4825" y="2397"/>
                  </a:cubicBezTo>
                  <a:cubicBezTo>
                    <a:pt x="3821" y="1846"/>
                    <a:pt x="2979" y="1005"/>
                    <a:pt x="2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3124" y="1677875"/>
              <a:ext cx="310235" cy="311573"/>
            </a:xfrm>
            <a:custGeom>
              <a:avLst/>
              <a:gdLst/>
              <a:ahLst/>
              <a:cxnLst/>
              <a:rect l="l" t="t" r="r" b="b"/>
              <a:pathLst>
                <a:path w="7417" h="7449" extrusionOk="0">
                  <a:moveTo>
                    <a:pt x="3692" y="0"/>
                  </a:moveTo>
                  <a:cubicBezTo>
                    <a:pt x="2850" y="1587"/>
                    <a:pt x="1555" y="2882"/>
                    <a:pt x="1" y="3724"/>
                  </a:cubicBezTo>
                  <a:cubicBezTo>
                    <a:pt x="1555" y="4598"/>
                    <a:pt x="2850" y="5861"/>
                    <a:pt x="3692" y="7448"/>
                  </a:cubicBezTo>
                  <a:cubicBezTo>
                    <a:pt x="4567" y="5861"/>
                    <a:pt x="5862" y="4566"/>
                    <a:pt x="7416" y="3724"/>
                  </a:cubicBezTo>
                  <a:cubicBezTo>
                    <a:pt x="5862" y="2882"/>
                    <a:pt x="4567" y="1587"/>
                    <a:pt x="3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flipH="1">
            <a:off x="-537357" y="-1805304"/>
            <a:ext cx="10218717" cy="3067549"/>
            <a:chOff x="-683081" y="-1702930"/>
            <a:chExt cx="10824912" cy="3249523"/>
          </a:xfrm>
        </p:grpSpPr>
        <p:sp>
          <p:nvSpPr>
            <p:cNvPr id="18" name="Google Shape;18;p2"/>
            <p:cNvSpPr/>
            <p:nvPr/>
          </p:nvSpPr>
          <p:spPr>
            <a:xfrm rot="-2700000">
              <a:off x="835500" y="-51473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-2700000">
              <a:off x="3250500" y="-51473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2700000">
              <a:off x="5665500" y="-51473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-2700000">
              <a:off x="8080500" y="-51473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-2700000">
              <a:off x="-329412" y="-77286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2700000">
              <a:off x="2085588" y="-77286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2700000">
              <a:off x="4500588" y="-77286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-2700000">
              <a:off x="6915588" y="-77286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-2700000">
              <a:off x="835500" y="-101041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-2700000">
              <a:off x="3250500" y="-101041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2700000">
              <a:off x="5665500" y="-101041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-2700000">
              <a:off x="8080500" y="-101041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2700000">
              <a:off x="-329412" y="-134926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2700000">
              <a:off x="2085588" y="-134926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2700000">
              <a:off x="4500588" y="-134926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2700000">
              <a:off x="6915588" y="-134926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 rot="10800000" flipH="1">
            <a:off x="-537357" y="3751505"/>
            <a:ext cx="10218717" cy="3067549"/>
            <a:chOff x="-683081" y="-1702930"/>
            <a:chExt cx="10824912" cy="3249523"/>
          </a:xfrm>
        </p:grpSpPr>
        <p:sp>
          <p:nvSpPr>
            <p:cNvPr id="35" name="Google Shape;35;p2"/>
            <p:cNvSpPr/>
            <p:nvPr/>
          </p:nvSpPr>
          <p:spPr>
            <a:xfrm rot="-2700000">
              <a:off x="835500" y="-51473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-2700000">
              <a:off x="3250500" y="-51473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-2700000">
              <a:off x="5665500" y="-51473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-2700000">
              <a:off x="8080500" y="-51473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-2700000">
              <a:off x="-329412" y="-77286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-2700000">
              <a:off x="2085588" y="-77286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-2700000">
              <a:off x="4500588" y="-77286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-2700000">
              <a:off x="6915588" y="-77286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-2700000">
              <a:off x="835500" y="-101041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-2700000">
              <a:off x="3250500" y="-101041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2700000">
              <a:off x="5665500" y="-101041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-2700000">
              <a:off x="8080500" y="-101041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-2700000">
              <a:off x="-329412" y="-134926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-2700000">
              <a:off x="2085588" y="-134926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-2700000">
              <a:off x="4500588" y="-134926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-2700000">
              <a:off x="6915588" y="-134926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1329107" y="3051773"/>
            <a:ext cx="405150" cy="382875"/>
            <a:chOff x="4857777" y="4077447"/>
            <a:chExt cx="517433" cy="488984"/>
          </a:xfrm>
        </p:grpSpPr>
        <p:sp>
          <p:nvSpPr>
            <p:cNvPr id="52" name="Google Shape;52;p2"/>
            <p:cNvSpPr/>
            <p:nvPr/>
          </p:nvSpPr>
          <p:spPr>
            <a:xfrm>
              <a:off x="4857777" y="4365910"/>
              <a:ext cx="201860" cy="200521"/>
            </a:xfrm>
            <a:custGeom>
              <a:avLst/>
              <a:gdLst/>
              <a:ahLst/>
              <a:cxnLst/>
              <a:rect l="l" t="t" r="r" b="b"/>
              <a:pathLst>
                <a:path w="4826" h="4794" extrusionOk="0">
                  <a:moveTo>
                    <a:pt x="2397" y="1"/>
                  </a:moveTo>
                  <a:cubicBezTo>
                    <a:pt x="1847" y="1005"/>
                    <a:pt x="1005" y="1847"/>
                    <a:pt x="1" y="2397"/>
                  </a:cubicBezTo>
                  <a:cubicBezTo>
                    <a:pt x="1005" y="2948"/>
                    <a:pt x="1847" y="3790"/>
                    <a:pt x="2397" y="4794"/>
                  </a:cubicBezTo>
                  <a:cubicBezTo>
                    <a:pt x="2948" y="3790"/>
                    <a:pt x="3789" y="2948"/>
                    <a:pt x="4826" y="2397"/>
                  </a:cubicBezTo>
                  <a:cubicBezTo>
                    <a:pt x="3789" y="1847"/>
                    <a:pt x="2948" y="1005"/>
                    <a:pt x="2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063637" y="4077447"/>
              <a:ext cx="311573" cy="310235"/>
            </a:xfrm>
            <a:custGeom>
              <a:avLst/>
              <a:gdLst/>
              <a:ahLst/>
              <a:cxnLst/>
              <a:rect l="l" t="t" r="r" b="b"/>
              <a:pathLst>
                <a:path w="7449" h="7417" extrusionOk="0">
                  <a:moveTo>
                    <a:pt x="3725" y="0"/>
                  </a:moveTo>
                  <a:cubicBezTo>
                    <a:pt x="2883" y="1555"/>
                    <a:pt x="1588" y="2850"/>
                    <a:pt x="1" y="3724"/>
                  </a:cubicBezTo>
                  <a:cubicBezTo>
                    <a:pt x="1588" y="4566"/>
                    <a:pt x="2883" y="5862"/>
                    <a:pt x="3725" y="7416"/>
                  </a:cubicBezTo>
                  <a:cubicBezTo>
                    <a:pt x="4567" y="5862"/>
                    <a:pt x="5862" y="4566"/>
                    <a:pt x="7449" y="3724"/>
                  </a:cubicBezTo>
                  <a:cubicBezTo>
                    <a:pt x="5862" y="2850"/>
                    <a:pt x="4599" y="1555"/>
                    <a:pt x="3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flipH="1">
            <a:off x="7356782" y="3434661"/>
            <a:ext cx="405150" cy="382875"/>
            <a:chOff x="4857777" y="4077447"/>
            <a:chExt cx="517433" cy="488984"/>
          </a:xfrm>
        </p:grpSpPr>
        <p:sp>
          <p:nvSpPr>
            <p:cNvPr id="55" name="Google Shape;55;p2"/>
            <p:cNvSpPr/>
            <p:nvPr/>
          </p:nvSpPr>
          <p:spPr>
            <a:xfrm>
              <a:off x="4857777" y="4365910"/>
              <a:ext cx="201860" cy="200521"/>
            </a:xfrm>
            <a:custGeom>
              <a:avLst/>
              <a:gdLst/>
              <a:ahLst/>
              <a:cxnLst/>
              <a:rect l="l" t="t" r="r" b="b"/>
              <a:pathLst>
                <a:path w="4826" h="4794" extrusionOk="0">
                  <a:moveTo>
                    <a:pt x="2397" y="1"/>
                  </a:moveTo>
                  <a:cubicBezTo>
                    <a:pt x="1847" y="1005"/>
                    <a:pt x="1005" y="1847"/>
                    <a:pt x="1" y="2397"/>
                  </a:cubicBezTo>
                  <a:cubicBezTo>
                    <a:pt x="1005" y="2948"/>
                    <a:pt x="1847" y="3790"/>
                    <a:pt x="2397" y="4794"/>
                  </a:cubicBezTo>
                  <a:cubicBezTo>
                    <a:pt x="2948" y="3790"/>
                    <a:pt x="3789" y="2948"/>
                    <a:pt x="4826" y="2397"/>
                  </a:cubicBezTo>
                  <a:cubicBezTo>
                    <a:pt x="3789" y="1847"/>
                    <a:pt x="2948" y="1005"/>
                    <a:pt x="2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063637" y="4077447"/>
              <a:ext cx="311573" cy="310235"/>
            </a:xfrm>
            <a:custGeom>
              <a:avLst/>
              <a:gdLst/>
              <a:ahLst/>
              <a:cxnLst/>
              <a:rect l="l" t="t" r="r" b="b"/>
              <a:pathLst>
                <a:path w="7449" h="7417" extrusionOk="0">
                  <a:moveTo>
                    <a:pt x="3725" y="0"/>
                  </a:moveTo>
                  <a:cubicBezTo>
                    <a:pt x="2883" y="1555"/>
                    <a:pt x="1588" y="2850"/>
                    <a:pt x="1" y="3724"/>
                  </a:cubicBezTo>
                  <a:cubicBezTo>
                    <a:pt x="1588" y="4566"/>
                    <a:pt x="2883" y="5862"/>
                    <a:pt x="3725" y="7416"/>
                  </a:cubicBezTo>
                  <a:cubicBezTo>
                    <a:pt x="4567" y="5862"/>
                    <a:pt x="5862" y="4566"/>
                    <a:pt x="7449" y="3724"/>
                  </a:cubicBezTo>
                  <a:cubicBezTo>
                    <a:pt x="5862" y="2850"/>
                    <a:pt x="4599" y="1555"/>
                    <a:pt x="3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7_1_1_1"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1" name="Google Shape;1131;p37"/>
          <p:cNvGrpSpPr/>
          <p:nvPr/>
        </p:nvGrpSpPr>
        <p:grpSpPr>
          <a:xfrm>
            <a:off x="-454481" y="3678657"/>
            <a:ext cx="10824912" cy="3330243"/>
            <a:chOff x="-454481" y="3461803"/>
            <a:chExt cx="10824912" cy="3330243"/>
          </a:xfrm>
        </p:grpSpPr>
        <p:sp>
          <p:nvSpPr>
            <p:cNvPr id="1132" name="Google Shape;1132;p37"/>
            <p:cNvSpPr/>
            <p:nvPr/>
          </p:nvSpPr>
          <p:spPr>
            <a:xfrm rot="8100000">
              <a:off x="7144188" y="381547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7"/>
            <p:cNvSpPr/>
            <p:nvPr/>
          </p:nvSpPr>
          <p:spPr>
            <a:xfrm rot="8100000">
              <a:off x="4729188" y="381547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7"/>
            <p:cNvSpPr/>
            <p:nvPr/>
          </p:nvSpPr>
          <p:spPr>
            <a:xfrm rot="8100000">
              <a:off x="2314188" y="381547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7"/>
            <p:cNvSpPr/>
            <p:nvPr/>
          </p:nvSpPr>
          <p:spPr>
            <a:xfrm rot="8100000">
              <a:off x="-100812" y="381547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7"/>
            <p:cNvSpPr/>
            <p:nvPr/>
          </p:nvSpPr>
          <p:spPr>
            <a:xfrm rot="8100000">
              <a:off x="8309100" y="415432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7"/>
            <p:cNvSpPr/>
            <p:nvPr/>
          </p:nvSpPr>
          <p:spPr>
            <a:xfrm rot="8100000">
              <a:off x="5894100" y="415432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7"/>
            <p:cNvSpPr/>
            <p:nvPr/>
          </p:nvSpPr>
          <p:spPr>
            <a:xfrm rot="8100000">
              <a:off x="3479100" y="415432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7"/>
            <p:cNvSpPr/>
            <p:nvPr/>
          </p:nvSpPr>
          <p:spPr>
            <a:xfrm rot="8100000">
              <a:off x="1064100" y="415432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7"/>
            <p:cNvSpPr/>
            <p:nvPr/>
          </p:nvSpPr>
          <p:spPr>
            <a:xfrm rot="8100000">
              <a:off x="7144188" y="439186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7"/>
            <p:cNvSpPr/>
            <p:nvPr/>
          </p:nvSpPr>
          <p:spPr>
            <a:xfrm rot="8100000">
              <a:off x="4729188" y="439186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7"/>
            <p:cNvSpPr/>
            <p:nvPr/>
          </p:nvSpPr>
          <p:spPr>
            <a:xfrm rot="8100000">
              <a:off x="2314188" y="439186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7"/>
            <p:cNvSpPr/>
            <p:nvPr/>
          </p:nvSpPr>
          <p:spPr>
            <a:xfrm rot="8100000">
              <a:off x="-100812" y="439186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7"/>
            <p:cNvSpPr/>
            <p:nvPr/>
          </p:nvSpPr>
          <p:spPr>
            <a:xfrm rot="8100000">
              <a:off x="8309100" y="473071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7"/>
            <p:cNvSpPr/>
            <p:nvPr/>
          </p:nvSpPr>
          <p:spPr>
            <a:xfrm rot="8100000">
              <a:off x="5894100" y="473071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7"/>
            <p:cNvSpPr/>
            <p:nvPr/>
          </p:nvSpPr>
          <p:spPr>
            <a:xfrm rot="8100000">
              <a:off x="3479100" y="473071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7"/>
            <p:cNvSpPr/>
            <p:nvPr/>
          </p:nvSpPr>
          <p:spPr>
            <a:xfrm rot="8100000">
              <a:off x="1064100" y="473071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/>
          <p:cNvSpPr txBox="1">
            <a:spLocks noGrp="1"/>
          </p:cNvSpPr>
          <p:nvPr>
            <p:ph type="title"/>
          </p:nvPr>
        </p:nvSpPr>
        <p:spPr>
          <a:xfrm>
            <a:off x="1721550" y="3089800"/>
            <a:ext cx="570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7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9" name="Google Shape;59;p3"/>
          <p:cNvSpPr txBox="1">
            <a:spLocks noGrp="1"/>
          </p:cNvSpPr>
          <p:nvPr>
            <p:ph type="title" idx="2" hasCustomPrompt="1"/>
          </p:nvPr>
        </p:nvSpPr>
        <p:spPr>
          <a:xfrm>
            <a:off x="3360272" y="1386550"/>
            <a:ext cx="2326800" cy="11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" name="Google Shape;60;p3"/>
          <p:cNvSpPr txBox="1">
            <a:spLocks noGrp="1"/>
          </p:cNvSpPr>
          <p:nvPr>
            <p:ph type="subTitle" idx="1"/>
          </p:nvPr>
        </p:nvSpPr>
        <p:spPr>
          <a:xfrm flipH="1">
            <a:off x="2275350" y="3892400"/>
            <a:ext cx="4593300" cy="3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1" name="Google Shape;61;p3"/>
          <p:cNvGrpSpPr/>
          <p:nvPr/>
        </p:nvGrpSpPr>
        <p:grpSpPr>
          <a:xfrm>
            <a:off x="2431437" y="1003673"/>
            <a:ext cx="405150" cy="382875"/>
            <a:chOff x="4857777" y="4077447"/>
            <a:chExt cx="517433" cy="488984"/>
          </a:xfrm>
        </p:grpSpPr>
        <p:sp>
          <p:nvSpPr>
            <p:cNvPr id="62" name="Google Shape;62;p3"/>
            <p:cNvSpPr/>
            <p:nvPr/>
          </p:nvSpPr>
          <p:spPr>
            <a:xfrm>
              <a:off x="4857777" y="4365910"/>
              <a:ext cx="201860" cy="200521"/>
            </a:xfrm>
            <a:custGeom>
              <a:avLst/>
              <a:gdLst/>
              <a:ahLst/>
              <a:cxnLst/>
              <a:rect l="l" t="t" r="r" b="b"/>
              <a:pathLst>
                <a:path w="4826" h="4794" extrusionOk="0">
                  <a:moveTo>
                    <a:pt x="2397" y="1"/>
                  </a:moveTo>
                  <a:cubicBezTo>
                    <a:pt x="1847" y="1005"/>
                    <a:pt x="1005" y="1847"/>
                    <a:pt x="1" y="2397"/>
                  </a:cubicBezTo>
                  <a:cubicBezTo>
                    <a:pt x="1005" y="2948"/>
                    <a:pt x="1847" y="3790"/>
                    <a:pt x="2397" y="4794"/>
                  </a:cubicBezTo>
                  <a:cubicBezTo>
                    <a:pt x="2948" y="3790"/>
                    <a:pt x="3789" y="2948"/>
                    <a:pt x="4826" y="2397"/>
                  </a:cubicBezTo>
                  <a:cubicBezTo>
                    <a:pt x="3789" y="1847"/>
                    <a:pt x="2948" y="1005"/>
                    <a:pt x="2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063637" y="4077447"/>
              <a:ext cx="311573" cy="310235"/>
            </a:xfrm>
            <a:custGeom>
              <a:avLst/>
              <a:gdLst/>
              <a:ahLst/>
              <a:cxnLst/>
              <a:rect l="l" t="t" r="r" b="b"/>
              <a:pathLst>
                <a:path w="7449" h="7417" extrusionOk="0">
                  <a:moveTo>
                    <a:pt x="3725" y="0"/>
                  </a:moveTo>
                  <a:cubicBezTo>
                    <a:pt x="2883" y="1555"/>
                    <a:pt x="1588" y="2850"/>
                    <a:pt x="1" y="3724"/>
                  </a:cubicBezTo>
                  <a:cubicBezTo>
                    <a:pt x="1588" y="4566"/>
                    <a:pt x="2883" y="5862"/>
                    <a:pt x="3725" y="7416"/>
                  </a:cubicBezTo>
                  <a:cubicBezTo>
                    <a:pt x="4567" y="5862"/>
                    <a:pt x="5862" y="4566"/>
                    <a:pt x="7449" y="3724"/>
                  </a:cubicBezTo>
                  <a:cubicBezTo>
                    <a:pt x="5862" y="2850"/>
                    <a:pt x="4599" y="1555"/>
                    <a:pt x="3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3"/>
          <p:cNvGrpSpPr/>
          <p:nvPr/>
        </p:nvGrpSpPr>
        <p:grpSpPr>
          <a:xfrm>
            <a:off x="2026287" y="4219686"/>
            <a:ext cx="405150" cy="382875"/>
            <a:chOff x="4857777" y="4077447"/>
            <a:chExt cx="517433" cy="488984"/>
          </a:xfrm>
        </p:grpSpPr>
        <p:sp>
          <p:nvSpPr>
            <p:cNvPr id="65" name="Google Shape;65;p3"/>
            <p:cNvSpPr/>
            <p:nvPr/>
          </p:nvSpPr>
          <p:spPr>
            <a:xfrm>
              <a:off x="4857777" y="4365910"/>
              <a:ext cx="201860" cy="200521"/>
            </a:xfrm>
            <a:custGeom>
              <a:avLst/>
              <a:gdLst/>
              <a:ahLst/>
              <a:cxnLst/>
              <a:rect l="l" t="t" r="r" b="b"/>
              <a:pathLst>
                <a:path w="4826" h="4794" extrusionOk="0">
                  <a:moveTo>
                    <a:pt x="2397" y="1"/>
                  </a:moveTo>
                  <a:cubicBezTo>
                    <a:pt x="1847" y="1005"/>
                    <a:pt x="1005" y="1847"/>
                    <a:pt x="1" y="2397"/>
                  </a:cubicBezTo>
                  <a:cubicBezTo>
                    <a:pt x="1005" y="2948"/>
                    <a:pt x="1847" y="3790"/>
                    <a:pt x="2397" y="4794"/>
                  </a:cubicBezTo>
                  <a:cubicBezTo>
                    <a:pt x="2948" y="3790"/>
                    <a:pt x="3789" y="2948"/>
                    <a:pt x="4826" y="2397"/>
                  </a:cubicBezTo>
                  <a:cubicBezTo>
                    <a:pt x="3789" y="1847"/>
                    <a:pt x="2948" y="1005"/>
                    <a:pt x="2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5063637" y="4077447"/>
              <a:ext cx="311573" cy="310235"/>
            </a:xfrm>
            <a:custGeom>
              <a:avLst/>
              <a:gdLst/>
              <a:ahLst/>
              <a:cxnLst/>
              <a:rect l="l" t="t" r="r" b="b"/>
              <a:pathLst>
                <a:path w="7449" h="7417" extrusionOk="0">
                  <a:moveTo>
                    <a:pt x="3725" y="0"/>
                  </a:moveTo>
                  <a:cubicBezTo>
                    <a:pt x="2883" y="1555"/>
                    <a:pt x="1588" y="2850"/>
                    <a:pt x="1" y="3724"/>
                  </a:cubicBezTo>
                  <a:cubicBezTo>
                    <a:pt x="1588" y="4566"/>
                    <a:pt x="2883" y="5862"/>
                    <a:pt x="3725" y="7416"/>
                  </a:cubicBezTo>
                  <a:cubicBezTo>
                    <a:pt x="4567" y="5862"/>
                    <a:pt x="5862" y="4566"/>
                    <a:pt x="7449" y="3724"/>
                  </a:cubicBezTo>
                  <a:cubicBezTo>
                    <a:pt x="5862" y="2850"/>
                    <a:pt x="4599" y="1555"/>
                    <a:pt x="3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3"/>
          <p:cNvGrpSpPr/>
          <p:nvPr/>
        </p:nvGrpSpPr>
        <p:grpSpPr>
          <a:xfrm rot="-5400000" flipH="1">
            <a:off x="-4929446" y="863330"/>
            <a:ext cx="10218717" cy="2838949"/>
            <a:chOff x="-683081" y="-1702930"/>
            <a:chExt cx="10824912" cy="3007361"/>
          </a:xfrm>
        </p:grpSpPr>
        <p:sp>
          <p:nvSpPr>
            <p:cNvPr id="68" name="Google Shape;68;p3"/>
            <p:cNvSpPr/>
            <p:nvPr/>
          </p:nvSpPr>
          <p:spPr>
            <a:xfrm rot="-2700000">
              <a:off x="835500" y="-756900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2700000">
              <a:off x="3250500" y="-756900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2700000">
              <a:off x="5665500" y="-756900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 rot="-2700000">
              <a:off x="8080500" y="-756900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 rot="-2700000">
              <a:off x="-329412" y="-934310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rot="-2700000">
              <a:off x="2085588" y="-934310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rot="-2700000">
              <a:off x="4500588" y="-934310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rot="-2700000">
              <a:off x="6915588" y="-934310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 rot="-2700000">
              <a:off x="835500" y="-116701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rot="-2700000">
              <a:off x="3250500" y="-116701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 rot="-2700000">
              <a:off x="5665500" y="-116701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rot="-2700000">
              <a:off x="8080500" y="-116701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 rot="-2700000">
              <a:off x="-329412" y="-134926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 rot="-2700000">
              <a:off x="2085588" y="-134926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 rot="-2700000">
              <a:off x="4500588" y="-134926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 rot="-2700000">
              <a:off x="6915588" y="-134926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3"/>
          <p:cNvGrpSpPr/>
          <p:nvPr/>
        </p:nvGrpSpPr>
        <p:grpSpPr>
          <a:xfrm rot="5400000">
            <a:off x="3854729" y="863330"/>
            <a:ext cx="10218717" cy="2838949"/>
            <a:chOff x="-683081" y="-1702930"/>
            <a:chExt cx="10824912" cy="3007361"/>
          </a:xfrm>
        </p:grpSpPr>
        <p:sp>
          <p:nvSpPr>
            <p:cNvPr id="85" name="Google Shape;85;p3"/>
            <p:cNvSpPr/>
            <p:nvPr/>
          </p:nvSpPr>
          <p:spPr>
            <a:xfrm rot="-2700000">
              <a:off x="835500" y="-756900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 rot="-2700000">
              <a:off x="3250500" y="-756900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 rot="-2700000">
              <a:off x="5665500" y="-756900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 rot="-2700000">
              <a:off x="8080500" y="-756900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 rot="-2700000">
              <a:off x="-329412" y="-934310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 rot="-2700000">
              <a:off x="2085588" y="-934310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 rot="-2700000">
              <a:off x="4500588" y="-934310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 rot="-2700000">
              <a:off x="6915588" y="-934310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 rot="-2700000">
              <a:off x="835500" y="-116701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 rot="-2700000">
              <a:off x="3250500" y="-116701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 rot="-2700000">
              <a:off x="5665500" y="-116701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 rot="-2700000">
              <a:off x="8080500" y="-116701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 rot="-2700000">
              <a:off x="-329412" y="-134926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 rot="-2700000">
              <a:off x="2085588" y="-134926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 rot="-2700000">
              <a:off x="4500588" y="-134926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 rot="-2700000">
              <a:off x="6915588" y="-134926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3"/>
          <p:cNvGrpSpPr/>
          <p:nvPr/>
        </p:nvGrpSpPr>
        <p:grpSpPr>
          <a:xfrm flipH="1">
            <a:off x="6307412" y="1003673"/>
            <a:ext cx="405150" cy="382875"/>
            <a:chOff x="4857777" y="4077447"/>
            <a:chExt cx="517433" cy="488984"/>
          </a:xfrm>
        </p:grpSpPr>
        <p:sp>
          <p:nvSpPr>
            <p:cNvPr id="102" name="Google Shape;102;p3"/>
            <p:cNvSpPr/>
            <p:nvPr/>
          </p:nvSpPr>
          <p:spPr>
            <a:xfrm>
              <a:off x="4857777" y="4365910"/>
              <a:ext cx="201860" cy="200521"/>
            </a:xfrm>
            <a:custGeom>
              <a:avLst/>
              <a:gdLst/>
              <a:ahLst/>
              <a:cxnLst/>
              <a:rect l="l" t="t" r="r" b="b"/>
              <a:pathLst>
                <a:path w="4826" h="4794" extrusionOk="0">
                  <a:moveTo>
                    <a:pt x="2397" y="1"/>
                  </a:moveTo>
                  <a:cubicBezTo>
                    <a:pt x="1847" y="1005"/>
                    <a:pt x="1005" y="1847"/>
                    <a:pt x="1" y="2397"/>
                  </a:cubicBezTo>
                  <a:cubicBezTo>
                    <a:pt x="1005" y="2948"/>
                    <a:pt x="1847" y="3790"/>
                    <a:pt x="2397" y="4794"/>
                  </a:cubicBezTo>
                  <a:cubicBezTo>
                    <a:pt x="2948" y="3790"/>
                    <a:pt x="3789" y="2948"/>
                    <a:pt x="4826" y="2397"/>
                  </a:cubicBezTo>
                  <a:cubicBezTo>
                    <a:pt x="3789" y="1847"/>
                    <a:pt x="2948" y="1005"/>
                    <a:pt x="2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5063637" y="4077447"/>
              <a:ext cx="311573" cy="310235"/>
            </a:xfrm>
            <a:custGeom>
              <a:avLst/>
              <a:gdLst/>
              <a:ahLst/>
              <a:cxnLst/>
              <a:rect l="l" t="t" r="r" b="b"/>
              <a:pathLst>
                <a:path w="7449" h="7417" extrusionOk="0">
                  <a:moveTo>
                    <a:pt x="3725" y="0"/>
                  </a:moveTo>
                  <a:cubicBezTo>
                    <a:pt x="2883" y="1555"/>
                    <a:pt x="1588" y="2850"/>
                    <a:pt x="1" y="3724"/>
                  </a:cubicBezTo>
                  <a:cubicBezTo>
                    <a:pt x="1588" y="4566"/>
                    <a:pt x="2883" y="5862"/>
                    <a:pt x="3725" y="7416"/>
                  </a:cubicBezTo>
                  <a:cubicBezTo>
                    <a:pt x="4567" y="5862"/>
                    <a:pt x="5862" y="4566"/>
                    <a:pt x="7449" y="3724"/>
                  </a:cubicBezTo>
                  <a:cubicBezTo>
                    <a:pt x="5862" y="2850"/>
                    <a:pt x="4599" y="1555"/>
                    <a:pt x="3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04;p3"/>
          <p:cNvGrpSpPr/>
          <p:nvPr/>
        </p:nvGrpSpPr>
        <p:grpSpPr>
          <a:xfrm flipH="1">
            <a:off x="6712562" y="4219686"/>
            <a:ext cx="405150" cy="382875"/>
            <a:chOff x="4857777" y="4077447"/>
            <a:chExt cx="517433" cy="488984"/>
          </a:xfrm>
        </p:grpSpPr>
        <p:sp>
          <p:nvSpPr>
            <p:cNvPr id="105" name="Google Shape;105;p3"/>
            <p:cNvSpPr/>
            <p:nvPr/>
          </p:nvSpPr>
          <p:spPr>
            <a:xfrm>
              <a:off x="4857777" y="4365910"/>
              <a:ext cx="201860" cy="200521"/>
            </a:xfrm>
            <a:custGeom>
              <a:avLst/>
              <a:gdLst/>
              <a:ahLst/>
              <a:cxnLst/>
              <a:rect l="l" t="t" r="r" b="b"/>
              <a:pathLst>
                <a:path w="4826" h="4794" extrusionOk="0">
                  <a:moveTo>
                    <a:pt x="2397" y="1"/>
                  </a:moveTo>
                  <a:cubicBezTo>
                    <a:pt x="1847" y="1005"/>
                    <a:pt x="1005" y="1847"/>
                    <a:pt x="1" y="2397"/>
                  </a:cubicBezTo>
                  <a:cubicBezTo>
                    <a:pt x="1005" y="2948"/>
                    <a:pt x="1847" y="3790"/>
                    <a:pt x="2397" y="4794"/>
                  </a:cubicBezTo>
                  <a:cubicBezTo>
                    <a:pt x="2948" y="3790"/>
                    <a:pt x="3789" y="2948"/>
                    <a:pt x="4826" y="2397"/>
                  </a:cubicBezTo>
                  <a:cubicBezTo>
                    <a:pt x="3789" y="1847"/>
                    <a:pt x="2948" y="1005"/>
                    <a:pt x="2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063637" y="4077447"/>
              <a:ext cx="311573" cy="310235"/>
            </a:xfrm>
            <a:custGeom>
              <a:avLst/>
              <a:gdLst/>
              <a:ahLst/>
              <a:cxnLst/>
              <a:rect l="l" t="t" r="r" b="b"/>
              <a:pathLst>
                <a:path w="7449" h="7417" extrusionOk="0">
                  <a:moveTo>
                    <a:pt x="3725" y="0"/>
                  </a:moveTo>
                  <a:cubicBezTo>
                    <a:pt x="2883" y="1555"/>
                    <a:pt x="1588" y="2850"/>
                    <a:pt x="1" y="3724"/>
                  </a:cubicBezTo>
                  <a:cubicBezTo>
                    <a:pt x="1588" y="4566"/>
                    <a:pt x="2883" y="5862"/>
                    <a:pt x="3725" y="7416"/>
                  </a:cubicBezTo>
                  <a:cubicBezTo>
                    <a:pt x="4567" y="5862"/>
                    <a:pt x="5862" y="4566"/>
                    <a:pt x="7449" y="3724"/>
                  </a:cubicBezTo>
                  <a:cubicBezTo>
                    <a:pt x="5862" y="2850"/>
                    <a:pt x="4599" y="1555"/>
                    <a:pt x="3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685800" y="1252525"/>
            <a:ext cx="7772400" cy="33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685800" y="533230"/>
            <a:ext cx="7772400" cy="4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 flipH="1">
            <a:off x="427088" y="422551"/>
            <a:ext cx="517433" cy="489026"/>
            <a:chOff x="8078976" y="1716063"/>
            <a:chExt cx="517433" cy="489026"/>
          </a:xfrm>
        </p:grpSpPr>
        <p:sp>
          <p:nvSpPr>
            <p:cNvPr id="111" name="Google Shape;111;p4"/>
            <p:cNvSpPr/>
            <p:nvPr/>
          </p:nvSpPr>
          <p:spPr>
            <a:xfrm>
              <a:off x="8078976" y="2003230"/>
              <a:ext cx="201860" cy="201860"/>
            </a:xfrm>
            <a:custGeom>
              <a:avLst/>
              <a:gdLst/>
              <a:ahLst/>
              <a:cxnLst/>
              <a:rect l="l" t="t" r="r" b="b"/>
              <a:pathLst>
                <a:path w="4826" h="4826" extrusionOk="0">
                  <a:moveTo>
                    <a:pt x="2429" y="0"/>
                  </a:moveTo>
                  <a:cubicBezTo>
                    <a:pt x="1846" y="1036"/>
                    <a:pt x="1036" y="1846"/>
                    <a:pt x="0" y="2396"/>
                  </a:cubicBezTo>
                  <a:cubicBezTo>
                    <a:pt x="1036" y="2979"/>
                    <a:pt x="1846" y="3789"/>
                    <a:pt x="2429" y="4825"/>
                  </a:cubicBezTo>
                  <a:cubicBezTo>
                    <a:pt x="2979" y="3789"/>
                    <a:pt x="3789" y="2979"/>
                    <a:pt x="4825" y="2396"/>
                  </a:cubicBezTo>
                  <a:cubicBezTo>
                    <a:pt x="3789" y="1846"/>
                    <a:pt x="2979" y="1036"/>
                    <a:pt x="2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8284836" y="1716063"/>
              <a:ext cx="311573" cy="310235"/>
            </a:xfrm>
            <a:custGeom>
              <a:avLst/>
              <a:gdLst/>
              <a:ahLst/>
              <a:cxnLst/>
              <a:rect l="l" t="t" r="r" b="b"/>
              <a:pathLst>
                <a:path w="7449" h="7417" extrusionOk="0">
                  <a:moveTo>
                    <a:pt x="3724" y="1"/>
                  </a:moveTo>
                  <a:cubicBezTo>
                    <a:pt x="2850" y="1555"/>
                    <a:pt x="1587" y="2851"/>
                    <a:pt x="0" y="3725"/>
                  </a:cubicBezTo>
                  <a:cubicBezTo>
                    <a:pt x="1587" y="4567"/>
                    <a:pt x="2850" y="5862"/>
                    <a:pt x="3724" y="7417"/>
                  </a:cubicBezTo>
                  <a:cubicBezTo>
                    <a:pt x="4566" y="5862"/>
                    <a:pt x="5862" y="4567"/>
                    <a:pt x="7448" y="3725"/>
                  </a:cubicBezTo>
                  <a:cubicBezTo>
                    <a:pt x="5862" y="2851"/>
                    <a:pt x="4566" y="1555"/>
                    <a:pt x="3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13;p4"/>
          <p:cNvGrpSpPr/>
          <p:nvPr/>
        </p:nvGrpSpPr>
        <p:grpSpPr>
          <a:xfrm>
            <a:off x="481814" y="3429147"/>
            <a:ext cx="517433" cy="488984"/>
            <a:chOff x="4857777" y="4077447"/>
            <a:chExt cx="517433" cy="488984"/>
          </a:xfrm>
        </p:grpSpPr>
        <p:sp>
          <p:nvSpPr>
            <p:cNvPr id="114" name="Google Shape;114;p4"/>
            <p:cNvSpPr/>
            <p:nvPr/>
          </p:nvSpPr>
          <p:spPr>
            <a:xfrm>
              <a:off x="4857777" y="4365910"/>
              <a:ext cx="201860" cy="200521"/>
            </a:xfrm>
            <a:custGeom>
              <a:avLst/>
              <a:gdLst/>
              <a:ahLst/>
              <a:cxnLst/>
              <a:rect l="l" t="t" r="r" b="b"/>
              <a:pathLst>
                <a:path w="4826" h="4794" extrusionOk="0">
                  <a:moveTo>
                    <a:pt x="2397" y="1"/>
                  </a:moveTo>
                  <a:cubicBezTo>
                    <a:pt x="1847" y="1005"/>
                    <a:pt x="1005" y="1847"/>
                    <a:pt x="1" y="2397"/>
                  </a:cubicBezTo>
                  <a:cubicBezTo>
                    <a:pt x="1005" y="2948"/>
                    <a:pt x="1847" y="3790"/>
                    <a:pt x="2397" y="4794"/>
                  </a:cubicBezTo>
                  <a:cubicBezTo>
                    <a:pt x="2948" y="3790"/>
                    <a:pt x="3789" y="2948"/>
                    <a:pt x="4826" y="2397"/>
                  </a:cubicBezTo>
                  <a:cubicBezTo>
                    <a:pt x="3789" y="1847"/>
                    <a:pt x="2948" y="1005"/>
                    <a:pt x="2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063637" y="4077447"/>
              <a:ext cx="311573" cy="310235"/>
            </a:xfrm>
            <a:custGeom>
              <a:avLst/>
              <a:gdLst/>
              <a:ahLst/>
              <a:cxnLst/>
              <a:rect l="l" t="t" r="r" b="b"/>
              <a:pathLst>
                <a:path w="7449" h="7417" extrusionOk="0">
                  <a:moveTo>
                    <a:pt x="3725" y="0"/>
                  </a:moveTo>
                  <a:cubicBezTo>
                    <a:pt x="2883" y="1555"/>
                    <a:pt x="1588" y="2850"/>
                    <a:pt x="1" y="3724"/>
                  </a:cubicBezTo>
                  <a:cubicBezTo>
                    <a:pt x="1588" y="4566"/>
                    <a:pt x="2883" y="5862"/>
                    <a:pt x="3725" y="7416"/>
                  </a:cubicBezTo>
                  <a:cubicBezTo>
                    <a:pt x="4567" y="5862"/>
                    <a:pt x="5862" y="4566"/>
                    <a:pt x="7449" y="3724"/>
                  </a:cubicBezTo>
                  <a:cubicBezTo>
                    <a:pt x="5862" y="2850"/>
                    <a:pt x="4599" y="1555"/>
                    <a:pt x="3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4"/>
          <p:cNvGrpSpPr/>
          <p:nvPr/>
        </p:nvGrpSpPr>
        <p:grpSpPr>
          <a:xfrm flipH="1">
            <a:off x="7511125" y="2482450"/>
            <a:ext cx="517433" cy="490323"/>
            <a:chOff x="605925" y="1677875"/>
            <a:chExt cx="517433" cy="490323"/>
          </a:xfrm>
        </p:grpSpPr>
        <p:sp>
          <p:nvSpPr>
            <p:cNvPr id="117" name="Google Shape;117;p4"/>
            <p:cNvSpPr/>
            <p:nvPr/>
          </p:nvSpPr>
          <p:spPr>
            <a:xfrm>
              <a:off x="605925" y="1966338"/>
              <a:ext cx="201860" cy="201860"/>
            </a:xfrm>
            <a:custGeom>
              <a:avLst/>
              <a:gdLst/>
              <a:ahLst/>
              <a:cxnLst/>
              <a:rect l="l" t="t" r="r" b="b"/>
              <a:pathLst>
                <a:path w="4826" h="4826" extrusionOk="0">
                  <a:moveTo>
                    <a:pt x="2429" y="1"/>
                  </a:moveTo>
                  <a:cubicBezTo>
                    <a:pt x="1878" y="1005"/>
                    <a:pt x="1036" y="1846"/>
                    <a:pt x="0" y="2397"/>
                  </a:cubicBezTo>
                  <a:cubicBezTo>
                    <a:pt x="1036" y="2947"/>
                    <a:pt x="1878" y="3789"/>
                    <a:pt x="2429" y="4826"/>
                  </a:cubicBezTo>
                  <a:cubicBezTo>
                    <a:pt x="2979" y="3789"/>
                    <a:pt x="3821" y="2947"/>
                    <a:pt x="4825" y="2397"/>
                  </a:cubicBezTo>
                  <a:cubicBezTo>
                    <a:pt x="3821" y="1846"/>
                    <a:pt x="2979" y="1005"/>
                    <a:pt x="2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813124" y="1677875"/>
              <a:ext cx="310235" cy="311573"/>
            </a:xfrm>
            <a:custGeom>
              <a:avLst/>
              <a:gdLst/>
              <a:ahLst/>
              <a:cxnLst/>
              <a:rect l="l" t="t" r="r" b="b"/>
              <a:pathLst>
                <a:path w="7417" h="7449" extrusionOk="0">
                  <a:moveTo>
                    <a:pt x="3692" y="0"/>
                  </a:moveTo>
                  <a:cubicBezTo>
                    <a:pt x="2850" y="1587"/>
                    <a:pt x="1555" y="2882"/>
                    <a:pt x="1" y="3724"/>
                  </a:cubicBezTo>
                  <a:cubicBezTo>
                    <a:pt x="1555" y="4598"/>
                    <a:pt x="2850" y="5861"/>
                    <a:pt x="3692" y="7448"/>
                  </a:cubicBezTo>
                  <a:cubicBezTo>
                    <a:pt x="4567" y="5861"/>
                    <a:pt x="5862" y="4566"/>
                    <a:pt x="7416" y="3724"/>
                  </a:cubicBezTo>
                  <a:cubicBezTo>
                    <a:pt x="5862" y="2882"/>
                    <a:pt x="4567" y="1587"/>
                    <a:pt x="3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4"/>
          <p:cNvGrpSpPr/>
          <p:nvPr/>
        </p:nvGrpSpPr>
        <p:grpSpPr>
          <a:xfrm>
            <a:off x="5121838" y="4223660"/>
            <a:ext cx="4559760" cy="2671715"/>
            <a:chOff x="5121838" y="4223660"/>
            <a:chExt cx="4559760" cy="2671715"/>
          </a:xfrm>
        </p:grpSpPr>
        <p:sp>
          <p:nvSpPr>
            <p:cNvPr id="120" name="Google Shape;120;p4"/>
            <p:cNvSpPr/>
            <p:nvPr/>
          </p:nvSpPr>
          <p:spPr>
            <a:xfrm rot="-8100000" flipH="1">
              <a:off x="6635820" y="4557558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8100000" flipH="1">
              <a:off x="5455737" y="4777235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8100000" flipH="1">
              <a:off x="7735497" y="4777235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8100000" flipH="1">
              <a:off x="6635820" y="4949273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4"/>
          <p:cNvGrpSpPr/>
          <p:nvPr/>
        </p:nvGrpSpPr>
        <p:grpSpPr>
          <a:xfrm>
            <a:off x="8176532" y="856773"/>
            <a:ext cx="405150" cy="382875"/>
            <a:chOff x="4857777" y="4077447"/>
            <a:chExt cx="517433" cy="488984"/>
          </a:xfrm>
        </p:grpSpPr>
        <p:sp>
          <p:nvSpPr>
            <p:cNvPr id="125" name="Google Shape;125;p4"/>
            <p:cNvSpPr/>
            <p:nvPr/>
          </p:nvSpPr>
          <p:spPr>
            <a:xfrm>
              <a:off x="4857777" y="4365910"/>
              <a:ext cx="201860" cy="200521"/>
            </a:xfrm>
            <a:custGeom>
              <a:avLst/>
              <a:gdLst/>
              <a:ahLst/>
              <a:cxnLst/>
              <a:rect l="l" t="t" r="r" b="b"/>
              <a:pathLst>
                <a:path w="4826" h="4794" extrusionOk="0">
                  <a:moveTo>
                    <a:pt x="2397" y="1"/>
                  </a:moveTo>
                  <a:cubicBezTo>
                    <a:pt x="1847" y="1005"/>
                    <a:pt x="1005" y="1847"/>
                    <a:pt x="1" y="2397"/>
                  </a:cubicBezTo>
                  <a:cubicBezTo>
                    <a:pt x="1005" y="2948"/>
                    <a:pt x="1847" y="3790"/>
                    <a:pt x="2397" y="4794"/>
                  </a:cubicBezTo>
                  <a:cubicBezTo>
                    <a:pt x="2948" y="3790"/>
                    <a:pt x="3789" y="2948"/>
                    <a:pt x="4826" y="2397"/>
                  </a:cubicBezTo>
                  <a:cubicBezTo>
                    <a:pt x="3789" y="1847"/>
                    <a:pt x="2948" y="1005"/>
                    <a:pt x="2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5063637" y="4077447"/>
              <a:ext cx="311573" cy="310235"/>
            </a:xfrm>
            <a:custGeom>
              <a:avLst/>
              <a:gdLst/>
              <a:ahLst/>
              <a:cxnLst/>
              <a:rect l="l" t="t" r="r" b="b"/>
              <a:pathLst>
                <a:path w="7449" h="7417" extrusionOk="0">
                  <a:moveTo>
                    <a:pt x="3725" y="0"/>
                  </a:moveTo>
                  <a:cubicBezTo>
                    <a:pt x="2883" y="1555"/>
                    <a:pt x="1588" y="2850"/>
                    <a:pt x="1" y="3724"/>
                  </a:cubicBezTo>
                  <a:cubicBezTo>
                    <a:pt x="1588" y="4566"/>
                    <a:pt x="2883" y="5862"/>
                    <a:pt x="3725" y="7416"/>
                  </a:cubicBezTo>
                  <a:cubicBezTo>
                    <a:pt x="4567" y="5862"/>
                    <a:pt x="5862" y="4566"/>
                    <a:pt x="7449" y="3724"/>
                  </a:cubicBezTo>
                  <a:cubicBezTo>
                    <a:pt x="5862" y="2850"/>
                    <a:pt x="4599" y="1555"/>
                    <a:pt x="3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"/>
          <p:cNvSpPr txBox="1">
            <a:spLocks noGrp="1"/>
          </p:cNvSpPr>
          <p:nvPr>
            <p:ph type="title"/>
          </p:nvPr>
        </p:nvSpPr>
        <p:spPr>
          <a:xfrm>
            <a:off x="2549400" y="1764775"/>
            <a:ext cx="4045200" cy="4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3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66" name="Google Shape;266;p9"/>
          <p:cNvSpPr txBox="1">
            <a:spLocks noGrp="1"/>
          </p:cNvSpPr>
          <p:nvPr>
            <p:ph type="subTitle" idx="1"/>
          </p:nvPr>
        </p:nvSpPr>
        <p:spPr>
          <a:xfrm>
            <a:off x="2257800" y="2418750"/>
            <a:ext cx="4628400" cy="9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67" name="Google Shape;267;p9"/>
          <p:cNvGrpSpPr/>
          <p:nvPr/>
        </p:nvGrpSpPr>
        <p:grpSpPr>
          <a:xfrm>
            <a:off x="-454481" y="3678657"/>
            <a:ext cx="10824912" cy="3330243"/>
            <a:chOff x="-454481" y="3461803"/>
            <a:chExt cx="10824912" cy="3330243"/>
          </a:xfrm>
        </p:grpSpPr>
        <p:sp>
          <p:nvSpPr>
            <p:cNvPr id="268" name="Google Shape;268;p9"/>
            <p:cNvSpPr/>
            <p:nvPr/>
          </p:nvSpPr>
          <p:spPr>
            <a:xfrm rot="8100000">
              <a:off x="7144188" y="381547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 rot="8100000">
              <a:off x="4729188" y="381547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 rot="8100000">
              <a:off x="2314188" y="381547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 rot="8100000">
              <a:off x="-100812" y="381547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9"/>
            <p:cNvSpPr/>
            <p:nvPr/>
          </p:nvSpPr>
          <p:spPr>
            <a:xfrm rot="8100000">
              <a:off x="8309100" y="415432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 rot="8100000">
              <a:off x="5894100" y="415432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9"/>
            <p:cNvSpPr/>
            <p:nvPr/>
          </p:nvSpPr>
          <p:spPr>
            <a:xfrm rot="8100000">
              <a:off x="3479100" y="415432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 rot="8100000">
              <a:off x="1064100" y="415432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 rot="8100000">
              <a:off x="7144188" y="439186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 rot="8100000">
              <a:off x="4729188" y="439186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9"/>
            <p:cNvSpPr/>
            <p:nvPr/>
          </p:nvSpPr>
          <p:spPr>
            <a:xfrm rot="8100000">
              <a:off x="2314188" y="439186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 rot="8100000">
              <a:off x="-100812" y="439186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 rot="8100000">
              <a:off x="8309100" y="473071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9"/>
            <p:cNvSpPr/>
            <p:nvPr/>
          </p:nvSpPr>
          <p:spPr>
            <a:xfrm rot="8100000">
              <a:off x="5894100" y="473071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 rot="8100000">
              <a:off x="3479100" y="473071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 rot="8100000">
              <a:off x="1064100" y="473071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" name="Google Shape;284;p9"/>
          <p:cNvGrpSpPr/>
          <p:nvPr/>
        </p:nvGrpSpPr>
        <p:grpSpPr>
          <a:xfrm flipH="1">
            <a:off x="-454481" y="-1831537"/>
            <a:ext cx="10824912" cy="3330243"/>
            <a:chOff x="-454481" y="-1872197"/>
            <a:chExt cx="10824912" cy="3330243"/>
          </a:xfrm>
        </p:grpSpPr>
        <p:sp>
          <p:nvSpPr>
            <p:cNvPr id="285" name="Google Shape;285;p9"/>
            <p:cNvSpPr/>
            <p:nvPr/>
          </p:nvSpPr>
          <p:spPr>
            <a:xfrm rot="2700000" flipH="1">
              <a:off x="7144188" y="-60328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 rot="2700000" flipH="1">
              <a:off x="4729188" y="-60328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9"/>
            <p:cNvSpPr/>
            <p:nvPr/>
          </p:nvSpPr>
          <p:spPr>
            <a:xfrm rot="2700000" flipH="1">
              <a:off x="2314188" y="-60328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9"/>
            <p:cNvSpPr/>
            <p:nvPr/>
          </p:nvSpPr>
          <p:spPr>
            <a:xfrm rot="2700000" flipH="1">
              <a:off x="-100812" y="-60328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9"/>
            <p:cNvSpPr/>
            <p:nvPr/>
          </p:nvSpPr>
          <p:spPr>
            <a:xfrm rot="2700000" flipH="1">
              <a:off x="8309100" y="-94213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9"/>
            <p:cNvSpPr/>
            <p:nvPr/>
          </p:nvSpPr>
          <p:spPr>
            <a:xfrm rot="2700000" flipH="1">
              <a:off x="5894100" y="-94213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 rot="2700000" flipH="1">
              <a:off x="3479100" y="-94213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9"/>
            <p:cNvSpPr/>
            <p:nvPr/>
          </p:nvSpPr>
          <p:spPr>
            <a:xfrm rot="2700000" flipH="1">
              <a:off x="1064100" y="-94213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9"/>
            <p:cNvSpPr/>
            <p:nvPr/>
          </p:nvSpPr>
          <p:spPr>
            <a:xfrm rot="2700000" flipH="1">
              <a:off x="7144188" y="-117967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9"/>
            <p:cNvSpPr/>
            <p:nvPr/>
          </p:nvSpPr>
          <p:spPr>
            <a:xfrm rot="2700000" flipH="1">
              <a:off x="4729188" y="-117967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9"/>
            <p:cNvSpPr/>
            <p:nvPr/>
          </p:nvSpPr>
          <p:spPr>
            <a:xfrm rot="2700000" flipH="1">
              <a:off x="2314188" y="-117967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9"/>
            <p:cNvSpPr/>
            <p:nvPr/>
          </p:nvSpPr>
          <p:spPr>
            <a:xfrm rot="2700000" flipH="1">
              <a:off x="-100812" y="-117967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9"/>
            <p:cNvSpPr/>
            <p:nvPr/>
          </p:nvSpPr>
          <p:spPr>
            <a:xfrm rot="2700000" flipH="1">
              <a:off x="8309100" y="-151852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9"/>
            <p:cNvSpPr/>
            <p:nvPr/>
          </p:nvSpPr>
          <p:spPr>
            <a:xfrm rot="2700000" flipH="1">
              <a:off x="5894100" y="-151852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9"/>
            <p:cNvSpPr/>
            <p:nvPr/>
          </p:nvSpPr>
          <p:spPr>
            <a:xfrm rot="2700000" flipH="1">
              <a:off x="3479100" y="-151852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9"/>
            <p:cNvSpPr/>
            <p:nvPr/>
          </p:nvSpPr>
          <p:spPr>
            <a:xfrm rot="2700000" flipH="1">
              <a:off x="1064100" y="-151852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9"/>
          <p:cNvGrpSpPr/>
          <p:nvPr/>
        </p:nvGrpSpPr>
        <p:grpSpPr>
          <a:xfrm>
            <a:off x="7315546" y="3289451"/>
            <a:ext cx="517433" cy="489026"/>
            <a:chOff x="8078976" y="1716063"/>
            <a:chExt cx="517433" cy="489026"/>
          </a:xfrm>
        </p:grpSpPr>
        <p:sp>
          <p:nvSpPr>
            <p:cNvPr id="302" name="Google Shape;302;p9"/>
            <p:cNvSpPr/>
            <p:nvPr/>
          </p:nvSpPr>
          <p:spPr>
            <a:xfrm>
              <a:off x="8078976" y="2003230"/>
              <a:ext cx="201860" cy="201860"/>
            </a:xfrm>
            <a:custGeom>
              <a:avLst/>
              <a:gdLst/>
              <a:ahLst/>
              <a:cxnLst/>
              <a:rect l="l" t="t" r="r" b="b"/>
              <a:pathLst>
                <a:path w="4826" h="4826" extrusionOk="0">
                  <a:moveTo>
                    <a:pt x="2429" y="0"/>
                  </a:moveTo>
                  <a:cubicBezTo>
                    <a:pt x="1846" y="1036"/>
                    <a:pt x="1036" y="1846"/>
                    <a:pt x="0" y="2396"/>
                  </a:cubicBezTo>
                  <a:cubicBezTo>
                    <a:pt x="1036" y="2979"/>
                    <a:pt x="1846" y="3789"/>
                    <a:pt x="2429" y="4825"/>
                  </a:cubicBezTo>
                  <a:cubicBezTo>
                    <a:pt x="2979" y="3789"/>
                    <a:pt x="3789" y="2979"/>
                    <a:pt x="4825" y="2396"/>
                  </a:cubicBezTo>
                  <a:cubicBezTo>
                    <a:pt x="3789" y="1846"/>
                    <a:pt x="2979" y="1036"/>
                    <a:pt x="2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8284836" y="1716063"/>
              <a:ext cx="311573" cy="310235"/>
            </a:xfrm>
            <a:custGeom>
              <a:avLst/>
              <a:gdLst/>
              <a:ahLst/>
              <a:cxnLst/>
              <a:rect l="l" t="t" r="r" b="b"/>
              <a:pathLst>
                <a:path w="7449" h="7417" extrusionOk="0">
                  <a:moveTo>
                    <a:pt x="3724" y="1"/>
                  </a:moveTo>
                  <a:cubicBezTo>
                    <a:pt x="2850" y="1555"/>
                    <a:pt x="1587" y="2851"/>
                    <a:pt x="0" y="3725"/>
                  </a:cubicBezTo>
                  <a:cubicBezTo>
                    <a:pt x="1587" y="4567"/>
                    <a:pt x="2850" y="5862"/>
                    <a:pt x="3724" y="7417"/>
                  </a:cubicBezTo>
                  <a:cubicBezTo>
                    <a:pt x="4566" y="5862"/>
                    <a:pt x="5862" y="4567"/>
                    <a:pt x="7448" y="3725"/>
                  </a:cubicBezTo>
                  <a:cubicBezTo>
                    <a:pt x="5862" y="2851"/>
                    <a:pt x="4566" y="1555"/>
                    <a:pt x="3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9"/>
          <p:cNvGrpSpPr/>
          <p:nvPr/>
        </p:nvGrpSpPr>
        <p:grpSpPr>
          <a:xfrm>
            <a:off x="7832970" y="1392000"/>
            <a:ext cx="517433" cy="490323"/>
            <a:chOff x="605925" y="1677875"/>
            <a:chExt cx="517433" cy="490323"/>
          </a:xfrm>
        </p:grpSpPr>
        <p:sp>
          <p:nvSpPr>
            <p:cNvPr id="305" name="Google Shape;305;p9"/>
            <p:cNvSpPr/>
            <p:nvPr/>
          </p:nvSpPr>
          <p:spPr>
            <a:xfrm>
              <a:off x="605925" y="1966338"/>
              <a:ext cx="201860" cy="201860"/>
            </a:xfrm>
            <a:custGeom>
              <a:avLst/>
              <a:gdLst/>
              <a:ahLst/>
              <a:cxnLst/>
              <a:rect l="l" t="t" r="r" b="b"/>
              <a:pathLst>
                <a:path w="4826" h="4826" extrusionOk="0">
                  <a:moveTo>
                    <a:pt x="2429" y="1"/>
                  </a:moveTo>
                  <a:cubicBezTo>
                    <a:pt x="1878" y="1005"/>
                    <a:pt x="1036" y="1846"/>
                    <a:pt x="0" y="2397"/>
                  </a:cubicBezTo>
                  <a:cubicBezTo>
                    <a:pt x="1036" y="2947"/>
                    <a:pt x="1878" y="3789"/>
                    <a:pt x="2429" y="4826"/>
                  </a:cubicBezTo>
                  <a:cubicBezTo>
                    <a:pt x="2979" y="3789"/>
                    <a:pt x="3821" y="2947"/>
                    <a:pt x="4825" y="2397"/>
                  </a:cubicBezTo>
                  <a:cubicBezTo>
                    <a:pt x="3821" y="1846"/>
                    <a:pt x="2979" y="1005"/>
                    <a:pt x="2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813124" y="1677875"/>
              <a:ext cx="310235" cy="311573"/>
            </a:xfrm>
            <a:custGeom>
              <a:avLst/>
              <a:gdLst/>
              <a:ahLst/>
              <a:cxnLst/>
              <a:rect l="l" t="t" r="r" b="b"/>
              <a:pathLst>
                <a:path w="7417" h="7449" extrusionOk="0">
                  <a:moveTo>
                    <a:pt x="3692" y="0"/>
                  </a:moveTo>
                  <a:cubicBezTo>
                    <a:pt x="2850" y="1587"/>
                    <a:pt x="1555" y="2882"/>
                    <a:pt x="1" y="3724"/>
                  </a:cubicBezTo>
                  <a:cubicBezTo>
                    <a:pt x="1555" y="4598"/>
                    <a:pt x="2850" y="5861"/>
                    <a:pt x="3692" y="7448"/>
                  </a:cubicBezTo>
                  <a:cubicBezTo>
                    <a:pt x="4567" y="5861"/>
                    <a:pt x="5862" y="4566"/>
                    <a:pt x="7416" y="3724"/>
                  </a:cubicBezTo>
                  <a:cubicBezTo>
                    <a:pt x="5862" y="2882"/>
                    <a:pt x="4567" y="1587"/>
                    <a:pt x="3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9"/>
          <p:cNvGrpSpPr/>
          <p:nvPr/>
        </p:nvGrpSpPr>
        <p:grpSpPr>
          <a:xfrm flipH="1">
            <a:off x="1311020" y="3289451"/>
            <a:ext cx="517433" cy="489026"/>
            <a:chOff x="8078976" y="1716063"/>
            <a:chExt cx="517433" cy="489026"/>
          </a:xfrm>
        </p:grpSpPr>
        <p:sp>
          <p:nvSpPr>
            <p:cNvPr id="308" name="Google Shape;308;p9"/>
            <p:cNvSpPr/>
            <p:nvPr/>
          </p:nvSpPr>
          <p:spPr>
            <a:xfrm>
              <a:off x="8078976" y="2003230"/>
              <a:ext cx="201860" cy="201860"/>
            </a:xfrm>
            <a:custGeom>
              <a:avLst/>
              <a:gdLst/>
              <a:ahLst/>
              <a:cxnLst/>
              <a:rect l="l" t="t" r="r" b="b"/>
              <a:pathLst>
                <a:path w="4826" h="4826" extrusionOk="0">
                  <a:moveTo>
                    <a:pt x="2429" y="0"/>
                  </a:moveTo>
                  <a:cubicBezTo>
                    <a:pt x="1846" y="1036"/>
                    <a:pt x="1036" y="1846"/>
                    <a:pt x="0" y="2396"/>
                  </a:cubicBezTo>
                  <a:cubicBezTo>
                    <a:pt x="1036" y="2979"/>
                    <a:pt x="1846" y="3789"/>
                    <a:pt x="2429" y="4825"/>
                  </a:cubicBezTo>
                  <a:cubicBezTo>
                    <a:pt x="2979" y="3789"/>
                    <a:pt x="3789" y="2979"/>
                    <a:pt x="4825" y="2396"/>
                  </a:cubicBezTo>
                  <a:cubicBezTo>
                    <a:pt x="3789" y="1846"/>
                    <a:pt x="2979" y="1036"/>
                    <a:pt x="2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8284836" y="1716063"/>
              <a:ext cx="311573" cy="310235"/>
            </a:xfrm>
            <a:custGeom>
              <a:avLst/>
              <a:gdLst/>
              <a:ahLst/>
              <a:cxnLst/>
              <a:rect l="l" t="t" r="r" b="b"/>
              <a:pathLst>
                <a:path w="7449" h="7417" extrusionOk="0">
                  <a:moveTo>
                    <a:pt x="3724" y="1"/>
                  </a:moveTo>
                  <a:cubicBezTo>
                    <a:pt x="2850" y="1555"/>
                    <a:pt x="1587" y="2851"/>
                    <a:pt x="0" y="3725"/>
                  </a:cubicBezTo>
                  <a:cubicBezTo>
                    <a:pt x="1587" y="4567"/>
                    <a:pt x="2850" y="5862"/>
                    <a:pt x="3724" y="7417"/>
                  </a:cubicBezTo>
                  <a:cubicBezTo>
                    <a:pt x="4566" y="5862"/>
                    <a:pt x="5862" y="4567"/>
                    <a:pt x="7448" y="3725"/>
                  </a:cubicBezTo>
                  <a:cubicBezTo>
                    <a:pt x="5862" y="2851"/>
                    <a:pt x="4566" y="1555"/>
                    <a:pt x="3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9"/>
          <p:cNvGrpSpPr/>
          <p:nvPr/>
        </p:nvGrpSpPr>
        <p:grpSpPr>
          <a:xfrm flipH="1">
            <a:off x="793596" y="1392000"/>
            <a:ext cx="517433" cy="490323"/>
            <a:chOff x="605925" y="1677875"/>
            <a:chExt cx="517433" cy="490323"/>
          </a:xfrm>
        </p:grpSpPr>
        <p:sp>
          <p:nvSpPr>
            <p:cNvPr id="311" name="Google Shape;311;p9"/>
            <p:cNvSpPr/>
            <p:nvPr/>
          </p:nvSpPr>
          <p:spPr>
            <a:xfrm>
              <a:off x="605925" y="1966338"/>
              <a:ext cx="201860" cy="201860"/>
            </a:xfrm>
            <a:custGeom>
              <a:avLst/>
              <a:gdLst/>
              <a:ahLst/>
              <a:cxnLst/>
              <a:rect l="l" t="t" r="r" b="b"/>
              <a:pathLst>
                <a:path w="4826" h="4826" extrusionOk="0">
                  <a:moveTo>
                    <a:pt x="2429" y="1"/>
                  </a:moveTo>
                  <a:cubicBezTo>
                    <a:pt x="1878" y="1005"/>
                    <a:pt x="1036" y="1846"/>
                    <a:pt x="0" y="2397"/>
                  </a:cubicBezTo>
                  <a:cubicBezTo>
                    <a:pt x="1036" y="2947"/>
                    <a:pt x="1878" y="3789"/>
                    <a:pt x="2429" y="4826"/>
                  </a:cubicBezTo>
                  <a:cubicBezTo>
                    <a:pt x="2979" y="3789"/>
                    <a:pt x="3821" y="2947"/>
                    <a:pt x="4825" y="2397"/>
                  </a:cubicBezTo>
                  <a:cubicBezTo>
                    <a:pt x="3821" y="1846"/>
                    <a:pt x="2979" y="1005"/>
                    <a:pt x="2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813124" y="1677875"/>
              <a:ext cx="310235" cy="311573"/>
            </a:xfrm>
            <a:custGeom>
              <a:avLst/>
              <a:gdLst/>
              <a:ahLst/>
              <a:cxnLst/>
              <a:rect l="l" t="t" r="r" b="b"/>
              <a:pathLst>
                <a:path w="7417" h="7449" extrusionOk="0">
                  <a:moveTo>
                    <a:pt x="3692" y="0"/>
                  </a:moveTo>
                  <a:cubicBezTo>
                    <a:pt x="2850" y="1587"/>
                    <a:pt x="1555" y="2882"/>
                    <a:pt x="1" y="3724"/>
                  </a:cubicBezTo>
                  <a:cubicBezTo>
                    <a:pt x="1555" y="4598"/>
                    <a:pt x="2850" y="5861"/>
                    <a:pt x="3692" y="7448"/>
                  </a:cubicBezTo>
                  <a:cubicBezTo>
                    <a:pt x="4567" y="5861"/>
                    <a:pt x="5862" y="4566"/>
                    <a:pt x="7416" y="3724"/>
                  </a:cubicBezTo>
                  <a:cubicBezTo>
                    <a:pt x="5862" y="2882"/>
                    <a:pt x="4567" y="1587"/>
                    <a:pt x="3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_1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23"/>
          <p:cNvSpPr txBox="1">
            <a:spLocks noGrp="1"/>
          </p:cNvSpPr>
          <p:nvPr>
            <p:ph type="body" idx="1"/>
          </p:nvPr>
        </p:nvSpPr>
        <p:spPr>
          <a:xfrm>
            <a:off x="838200" y="2045050"/>
            <a:ext cx="3822300" cy="24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■"/>
              <a:defRPr/>
            </a:lvl9pPr>
          </a:lstStyle>
          <a:p>
            <a:endParaRPr/>
          </a:p>
        </p:txBody>
      </p:sp>
      <p:sp>
        <p:nvSpPr>
          <p:cNvPr id="721" name="Google Shape;721;p23"/>
          <p:cNvSpPr txBox="1">
            <a:spLocks noGrp="1"/>
          </p:cNvSpPr>
          <p:nvPr>
            <p:ph type="title"/>
          </p:nvPr>
        </p:nvSpPr>
        <p:spPr>
          <a:xfrm>
            <a:off x="685800" y="533230"/>
            <a:ext cx="7772400" cy="4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9pPr>
          </a:lstStyle>
          <a:p>
            <a:endParaRPr/>
          </a:p>
        </p:txBody>
      </p:sp>
      <p:grpSp>
        <p:nvGrpSpPr>
          <p:cNvPr id="722" name="Google Shape;722;p23"/>
          <p:cNvGrpSpPr/>
          <p:nvPr/>
        </p:nvGrpSpPr>
        <p:grpSpPr>
          <a:xfrm>
            <a:off x="1726051" y="1275013"/>
            <a:ext cx="517433" cy="489026"/>
            <a:chOff x="8078976" y="1716063"/>
            <a:chExt cx="517433" cy="489026"/>
          </a:xfrm>
        </p:grpSpPr>
        <p:sp>
          <p:nvSpPr>
            <p:cNvPr id="723" name="Google Shape;723;p23"/>
            <p:cNvSpPr/>
            <p:nvPr/>
          </p:nvSpPr>
          <p:spPr>
            <a:xfrm>
              <a:off x="8078976" y="2003230"/>
              <a:ext cx="201860" cy="201860"/>
            </a:xfrm>
            <a:custGeom>
              <a:avLst/>
              <a:gdLst/>
              <a:ahLst/>
              <a:cxnLst/>
              <a:rect l="l" t="t" r="r" b="b"/>
              <a:pathLst>
                <a:path w="4826" h="4826" extrusionOk="0">
                  <a:moveTo>
                    <a:pt x="2429" y="0"/>
                  </a:moveTo>
                  <a:cubicBezTo>
                    <a:pt x="1846" y="1036"/>
                    <a:pt x="1036" y="1846"/>
                    <a:pt x="0" y="2396"/>
                  </a:cubicBezTo>
                  <a:cubicBezTo>
                    <a:pt x="1036" y="2979"/>
                    <a:pt x="1846" y="3789"/>
                    <a:pt x="2429" y="4825"/>
                  </a:cubicBezTo>
                  <a:cubicBezTo>
                    <a:pt x="2979" y="3789"/>
                    <a:pt x="3789" y="2979"/>
                    <a:pt x="4825" y="2396"/>
                  </a:cubicBezTo>
                  <a:cubicBezTo>
                    <a:pt x="3789" y="1846"/>
                    <a:pt x="2979" y="1036"/>
                    <a:pt x="2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3"/>
            <p:cNvSpPr/>
            <p:nvPr/>
          </p:nvSpPr>
          <p:spPr>
            <a:xfrm>
              <a:off x="8284836" y="1716063"/>
              <a:ext cx="311573" cy="310235"/>
            </a:xfrm>
            <a:custGeom>
              <a:avLst/>
              <a:gdLst/>
              <a:ahLst/>
              <a:cxnLst/>
              <a:rect l="l" t="t" r="r" b="b"/>
              <a:pathLst>
                <a:path w="7449" h="7417" extrusionOk="0">
                  <a:moveTo>
                    <a:pt x="3724" y="1"/>
                  </a:moveTo>
                  <a:cubicBezTo>
                    <a:pt x="2850" y="1555"/>
                    <a:pt x="1587" y="2851"/>
                    <a:pt x="0" y="3725"/>
                  </a:cubicBezTo>
                  <a:cubicBezTo>
                    <a:pt x="1587" y="4567"/>
                    <a:pt x="2850" y="5862"/>
                    <a:pt x="3724" y="7417"/>
                  </a:cubicBezTo>
                  <a:cubicBezTo>
                    <a:pt x="4566" y="5862"/>
                    <a:pt x="5862" y="4567"/>
                    <a:pt x="7448" y="3725"/>
                  </a:cubicBezTo>
                  <a:cubicBezTo>
                    <a:pt x="5862" y="2851"/>
                    <a:pt x="4566" y="1555"/>
                    <a:pt x="3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23"/>
          <p:cNvGrpSpPr/>
          <p:nvPr/>
        </p:nvGrpSpPr>
        <p:grpSpPr>
          <a:xfrm>
            <a:off x="7871989" y="1068059"/>
            <a:ext cx="517433" cy="488984"/>
            <a:chOff x="4857777" y="4077447"/>
            <a:chExt cx="517433" cy="488984"/>
          </a:xfrm>
        </p:grpSpPr>
        <p:sp>
          <p:nvSpPr>
            <p:cNvPr id="726" name="Google Shape;726;p23"/>
            <p:cNvSpPr/>
            <p:nvPr/>
          </p:nvSpPr>
          <p:spPr>
            <a:xfrm>
              <a:off x="4857777" y="4365910"/>
              <a:ext cx="201860" cy="200521"/>
            </a:xfrm>
            <a:custGeom>
              <a:avLst/>
              <a:gdLst/>
              <a:ahLst/>
              <a:cxnLst/>
              <a:rect l="l" t="t" r="r" b="b"/>
              <a:pathLst>
                <a:path w="4826" h="4794" extrusionOk="0">
                  <a:moveTo>
                    <a:pt x="2397" y="1"/>
                  </a:moveTo>
                  <a:cubicBezTo>
                    <a:pt x="1847" y="1005"/>
                    <a:pt x="1005" y="1847"/>
                    <a:pt x="1" y="2397"/>
                  </a:cubicBezTo>
                  <a:cubicBezTo>
                    <a:pt x="1005" y="2948"/>
                    <a:pt x="1847" y="3790"/>
                    <a:pt x="2397" y="4794"/>
                  </a:cubicBezTo>
                  <a:cubicBezTo>
                    <a:pt x="2948" y="3790"/>
                    <a:pt x="3789" y="2948"/>
                    <a:pt x="4826" y="2397"/>
                  </a:cubicBezTo>
                  <a:cubicBezTo>
                    <a:pt x="3789" y="1847"/>
                    <a:pt x="2948" y="1005"/>
                    <a:pt x="2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3"/>
            <p:cNvSpPr/>
            <p:nvPr/>
          </p:nvSpPr>
          <p:spPr>
            <a:xfrm>
              <a:off x="5063637" y="4077447"/>
              <a:ext cx="311573" cy="310235"/>
            </a:xfrm>
            <a:custGeom>
              <a:avLst/>
              <a:gdLst/>
              <a:ahLst/>
              <a:cxnLst/>
              <a:rect l="l" t="t" r="r" b="b"/>
              <a:pathLst>
                <a:path w="7449" h="7417" extrusionOk="0">
                  <a:moveTo>
                    <a:pt x="3725" y="0"/>
                  </a:moveTo>
                  <a:cubicBezTo>
                    <a:pt x="2883" y="1555"/>
                    <a:pt x="1588" y="2850"/>
                    <a:pt x="1" y="3724"/>
                  </a:cubicBezTo>
                  <a:cubicBezTo>
                    <a:pt x="1588" y="4566"/>
                    <a:pt x="2883" y="5862"/>
                    <a:pt x="3725" y="7416"/>
                  </a:cubicBezTo>
                  <a:cubicBezTo>
                    <a:pt x="4567" y="5862"/>
                    <a:pt x="5862" y="4566"/>
                    <a:pt x="7449" y="3724"/>
                  </a:cubicBezTo>
                  <a:cubicBezTo>
                    <a:pt x="5862" y="2850"/>
                    <a:pt x="4599" y="1555"/>
                    <a:pt x="3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" name="Google Shape;728;p23"/>
          <p:cNvGrpSpPr/>
          <p:nvPr/>
        </p:nvGrpSpPr>
        <p:grpSpPr>
          <a:xfrm>
            <a:off x="2702863" y="4112238"/>
            <a:ext cx="517433" cy="490323"/>
            <a:chOff x="605925" y="1677875"/>
            <a:chExt cx="517433" cy="490323"/>
          </a:xfrm>
        </p:grpSpPr>
        <p:sp>
          <p:nvSpPr>
            <p:cNvPr id="729" name="Google Shape;729;p23"/>
            <p:cNvSpPr/>
            <p:nvPr/>
          </p:nvSpPr>
          <p:spPr>
            <a:xfrm>
              <a:off x="605925" y="1966338"/>
              <a:ext cx="201860" cy="201860"/>
            </a:xfrm>
            <a:custGeom>
              <a:avLst/>
              <a:gdLst/>
              <a:ahLst/>
              <a:cxnLst/>
              <a:rect l="l" t="t" r="r" b="b"/>
              <a:pathLst>
                <a:path w="4826" h="4826" extrusionOk="0">
                  <a:moveTo>
                    <a:pt x="2429" y="1"/>
                  </a:moveTo>
                  <a:cubicBezTo>
                    <a:pt x="1878" y="1005"/>
                    <a:pt x="1036" y="1846"/>
                    <a:pt x="0" y="2397"/>
                  </a:cubicBezTo>
                  <a:cubicBezTo>
                    <a:pt x="1036" y="2947"/>
                    <a:pt x="1878" y="3789"/>
                    <a:pt x="2429" y="4826"/>
                  </a:cubicBezTo>
                  <a:cubicBezTo>
                    <a:pt x="2979" y="3789"/>
                    <a:pt x="3821" y="2947"/>
                    <a:pt x="4825" y="2397"/>
                  </a:cubicBezTo>
                  <a:cubicBezTo>
                    <a:pt x="3821" y="1846"/>
                    <a:pt x="2979" y="1005"/>
                    <a:pt x="2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3"/>
            <p:cNvSpPr/>
            <p:nvPr/>
          </p:nvSpPr>
          <p:spPr>
            <a:xfrm>
              <a:off x="813124" y="1677875"/>
              <a:ext cx="310235" cy="311573"/>
            </a:xfrm>
            <a:custGeom>
              <a:avLst/>
              <a:gdLst/>
              <a:ahLst/>
              <a:cxnLst/>
              <a:rect l="l" t="t" r="r" b="b"/>
              <a:pathLst>
                <a:path w="7417" h="7449" extrusionOk="0">
                  <a:moveTo>
                    <a:pt x="3692" y="0"/>
                  </a:moveTo>
                  <a:cubicBezTo>
                    <a:pt x="2850" y="1587"/>
                    <a:pt x="1555" y="2882"/>
                    <a:pt x="1" y="3724"/>
                  </a:cubicBezTo>
                  <a:cubicBezTo>
                    <a:pt x="1555" y="4598"/>
                    <a:pt x="2850" y="5861"/>
                    <a:pt x="3692" y="7448"/>
                  </a:cubicBezTo>
                  <a:cubicBezTo>
                    <a:pt x="4567" y="5861"/>
                    <a:pt x="5862" y="4566"/>
                    <a:pt x="7416" y="3724"/>
                  </a:cubicBezTo>
                  <a:cubicBezTo>
                    <a:pt x="5862" y="2882"/>
                    <a:pt x="4567" y="1587"/>
                    <a:pt x="3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" name="Google Shape;731;p23"/>
          <p:cNvGrpSpPr/>
          <p:nvPr/>
        </p:nvGrpSpPr>
        <p:grpSpPr>
          <a:xfrm>
            <a:off x="-676796" y="-1805424"/>
            <a:ext cx="3379677" cy="3067789"/>
            <a:chOff x="-537597" y="-1805424"/>
            <a:chExt cx="3379677" cy="3067789"/>
          </a:xfrm>
        </p:grpSpPr>
        <p:sp>
          <p:nvSpPr>
            <p:cNvPr id="732" name="Google Shape;732;p23"/>
            <p:cNvSpPr/>
            <p:nvPr/>
          </p:nvSpPr>
          <p:spPr>
            <a:xfrm rot="2700000" flipH="1">
              <a:off x="-203699" y="-683737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3"/>
            <p:cNvSpPr/>
            <p:nvPr/>
          </p:nvSpPr>
          <p:spPr>
            <a:xfrm rot="2700000" flipH="1">
              <a:off x="895978" y="-927411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3"/>
            <p:cNvSpPr/>
            <p:nvPr/>
          </p:nvSpPr>
          <p:spPr>
            <a:xfrm rot="2700000" flipH="1">
              <a:off x="-203699" y="-1151652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3"/>
            <p:cNvSpPr/>
            <p:nvPr/>
          </p:nvSpPr>
          <p:spPr>
            <a:xfrm rot="2700000" flipH="1">
              <a:off x="895978" y="-1471526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23"/>
          <p:cNvGrpSpPr/>
          <p:nvPr/>
        </p:nvGrpSpPr>
        <p:grpSpPr>
          <a:xfrm>
            <a:off x="6440879" y="-1879449"/>
            <a:ext cx="3379677" cy="3067789"/>
            <a:chOff x="6580078" y="-1879449"/>
            <a:chExt cx="3379677" cy="3067789"/>
          </a:xfrm>
        </p:grpSpPr>
        <p:sp>
          <p:nvSpPr>
            <p:cNvPr id="737" name="Google Shape;737;p23"/>
            <p:cNvSpPr/>
            <p:nvPr/>
          </p:nvSpPr>
          <p:spPr>
            <a:xfrm rot="-2700000">
              <a:off x="8013653" y="-757762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3"/>
            <p:cNvSpPr/>
            <p:nvPr/>
          </p:nvSpPr>
          <p:spPr>
            <a:xfrm rot="-2700000">
              <a:off x="6913976" y="-1001436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3"/>
            <p:cNvSpPr/>
            <p:nvPr/>
          </p:nvSpPr>
          <p:spPr>
            <a:xfrm rot="-2700000">
              <a:off x="8013653" y="-1225677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3"/>
            <p:cNvSpPr/>
            <p:nvPr/>
          </p:nvSpPr>
          <p:spPr>
            <a:xfrm rot="-2700000">
              <a:off x="6913976" y="-1545551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" name="Google Shape;741;p23"/>
          <p:cNvGrpSpPr/>
          <p:nvPr/>
        </p:nvGrpSpPr>
        <p:grpSpPr>
          <a:xfrm flipH="1">
            <a:off x="6530950" y="4440013"/>
            <a:ext cx="517433" cy="490323"/>
            <a:chOff x="605925" y="1677875"/>
            <a:chExt cx="517433" cy="490323"/>
          </a:xfrm>
        </p:grpSpPr>
        <p:sp>
          <p:nvSpPr>
            <p:cNvPr id="742" name="Google Shape;742;p23"/>
            <p:cNvSpPr/>
            <p:nvPr/>
          </p:nvSpPr>
          <p:spPr>
            <a:xfrm>
              <a:off x="605925" y="1966338"/>
              <a:ext cx="201860" cy="201860"/>
            </a:xfrm>
            <a:custGeom>
              <a:avLst/>
              <a:gdLst/>
              <a:ahLst/>
              <a:cxnLst/>
              <a:rect l="l" t="t" r="r" b="b"/>
              <a:pathLst>
                <a:path w="4826" h="4826" extrusionOk="0">
                  <a:moveTo>
                    <a:pt x="2429" y="1"/>
                  </a:moveTo>
                  <a:cubicBezTo>
                    <a:pt x="1878" y="1005"/>
                    <a:pt x="1036" y="1846"/>
                    <a:pt x="0" y="2397"/>
                  </a:cubicBezTo>
                  <a:cubicBezTo>
                    <a:pt x="1036" y="2947"/>
                    <a:pt x="1878" y="3789"/>
                    <a:pt x="2429" y="4826"/>
                  </a:cubicBezTo>
                  <a:cubicBezTo>
                    <a:pt x="2979" y="3789"/>
                    <a:pt x="3821" y="2947"/>
                    <a:pt x="4825" y="2397"/>
                  </a:cubicBezTo>
                  <a:cubicBezTo>
                    <a:pt x="3821" y="1846"/>
                    <a:pt x="2979" y="1005"/>
                    <a:pt x="2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3"/>
            <p:cNvSpPr/>
            <p:nvPr/>
          </p:nvSpPr>
          <p:spPr>
            <a:xfrm>
              <a:off x="813124" y="1677875"/>
              <a:ext cx="310235" cy="311573"/>
            </a:xfrm>
            <a:custGeom>
              <a:avLst/>
              <a:gdLst/>
              <a:ahLst/>
              <a:cxnLst/>
              <a:rect l="l" t="t" r="r" b="b"/>
              <a:pathLst>
                <a:path w="7417" h="7449" extrusionOk="0">
                  <a:moveTo>
                    <a:pt x="3692" y="0"/>
                  </a:moveTo>
                  <a:cubicBezTo>
                    <a:pt x="2850" y="1587"/>
                    <a:pt x="1555" y="2882"/>
                    <a:pt x="1" y="3724"/>
                  </a:cubicBezTo>
                  <a:cubicBezTo>
                    <a:pt x="1555" y="4598"/>
                    <a:pt x="2850" y="5861"/>
                    <a:pt x="3692" y="7448"/>
                  </a:cubicBezTo>
                  <a:cubicBezTo>
                    <a:pt x="4567" y="5861"/>
                    <a:pt x="5862" y="4566"/>
                    <a:pt x="7416" y="3724"/>
                  </a:cubicBezTo>
                  <a:cubicBezTo>
                    <a:pt x="5862" y="2882"/>
                    <a:pt x="4567" y="1587"/>
                    <a:pt x="3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6" name="Google Shape;1066;p34"/>
          <p:cNvGrpSpPr/>
          <p:nvPr/>
        </p:nvGrpSpPr>
        <p:grpSpPr>
          <a:xfrm>
            <a:off x="-454481" y="3678657"/>
            <a:ext cx="10824912" cy="3330243"/>
            <a:chOff x="-454481" y="3461803"/>
            <a:chExt cx="10824912" cy="3330243"/>
          </a:xfrm>
        </p:grpSpPr>
        <p:sp>
          <p:nvSpPr>
            <p:cNvPr id="1067" name="Google Shape;1067;p34"/>
            <p:cNvSpPr/>
            <p:nvPr/>
          </p:nvSpPr>
          <p:spPr>
            <a:xfrm rot="8100000">
              <a:off x="7144188" y="381547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4"/>
            <p:cNvSpPr/>
            <p:nvPr/>
          </p:nvSpPr>
          <p:spPr>
            <a:xfrm rot="8100000">
              <a:off x="4729188" y="381547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4"/>
            <p:cNvSpPr/>
            <p:nvPr/>
          </p:nvSpPr>
          <p:spPr>
            <a:xfrm rot="8100000">
              <a:off x="2314188" y="381547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4"/>
            <p:cNvSpPr/>
            <p:nvPr/>
          </p:nvSpPr>
          <p:spPr>
            <a:xfrm rot="8100000">
              <a:off x="-100812" y="381547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4"/>
            <p:cNvSpPr/>
            <p:nvPr/>
          </p:nvSpPr>
          <p:spPr>
            <a:xfrm rot="8100000">
              <a:off x="8309100" y="415432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4"/>
            <p:cNvSpPr/>
            <p:nvPr/>
          </p:nvSpPr>
          <p:spPr>
            <a:xfrm rot="8100000">
              <a:off x="5894100" y="415432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4"/>
            <p:cNvSpPr/>
            <p:nvPr/>
          </p:nvSpPr>
          <p:spPr>
            <a:xfrm rot="8100000">
              <a:off x="3479100" y="415432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4"/>
            <p:cNvSpPr/>
            <p:nvPr/>
          </p:nvSpPr>
          <p:spPr>
            <a:xfrm rot="8100000">
              <a:off x="1064100" y="415432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4"/>
            <p:cNvSpPr/>
            <p:nvPr/>
          </p:nvSpPr>
          <p:spPr>
            <a:xfrm rot="8100000">
              <a:off x="7144188" y="439186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 rot="8100000">
              <a:off x="4729188" y="439186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 rot="8100000">
              <a:off x="2314188" y="439186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 rot="8100000">
              <a:off x="-100812" y="439186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 rot="8100000">
              <a:off x="8309100" y="473071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 rot="8100000">
              <a:off x="5894100" y="473071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 rot="8100000">
              <a:off x="3479100" y="473071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 rot="8100000">
              <a:off x="1064100" y="473071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3" name="Google Shape;1083;p34"/>
          <p:cNvGrpSpPr/>
          <p:nvPr/>
        </p:nvGrpSpPr>
        <p:grpSpPr>
          <a:xfrm flipH="1">
            <a:off x="-454481" y="-1831537"/>
            <a:ext cx="10824912" cy="3330243"/>
            <a:chOff x="-454481" y="-1872197"/>
            <a:chExt cx="10824912" cy="3330243"/>
          </a:xfrm>
        </p:grpSpPr>
        <p:sp>
          <p:nvSpPr>
            <p:cNvPr id="1084" name="Google Shape;1084;p34"/>
            <p:cNvSpPr/>
            <p:nvPr/>
          </p:nvSpPr>
          <p:spPr>
            <a:xfrm rot="2700000" flipH="1">
              <a:off x="7144188" y="-60328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 rot="2700000" flipH="1">
              <a:off x="4729188" y="-60328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 rot="2700000" flipH="1">
              <a:off x="2314188" y="-60328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 rot="2700000" flipH="1">
              <a:off x="-100812" y="-60328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 rot="2700000" flipH="1">
              <a:off x="8309100" y="-94213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4"/>
            <p:cNvSpPr/>
            <p:nvPr/>
          </p:nvSpPr>
          <p:spPr>
            <a:xfrm rot="2700000" flipH="1">
              <a:off x="5894100" y="-94213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4"/>
            <p:cNvSpPr/>
            <p:nvPr/>
          </p:nvSpPr>
          <p:spPr>
            <a:xfrm rot="2700000" flipH="1">
              <a:off x="3479100" y="-94213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4"/>
            <p:cNvSpPr/>
            <p:nvPr/>
          </p:nvSpPr>
          <p:spPr>
            <a:xfrm rot="2700000" flipH="1">
              <a:off x="1064100" y="-94213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4"/>
            <p:cNvSpPr/>
            <p:nvPr/>
          </p:nvSpPr>
          <p:spPr>
            <a:xfrm rot="2700000" flipH="1">
              <a:off x="7144188" y="-117967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 rot="2700000" flipH="1">
              <a:off x="4729188" y="-117967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 rot="2700000" flipH="1">
              <a:off x="2314188" y="-117967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 rot="2700000" flipH="1">
              <a:off x="-100812" y="-117967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 rot="2700000" flipH="1">
              <a:off x="8309100" y="-151852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 rot="2700000" flipH="1">
              <a:off x="5894100" y="-151852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 rot="2700000" flipH="1">
              <a:off x="3479100" y="-151852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 rot="2700000" flipH="1">
              <a:off x="1064100" y="-151852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_1"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1" name="Google Shape;1101;p35"/>
          <p:cNvGrpSpPr/>
          <p:nvPr/>
        </p:nvGrpSpPr>
        <p:grpSpPr>
          <a:xfrm flipH="1">
            <a:off x="-454481" y="-1831537"/>
            <a:ext cx="10824912" cy="3330243"/>
            <a:chOff x="-454481" y="-1872197"/>
            <a:chExt cx="10824912" cy="3330243"/>
          </a:xfrm>
        </p:grpSpPr>
        <p:sp>
          <p:nvSpPr>
            <p:cNvPr id="1102" name="Google Shape;1102;p35"/>
            <p:cNvSpPr/>
            <p:nvPr/>
          </p:nvSpPr>
          <p:spPr>
            <a:xfrm rot="2700000" flipH="1">
              <a:off x="7144188" y="-60328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5"/>
            <p:cNvSpPr/>
            <p:nvPr/>
          </p:nvSpPr>
          <p:spPr>
            <a:xfrm rot="2700000" flipH="1">
              <a:off x="4729188" y="-60328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5"/>
            <p:cNvSpPr/>
            <p:nvPr/>
          </p:nvSpPr>
          <p:spPr>
            <a:xfrm rot="2700000" flipH="1">
              <a:off x="2314188" y="-60328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5"/>
            <p:cNvSpPr/>
            <p:nvPr/>
          </p:nvSpPr>
          <p:spPr>
            <a:xfrm rot="2700000" flipH="1">
              <a:off x="-100812" y="-60328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5"/>
            <p:cNvSpPr/>
            <p:nvPr/>
          </p:nvSpPr>
          <p:spPr>
            <a:xfrm rot="2700000" flipH="1">
              <a:off x="8309100" y="-94213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5"/>
            <p:cNvSpPr/>
            <p:nvPr/>
          </p:nvSpPr>
          <p:spPr>
            <a:xfrm rot="2700000" flipH="1">
              <a:off x="5894100" y="-94213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5"/>
            <p:cNvSpPr/>
            <p:nvPr/>
          </p:nvSpPr>
          <p:spPr>
            <a:xfrm rot="2700000" flipH="1">
              <a:off x="3479100" y="-94213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5"/>
            <p:cNvSpPr/>
            <p:nvPr/>
          </p:nvSpPr>
          <p:spPr>
            <a:xfrm rot="2700000" flipH="1">
              <a:off x="1064100" y="-94213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5"/>
            <p:cNvSpPr/>
            <p:nvPr/>
          </p:nvSpPr>
          <p:spPr>
            <a:xfrm rot="2700000" flipH="1">
              <a:off x="7144188" y="-117967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5"/>
            <p:cNvSpPr/>
            <p:nvPr/>
          </p:nvSpPr>
          <p:spPr>
            <a:xfrm rot="2700000" flipH="1">
              <a:off x="4729188" y="-117967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5"/>
            <p:cNvSpPr/>
            <p:nvPr/>
          </p:nvSpPr>
          <p:spPr>
            <a:xfrm rot="2700000" flipH="1">
              <a:off x="2314188" y="-117967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5"/>
            <p:cNvSpPr/>
            <p:nvPr/>
          </p:nvSpPr>
          <p:spPr>
            <a:xfrm rot="2700000" flipH="1">
              <a:off x="-100812" y="-117967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5"/>
            <p:cNvSpPr/>
            <p:nvPr/>
          </p:nvSpPr>
          <p:spPr>
            <a:xfrm rot="2700000" flipH="1">
              <a:off x="8309100" y="-151852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5"/>
            <p:cNvSpPr/>
            <p:nvPr/>
          </p:nvSpPr>
          <p:spPr>
            <a:xfrm rot="2700000" flipH="1">
              <a:off x="5894100" y="-151852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5"/>
            <p:cNvSpPr/>
            <p:nvPr/>
          </p:nvSpPr>
          <p:spPr>
            <a:xfrm rot="2700000" flipH="1">
              <a:off x="3479100" y="-151852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5"/>
            <p:cNvSpPr/>
            <p:nvPr/>
          </p:nvSpPr>
          <p:spPr>
            <a:xfrm rot="2700000" flipH="1">
              <a:off x="1064100" y="-151852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_1"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9" name="Google Shape;1119;p36"/>
          <p:cNvGrpSpPr/>
          <p:nvPr/>
        </p:nvGrpSpPr>
        <p:grpSpPr>
          <a:xfrm flipH="1">
            <a:off x="-537357" y="-1805304"/>
            <a:ext cx="6839280" cy="3067549"/>
            <a:chOff x="2896831" y="-1702930"/>
            <a:chExt cx="7245000" cy="3249523"/>
          </a:xfrm>
        </p:grpSpPr>
        <p:sp>
          <p:nvSpPr>
            <p:cNvPr id="1120" name="Google Shape;1120;p36"/>
            <p:cNvSpPr/>
            <p:nvPr/>
          </p:nvSpPr>
          <p:spPr>
            <a:xfrm rot="-2700000">
              <a:off x="3250500" y="-51473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6"/>
            <p:cNvSpPr/>
            <p:nvPr/>
          </p:nvSpPr>
          <p:spPr>
            <a:xfrm rot="-2700000">
              <a:off x="5665500" y="-51473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6"/>
            <p:cNvSpPr/>
            <p:nvPr/>
          </p:nvSpPr>
          <p:spPr>
            <a:xfrm rot="-2700000">
              <a:off x="8080500" y="-51473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6"/>
            <p:cNvSpPr/>
            <p:nvPr/>
          </p:nvSpPr>
          <p:spPr>
            <a:xfrm rot="-2700000">
              <a:off x="4500588" y="-77286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6"/>
            <p:cNvSpPr/>
            <p:nvPr/>
          </p:nvSpPr>
          <p:spPr>
            <a:xfrm rot="-2700000">
              <a:off x="6915588" y="-77286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6"/>
            <p:cNvSpPr/>
            <p:nvPr/>
          </p:nvSpPr>
          <p:spPr>
            <a:xfrm rot="-2700000">
              <a:off x="3250500" y="-101041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6"/>
            <p:cNvSpPr/>
            <p:nvPr/>
          </p:nvSpPr>
          <p:spPr>
            <a:xfrm rot="-2700000">
              <a:off x="5665500" y="-101041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6"/>
            <p:cNvSpPr/>
            <p:nvPr/>
          </p:nvSpPr>
          <p:spPr>
            <a:xfrm rot="-2700000">
              <a:off x="8080500" y="-101041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6"/>
            <p:cNvSpPr/>
            <p:nvPr/>
          </p:nvSpPr>
          <p:spPr>
            <a:xfrm rot="-2700000">
              <a:off x="4500588" y="-134926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6"/>
            <p:cNvSpPr/>
            <p:nvPr/>
          </p:nvSpPr>
          <p:spPr>
            <a:xfrm rot="-2700000">
              <a:off x="6915588" y="-134926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58525" y="445025"/>
            <a:ext cx="802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lonica"/>
              <a:buNone/>
              <a:defRPr sz="28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lonica"/>
              <a:buNone/>
              <a:defRPr sz="28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lonica"/>
              <a:buNone/>
              <a:defRPr sz="28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lonica"/>
              <a:buNone/>
              <a:defRPr sz="28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lonica"/>
              <a:buNone/>
              <a:defRPr sz="28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lonica"/>
              <a:buNone/>
              <a:defRPr sz="28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lonica"/>
              <a:buNone/>
              <a:defRPr sz="28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lonica"/>
              <a:buNone/>
              <a:defRPr sz="28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lonica"/>
              <a:buNone/>
              <a:defRPr sz="28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58525" y="1152475"/>
            <a:ext cx="8027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Barlow"/>
              <a:buChar char="●"/>
              <a:defRPr sz="1800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"/>
              <a:buChar char="○"/>
              <a:defRPr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"/>
              <a:buChar char="■"/>
              <a:defRPr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"/>
              <a:buChar char="●"/>
              <a:defRPr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"/>
              <a:buChar char="○"/>
              <a:defRPr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"/>
              <a:buChar char="■"/>
              <a:defRPr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"/>
              <a:buChar char="●"/>
              <a:defRPr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"/>
              <a:buChar char="○"/>
              <a:defRPr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"/>
              <a:buChar char="■"/>
              <a:defRPr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6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41"/>
          <p:cNvSpPr txBox="1">
            <a:spLocks noGrp="1"/>
          </p:cNvSpPr>
          <p:nvPr>
            <p:ph type="ctrTitle"/>
          </p:nvPr>
        </p:nvSpPr>
        <p:spPr>
          <a:xfrm>
            <a:off x="1184223" y="1430134"/>
            <a:ext cx="6558197" cy="17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prstTxWarp prst="textCanUp">
              <a:avLst/>
            </a:prstTxWarp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46"/>
          <p:cNvSpPr/>
          <p:nvPr/>
        </p:nvSpPr>
        <p:spPr>
          <a:xfrm rot="2700000" flipH="1">
            <a:off x="3678362" y="1048174"/>
            <a:ext cx="1786576" cy="1786576"/>
          </a:xfrm>
          <a:prstGeom prst="roundRect">
            <a:avLst>
              <a:gd name="adj" fmla="val 26193"/>
            </a:avLst>
          </a:prstGeom>
          <a:solidFill>
            <a:schemeClr val="lt2"/>
          </a:solidFill>
          <a:ln>
            <a:noFill/>
          </a:ln>
          <a:effectLst>
            <a:outerShdw blurRad="257175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46"/>
          <p:cNvSpPr txBox="1">
            <a:spLocks noGrp="1"/>
          </p:cNvSpPr>
          <p:nvPr>
            <p:ph type="title" idx="2"/>
          </p:nvPr>
        </p:nvSpPr>
        <p:spPr>
          <a:xfrm>
            <a:off x="3360272" y="1386550"/>
            <a:ext cx="2326800" cy="11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757232-F473-49BA-888E-1DBAB6DB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222" y="3515287"/>
            <a:ext cx="5700900" cy="1463322"/>
          </a:xfrm>
        </p:spPr>
        <p:txBody>
          <a:bodyPr/>
          <a:lstStyle/>
          <a:p>
            <a:r>
              <a:rPr lang="es-ES" altLang="en-US" sz="48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Cách</a:t>
            </a:r>
            <a:r>
              <a:rPr lang="es-ES" altLang="en-US" sz="4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48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xử</a:t>
            </a:r>
            <a:r>
              <a:rPr lang="es-ES" altLang="en-US" sz="4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48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lý</a:t>
            </a:r>
            <a:r>
              <a:rPr lang="es-ES" altLang="en-US" sz="4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48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khi</a:t>
            </a:r>
            <a:r>
              <a:rPr lang="es-ES" altLang="en-US" sz="4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48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s-ES" altLang="en-US" sz="4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48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bị</a:t>
            </a:r>
            <a:r>
              <a:rPr lang="es-ES" altLang="en-US" sz="4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48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ngạt</a:t>
            </a:r>
            <a:r>
              <a:rPr lang="es-ES" altLang="en-US" sz="4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s-ES" altLang="en-US" sz="48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tắc</a:t>
            </a:r>
            <a:r>
              <a:rPr lang="es-ES" altLang="en-US" sz="4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48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đường</a:t>
            </a:r>
            <a:r>
              <a:rPr lang="es-ES" altLang="en-US" sz="4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48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thở</a:t>
            </a:r>
            <a:br>
              <a:rPr lang="en-US" sz="4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66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496BF-6988-94BC-53A1-B2A82CD0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59" y="2392757"/>
            <a:ext cx="7287539" cy="841800"/>
          </a:xfrm>
        </p:spPr>
        <p:txBody>
          <a:bodyPr/>
          <a:lstStyle/>
          <a:p>
            <a:pPr algn="l"/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Ngay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lập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tức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lấy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dị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vật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ra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khỏi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miệng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để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thông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đường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thở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b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-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Để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nạn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nhân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nằm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sấp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đầu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thấp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hơn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vai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b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-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Vỗ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mạnh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nhiều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lần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vào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lưng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giữa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vai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cho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đến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khi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dị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vật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bắn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ra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ngoài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b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-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Nếu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lấy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được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dị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vật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ra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khỏi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đường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thở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phải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chuyển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ngay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nạn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nhân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đến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cơ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sở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y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tế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gần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nhất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br>
              <a:rPr lang="en-U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endParaRPr lang="en-US" sz="3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8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46"/>
          <p:cNvSpPr/>
          <p:nvPr/>
        </p:nvSpPr>
        <p:spPr>
          <a:xfrm rot="2700000" flipH="1">
            <a:off x="3678362" y="1048174"/>
            <a:ext cx="1786576" cy="1786576"/>
          </a:xfrm>
          <a:prstGeom prst="roundRect">
            <a:avLst>
              <a:gd name="adj" fmla="val 26193"/>
            </a:avLst>
          </a:prstGeom>
          <a:solidFill>
            <a:schemeClr val="lt2"/>
          </a:solidFill>
          <a:ln>
            <a:noFill/>
          </a:ln>
          <a:effectLst>
            <a:outerShdw blurRad="257175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46"/>
          <p:cNvSpPr txBox="1">
            <a:spLocks noGrp="1"/>
          </p:cNvSpPr>
          <p:nvPr>
            <p:ph type="title" idx="2"/>
          </p:nvPr>
        </p:nvSpPr>
        <p:spPr>
          <a:xfrm>
            <a:off x="3360272" y="1386550"/>
            <a:ext cx="2326800" cy="11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757232-F473-49BA-888E-1DBAB6DB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222" y="3515287"/>
            <a:ext cx="5700900" cy="1463322"/>
          </a:xfrm>
        </p:spPr>
        <p:txBody>
          <a:bodyPr/>
          <a:lstStyle/>
          <a:p>
            <a:r>
              <a:rPr lang="es-ES" altLang="en-US" sz="48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Cách</a:t>
            </a:r>
            <a:r>
              <a:rPr lang="es-ES" altLang="en-US" sz="4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48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phòng</a:t>
            </a:r>
            <a:r>
              <a:rPr lang="es-ES" altLang="en-US" sz="4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48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tránh</a:t>
            </a:r>
            <a:br>
              <a:rPr lang="en-US" sz="4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94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E3FE-A6D9-715B-ECB6-54487771D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301" y="2263277"/>
            <a:ext cx="6717912" cy="841800"/>
          </a:xfrm>
        </p:spPr>
        <p:txBody>
          <a:bodyPr/>
          <a:lstStyle/>
          <a:p>
            <a:pPr algn="l"/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Hướng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dẫn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nên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vừa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ăn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vừa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cười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đùa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chạy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nhảy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b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-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cho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vật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nhỏ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vào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miệng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mũi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mình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khác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b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-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Dạy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cho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cách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sơ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cứu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ngạt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tắc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đường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thở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cho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em.</a:t>
            </a:r>
            <a:br>
              <a:rPr lang="en-U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endParaRPr lang="en-US" sz="3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6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C8BF8-27FA-A4D9-BADF-BE9DA24C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EE9459-48D1-5C61-AC61-C662962726F7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02C21F3-A45B-40C7-5311-70ADE26A82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F403355-BC79-95FE-C332-98C43AC65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550" y="885116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D0EE4-4B76-3018-EA54-50F58012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29596F-A752-FD2F-4739-201BF381BAAC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48496C4-0FE4-A622-0EBC-C44B16B634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D2731B9A-1E37-0595-7523-3F116C969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281" y="-19700"/>
            <a:ext cx="56991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42"/>
          <p:cNvSpPr txBox="1">
            <a:spLocks noGrp="1"/>
          </p:cNvSpPr>
          <p:nvPr>
            <p:ph type="title"/>
          </p:nvPr>
        </p:nvSpPr>
        <p:spPr>
          <a:xfrm>
            <a:off x="685800" y="101600"/>
            <a:ext cx="7772400" cy="6999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" sz="3200" dirty="0">
                <a:solidFill>
                  <a:schemeClr val="tx2">
                    <a:lumMod val="75000"/>
                  </a:schemeClr>
                </a:solidFill>
              </a:rPr>
              <a:t>ài hát: Lớp chúng mình đoàn kết</a:t>
            </a:r>
            <a:endParaRPr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65" name="Google Shape;1165;p42"/>
          <p:cNvSpPr txBox="1">
            <a:spLocks noGrp="1"/>
          </p:cNvSpPr>
          <p:nvPr>
            <p:ph type="body" idx="1"/>
          </p:nvPr>
        </p:nvSpPr>
        <p:spPr>
          <a:xfrm>
            <a:off x="685800" y="1252525"/>
            <a:ext cx="7772400" cy="33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accent5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2" name="Karaoke - Lớp Chúng Ta Đoàn Kết - Âm Nhạc Lớp 3 -- Lớp Nhạc doremi">
            <a:hlinkClick r:id="" action="ppaction://media"/>
            <a:extLst>
              <a:ext uri="{FF2B5EF4-FFF2-40B4-BE49-F238E27FC236}">
                <a16:creationId xmlns:a16="http://schemas.microsoft.com/office/drawing/2014/main" id="{38400014-9036-4559-A601-B65C0EFB710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801512"/>
            <a:ext cx="9144000" cy="4341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3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41"/>
          <p:cNvSpPr txBox="1">
            <a:spLocks noGrp="1"/>
          </p:cNvSpPr>
          <p:nvPr>
            <p:ph type="ctrTitle"/>
          </p:nvPr>
        </p:nvSpPr>
        <p:spPr>
          <a:xfrm>
            <a:off x="1184223" y="1430134"/>
            <a:ext cx="6558197" cy="17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prstTxWarp prst="textCanUp">
              <a:avLst/>
            </a:prstTxWarp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01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44"/>
          <p:cNvSpPr txBox="1">
            <a:spLocks noGrp="1"/>
          </p:cNvSpPr>
          <p:nvPr>
            <p:ph type="subTitle" idx="1"/>
          </p:nvPr>
        </p:nvSpPr>
        <p:spPr>
          <a:xfrm>
            <a:off x="112889" y="2186403"/>
            <a:ext cx="9031111" cy="9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n-US" sz="3600" dirty="0" err="1"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3600" dirty="0"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en-US" sz="3600" dirty="0"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</a:t>
            </a:r>
            <a:r>
              <a:rPr lang="en-US" sz="3600" dirty="0" err="1"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nạn</a:t>
            </a:r>
            <a:r>
              <a:rPr lang="en-US" sz="3600" dirty="0"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</a:p>
          <a:p>
            <a:pPr marL="0" indent="0">
              <a:buClr>
                <a:schemeClr val="dk1"/>
              </a:buClr>
              <a:buSzPts val="1100"/>
            </a:pPr>
            <a:r>
              <a:rPr lang="en-US" sz="3600" dirty="0" err="1"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ngạt</a:t>
            </a:r>
            <a:r>
              <a:rPr lang="en-US" sz="3600" dirty="0"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3600" dirty="0"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thở</a:t>
            </a:r>
            <a:endParaRPr lang="en-US" sz="3600" dirty="0">
              <a:solidFill>
                <a:schemeClr val="bg1">
                  <a:lumMod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CF3E09-E6C2-42A1-9847-AFA30E36A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936" y="1278475"/>
            <a:ext cx="7643911" cy="976500"/>
          </a:xfrm>
        </p:spPr>
        <p:txBody>
          <a:bodyPr/>
          <a:lstStyle/>
          <a:p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46"/>
          <p:cNvSpPr/>
          <p:nvPr/>
        </p:nvSpPr>
        <p:spPr>
          <a:xfrm rot="2700000" flipH="1">
            <a:off x="3678362" y="1048174"/>
            <a:ext cx="1786576" cy="1786576"/>
          </a:xfrm>
          <a:prstGeom prst="roundRect">
            <a:avLst>
              <a:gd name="adj" fmla="val 26193"/>
            </a:avLst>
          </a:prstGeom>
          <a:solidFill>
            <a:schemeClr val="lt2"/>
          </a:solidFill>
          <a:ln>
            <a:noFill/>
          </a:ln>
          <a:effectLst>
            <a:outerShdw blurRad="257175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46"/>
          <p:cNvSpPr txBox="1">
            <a:spLocks noGrp="1"/>
          </p:cNvSpPr>
          <p:nvPr>
            <p:ph type="title" idx="2"/>
          </p:nvPr>
        </p:nvSpPr>
        <p:spPr>
          <a:xfrm>
            <a:off x="3360272" y="1386550"/>
            <a:ext cx="2326800" cy="11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757232-F473-49BA-888E-1DBAB6DB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222" y="3515287"/>
            <a:ext cx="5700900" cy="1463322"/>
          </a:xfrm>
        </p:spPr>
        <p:txBody>
          <a:bodyPr/>
          <a:lstStyle/>
          <a:p>
            <a:r>
              <a:rPr lang="en-US" sz="4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br>
              <a:rPr lang="en-US" sz="4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48BD0-772A-AAB9-7E7B-CE9C289A1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658" y="2467708"/>
            <a:ext cx="6245722" cy="841800"/>
          </a:xfrm>
        </p:spPr>
        <p:txBody>
          <a:bodyPr/>
          <a:lstStyle/>
          <a:p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Tắc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đường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thở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ở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em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tình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trạng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thở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được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do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bất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kì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vật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gì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lọt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vào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đường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thở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gây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cản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trở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khí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dẫn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đến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ngạt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thở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do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thiếu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ô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xy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Nếu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được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cấp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cứu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sau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3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phút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sẽ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di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chứng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não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hoặc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tử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vong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b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endParaRPr lang="en-US" sz="3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90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46"/>
          <p:cNvSpPr/>
          <p:nvPr/>
        </p:nvSpPr>
        <p:spPr>
          <a:xfrm rot="2700000" flipH="1">
            <a:off x="3678362" y="1048174"/>
            <a:ext cx="1786576" cy="1786576"/>
          </a:xfrm>
          <a:prstGeom prst="roundRect">
            <a:avLst>
              <a:gd name="adj" fmla="val 26193"/>
            </a:avLst>
          </a:prstGeom>
          <a:solidFill>
            <a:schemeClr val="lt2"/>
          </a:solidFill>
          <a:ln>
            <a:noFill/>
          </a:ln>
          <a:effectLst>
            <a:outerShdw blurRad="257175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46"/>
          <p:cNvSpPr txBox="1">
            <a:spLocks noGrp="1"/>
          </p:cNvSpPr>
          <p:nvPr>
            <p:ph type="title" idx="2"/>
          </p:nvPr>
        </p:nvSpPr>
        <p:spPr>
          <a:xfrm>
            <a:off x="3360272" y="1386550"/>
            <a:ext cx="2326800" cy="11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757232-F473-49BA-888E-1DBAB6DB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222" y="3515287"/>
            <a:ext cx="5700900" cy="1463322"/>
          </a:xfrm>
        </p:spPr>
        <p:txBody>
          <a:bodyPr/>
          <a:lstStyle/>
          <a:p>
            <a:r>
              <a:rPr lang="en-US" sz="4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br>
              <a:rPr lang="en-US" sz="4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09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1532D-F853-686C-0CFF-7A7ED0B8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084" y="2150850"/>
            <a:ext cx="5700900" cy="841800"/>
          </a:xfrm>
        </p:spPr>
        <p:txBody>
          <a:bodyPr/>
          <a:lstStyle/>
          <a:p>
            <a:pPr algn="l"/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Hóc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nghẹn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thức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ăn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hoặc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hóc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dị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vật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thường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xảy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ra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khi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nghịch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ngợm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đút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vào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mũi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hoặc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vào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miệng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b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-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Sặc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nước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hoặc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thức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ăn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khi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vừa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ăn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vừa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khóc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chạy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cười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đùa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b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-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Bị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đuối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nước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hay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đất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cát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vùi</a:t>
            </a:r>
            <a: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br>
              <a:rPr lang="es-E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endParaRPr lang="en-US" sz="3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04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02057C3-79CA-9FBD-C654-C1E30CCA3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334" y="238704"/>
            <a:ext cx="3107636" cy="2333046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8C6ACB3-D49F-10FB-55FC-2B4C68236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32" y="172387"/>
            <a:ext cx="3107635" cy="4971113"/>
          </a:xfrm>
          <a:prstGeom prst="rect">
            <a:avLst/>
          </a:prstGeom>
        </p:spPr>
      </p:pic>
      <p:pic>
        <p:nvPicPr>
          <p:cNvPr id="10" name="Picture 9" descr="A person with the hand on the chin&#10;&#10;Description automatically generated with medium confidence">
            <a:extLst>
              <a:ext uri="{FF2B5EF4-FFF2-40B4-BE49-F238E27FC236}">
                <a16:creationId xmlns:a16="http://schemas.microsoft.com/office/drawing/2014/main" id="{39F1DE64-9175-3B0F-BC92-DA23E239E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334" y="2657943"/>
            <a:ext cx="3107635" cy="244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2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orean Novel Book Club by Slidesgo">
  <a:themeElements>
    <a:clrScheme name="Simple Light">
      <a:dk1>
        <a:srgbClr val="AC848E"/>
      </a:dk1>
      <a:lt1>
        <a:srgbClr val="FEFEFE"/>
      </a:lt1>
      <a:dk2>
        <a:srgbClr val="FAE7E6"/>
      </a:dk2>
      <a:lt2>
        <a:srgbClr val="F1B3BF"/>
      </a:lt2>
      <a:accent1>
        <a:srgbClr val="F6E0B7"/>
      </a:accent1>
      <a:accent2>
        <a:srgbClr val="D5D1A1"/>
      </a:accent2>
      <a:accent3>
        <a:srgbClr val="CAE1E2"/>
      </a:accent3>
      <a:accent4>
        <a:srgbClr val="BCB6D1"/>
      </a:accent4>
      <a:accent5>
        <a:srgbClr val="666666"/>
      </a:accent5>
      <a:accent6>
        <a:srgbClr val="BA9FA6"/>
      </a:accent6>
      <a:hlink>
        <a:srgbClr val="EBBFC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298</Words>
  <Application>Microsoft Office PowerPoint</Application>
  <PresentationFormat>On-screen Show (16:9)</PresentationFormat>
  <Paragraphs>18</Paragraphs>
  <Slides>15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Aclonica</vt:lpstr>
      <vt:lpstr>Barlow</vt:lpstr>
      <vt:lpstr>Barlow Medium</vt:lpstr>
      <vt:lpstr>Arimo</vt:lpstr>
      <vt:lpstr>Times New Roman</vt:lpstr>
      <vt:lpstr>Arial</vt:lpstr>
      <vt:lpstr>Roboto Condensed Light</vt:lpstr>
      <vt:lpstr>Korean Novel Book Club by Slidesgo</vt:lpstr>
      <vt:lpstr>KHỞI ĐỘNG</vt:lpstr>
      <vt:lpstr>Bài hát: Lớp chúng mình đoàn kết</vt:lpstr>
      <vt:lpstr>KHÁM PHÁ</vt:lpstr>
      <vt:lpstr>Hoạt động ngoài giờ chính khoá</vt:lpstr>
      <vt:lpstr>01</vt:lpstr>
      <vt:lpstr>Tắc đường thở ở trẻ em là tình trạng không thở được do bất kì một vật gì lọt vào đường thở gây cản trở không khí dẫn đến ngạt thở do thiếu ô xy. Nếu không được cấp cứu sau 3 phút sẽ có di chứng não hoặc tử vong. </vt:lpstr>
      <vt:lpstr>02</vt:lpstr>
      <vt:lpstr>- Hóc, nghẹn thức ăn hoặc hóc các dị vật thường xảy ra khi trẻ nghịch ngợm đút vào mũi hoặc vào miệng.  - Sặc nước hoặc thức ăn khi trẻ vừa ăn vừa khóc, chạy, cười đùa.  - Bị đuối nước hay đất cát vùi. </vt:lpstr>
      <vt:lpstr>PowerPoint Presentation</vt:lpstr>
      <vt:lpstr>03</vt:lpstr>
      <vt:lpstr>- Ngay lập tức lấy dị vật ra khỏi miệng để làm thông đường thở.  - Để nạn nhân nằm sấp, đầu thấp hơn vai.  - Vỗ mạnh nhiều lần vào lưng giữa hai vai cho đến khi dị vật bắn ra ngoài.  - Nếu không lấy được dị vật ra khỏi đường thở thì phải chuyển ngay nạn nhân đến cơ sở y tế gần nhất. </vt:lpstr>
      <vt:lpstr>04</vt:lpstr>
      <vt:lpstr>- Hướng dẫn trẻ không nên vừa ăn vừa cười đùa, chạy nhảy.  - Không cho các vật nhỏ vào miệng, mũi mình và người khác.  - Dạy cho trẻ cách sơ cứu ngạt, tắc đường thở cho trẻ em.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cô đến với   tiết học đạo đức</dc:title>
  <dc:creator>NHI</dc:creator>
  <cp:lastModifiedBy>GVCB Hoàng Hương Duyên</cp:lastModifiedBy>
  <cp:revision>17</cp:revision>
  <dcterms:modified xsi:type="dcterms:W3CDTF">2023-02-25T18:08:52Z</dcterms:modified>
</cp:coreProperties>
</file>