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heme/themeOverride3.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heme/themeOverride4.xml" ContentType="application/vnd.openxmlformats-officedocument.themeOverride+xml"/>
  <Override PartName="/ppt/tags/tag22.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theme/themeOverride6.xml" ContentType="application/vnd.openxmlformats-officedocument.themeOverride+xml"/>
  <Override PartName="/ppt/tags/tag37.xml" ContentType="application/vnd.openxmlformats-officedocument.presentationml.tags+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8.xml" ContentType="application/vnd.openxmlformats-officedocument.presentationml.notesSlide+xml"/>
  <Override PartName="/ppt/theme/themeOverride9.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theme/themeOverride10.xml" ContentType="application/vnd.openxmlformats-officedocument.themeOverr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sldIdLst>
    <p:sldId id="295" r:id="rId2"/>
    <p:sldId id="305" r:id="rId3"/>
    <p:sldId id="288" r:id="rId4"/>
    <p:sldId id="263" r:id="rId5"/>
    <p:sldId id="258" r:id="rId6"/>
    <p:sldId id="291" r:id="rId7"/>
    <p:sldId id="298" r:id="rId8"/>
    <p:sldId id="297" r:id="rId9"/>
    <p:sldId id="294" r:id="rId10"/>
    <p:sldId id="265" r:id="rId11"/>
    <p:sldId id="303" r:id="rId12"/>
  </p:sldIdLst>
  <p:sldSz cx="9144000" cy="5143500" type="screen16x9"/>
  <p:notesSz cx="6858000" cy="9144000"/>
  <p:embeddedFontLst>
    <p:embeddedFont>
      <p:font typeface="华文楷体" panose="020B0503020204020204" pitchFamily="2" charset="-122"/>
      <p:regular r:id="rId14"/>
    </p:embeddedFont>
    <p:embeddedFont>
      <p:font typeface="#9Slide03 AmpleSoft Bold" panose="020B0604020202020204" charset="0"/>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UVF Slim Tony" panose="020B0604020202020204" charset="0"/>
      <p:regular r:id="rId22"/>
    </p:embeddedFont>
    <p:embeddedFont>
      <p:font typeface="UVN Bach Dang Nang" panose="02070803090706020303" pitchFamily="18" charset="0"/>
      <p:regular r:id="rId23"/>
      <p:italic r:id="rId24"/>
    </p:embeddedFont>
    <p:embeddedFont>
      <p:font typeface="UVN Bach Tuyet Nang" panose="02090907080705020403" pitchFamily="18" charset="0"/>
      <p:regular r:id="rId25"/>
      <p:italic r:id="rId26"/>
    </p:embeddedFont>
    <p:embeddedFont>
      <p:font typeface="UVN Bai Sau Nang" panose="04030905020802020C03" pitchFamily="82" charset="0"/>
      <p:regular r:id="rId27"/>
    </p:embeddedFont>
  </p:embeddedFontLst>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5" userDrawn="1">
          <p15:clr>
            <a:srgbClr val="A4A3A4"/>
          </p15:clr>
        </p15:guide>
        <p15:guide id="2" pos="2880" userDrawn="1">
          <p15:clr>
            <a:srgbClr val="A4A3A4"/>
          </p15:clr>
        </p15:guide>
        <p15:guide id="3"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E28F"/>
    <a:srgbClr val="FF3399"/>
    <a:srgbClr val="45BA6C"/>
    <a:srgbClr val="FF9C00"/>
    <a:srgbClr val="3DA768"/>
    <a:srgbClr val="FF3600"/>
    <a:srgbClr val="9FF6A7"/>
    <a:srgbClr val="DEF9E8"/>
    <a:srgbClr val="F6F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autoAdjust="0"/>
    <p:restoredTop sz="91955" autoAdjust="0"/>
  </p:normalViewPr>
  <p:slideViewPr>
    <p:cSldViewPr snapToGrid="0" showGuides="1">
      <p:cViewPr varScale="1">
        <p:scale>
          <a:sx n="79" d="100"/>
          <a:sy n="79" d="100"/>
        </p:scale>
        <p:origin x="756" y="78"/>
      </p:cViewPr>
      <p:guideLst>
        <p:guide orient="horz" pos="1575"/>
        <p:guide pos="2880"/>
        <p:guide pos="2857"/>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华文楷体" panose="02010600040101010101" pitchFamily="2" charset="-122"/>
                <a:ea typeface="华文楷体" panose="0201060004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华文楷体" panose="02010600040101010101" pitchFamily="2" charset="-122"/>
                <a:ea typeface="华文楷体" panose="02010600040101010101" pitchFamily="2" charset="-122"/>
              </a:defRPr>
            </a:lvl1pPr>
          </a:lstStyle>
          <a:p>
            <a:fld id="{552C507F-0281-4718-A4BB-635E42329A22}" type="datetimeFigureOut">
              <a:rPr lang="zh-CN" altLang="en-US" smtClean="0"/>
              <a:pPr/>
              <a:t>2023/1/30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华文楷体" panose="02010600040101010101" pitchFamily="2" charset="-122"/>
                <a:ea typeface="华文楷体" panose="0201060004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华文楷体" panose="02010600040101010101" pitchFamily="2" charset="-122"/>
                <a:ea typeface="华文楷体" panose="02010600040101010101" pitchFamily="2" charset="-122"/>
              </a:defRPr>
            </a:lvl1pPr>
          </a:lstStyle>
          <a:p>
            <a:fld id="{8F701854-CA23-4D4B-8FE5-A0621C90973F}" type="slidenum">
              <a:rPr lang="zh-CN" altLang="en-US" smtClean="0"/>
              <a:pPr/>
              <a:t>‹#›</a:t>
            </a:fld>
            <a:endParaRPr lang="zh-CN" altLang="en-US" dirty="0"/>
          </a:p>
        </p:txBody>
      </p:sp>
    </p:spTree>
    <p:extLst>
      <p:ext uri="{BB962C8B-B14F-4D97-AF65-F5344CB8AC3E}">
        <p14:creationId xmlns:p14="http://schemas.microsoft.com/office/powerpoint/2010/main" val="285305229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华文楷体" panose="02010600040101010101" pitchFamily="2" charset="-122"/>
        <a:ea typeface="华文楷体" panose="02010600040101010101" pitchFamily="2" charset="-122"/>
        <a:cs typeface="+mn-cs"/>
      </a:defRPr>
    </a:lvl1pPr>
    <a:lvl2pPr marL="342900" algn="l" defTabSz="685800" rtl="0" eaLnBrk="1" latinLnBrk="0" hangingPunct="1">
      <a:defRPr sz="900" kern="1200">
        <a:solidFill>
          <a:schemeClr val="tx1"/>
        </a:solidFill>
        <a:latin typeface="华文楷体" panose="02010600040101010101" pitchFamily="2" charset="-122"/>
        <a:ea typeface="华文楷体" panose="02010600040101010101" pitchFamily="2" charset="-122"/>
        <a:cs typeface="+mn-cs"/>
      </a:defRPr>
    </a:lvl2pPr>
    <a:lvl3pPr marL="685800" algn="l" defTabSz="685800" rtl="0" eaLnBrk="1" latinLnBrk="0" hangingPunct="1">
      <a:defRPr sz="900" kern="1200">
        <a:solidFill>
          <a:schemeClr val="tx1"/>
        </a:solidFill>
        <a:latin typeface="华文楷体" panose="02010600040101010101" pitchFamily="2" charset="-122"/>
        <a:ea typeface="华文楷体" panose="02010600040101010101" pitchFamily="2" charset="-122"/>
        <a:cs typeface="+mn-cs"/>
      </a:defRPr>
    </a:lvl3pPr>
    <a:lvl4pPr marL="1028700" algn="l" defTabSz="685800" rtl="0" eaLnBrk="1" latinLnBrk="0" hangingPunct="1">
      <a:defRPr sz="900" kern="1200">
        <a:solidFill>
          <a:schemeClr val="tx1"/>
        </a:solidFill>
        <a:latin typeface="华文楷体" panose="02010600040101010101" pitchFamily="2" charset="-122"/>
        <a:ea typeface="华文楷体" panose="02010600040101010101" pitchFamily="2" charset="-122"/>
        <a:cs typeface="+mn-cs"/>
      </a:defRPr>
    </a:lvl4pPr>
    <a:lvl5pPr marL="1371600" algn="l" defTabSz="685800" rtl="0" eaLnBrk="1" latinLnBrk="0" hangingPunct="1">
      <a:defRPr sz="900" kern="1200">
        <a:solidFill>
          <a:schemeClr val="tx1"/>
        </a:solidFill>
        <a:latin typeface="华文楷体" panose="02010600040101010101" pitchFamily="2" charset="-122"/>
        <a:ea typeface="华文楷体" panose="02010600040101010101" pitchFamily="2"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err="1"/>
              <a:t>Mời</a:t>
            </a:r>
            <a:r>
              <a:rPr lang="en-US" b="1" dirty="0"/>
              <a:t> </a:t>
            </a:r>
            <a:r>
              <a:rPr lang="en-US" b="1" dirty="0" err="1"/>
              <a:t>truy</a:t>
            </a:r>
            <a:r>
              <a:rPr lang="en-US" b="1" dirty="0"/>
              <a:t> </a:t>
            </a:r>
            <a:r>
              <a:rPr lang="en-US" b="1" dirty="0" err="1"/>
              <a:t>cập</a:t>
            </a:r>
            <a:r>
              <a:rPr lang="en-US" b="1" dirty="0"/>
              <a:t>: </a:t>
            </a:r>
            <a:r>
              <a:rPr lang="en-US" dirty="0">
                <a:hlinkClick r:id="rId3"/>
              </a:rPr>
              <a:t>MĂNG NON- TÀI LIỆU TIỂU HỌC | Facebook</a:t>
            </a:r>
            <a:endParaRPr lang="en-US" dirty="0"/>
          </a:p>
          <a:p>
            <a:endParaRPr lang="zh-CN" altLang="en-US" dirty="0"/>
          </a:p>
        </p:txBody>
      </p:sp>
      <p:sp>
        <p:nvSpPr>
          <p:cNvPr id="4" name="灯片编号占位符 3"/>
          <p:cNvSpPr>
            <a:spLocks noGrp="1"/>
          </p:cNvSpPr>
          <p:nvPr>
            <p:ph type="sldNum" sz="quarter" idx="10"/>
          </p:nvPr>
        </p:nvSpPr>
        <p:spPr/>
        <p:txBody>
          <a:bodyPr/>
          <a:lstStyle/>
          <a:p>
            <a:fld id="{8F701854-CA23-4D4B-8FE5-A0621C90973F}" type="slidenum">
              <a:rPr lang="zh-CN" altLang="en-US" smtClean="0"/>
              <a:pPr/>
              <a:t>1</a:t>
            </a:fld>
            <a:endParaRPr lang="zh-CN" altLang="en-US" dirty="0"/>
          </a:p>
        </p:txBody>
      </p:sp>
    </p:spTree>
    <p:extLst>
      <p:ext uri="{BB962C8B-B14F-4D97-AF65-F5344CB8AC3E}">
        <p14:creationId xmlns:p14="http://schemas.microsoft.com/office/powerpoint/2010/main" val="362686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701854-CA23-4D4B-8FE5-A0621C90973F}" type="slidenum">
              <a:rPr kumimoji="0" lang="zh-CN" altLang="en-US" sz="1200" b="0" i="0" u="none" strike="noStrike" kern="1200" cap="none" spc="0" normalizeH="0" baseline="0" noProof="0" smtClean="0">
                <a:ln>
                  <a:noFill/>
                </a:ln>
                <a:solidFill>
                  <a:prstClr val="black"/>
                </a:solidFill>
                <a:effectLst/>
                <a:uLnTx/>
                <a:uFillTx/>
                <a:latin typeface="华文楷体" panose="02010600040101010101" pitchFamily="2" charset="-122"/>
                <a:ea typeface="华文楷体" panose="0201060004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p:txBody>
      </p:sp>
    </p:spTree>
    <p:extLst>
      <p:ext uri="{BB962C8B-B14F-4D97-AF65-F5344CB8AC3E}">
        <p14:creationId xmlns:p14="http://schemas.microsoft.com/office/powerpoint/2010/main" val="307495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701854-CA23-4D4B-8FE5-A0621C90973F}" type="slidenum">
              <a:rPr kumimoji="0" lang="zh-CN" altLang="en-US" sz="1200" b="0" i="0" u="none" strike="noStrike" kern="1200" cap="none" spc="0" normalizeH="0" baseline="0" noProof="0" smtClean="0">
                <a:ln>
                  <a:noFill/>
                </a:ln>
                <a:solidFill>
                  <a:prstClr val="black"/>
                </a:solidFill>
                <a:effectLst/>
                <a:uLnTx/>
                <a:uFillTx/>
                <a:latin typeface="华文楷体" panose="02010600040101010101" pitchFamily="2" charset="-122"/>
                <a:ea typeface="华文楷体" panose="0201060004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p:txBody>
      </p:sp>
    </p:spTree>
    <p:extLst>
      <p:ext uri="{BB962C8B-B14F-4D97-AF65-F5344CB8AC3E}">
        <p14:creationId xmlns:p14="http://schemas.microsoft.com/office/powerpoint/2010/main" val="263339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701854-CA23-4D4B-8FE5-A0621C90973F}" type="slidenum">
              <a:rPr lang="zh-CN" altLang="en-US" smtClean="0"/>
              <a:t>3</a:t>
            </a:fld>
            <a:endParaRPr lang="zh-CN" altLang="en-US"/>
          </a:p>
        </p:txBody>
      </p:sp>
    </p:spTree>
    <p:extLst>
      <p:ext uri="{BB962C8B-B14F-4D97-AF65-F5344CB8AC3E}">
        <p14:creationId xmlns:p14="http://schemas.microsoft.com/office/powerpoint/2010/main" val="216368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701854-CA23-4D4B-8FE5-A0621C90973F}" type="slidenum">
              <a:rPr lang="zh-CN" altLang="en-US" smtClean="0"/>
              <a:t>4</a:t>
            </a:fld>
            <a:endParaRPr lang="zh-CN" altLang="en-US"/>
          </a:p>
        </p:txBody>
      </p:sp>
    </p:spTree>
    <p:extLst>
      <p:ext uri="{BB962C8B-B14F-4D97-AF65-F5344CB8AC3E}">
        <p14:creationId xmlns:p14="http://schemas.microsoft.com/office/powerpoint/2010/main" val="184413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701854-CA23-4D4B-8FE5-A0621C90973F}" type="slidenum">
              <a:rPr lang="zh-CN" altLang="en-US" smtClean="0"/>
              <a:t>5</a:t>
            </a:fld>
            <a:endParaRPr lang="zh-CN" altLang="en-US"/>
          </a:p>
        </p:txBody>
      </p:sp>
    </p:spTree>
    <p:extLst>
      <p:ext uri="{BB962C8B-B14F-4D97-AF65-F5344CB8AC3E}">
        <p14:creationId xmlns:p14="http://schemas.microsoft.com/office/powerpoint/2010/main" val="354462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701854-CA23-4D4B-8FE5-A0621C90973F}" type="slidenum">
              <a:rPr lang="zh-CN" altLang="en-US" smtClean="0"/>
              <a:t>6</a:t>
            </a:fld>
            <a:endParaRPr lang="zh-CN" altLang="en-US"/>
          </a:p>
        </p:txBody>
      </p:sp>
    </p:spTree>
    <p:extLst>
      <p:ext uri="{BB962C8B-B14F-4D97-AF65-F5344CB8AC3E}">
        <p14:creationId xmlns:p14="http://schemas.microsoft.com/office/powerpoint/2010/main" val="393593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701854-CA23-4D4B-8FE5-A0621C90973F}" type="slidenum">
              <a:rPr lang="zh-CN" altLang="en-US" smtClean="0"/>
              <a:t>7</a:t>
            </a:fld>
            <a:endParaRPr lang="zh-CN" altLang="en-US"/>
          </a:p>
        </p:txBody>
      </p:sp>
    </p:spTree>
    <p:extLst>
      <p:ext uri="{BB962C8B-B14F-4D97-AF65-F5344CB8AC3E}">
        <p14:creationId xmlns:p14="http://schemas.microsoft.com/office/powerpoint/2010/main" val="199778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701854-CA23-4D4B-8FE5-A0621C90973F}" type="slidenum">
              <a:rPr lang="zh-CN" altLang="en-US" smtClean="0"/>
              <a:t>9</a:t>
            </a:fld>
            <a:endParaRPr lang="zh-CN" altLang="en-US"/>
          </a:p>
        </p:txBody>
      </p:sp>
    </p:spTree>
    <p:extLst>
      <p:ext uri="{BB962C8B-B14F-4D97-AF65-F5344CB8AC3E}">
        <p14:creationId xmlns:p14="http://schemas.microsoft.com/office/powerpoint/2010/main" val="3784812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701854-CA23-4D4B-8FE5-A0621C90973F}" type="slidenum">
              <a:rPr lang="zh-CN" altLang="en-US" smtClean="0"/>
              <a:t>10</a:t>
            </a:fld>
            <a:endParaRPr lang="zh-CN" altLang="en-US"/>
          </a:p>
        </p:txBody>
      </p:sp>
    </p:spTree>
    <p:extLst>
      <p:ext uri="{BB962C8B-B14F-4D97-AF65-F5344CB8AC3E}">
        <p14:creationId xmlns:p14="http://schemas.microsoft.com/office/powerpoint/2010/main" val="229470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1414651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223356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371298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2444940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1626876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38317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165470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7D31D0-EFBC-4DD5-83AA-8785C40566C0}"/>
              </a:ext>
            </a:extLst>
          </p:cNvPr>
          <p:cNvPicPr>
            <a:picLocks noChangeAspect="1"/>
          </p:cNvPicPr>
          <p:nvPr userDrawn="1"/>
        </p:nvPicPr>
        <p:blipFill>
          <a:blip r:embed="rId4"/>
          <a:stretch>
            <a:fillRect/>
          </a:stretch>
        </p:blipFill>
        <p:spPr>
          <a:xfrm>
            <a:off x="0" y="0"/>
            <a:ext cx="9144000" cy="5143500"/>
          </a:xfrm>
          <a:prstGeom prst="rect">
            <a:avLst/>
          </a:prstGeom>
        </p:spPr>
      </p:pic>
      <p:pic>
        <p:nvPicPr>
          <p:cNvPr id="6" name="图片 5">
            <a:extLst>
              <a:ext uri="{FF2B5EF4-FFF2-40B4-BE49-F238E27FC236}">
                <a16:creationId xmlns:a16="http://schemas.microsoft.com/office/drawing/2014/main" id="{F833C619-5A0B-40FF-8D1D-5134699434B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573" b="77102"/>
          <a:stretch/>
        </p:blipFill>
        <p:spPr>
          <a:xfrm>
            <a:off x="0" y="0"/>
            <a:ext cx="9144000" cy="5143500"/>
          </a:xfrm>
          <a:prstGeom prst="rect">
            <a:avLst/>
          </a:prstGeom>
        </p:spPr>
      </p:pic>
      <p:sp>
        <p:nvSpPr>
          <p:cNvPr id="7" name="矩形: 圆角 8">
            <a:extLst>
              <a:ext uri="{FF2B5EF4-FFF2-40B4-BE49-F238E27FC236}">
                <a16:creationId xmlns:a16="http://schemas.microsoft.com/office/drawing/2014/main" id="{4EA45E37-ED01-4A6A-8161-A58F1F11246F}"/>
              </a:ext>
            </a:extLst>
          </p:cNvPr>
          <p:cNvSpPr/>
          <p:nvPr userDrawn="1"/>
        </p:nvSpPr>
        <p:spPr>
          <a:xfrm>
            <a:off x="629615" y="159657"/>
            <a:ext cx="7883321" cy="4851751"/>
          </a:xfrm>
          <a:custGeom>
            <a:avLst/>
            <a:gdLst>
              <a:gd name="connsiteX0" fmla="*/ 0 w 7718425"/>
              <a:gd name="connsiteY0" fmla="*/ 317343 h 4393510"/>
              <a:gd name="connsiteX1" fmla="*/ 317343 w 7718425"/>
              <a:gd name="connsiteY1" fmla="*/ 0 h 4393510"/>
              <a:gd name="connsiteX2" fmla="*/ 7401082 w 7718425"/>
              <a:gd name="connsiteY2" fmla="*/ 0 h 4393510"/>
              <a:gd name="connsiteX3" fmla="*/ 7718425 w 7718425"/>
              <a:gd name="connsiteY3" fmla="*/ 317343 h 4393510"/>
              <a:gd name="connsiteX4" fmla="*/ 7718425 w 7718425"/>
              <a:gd name="connsiteY4" fmla="*/ 4076167 h 4393510"/>
              <a:gd name="connsiteX5" fmla="*/ 7401082 w 7718425"/>
              <a:gd name="connsiteY5" fmla="*/ 4393510 h 4393510"/>
              <a:gd name="connsiteX6" fmla="*/ 317343 w 7718425"/>
              <a:gd name="connsiteY6" fmla="*/ 4393510 h 4393510"/>
              <a:gd name="connsiteX7" fmla="*/ 0 w 7718425"/>
              <a:gd name="connsiteY7" fmla="*/ 4076167 h 4393510"/>
              <a:gd name="connsiteX8" fmla="*/ 0 w 7718425"/>
              <a:gd name="connsiteY8" fmla="*/ 317343 h 4393510"/>
              <a:gd name="connsiteX0" fmla="*/ 142875 w 7861300"/>
              <a:gd name="connsiteY0" fmla="*/ 317343 h 4393510"/>
              <a:gd name="connsiteX1" fmla="*/ 460218 w 7861300"/>
              <a:gd name="connsiteY1" fmla="*/ 0 h 4393510"/>
              <a:gd name="connsiteX2" fmla="*/ 7543957 w 7861300"/>
              <a:gd name="connsiteY2" fmla="*/ 0 h 4393510"/>
              <a:gd name="connsiteX3" fmla="*/ 7861300 w 7861300"/>
              <a:gd name="connsiteY3" fmla="*/ 317343 h 4393510"/>
              <a:gd name="connsiteX4" fmla="*/ 7861300 w 7861300"/>
              <a:gd name="connsiteY4" fmla="*/ 4076167 h 4393510"/>
              <a:gd name="connsiteX5" fmla="*/ 7543957 w 7861300"/>
              <a:gd name="connsiteY5" fmla="*/ 4393510 h 4393510"/>
              <a:gd name="connsiteX6" fmla="*/ 460218 w 7861300"/>
              <a:gd name="connsiteY6" fmla="*/ 4393510 h 4393510"/>
              <a:gd name="connsiteX7" fmla="*/ 0 w 7861300"/>
              <a:gd name="connsiteY7" fmla="*/ 4057117 h 4393510"/>
              <a:gd name="connsiteX8" fmla="*/ 142875 w 7861300"/>
              <a:gd name="connsiteY8" fmla="*/ 317343 h 4393510"/>
              <a:gd name="connsiteX0" fmla="*/ 66675 w 7785100"/>
              <a:gd name="connsiteY0" fmla="*/ 317343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66675 w 7785100"/>
              <a:gd name="connsiteY8" fmla="*/ 317343 h 4393510"/>
              <a:gd name="connsiteX0" fmla="*/ 0 w 7785100"/>
              <a:gd name="connsiteY0" fmla="*/ 307818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0 w 7785100"/>
              <a:gd name="connsiteY8" fmla="*/ 307818 h 4393510"/>
              <a:gd name="connsiteX0" fmla="*/ 0 w 7794625"/>
              <a:gd name="connsiteY0" fmla="*/ 412593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412593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795703 w 7852853"/>
              <a:gd name="connsiteY4" fmla="*/ 40761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402374"/>
              <a:gd name="connsiteX1" fmla="*/ 394621 w 7881428"/>
              <a:gd name="connsiteY1" fmla="*/ 0 h 4402374"/>
              <a:gd name="connsiteX2" fmla="*/ 7478360 w 7881428"/>
              <a:gd name="connsiteY2" fmla="*/ 0 h 4402374"/>
              <a:gd name="connsiteX3" fmla="*/ 7881428 w 7881428"/>
              <a:gd name="connsiteY3" fmla="*/ 364968 h 4402374"/>
              <a:gd name="connsiteX4" fmla="*/ 7833803 w 7881428"/>
              <a:gd name="connsiteY4" fmla="*/ 4114267 h 4402374"/>
              <a:gd name="connsiteX5" fmla="*/ 7478360 w 7881428"/>
              <a:gd name="connsiteY5" fmla="*/ 4393510 h 4402374"/>
              <a:gd name="connsiteX6" fmla="*/ 394621 w 7881428"/>
              <a:gd name="connsiteY6" fmla="*/ 4393510 h 4402374"/>
              <a:gd name="connsiteX7" fmla="*/ 10603 w 7881428"/>
              <a:gd name="connsiteY7" fmla="*/ 3933292 h 4402374"/>
              <a:gd name="connsiteX8" fmla="*/ 1078 w 7881428"/>
              <a:gd name="connsiteY8" fmla="*/ 517368 h 4402374"/>
              <a:gd name="connsiteX0" fmla="*/ 1078 w 7881428"/>
              <a:gd name="connsiteY0" fmla="*/ 517368 h 4398650"/>
              <a:gd name="connsiteX1" fmla="*/ 394621 w 7881428"/>
              <a:gd name="connsiteY1" fmla="*/ 0 h 4398650"/>
              <a:gd name="connsiteX2" fmla="*/ 7478360 w 7881428"/>
              <a:gd name="connsiteY2" fmla="*/ 0 h 4398650"/>
              <a:gd name="connsiteX3" fmla="*/ 7881428 w 7881428"/>
              <a:gd name="connsiteY3" fmla="*/ 364968 h 4398650"/>
              <a:gd name="connsiteX4" fmla="*/ 7843328 w 7881428"/>
              <a:gd name="connsiteY4" fmla="*/ 3971392 h 4398650"/>
              <a:gd name="connsiteX5" fmla="*/ 7478360 w 7881428"/>
              <a:gd name="connsiteY5" fmla="*/ 4393510 h 4398650"/>
              <a:gd name="connsiteX6" fmla="*/ 394621 w 7881428"/>
              <a:gd name="connsiteY6" fmla="*/ 4393510 h 4398650"/>
              <a:gd name="connsiteX7" fmla="*/ 10603 w 7881428"/>
              <a:gd name="connsiteY7" fmla="*/ 3933292 h 4398650"/>
              <a:gd name="connsiteX8" fmla="*/ 1078 w 7881428"/>
              <a:gd name="connsiteY8" fmla="*/ 517368 h 4398650"/>
              <a:gd name="connsiteX0" fmla="*/ 1078 w 7881428"/>
              <a:gd name="connsiteY0" fmla="*/ 517368 h 4401118"/>
              <a:gd name="connsiteX1" fmla="*/ 394621 w 7881428"/>
              <a:gd name="connsiteY1" fmla="*/ 0 h 4401118"/>
              <a:gd name="connsiteX2" fmla="*/ 7478360 w 7881428"/>
              <a:gd name="connsiteY2" fmla="*/ 0 h 4401118"/>
              <a:gd name="connsiteX3" fmla="*/ 7881428 w 7881428"/>
              <a:gd name="connsiteY3" fmla="*/ 364968 h 4401118"/>
              <a:gd name="connsiteX4" fmla="*/ 7843328 w 7881428"/>
              <a:gd name="connsiteY4" fmla="*/ 3971392 h 4401118"/>
              <a:gd name="connsiteX5" fmla="*/ 7478360 w 7881428"/>
              <a:gd name="connsiteY5" fmla="*/ 4393510 h 4401118"/>
              <a:gd name="connsiteX6" fmla="*/ 394621 w 7881428"/>
              <a:gd name="connsiteY6" fmla="*/ 4393510 h 4401118"/>
              <a:gd name="connsiteX7" fmla="*/ 10603 w 7881428"/>
              <a:gd name="connsiteY7" fmla="*/ 3933292 h 4401118"/>
              <a:gd name="connsiteX8" fmla="*/ 1078 w 7881428"/>
              <a:gd name="connsiteY8" fmla="*/ 517368 h 4401118"/>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321" h="4401118">
                <a:moveTo>
                  <a:pt x="2971" y="517368"/>
                </a:moveTo>
                <a:cubicBezTo>
                  <a:pt x="-16079" y="208754"/>
                  <a:pt x="49800" y="9525"/>
                  <a:pt x="396514" y="0"/>
                </a:cubicBezTo>
                <a:cubicBezTo>
                  <a:pt x="3110185" y="95250"/>
                  <a:pt x="5119007" y="28575"/>
                  <a:pt x="7480253" y="0"/>
                </a:cubicBezTo>
                <a:cubicBezTo>
                  <a:pt x="7655517" y="0"/>
                  <a:pt x="7883321" y="84929"/>
                  <a:pt x="7883321" y="364968"/>
                </a:cubicBezTo>
                <a:cubicBezTo>
                  <a:pt x="7581696" y="1725859"/>
                  <a:pt x="7670596" y="3039126"/>
                  <a:pt x="7845221" y="3971392"/>
                </a:cubicBezTo>
                <a:cubicBezTo>
                  <a:pt x="7845221" y="4260956"/>
                  <a:pt x="7684092" y="4441135"/>
                  <a:pt x="7480253" y="4393510"/>
                </a:cubicBezTo>
                <a:cubicBezTo>
                  <a:pt x="5147582" y="4326835"/>
                  <a:pt x="2767285" y="4317310"/>
                  <a:pt x="396514" y="4393510"/>
                </a:cubicBezTo>
                <a:cubicBezTo>
                  <a:pt x="-26400" y="4393510"/>
                  <a:pt x="12496" y="4108556"/>
                  <a:pt x="12496" y="3933292"/>
                </a:cubicBezTo>
                <a:cubicBezTo>
                  <a:pt x="218871" y="2813701"/>
                  <a:pt x="291896" y="2075109"/>
                  <a:pt x="2971" y="517368"/>
                </a:cubicBezTo>
                <a:close/>
              </a:path>
            </a:pathLst>
          </a:custGeom>
          <a:solidFill>
            <a:srgbClr val="3DA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8" name="图片 7">
            <a:extLst>
              <a:ext uri="{FF2B5EF4-FFF2-40B4-BE49-F238E27FC236}">
                <a16:creationId xmlns:a16="http://schemas.microsoft.com/office/drawing/2014/main" id="{8BCD30FE-0A3C-40B1-AC9F-91177BCE854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0545" t="15822" r="48251"/>
          <a:stretch/>
        </p:blipFill>
        <p:spPr>
          <a:xfrm flipH="1" flipV="1">
            <a:off x="0" y="0"/>
            <a:ext cx="695775" cy="2493080"/>
          </a:xfrm>
          <a:prstGeom prst="rect">
            <a:avLst/>
          </a:prstGeom>
        </p:spPr>
      </p:pic>
      <p:sp>
        <p:nvSpPr>
          <p:cNvPr id="9" name="PA_矩形: 圆角 8">
            <a:extLst>
              <a:ext uri="{FF2B5EF4-FFF2-40B4-BE49-F238E27FC236}">
                <a16:creationId xmlns:a16="http://schemas.microsoft.com/office/drawing/2014/main" id="{1BA01EA8-D417-4D71-ADCA-4458D12B8C1A}"/>
              </a:ext>
            </a:extLst>
          </p:cNvPr>
          <p:cNvSpPr/>
          <p:nvPr userDrawn="1">
            <p:custDataLst>
              <p:tags r:id="rId1"/>
            </p:custDataLst>
          </p:nvPr>
        </p:nvSpPr>
        <p:spPr>
          <a:xfrm>
            <a:off x="788194" y="220133"/>
            <a:ext cx="7567613" cy="4742392"/>
          </a:xfrm>
          <a:custGeom>
            <a:avLst/>
            <a:gdLst>
              <a:gd name="connsiteX0" fmla="*/ 0 w 7718425"/>
              <a:gd name="connsiteY0" fmla="*/ 317343 h 4393510"/>
              <a:gd name="connsiteX1" fmla="*/ 317343 w 7718425"/>
              <a:gd name="connsiteY1" fmla="*/ 0 h 4393510"/>
              <a:gd name="connsiteX2" fmla="*/ 7401082 w 7718425"/>
              <a:gd name="connsiteY2" fmla="*/ 0 h 4393510"/>
              <a:gd name="connsiteX3" fmla="*/ 7718425 w 7718425"/>
              <a:gd name="connsiteY3" fmla="*/ 317343 h 4393510"/>
              <a:gd name="connsiteX4" fmla="*/ 7718425 w 7718425"/>
              <a:gd name="connsiteY4" fmla="*/ 4076167 h 4393510"/>
              <a:gd name="connsiteX5" fmla="*/ 7401082 w 7718425"/>
              <a:gd name="connsiteY5" fmla="*/ 4393510 h 4393510"/>
              <a:gd name="connsiteX6" fmla="*/ 317343 w 7718425"/>
              <a:gd name="connsiteY6" fmla="*/ 4393510 h 4393510"/>
              <a:gd name="connsiteX7" fmla="*/ 0 w 7718425"/>
              <a:gd name="connsiteY7" fmla="*/ 4076167 h 4393510"/>
              <a:gd name="connsiteX8" fmla="*/ 0 w 7718425"/>
              <a:gd name="connsiteY8" fmla="*/ 317343 h 4393510"/>
              <a:gd name="connsiteX0" fmla="*/ 142875 w 7861300"/>
              <a:gd name="connsiteY0" fmla="*/ 317343 h 4393510"/>
              <a:gd name="connsiteX1" fmla="*/ 460218 w 7861300"/>
              <a:gd name="connsiteY1" fmla="*/ 0 h 4393510"/>
              <a:gd name="connsiteX2" fmla="*/ 7543957 w 7861300"/>
              <a:gd name="connsiteY2" fmla="*/ 0 h 4393510"/>
              <a:gd name="connsiteX3" fmla="*/ 7861300 w 7861300"/>
              <a:gd name="connsiteY3" fmla="*/ 317343 h 4393510"/>
              <a:gd name="connsiteX4" fmla="*/ 7861300 w 7861300"/>
              <a:gd name="connsiteY4" fmla="*/ 4076167 h 4393510"/>
              <a:gd name="connsiteX5" fmla="*/ 7543957 w 7861300"/>
              <a:gd name="connsiteY5" fmla="*/ 4393510 h 4393510"/>
              <a:gd name="connsiteX6" fmla="*/ 460218 w 7861300"/>
              <a:gd name="connsiteY6" fmla="*/ 4393510 h 4393510"/>
              <a:gd name="connsiteX7" fmla="*/ 0 w 7861300"/>
              <a:gd name="connsiteY7" fmla="*/ 4057117 h 4393510"/>
              <a:gd name="connsiteX8" fmla="*/ 142875 w 7861300"/>
              <a:gd name="connsiteY8" fmla="*/ 317343 h 4393510"/>
              <a:gd name="connsiteX0" fmla="*/ 66675 w 7785100"/>
              <a:gd name="connsiteY0" fmla="*/ 317343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66675 w 7785100"/>
              <a:gd name="connsiteY8" fmla="*/ 317343 h 4393510"/>
              <a:gd name="connsiteX0" fmla="*/ 0 w 7785100"/>
              <a:gd name="connsiteY0" fmla="*/ 307818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0 w 7785100"/>
              <a:gd name="connsiteY8" fmla="*/ 307818 h 4393510"/>
              <a:gd name="connsiteX0" fmla="*/ 0 w 7794625"/>
              <a:gd name="connsiteY0" fmla="*/ 412593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412593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795703 w 7852853"/>
              <a:gd name="connsiteY4" fmla="*/ 40761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402374"/>
              <a:gd name="connsiteX1" fmla="*/ 394621 w 7881428"/>
              <a:gd name="connsiteY1" fmla="*/ 0 h 4402374"/>
              <a:gd name="connsiteX2" fmla="*/ 7478360 w 7881428"/>
              <a:gd name="connsiteY2" fmla="*/ 0 h 4402374"/>
              <a:gd name="connsiteX3" fmla="*/ 7881428 w 7881428"/>
              <a:gd name="connsiteY3" fmla="*/ 364968 h 4402374"/>
              <a:gd name="connsiteX4" fmla="*/ 7833803 w 7881428"/>
              <a:gd name="connsiteY4" fmla="*/ 4114267 h 4402374"/>
              <a:gd name="connsiteX5" fmla="*/ 7478360 w 7881428"/>
              <a:gd name="connsiteY5" fmla="*/ 4393510 h 4402374"/>
              <a:gd name="connsiteX6" fmla="*/ 394621 w 7881428"/>
              <a:gd name="connsiteY6" fmla="*/ 4393510 h 4402374"/>
              <a:gd name="connsiteX7" fmla="*/ 10603 w 7881428"/>
              <a:gd name="connsiteY7" fmla="*/ 3933292 h 4402374"/>
              <a:gd name="connsiteX8" fmla="*/ 1078 w 7881428"/>
              <a:gd name="connsiteY8" fmla="*/ 517368 h 4402374"/>
              <a:gd name="connsiteX0" fmla="*/ 1078 w 7881428"/>
              <a:gd name="connsiteY0" fmla="*/ 517368 h 4398650"/>
              <a:gd name="connsiteX1" fmla="*/ 394621 w 7881428"/>
              <a:gd name="connsiteY1" fmla="*/ 0 h 4398650"/>
              <a:gd name="connsiteX2" fmla="*/ 7478360 w 7881428"/>
              <a:gd name="connsiteY2" fmla="*/ 0 h 4398650"/>
              <a:gd name="connsiteX3" fmla="*/ 7881428 w 7881428"/>
              <a:gd name="connsiteY3" fmla="*/ 364968 h 4398650"/>
              <a:gd name="connsiteX4" fmla="*/ 7843328 w 7881428"/>
              <a:gd name="connsiteY4" fmla="*/ 3971392 h 4398650"/>
              <a:gd name="connsiteX5" fmla="*/ 7478360 w 7881428"/>
              <a:gd name="connsiteY5" fmla="*/ 4393510 h 4398650"/>
              <a:gd name="connsiteX6" fmla="*/ 394621 w 7881428"/>
              <a:gd name="connsiteY6" fmla="*/ 4393510 h 4398650"/>
              <a:gd name="connsiteX7" fmla="*/ 10603 w 7881428"/>
              <a:gd name="connsiteY7" fmla="*/ 3933292 h 4398650"/>
              <a:gd name="connsiteX8" fmla="*/ 1078 w 7881428"/>
              <a:gd name="connsiteY8" fmla="*/ 517368 h 4398650"/>
              <a:gd name="connsiteX0" fmla="*/ 1078 w 7881428"/>
              <a:gd name="connsiteY0" fmla="*/ 517368 h 4401118"/>
              <a:gd name="connsiteX1" fmla="*/ 394621 w 7881428"/>
              <a:gd name="connsiteY1" fmla="*/ 0 h 4401118"/>
              <a:gd name="connsiteX2" fmla="*/ 7478360 w 7881428"/>
              <a:gd name="connsiteY2" fmla="*/ 0 h 4401118"/>
              <a:gd name="connsiteX3" fmla="*/ 7881428 w 7881428"/>
              <a:gd name="connsiteY3" fmla="*/ 364968 h 4401118"/>
              <a:gd name="connsiteX4" fmla="*/ 7843328 w 7881428"/>
              <a:gd name="connsiteY4" fmla="*/ 3971392 h 4401118"/>
              <a:gd name="connsiteX5" fmla="*/ 7478360 w 7881428"/>
              <a:gd name="connsiteY5" fmla="*/ 4393510 h 4401118"/>
              <a:gd name="connsiteX6" fmla="*/ 394621 w 7881428"/>
              <a:gd name="connsiteY6" fmla="*/ 4393510 h 4401118"/>
              <a:gd name="connsiteX7" fmla="*/ 10603 w 7881428"/>
              <a:gd name="connsiteY7" fmla="*/ 3933292 h 4401118"/>
              <a:gd name="connsiteX8" fmla="*/ 1078 w 7881428"/>
              <a:gd name="connsiteY8" fmla="*/ 517368 h 4401118"/>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321" h="4401118">
                <a:moveTo>
                  <a:pt x="2971" y="517368"/>
                </a:moveTo>
                <a:cubicBezTo>
                  <a:pt x="-16079" y="208754"/>
                  <a:pt x="49800" y="9525"/>
                  <a:pt x="396514" y="0"/>
                </a:cubicBezTo>
                <a:cubicBezTo>
                  <a:pt x="3110185" y="95250"/>
                  <a:pt x="5119007" y="28575"/>
                  <a:pt x="7480253" y="0"/>
                </a:cubicBezTo>
                <a:cubicBezTo>
                  <a:pt x="7655517" y="0"/>
                  <a:pt x="7883321" y="84929"/>
                  <a:pt x="7883321" y="364968"/>
                </a:cubicBezTo>
                <a:cubicBezTo>
                  <a:pt x="7762671" y="1344859"/>
                  <a:pt x="7813471" y="3439176"/>
                  <a:pt x="7845221" y="3971392"/>
                </a:cubicBezTo>
                <a:cubicBezTo>
                  <a:pt x="7845221" y="4260956"/>
                  <a:pt x="7684092" y="4441135"/>
                  <a:pt x="7480253" y="4393510"/>
                </a:cubicBezTo>
                <a:cubicBezTo>
                  <a:pt x="5147582" y="4326835"/>
                  <a:pt x="2767285" y="4317310"/>
                  <a:pt x="396514" y="4393510"/>
                </a:cubicBezTo>
                <a:cubicBezTo>
                  <a:pt x="-26400" y="4393510"/>
                  <a:pt x="12496" y="4108556"/>
                  <a:pt x="12496" y="3933292"/>
                </a:cubicBezTo>
                <a:cubicBezTo>
                  <a:pt x="66471" y="3080401"/>
                  <a:pt x="129971" y="2246559"/>
                  <a:pt x="2971" y="5173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10" name="图片 9">
            <a:extLst>
              <a:ext uri="{FF2B5EF4-FFF2-40B4-BE49-F238E27FC236}">
                <a16:creationId xmlns:a16="http://schemas.microsoft.com/office/drawing/2014/main" id="{94B8F0DA-7956-42D0-A75C-ABE18EB7BA4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0808" t="19482" r="19320" b="5217"/>
          <a:stretch/>
        </p:blipFill>
        <p:spPr>
          <a:xfrm rot="16200000" flipH="1">
            <a:off x="7311313" y="3242552"/>
            <a:ext cx="1489764" cy="2312133"/>
          </a:xfrm>
          <a:prstGeom prst="rect">
            <a:avLst/>
          </a:prstGeom>
        </p:spPr>
      </p:pic>
      <p:pic>
        <p:nvPicPr>
          <p:cNvPr id="11" name="PA_图片 44">
            <a:extLst>
              <a:ext uri="{FF2B5EF4-FFF2-40B4-BE49-F238E27FC236}">
                <a16:creationId xmlns:a16="http://schemas.microsoft.com/office/drawing/2014/main" id="{5D85F1D3-2976-4857-94C3-107F0F296AF9}"/>
              </a:ext>
            </a:extLst>
          </p:cNvPr>
          <p:cNvPicPr>
            <a:picLocks noChangeAspect="1"/>
          </p:cNvPicPr>
          <p:nvPr userDrawn="1">
            <p:custDataLst>
              <p:tags r:id="rId2"/>
            </p:custDataLst>
          </p:nvPr>
        </p:nvPicPr>
        <p:blipFill rotWithShape="1">
          <a:blip r:embed="rId8" cstate="print">
            <a:extLst>
              <a:ext uri="{28A0092B-C50C-407E-A947-70E740481C1C}">
                <a14:useLocalDpi xmlns:a14="http://schemas.microsoft.com/office/drawing/2010/main" val="0"/>
              </a:ext>
            </a:extLst>
          </a:blip>
          <a:srcRect l="73868" t="49421" r="8815" b="27913"/>
          <a:stretch/>
        </p:blipFill>
        <p:spPr>
          <a:xfrm rot="1611036">
            <a:off x="7657527" y="3189082"/>
            <a:ext cx="476505" cy="557325"/>
          </a:xfrm>
          <a:prstGeom prst="rect">
            <a:avLst/>
          </a:prstGeom>
        </p:spPr>
      </p:pic>
    </p:spTree>
    <p:extLst>
      <p:ext uri="{BB962C8B-B14F-4D97-AF65-F5344CB8AC3E}">
        <p14:creationId xmlns:p14="http://schemas.microsoft.com/office/powerpoint/2010/main" val="320249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349407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495018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3652290F-F5CE-4AE6-98F6-DE4BA2119763}" type="datetimeFigureOut">
              <a:rPr lang="zh-CN" altLang="en-US" smtClean="0"/>
              <a:t>2023/1/30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DF9F525-FA83-4C80-8E5C-5D2A0655B21D}" type="slidenum">
              <a:rPr lang="zh-CN" altLang="en-US" smtClean="0"/>
              <a:t>‹#›</a:t>
            </a:fld>
            <a:endParaRPr lang="zh-CN" altLang="en-US"/>
          </a:p>
        </p:txBody>
      </p:sp>
    </p:spTree>
    <p:extLst>
      <p:ext uri="{BB962C8B-B14F-4D97-AF65-F5344CB8AC3E}">
        <p14:creationId xmlns:p14="http://schemas.microsoft.com/office/powerpoint/2010/main" val="3175491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23A904-65BC-4B49-8F61-2F7ADAD36E2B}"/>
              </a:ext>
            </a:extLst>
          </p:cNvPr>
          <p:cNvPicPr>
            <a:picLocks noChangeAspect="1"/>
          </p:cNvPicPr>
          <p:nvPr userDrawn="1"/>
        </p:nvPicPr>
        <p:blipFill>
          <a:blip r:embed="rId13"/>
          <a:stretch>
            <a:fillRect/>
          </a:stretch>
        </p:blipFill>
        <p:spPr>
          <a:xfrm>
            <a:off x="0" y="-32147"/>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ea typeface="华文楷体" panose="02010600040101010101" pitchFamily="2" charset="-122"/>
              </a:defRPr>
            </a:lvl1pPr>
          </a:lstStyle>
          <a:p>
            <a:fld id="{3652290F-F5CE-4AE6-98F6-DE4BA2119763}" type="datetimeFigureOut">
              <a:rPr lang="zh-CN" altLang="en-US" smtClean="0"/>
              <a:pPr/>
              <a:t>2023/1/30</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ea typeface="华文楷体" panose="02010600040101010101"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ea typeface="华文楷体" panose="02010600040101010101" pitchFamily="2" charset="-122"/>
              </a:defRPr>
            </a:lvl1pPr>
          </a:lstStyle>
          <a:p>
            <a:fld id="{DDF9F525-FA83-4C80-8E5C-5D2A0655B21D}" type="slidenum">
              <a:rPr lang="zh-CN" altLang="en-US" smtClean="0"/>
              <a:pPr/>
              <a:t>‹#›</a:t>
            </a:fld>
            <a:endParaRPr lang="zh-CN" altLang="en-US" dirty="0"/>
          </a:p>
        </p:txBody>
      </p:sp>
      <p:sp>
        <p:nvSpPr>
          <p:cNvPr id="8" name="TextBox 3">
            <a:extLst>
              <a:ext uri="{FF2B5EF4-FFF2-40B4-BE49-F238E27FC236}">
                <a16:creationId xmlns:a16="http://schemas.microsoft.com/office/drawing/2014/main" id="{6F831CD8-775A-4628-BA87-8801FCC5248F}"/>
              </a:ext>
            </a:extLst>
          </p:cNvPr>
          <p:cNvSpPr txBox="1"/>
          <p:nvPr userDrawn="1"/>
        </p:nvSpPr>
        <p:spPr>
          <a:xfrm>
            <a:off x="0" y="5143500"/>
            <a:ext cx="8640416"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4"/>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矩形 1">
            <a:extLst>
              <a:ext uri="{FF2B5EF4-FFF2-40B4-BE49-F238E27FC236}">
                <a16:creationId xmlns:a16="http://schemas.microsoft.com/office/drawing/2014/main" id="{F9C7A9BA-00D4-47BD-9162-637B2F49AF5A}"/>
              </a:ext>
            </a:extLst>
          </p:cNvPr>
          <p:cNvSpPr/>
          <p:nvPr userDrawn="1"/>
        </p:nvSpPr>
        <p:spPr>
          <a:xfrm>
            <a:off x="9395385" y="808929"/>
            <a:ext cx="1863011" cy="523220"/>
          </a:xfrm>
          <a:prstGeom prst="rect">
            <a:avLst/>
          </a:prstGeom>
        </p:spPr>
        <p:txBody>
          <a:bodyPr wrap="none">
            <a:spAutoFit/>
          </a:bodyPr>
          <a:lstStyle/>
          <a:p>
            <a:pPr algn="dist"/>
            <a:r>
              <a:rPr lang="en-US" altLang="zh-CN" sz="2800" b="1" dirty="0" err="1">
                <a:blipFill>
                  <a:blip r:embed="rId15"/>
                  <a:stretch>
                    <a:fillRect/>
                  </a:stretch>
                </a:blipFill>
                <a:effectLst>
                  <a:reflection blurRad="6350" stA="50000" endA="300" endPos="50000" dist="29997" dir="5400000" sy="-100000" algn="bl" rotWithShape="0"/>
                </a:effectLst>
                <a:latin typeface="UTM Colossalis" panose="02040603050506020204" pitchFamily="18" charset="0"/>
                <a:ea typeface="汉仪雪君体简" panose="02010604000101010101" pitchFamily="2" charset="-122"/>
                <a:cs typeface="#9Slide03 Arima Madurai Black" panose="00000A00000000000000" pitchFamily="2" charset="0"/>
              </a:rPr>
              <a:t>Măng</a:t>
            </a:r>
            <a:r>
              <a:rPr lang="en-US" altLang="zh-CN" sz="2800" b="1" baseline="0" dirty="0">
                <a:blipFill>
                  <a:blip r:embed="rId15"/>
                  <a:stretch>
                    <a:fillRect/>
                  </a:stretch>
                </a:blipFill>
                <a:effectLst>
                  <a:reflection blurRad="6350" stA="50000" endA="300" endPos="50000" dist="29997" dir="5400000" sy="-100000" algn="bl" rotWithShape="0"/>
                </a:effectLst>
                <a:latin typeface="UTM Colossalis" panose="02040603050506020204" pitchFamily="18" charset="0"/>
                <a:ea typeface="汉仪雪君体简" panose="02010604000101010101" pitchFamily="2" charset="-122"/>
                <a:cs typeface="#9Slide03 Arima Madurai Black" panose="00000A00000000000000" pitchFamily="2" charset="0"/>
              </a:rPr>
              <a:t> Non</a:t>
            </a:r>
            <a:endParaRPr lang="zh-CN" altLang="en-US" sz="2800" b="1" dirty="0">
              <a:blipFill>
                <a:blip r:embed="rId15"/>
                <a:stretch>
                  <a:fillRect/>
                </a:stretch>
              </a:blipFill>
              <a:latin typeface="汉仪雪君体简" panose="02010604000101010101" pitchFamily="2" charset="-122"/>
              <a:ea typeface="汉仪雪君体简" panose="02010604000101010101" pitchFamily="2" charset="-122"/>
            </a:endParaRPr>
          </a:p>
        </p:txBody>
      </p:sp>
      <p:sp>
        <p:nvSpPr>
          <p:cNvPr id="10" name="矩形 1">
            <a:extLst>
              <a:ext uri="{FF2B5EF4-FFF2-40B4-BE49-F238E27FC236}">
                <a16:creationId xmlns:a16="http://schemas.microsoft.com/office/drawing/2014/main" id="{DF7572F6-602A-4B64-846F-D761DF94ADDC}"/>
              </a:ext>
            </a:extLst>
          </p:cNvPr>
          <p:cNvSpPr/>
          <p:nvPr userDrawn="1"/>
        </p:nvSpPr>
        <p:spPr>
          <a:xfrm>
            <a:off x="177244" y="804"/>
            <a:ext cx="902811" cy="276999"/>
          </a:xfrm>
          <a:prstGeom prst="rect">
            <a:avLst/>
          </a:prstGeom>
        </p:spPr>
        <p:txBody>
          <a:bodyPr wrap="none">
            <a:spAutoFit/>
          </a:bodyPr>
          <a:lstStyle/>
          <a:p>
            <a:pPr algn="dist"/>
            <a:r>
              <a:rPr lang="en-US" altLang="zh-CN" sz="1200" b="1" dirty="0" err="1">
                <a:solidFill>
                  <a:srgbClr val="8CE28F"/>
                </a:solidFill>
                <a:effectLst>
                  <a:reflection blurRad="6350" stA="50000" endA="300" endPos="50000" dist="29997" dir="5400000" sy="-100000" algn="bl" rotWithShape="0"/>
                </a:effectLst>
                <a:latin typeface="UTM Colossalis" panose="02040603050506020204" pitchFamily="18" charset="0"/>
                <a:ea typeface="汉仪雪君体简" panose="02010604000101010101" pitchFamily="2" charset="-122"/>
                <a:cs typeface="#9Slide03 Arima Madurai Black" panose="00000A00000000000000" pitchFamily="2" charset="0"/>
              </a:rPr>
              <a:t>Măng</a:t>
            </a:r>
            <a:r>
              <a:rPr lang="en-US" altLang="zh-CN" sz="1200" b="1" baseline="0" dirty="0">
                <a:solidFill>
                  <a:srgbClr val="8CE28F"/>
                </a:solidFill>
                <a:effectLst>
                  <a:reflection blurRad="6350" stA="50000" endA="300" endPos="50000" dist="29997" dir="5400000" sy="-100000" algn="bl" rotWithShape="0"/>
                </a:effectLst>
                <a:latin typeface="UTM Colossalis" panose="02040603050506020204" pitchFamily="18" charset="0"/>
                <a:ea typeface="汉仪雪君体简" panose="02010604000101010101" pitchFamily="2" charset="-122"/>
                <a:cs typeface="#9Slide03 Arima Madurai Black" panose="00000A00000000000000" pitchFamily="2" charset="0"/>
              </a:rPr>
              <a:t> Non</a:t>
            </a:r>
            <a:endParaRPr lang="zh-CN" altLang="en-US" sz="1200" b="1" dirty="0">
              <a:solidFill>
                <a:srgbClr val="8CE28F"/>
              </a:solidFill>
              <a:latin typeface="汉仪雪君体简" panose="02010604000101010101" pitchFamily="2" charset="-122"/>
              <a:ea typeface="汉仪雪君体简" panose="02010604000101010101" pitchFamily="2" charset="-122"/>
            </a:endParaRPr>
          </a:p>
        </p:txBody>
      </p:sp>
      <p:pic>
        <p:nvPicPr>
          <p:cNvPr id="12" name="Picture 11">
            <a:extLst>
              <a:ext uri="{FF2B5EF4-FFF2-40B4-BE49-F238E27FC236}">
                <a16:creationId xmlns:a16="http://schemas.microsoft.com/office/drawing/2014/main" id="{3B66ECDD-C977-44C5-8C73-1011D09B67A2}"/>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9725481" y="-1054854"/>
            <a:ext cx="1202818" cy="2045413"/>
          </a:xfrm>
          <a:prstGeom prst="rect">
            <a:avLst/>
          </a:prstGeom>
        </p:spPr>
      </p:pic>
    </p:spTree>
    <p:extLst>
      <p:ext uri="{BB962C8B-B14F-4D97-AF65-F5344CB8AC3E}">
        <p14:creationId xmlns:p14="http://schemas.microsoft.com/office/powerpoint/2010/main" val="4267147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华文楷体" panose="02010600040101010101"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华文楷体" panose="02010600040101010101"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华文楷体" panose="02010600040101010101"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华文楷体" panose="02010600040101010101"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华文楷体" panose="02010600040101010101"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microsoft.com/office/2007/relationships/hdphoto" Target="../media/hdphoto2.wdp"/><Relationship Id="rId39" Type="http://schemas.microsoft.com/office/2007/relationships/hdphoto" Target="../media/hdphoto8.wdp"/><Relationship Id="rId21" Type="http://schemas.openxmlformats.org/officeDocument/2006/relationships/image" Target="../media/image19.png"/><Relationship Id="rId34" Type="http://schemas.microsoft.com/office/2007/relationships/hdphoto" Target="../media/hdphoto6.wdp"/><Relationship Id="rId42" Type="http://schemas.openxmlformats.org/officeDocument/2006/relationships/image" Target="../media/image32.png"/><Relationship Id="rId47" Type="http://schemas.microsoft.com/office/2007/relationships/hdphoto" Target="../media/hdphoto11.wdp"/><Relationship Id="rId7" Type="http://schemas.openxmlformats.org/officeDocument/2006/relationships/tags" Target="../tags/tag9.xml"/><Relationship Id="rId2" Type="http://schemas.openxmlformats.org/officeDocument/2006/relationships/tags" Target="../tags/tag4.xml"/><Relationship Id="rId16" Type="http://schemas.openxmlformats.org/officeDocument/2006/relationships/image" Target="../media/image14.png"/><Relationship Id="rId29" Type="http://schemas.openxmlformats.org/officeDocument/2006/relationships/image" Target="../media/image24.png"/><Relationship Id="rId11" Type="http://schemas.openxmlformats.org/officeDocument/2006/relationships/image" Target="../media/image9.png"/><Relationship Id="rId24" Type="http://schemas.microsoft.com/office/2007/relationships/hdphoto" Target="../media/hdphoto1.wdp"/><Relationship Id="rId32" Type="http://schemas.microsoft.com/office/2007/relationships/hdphoto" Target="../media/hdphoto5.wdp"/><Relationship Id="rId37" Type="http://schemas.microsoft.com/office/2007/relationships/hdphoto" Target="../media/hdphoto7.wdp"/><Relationship Id="rId40" Type="http://schemas.openxmlformats.org/officeDocument/2006/relationships/image" Target="../media/image30.png"/><Relationship Id="rId45" Type="http://schemas.microsoft.com/office/2007/relationships/hdphoto" Target="../media/hdphoto10.wdp"/><Relationship Id="rId5" Type="http://schemas.openxmlformats.org/officeDocument/2006/relationships/tags" Target="../tags/tag7.xml"/><Relationship Id="rId15" Type="http://schemas.openxmlformats.org/officeDocument/2006/relationships/image" Target="../media/image13.png"/><Relationship Id="rId23" Type="http://schemas.openxmlformats.org/officeDocument/2006/relationships/image" Target="../media/image21.png"/><Relationship Id="rId28" Type="http://schemas.microsoft.com/office/2007/relationships/hdphoto" Target="../media/hdphoto3.wdp"/><Relationship Id="rId36" Type="http://schemas.openxmlformats.org/officeDocument/2006/relationships/image" Target="../media/image28.png"/><Relationship Id="rId49" Type="http://schemas.microsoft.com/office/2007/relationships/hdphoto" Target="../media/hdphoto12.wdp"/><Relationship Id="rId10" Type="http://schemas.openxmlformats.org/officeDocument/2006/relationships/notesSlide" Target="../notesSlides/notesSlide1.xml"/><Relationship Id="rId19" Type="http://schemas.openxmlformats.org/officeDocument/2006/relationships/image" Target="../media/image17.png"/><Relationship Id="rId31" Type="http://schemas.openxmlformats.org/officeDocument/2006/relationships/image" Target="../media/image25.png"/><Relationship Id="rId44" Type="http://schemas.openxmlformats.org/officeDocument/2006/relationships/image" Target="../media/image33.png"/><Relationship Id="rId4" Type="http://schemas.openxmlformats.org/officeDocument/2006/relationships/tags" Target="../tags/tag6.xml"/><Relationship Id="rId9" Type="http://schemas.openxmlformats.org/officeDocument/2006/relationships/slideLayout" Target="../slideLayouts/slideLayout1.xml"/><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3.png"/><Relationship Id="rId30" Type="http://schemas.microsoft.com/office/2007/relationships/hdphoto" Target="../media/hdphoto4.wdp"/><Relationship Id="rId35" Type="http://schemas.openxmlformats.org/officeDocument/2006/relationships/image" Target="../media/image27.png"/><Relationship Id="rId43" Type="http://schemas.microsoft.com/office/2007/relationships/hdphoto" Target="../media/hdphoto9.wdp"/><Relationship Id="rId48" Type="http://schemas.openxmlformats.org/officeDocument/2006/relationships/image" Target="../media/image35.png"/><Relationship Id="rId8" Type="http://schemas.openxmlformats.org/officeDocument/2006/relationships/tags" Target="../tags/tag10.xml"/><Relationship Id="rId3" Type="http://schemas.openxmlformats.org/officeDocument/2006/relationships/tags" Target="../tags/tag5.xml"/><Relationship Id="rId12" Type="http://schemas.openxmlformats.org/officeDocument/2006/relationships/image" Target="../media/image10.jfif"/><Relationship Id="rId17" Type="http://schemas.openxmlformats.org/officeDocument/2006/relationships/image" Target="../media/image15.png"/><Relationship Id="rId25" Type="http://schemas.openxmlformats.org/officeDocument/2006/relationships/image" Target="../media/image22.png"/><Relationship Id="rId33" Type="http://schemas.openxmlformats.org/officeDocument/2006/relationships/image" Target="../media/image26.png"/><Relationship Id="rId38" Type="http://schemas.openxmlformats.org/officeDocument/2006/relationships/image" Target="../media/image29.png"/><Relationship Id="rId46" Type="http://schemas.openxmlformats.org/officeDocument/2006/relationships/image" Target="../media/image34.png"/><Relationship Id="rId20" Type="http://schemas.openxmlformats.org/officeDocument/2006/relationships/image" Target="../media/image18.png"/><Relationship Id="rId41" Type="http://schemas.openxmlformats.org/officeDocument/2006/relationships/image" Target="../media/image31.png"/><Relationship Id="rId1" Type="http://schemas.openxmlformats.org/officeDocument/2006/relationships/themeOverride" Target="../theme/themeOverride1.xml"/><Relationship Id="rId6" Type="http://schemas.openxmlformats.org/officeDocument/2006/relationships/tags" Target="../tags/tag8.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g"/><Relationship Id="rId13" Type="http://schemas.microsoft.com/office/2007/relationships/hdphoto" Target="../media/hdphoto3.wdp"/><Relationship Id="rId3" Type="http://schemas.openxmlformats.org/officeDocument/2006/relationships/tags" Target="../tags/tag45.xml"/><Relationship Id="rId7" Type="http://schemas.openxmlformats.org/officeDocument/2006/relationships/notesSlide" Target="../notesSlides/notesSlide9.xml"/><Relationship Id="rId12" Type="http://schemas.openxmlformats.org/officeDocument/2006/relationships/image" Target="../media/image23.png"/><Relationship Id="rId17" Type="http://schemas.openxmlformats.org/officeDocument/2006/relationships/image" Target="../media/image57.jpg"/><Relationship Id="rId2" Type="http://schemas.openxmlformats.org/officeDocument/2006/relationships/tags" Target="../tags/tag44.xml"/><Relationship Id="rId16" Type="http://schemas.microsoft.com/office/2007/relationships/hdphoto" Target="../media/hdphoto23.wdp"/><Relationship Id="rId1" Type="http://schemas.openxmlformats.org/officeDocument/2006/relationships/themeOverride" Target="../theme/themeOverride9.xml"/><Relationship Id="rId6" Type="http://schemas.openxmlformats.org/officeDocument/2006/relationships/slideLayout" Target="../slideLayouts/slideLayout6.xml"/><Relationship Id="rId11" Type="http://schemas.openxmlformats.org/officeDocument/2006/relationships/image" Target="../media/image55.png"/><Relationship Id="rId5" Type="http://schemas.openxmlformats.org/officeDocument/2006/relationships/tags" Target="../tags/tag47.xml"/><Relationship Id="rId15" Type="http://schemas.openxmlformats.org/officeDocument/2006/relationships/image" Target="../media/image56.png"/><Relationship Id="rId10" Type="http://schemas.openxmlformats.org/officeDocument/2006/relationships/image" Target="../media/image14.png"/><Relationship Id="rId4" Type="http://schemas.openxmlformats.org/officeDocument/2006/relationships/tags" Target="../tags/tag46.xml"/><Relationship Id="rId9" Type="http://schemas.openxmlformats.org/officeDocument/2006/relationships/image" Target="../media/image18.png"/><Relationship Id="rId1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9.png"/><Relationship Id="rId18" Type="http://schemas.openxmlformats.org/officeDocument/2006/relationships/image" Target="../media/image18.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notesSlide" Target="../notesSlides/notesSlide10.xml"/><Relationship Id="rId17" Type="http://schemas.openxmlformats.org/officeDocument/2006/relationships/image" Target="../media/image17.png"/><Relationship Id="rId2" Type="http://schemas.openxmlformats.org/officeDocument/2006/relationships/tags" Target="../tags/tag48.xml"/><Relationship Id="rId16" Type="http://schemas.openxmlformats.org/officeDocument/2006/relationships/image" Target="../media/image16.png"/><Relationship Id="rId1" Type="http://schemas.openxmlformats.org/officeDocument/2006/relationships/themeOverride" Target="../theme/themeOverride10.xml"/><Relationship Id="rId6" Type="http://schemas.openxmlformats.org/officeDocument/2006/relationships/tags" Target="../tags/tag52.xml"/><Relationship Id="rId11" Type="http://schemas.openxmlformats.org/officeDocument/2006/relationships/slideLayout" Target="../slideLayouts/slideLayout1.xml"/><Relationship Id="rId5" Type="http://schemas.openxmlformats.org/officeDocument/2006/relationships/tags" Target="../tags/tag51.xml"/><Relationship Id="rId15" Type="http://schemas.openxmlformats.org/officeDocument/2006/relationships/image" Target="../media/image15.png"/><Relationship Id="rId10" Type="http://schemas.openxmlformats.org/officeDocument/2006/relationships/tags" Target="../tags/tag56.xml"/><Relationship Id="rId19" Type="http://schemas.openxmlformats.org/officeDocument/2006/relationships/image" Target="../media/image19.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microsoft.com/office/2007/relationships/hdphoto" Target="../media/hdphoto2.wdp"/><Relationship Id="rId39" Type="http://schemas.microsoft.com/office/2007/relationships/hdphoto" Target="../media/hdphoto8.wdp"/><Relationship Id="rId21" Type="http://schemas.openxmlformats.org/officeDocument/2006/relationships/image" Target="../media/image19.png"/><Relationship Id="rId34" Type="http://schemas.microsoft.com/office/2007/relationships/hdphoto" Target="../media/hdphoto6.wdp"/><Relationship Id="rId42" Type="http://schemas.openxmlformats.org/officeDocument/2006/relationships/image" Target="../media/image32.png"/><Relationship Id="rId47" Type="http://schemas.microsoft.com/office/2007/relationships/hdphoto" Target="../media/hdphoto11.wdp"/><Relationship Id="rId7" Type="http://schemas.openxmlformats.org/officeDocument/2006/relationships/tags" Target="../tags/tag16.xml"/><Relationship Id="rId2" Type="http://schemas.openxmlformats.org/officeDocument/2006/relationships/tags" Target="../tags/tag11.xml"/><Relationship Id="rId16" Type="http://schemas.openxmlformats.org/officeDocument/2006/relationships/image" Target="../media/image14.png"/><Relationship Id="rId29" Type="http://schemas.openxmlformats.org/officeDocument/2006/relationships/image" Target="../media/image24.png"/><Relationship Id="rId11" Type="http://schemas.openxmlformats.org/officeDocument/2006/relationships/image" Target="../media/image9.png"/><Relationship Id="rId24" Type="http://schemas.microsoft.com/office/2007/relationships/hdphoto" Target="../media/hdphoto1.wdp"/><Relationship Id="rId32" Type="http://schemas.microsoft.com/office/2007/relationships/hdphoto" Target="../media/hdphoto5.wdp"/><Relationship Id="rId37" Type="http://schemas.microsoft.com/office/2007/relationships/hdphoto" Target="../media/hdphoto7.wdp"/><Relationship Id="rId40" Type="http://schemas.openxmlformats.org/officeDocument/2006/relationships/image" Target="../media/image30.png"/><Relationship Id="rId45" Type="http://schemas.microsoft.com/office/2007/relationships/hdphoto" Target="../media/hdphoto10.wdp"/><Relationship Id="rId5" Type="http://schemas.openxmlformats.org/officeDocument/2006/relationships/tags" Target="../tags/tag14.xml"/><Relationship Id="rId15" Type="http://schemas.openxmlformats.org/officeDocument/2006/relationships/image" Target="../media/image13.png"/><Relationship Id="rId23" Type="http://schemas.openxmlformats.org/officeDocument/2006/relationships/image" Target="../media/image21.png"/><Relationship Id="rId28" Type="http://schemas.microsoft.com/office/2007/relationships/hdphoto" Target="../media/hdphoto3.wdp"/><Relationship Id="rId36" Type="http://schemas.openxmlformats.org/officeDocument/2006/relationships/image" Target="../media/image28.png"/><Relationship Id="rId49" Type="http://schemas.microsoft.com/office/2007/relationships/hdphoto" Target="../media/hdphoto12.wdp"/><Relationship Id="rId10" Type="http://schemas.openxmlformats.org/officeDocument/2006/relationships/notesSlide" Target="../notesSlides/notesSlide2.xml"/><Relationship Id="rId19" Type="http://schemas.openxmlformats.org/officeDocument/2006/relationships/image" Target="../media/image17.png"/><Relationship Id="rId31" Type="http://schemas.openxmlformats.org/officeDocument/2006/relationships/image" Target="../media/image25.png"/><Relationship Id="rId44" Type="http://schemas.openxmlformats.org/officeDocument/2006/relationships/image" Target="../media/image33.png"/><Relationship Id="rId4" Type="http://schemas.openxmlformats.org/officeDocument/2006/relationships/tags" Target="../tags/tag13.xml"/><Relationship Id="rId9" Type="http://schemas.openxmlformats.org/officeDocument/2006/relationships/slideLayout" Target="../slideLayouts/slideLayout1.xml"/><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3.png"/><Relationship Id="rId30" Type="http://schemas.microsoft.com/office/2007/relationships/hdphoto" Target="../media/hdphoto4.wdp"/><Relationship Id="rId35" Type="http://schemas.openxmlformats.org/officeDocument/2006/relationships/image" Target="../media/image27.png"/><Relationship Id="rId43" Type="http://schemas.microsoft.com/office/2007/relationships/hdphoto" Target="../media/hdphoto9.wdp"/><Relationship Id="rId48" Type="http://schemas.openxmlformats.org/officeDocument/2006/relationships/image" Target="../media/image35.png"/><Relationship Id="rId8" Type="http://schemas.openxmlformats.org/officeDocument/2006/relationships/tags" Target="../tags/tag17.xml"/><Relationship Id="rId3" Type="http://schemas.openxmlformats.org/officeDocument/2006/relationships/tags" Target="../tags/tag12.xml"/><Relationship Id="rId12" Type="http://schemas.openxmlformats.org/officeDocument/2006/relationships/image" Target="../media/image10.jfif"/><Relationship Id="rId17" Type="http://schemas.openxmlformats.org/officeDocument/2006/relationships/image" Target="../media/image15.png"/><Relationship Id="rId25" Type="http://schemas.openxmlformats.org/officeDocument/2006/relationships/image" Target="../media/image22.png"/><Relationship Id="rId33" Type="http://schemas.openxmlformats.org/officeDocument/2006/relationships/image" Target="../media/image26.png"/><Relationship Id="rId38" Type="http://schemas.openxmlformats.org/officeDocument/2006/relationships/image" Target="../media/image29.png"/><Relationship Id="rId46" Type="http://schemas.openxmlformats.org/officeDocument/2006/relationships/image" Target="../media/image34.png"/><Relationship Id="rId20" Type="http://schemas.openxmlformats.org/officeDocument/2006/relationships/image" Target="../media/image18.png"/><Relationship Id="rId41" Type="http://schemas.openxmlformats.org/officeDocument/2006/relationships/image" Target="../media/image31.png"/><Relationship Id="rId1" Type="http://schemas.openxmlformats.org/officeDocument/2006/relationships/themeOverride" Target="../theme/themeOverride2.xml"/><Relationship Id="rId6" Type="http://schemas.openxmlformats.org/officeDocument/2006/relationships/tags" Target="../tags/tag1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tags" Target="../tags/tag19.xml"/><Relationship Id="rId7" Type="http://schemas.openxmlformats.org/officeDocument/2006/relationships/notesSlide" Target="../notesSlides/notesSlide3.xml"/><Relationship Id="rId12" Type="http://schemas.openxmlformats.org/officeDocument/2006/relationships/image" Target="../media/image38.png"/><Relationship Id="rId2" Type="http://schemas.openxmlformats.org/officeDocument/2006/relationships/tags" Target="../tags/tag18.xml"/><Relationship Id="rId16" Type="http://schemas.openxmlformats.org/officeDocument/2006/relationships/image" Target="../media/image19.png"/><Relationship Id="rId1" Type="http://schemas.openxmlformats.org/officeDocument/2006/relationships/themeOverride" Target="../theme/themeOverride3.xml"/><Relationship Id="rId6" Type="http://schemas.openxmlformats.org/officeDocument/2006/relationships/slideLayout" Target="../slideLayouts/slideLayout6.xml"/><Relationship Id="rId11" Type="http://schemas.openxmlformats.org/officeDocument/2006/relationships/image" Target="../media/image37.png"/><Relationship Id="rId5" Type="http://schemas.openxmlformats.org/officeDocument/2006/relationships/tags" Target="../tags/tag21.xml"/><Relationship Id="rId1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tags" Target="../tags/tag20.xml"/><Relationship Id="rId9" Type="http://schemas.openxmlformats.org/officeDocument/2006/relationships/image" Target="../media/image14.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6.xml"/><Relationship Id="rId7" Type="http://schemas.openxmlformats.org/officeDocument/2006/relationships/image" Target="../media/image40.png"/><Relationship Id="rId2" Type="http://schemas.openxmlformats.org/officeDocument/2006/relationships/tags" Target="../tags/tag22.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image" Target="../media/image35.png"/><Relationship Id="rId26" Type="http://schemas.microsoft.com/office/2007/relationships/hdphoto" Target="../media/hdphoto16.wdp"/><Relationship Id="rId3" Type="http://schemas.openxmlformats.org/officeDocument/2006/relationships/tags" Target="../tags/tag24.xml"/><Relationship Id="rId21" Type="http://schemas.openxmlformats.org/officeDocument/2006/relationships/image" Target="../media/image41.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notesSlide" Target="../notesSlides/notesSlide5.xml"/><Relationship Id="rId25" Type="http://schemas.openxmlformats.org/officeDocument/2006/relationships/image" Target="../media/image43.png"/><Relationship Id="rId2" Type="http://schemas.openxmlformats.org/officeDocument/2006/relationships/tags" Target="../tags/tag23.xml"/><Relationship Id="rId16" Type="http://schemas.openxmlformats.org/officeDocument/2006/relationships/slideLayout" Target="../slideLayouts/slideLayout6.xml"/><Relationship Id="rId20" Type="http://schemas.openxmlformats.org/officeDocument/2006/relationships/image" Target="../media/image14.png"/><Relationship Id="rId1" Type="http://schemas.openxmlformats.org/officeDocument/2006/relationships/themeOverride" Target="../theme/themeOverride5.xml"/><Relationship Id="rId6" Type="http://schemas.openxmlformats.org/officeDocument/2006/relationships/tags" Target="../tags/tag27.xml"/><Relationship Id="rId11" Type="http://schemas.openxmlformats.org/officeDocument/2006/relationships/tags" Target="../tags/tag32.xml"/><Relationship Id="rId24" Type="http://schemas.microsoft.com/office/2007/relationships/hdphoto" Target="../media/hdphoto15.wdp"/><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image" Target="../media/image42.png"/><Relationship Id="rId10" Type="http://schemas.openxmlformats.org/officeDocument/2006/relationships/tags" Target="../tags/tag31.xml"/><Relationship Id="rId19" Type="http://schemas.microsoft.com/office/2007/relationships/hdphoto" Target="../media/hdphoto12.wdp"/><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microsoft.com/office/2007/relationships/hdphoto" Target="../media/hdphoto14.wdp"/></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6.xml"/><Relationship Id="rId7" Type="http://schemas.openxmlformats.org/officeDocument/2006/relationships/image" Target="../media/image44.png"/><Relationship Id="rId12" Type="http://schemas.openxmlformats.org/officeDocument/2006/relationships/image" Target="../media/image7.png"/><Relationship Id="rId2" Type="http://schemas.openxmlformats.org/officeDocument/2006/relationships/tags" Target="../tags/tag37.xml"/><Relationship Id="rId1" Type="http://schemas.openxmlformats.org/officeDocument/2006/relationships/themeOverride" Target="../theme/themeOverride6.xml"/><Relationship Id="rId6" Type="http://schemas.openxmlformats.org/officeDocument/2006/relationships/image" Target="../media/image14.png"/><Relationship Id="rId11" Type="http://schemas.microsoft.com/office/2007/relationships/hdphoto" Target="../media/hdphoto17.wdp"/><Relationship Id="rId5" Type="http://schemas.openxmlformats.org/officeDocument/2006/relationships/image" Target="../media/image39.png"/><Relationship Id="rId10" Type="http://schemas.openxmlformats.org/officeDocument/2006/relationships/image" Target="../media/image46.png"/><Relationship Id="rId4" Type="http://schemas.openxmlformats.org/officeDocument/2006/relationships/notesSlide" Target="../notesSlides/notesSlide6.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notesSlide" Target="../notesSlides/notesSlide7.xml"/><Relationship Id="rId7" Type="http://schemas.openxmlformats.org/officeDocument/2006/relationships/image" Target="../media/image48.png"/><Relationship Id="rId12" Type="http://schemas.microsoft.com/office/2007/relationships/hdphoto" Target="../media/hdphoto21.wdp"/><Relationship Id="rId2" Type="http://schemas.openxmlformats.org/officeDocument/2006/relationships/slideLayout" Target="../slideLayouts/slideLayout6.xml"/><Relationship Id="rId1" Type="http://schemas.openxmlformats.org/officeDocument/2006/relationships/themeOverride" Target="../theme/themeOverride7.xml"/><Relationship Id="rId6" Type="http://schemas.microsoft.com/office/2007/relationships/hdphoto" Target="../media/hdphoto18.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20.wdp"/><Relationship Id="rId4" Type="http://schemas.openxmlformats.org/officeDocument/2006/relationships/image" Target="../media/image14.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36.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8.png"/><Relationship Id="rId2" Type="http://schemas.openxmlformats.org/officeDocument/2006/relationships/tags" Target="../tags/tag38.xml"/><Relationship Id="rId16" Type="http://schemas.openxmlformats.org/officeDocument/2006/relationships/image" Target="../media/image7.png"/><Relationship Id="rId1" Type="http://schemas.openxmlformats.org/officeDocument/2006/relationships/themeOverride" Target="../theme/themeOverride8.xml"/><Relationship Id="rId6" Type="http://schemas.openxmlformats.org/officeDocument/2006/relationships/tags" Target="../tags/tag42.xml"/><Relationship Id="rId11" Type="http://schemas.openxmlformats.org/officeDocument/2006/relationships/image" Target="../media/image14.png"/><Relationship Id="rId5" Type="http://schemas.openxmlformats.org/officeDocument/2006/relationships/tags" Target="../tags/tag41.xml"/><Relationship Id="rId15" Type="http://schemas.microsoft.com/office/2007/relationships/hdphoto" Target="../media/hdphoto22.wdp"/><Relationship Id="rId10" Type="http://schemas.openxmlformats.org/officeDocument/2006/relationships/image" Target="../media/image53.jpg"/><Relationship Id="rId4" Type="http://schemas.openxmlformats.org/officeDocument/2006/relationships/tags" Target="../tags/tag40.xml"/><Relationship Id="rId9" Type="http://schemas.openxmlformats.org/officeDocument/2006/relationships/notesSlide" Target="../notesSlides/notesSlide8.xml"/><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A6F1A7-1CD4-4F0C-8456-BC520AB9A050}"/>
              </a:ext>
            </a:extLst>
          </p:cNvPr>
          <p:cNvPicPr>
            <a:picLocks noChangeAspect="1"/>
          </p:cNvPicPr>
          <p:nvPr/>
        </p:nvPicPr>
        <p:blipFill>
          <a:blip r:embed="rId11"/>
          <a:stretch>
            <a:fillRect/>
          </a:stretch>
        </p:blipFill>
        <p:spPr>
          <a:xfrm>
            <a:off x="0" y="0"/>
            <a:ext cx="9144000" cy="5143500"/>
          </a:xfrm>
          <a:prstGeom prst="rect">
            <a:avLst/>
          </a:prstGeom>
        </p:spPr>
      </p:pic>
      <p:pic>
        <p:nvPicPr>
          <p:cNvPr id="8" name="Picture 7" descr="A picture containing text, fabric&#10;&#10;Description automatically generated">
            <a:extLst>
              <a:ext uri="{FF2B5EF4-FFF2-40B4-BE49-F238E27FC236}">
                <a16:creationId xmlns:a16="http://schemas.microsoft.com/office/drawing/2014/main" id="{65B8CE6D-48A7-4D26-81C2-58AD76C92C0E}"/>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48584" y="765245"/>
            <a:ext cx="8830502" cy="4330281"/>
          </a:xfrm>
          <a:prstGeom prst="rect">
            <a:avLst/>
          </a:prstGeom>
        </p:spPr>
      </p:pic>
      <p:grpSp>
        <p:nvGrpSpPr>
          <p:cNvPr id="79" name="组合 10">
            <a:extLst>
              <a:ext uri="{FF2B5EF4-FFF2-40B4-BE49-F238E27FC236}">
                <a16:creationId xmlns:a16="http://schemas.microsoft.com/office/drawing/2014/main" id="{A2B2D7E3-0C5F-4266-A86D-6F00B2012318}"/>
              </a:ext>
            </a:extLst>
          </p:cNvPr>
          <p:cNvGrpSpPr/>
          <p:nvPr/>
        </p:nvGrpSpPr>
        <p:grpSpPr>
          <a:xfrm flipV="1">
            <a:off x="-94218" y="3486224"/>
            <a:ext cx="9817233" cy="2133916"/>
            <a:chOff x="-1624573" y="-1185864"/>
            <a:chExt cx="15732064" cy="3115323"/>
          </a:xfrm>
        </p:grpSpPr>
        <p:pic>
          <p:nvPicPr>
            <p:cNvPr id="80" name="图片 7">
              <a:extLst>
                <a:ext uri="{FF2B5EF4-FFF2-40B4-BE49-F238E27FC236}">
                  <a16:creationId xmlns:a16="http://schemas.microsoft.com/office/drawing/2014/main" id="{CA313304-609A-4638-87AB-4247CEBA8D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81" name="图片 8">
              <a:extLst>
                <a:ext uri="{FF2B5EF4-FFF2-40B4-BE49-F238E27FC236}">
                  <a16:creationId xmlns:a16="http://schemas.microsoft.com/office/drawing/2014/main" id="{A7759A4A-3D5A-42EC-BFD2-C8A05F27F19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82" name="图片 9">
              <a:extLst>
                <a:ext uri="{FF2B5EF4-FFF2-40B4-BE49-F238E27FC236}">
                  <a16:creationId xmlns:a16="http://schemas.microsoft.com/office/drawing/2014/main" id="{D8BC52F4-6889-40AE-9509-278F332D385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60" name="组合 10">
            <a:extLst>
              <a:ext uri="{FF2B5EF4-FFF2-40B4-BE49-F238E27FC236}">
                <a16:creationId xmlns:a16="http://schemas.microsoft.com/office/drawing/2014/main" id="{F4F9E92E-9132-487A-9EF5-8C00E3BC78D2}"/>
              </a:ext>
            </a:extLst>
          </p:cNvPr>
          <p:cNvGrpSpPr/>
          <p:nvPr/>
        </p:nvGrpSpPr>
        <p:grpSpPr>
          <a:xfrm flipV="1">
            <a:off x="-284748" y="-239659"/>
            <a:ext cx="9817233" cy="2704380"/>
            <a:chOff x="-1624573" y="-1185864"/>
            <a:chExt cx="15732064" cy="3115323"/>
          </a:xfrm>
        </p:grpSpPr>
        <p:pic>
          <p:nvPicPr>
            <p:cNvPr id="61" name="图片 7">
              <a:extLst>
                <a:ext uri="{FF2B5EF4-FFF2-40B4-BE49-F238E27FC236}">
                  <a16:creationId xmlns:a16="http://schemas.microsoft.com/office/drawing/2014/main" id="{32962100-F852-4CC9-AD5D-F5F07074132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62" name="图片 8">
              <a:extLst>
                <a:ext uri="{FF2B5EF4-FFF2-40B4-BE49-F238E27FC236}">
                  <a16:creationId xmlns:a16="http://schemas.microsoft.com/office/drawing/2014/main" id="{9475CBC0-61F6-4CBA-85B3-197670DBF8CA}"/>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3" name="图片 9">
              <a:extLst>
                <a:ext uri="{FF2B5EF4-FFF2-40B4-BE49-F238E27FC236}">
                  <a16:creationId xmlns:a16="http://schemas.microsoft.com/office/drawing/2014/main" id="{DE9E93A3-2C48-4181-ADF7-1518107518D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7" name="图片 6">
            <a:extLst>
              <a:ext uri="{FF2B5EF4-FFF2-40B4-BE49-F238E27FC236}">
                <a16:creationId xmlns:a16="http://schemas.microsoft.com/office/drawing/2014/main" id="{A8F922C4-E176-47E9-B6CE-DBD706CC70F4}"/>
              </a:ext>
            </a:extLst>
          </p:cNvPr>
          <p:cNvPicPr>
            <a:picLocks noChangeAspect="1"/>
          </p:cNvPicPr>
          <p:nvPr/>
        </p:nvPicPr>
        <p:blipFill rotWithShape="1">
          <a:blip r:embed="rId16">
            <a:extLst>
              <a:ext uri="{28A0092B-C50C-407E-A947-70E740481C1C}">
                <a14:useLocalDpi xmlns:a14="http://schemas.microsoft.com/office/drawing/2010/main" val="0"/>
              </a:ext>
            </a:extLst>
          </a:blip>
          <a:srcRect l="24516" t="31753" b="18491"/>
          <a:stretch/>
        </p:blipFill>
        <p:spPr>
          <a:xfrm>
            <a:off x="6452863" y="4210234"/>
            <a:ext cx="2739721" cy="920966"/>
          </a:xfrm>
          <a:prstGeom prst="rect">
            <a:avLst/>
          </a:prstGeom>
        </p:spPr>
      </p:pic>
      <p:pic>
        <p:nvPicPr>
          <p:cNvPr id="9" name="图片 8">
            <a:extLst>
              <a:ext uri="{FF2B5EF4-FFF2-40B4-BE49-F238E27FC236}">
                <a16:creationId xmlns:a16="http://schemas.microsoft.com/office/drawing/2014/main" id="{7AE93E68-17F9-47A1-8D50-9B507729EE0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545" t="15822" r="52993"/>
          <a:stretch/>
        </p:blipFill>
        <p:spPr>
          <a:xfrm flipV="1">
            <a:off x="8636785" y="83826"/>
            <a:ext cx="507215" cy="2143169"/>
          </a:xfrm>
          <a:prstGeom prst="rect">
            <a:avLst/>
          </a:prstGeom>
        </p:spPr>
      </p:pic>
      <p:pic>
        <p:nvPicPr>
          <p:cNvPr id="20" name="图片 19">
            <a:extLst>
              <a:ext uri="{FF2B5EF4-FFF2-40B4-BE49-F238E27FC236}">
                <a16:creationId xmlns:a16="http://schemas.microsoft.com/office/drawing/2014/main" id="{1C9AFD97-9AD6-4820-BDD7-2135452CDAC6}"/>
              </a:ext>
            </a:extLst>
          </p:cNvPr>
          <p:cNvPicPr>
            <a:picLocks noChangeAspect="1"/>
          </p:cNvPicPr>
          <p:nvPr/>
        </p:nvPicPr>
        <p:blipFill rotWithShape="1">
          <a:blip r:embed="rId16">
            <a:extLst>
              <a:ext uri="{28A0092B-C50C-407E-A947-70E740481C1C}">
                <a14:useLocalDpi xmlns:a14="http://schemas.microsoft.com/office/drawing/2010/main" val="0"/>
              </a:ext>
            </a:extLst>
          </a:blip>
          <a:srcRect l="24516" t="31753" b="18491"/>
          <a:stretch/>
        </p:blipFill>
        <p:spPr>
          <a:xfrm flipH="1">
            <a:off x="56607" y="4427778"/>
            <a:ext cx="3675679" cy="734693"/>
          </a:xfrm>
          <a:prstGeom prst="rect">
            <a:avLst/>
          </a:prstGeom>
        </p:spPr>
      </p:pic>
      <p:pic>
        <p:nvPicPr>
          <p:cNvPr id="26" name="图片 25">
            <a:extLst>
              <a:ext uri="{FF2B5EF4-FFF2-40B4-BE49-F238E27FC236}">
                <a16:creationId xmlns:a16="http://schemas.microsoft.com/office/drawing/2014/main" id="{2CBEECEA-0825-49FB-BD6D-28CAEA021D7B}"/>
              </a:ext>
            </a:extLst>
          </p:cNvPr>
          <p:cNvPicPr>
            <a:picLocks noChangeAspect="1"/>
          </p:cNvPicPr>
          <p:nvPr/>
        </p:nvPicPr>
        <p:blipFill rotWithShape="1">
          <a:blip r:embed="rId18">
            <a:extLst>
              <a:ext uri="{28A0092B-C50C-407E-A947-70E740481C1C}">
                <a14:useLocalDpi xmlns:a14="http://schemas.microsoft.com/office/drawing/2010/main" val="0"/>
              </a:ext>
            </a:extLst>
          </a:blip>
          <a:srcRect l="30455" t="6818" r="41490" b="34390"/>
          <a:stretch/>
        </p:blipFill>
        <p:spPr>
          <a:xfrm>
            <a:off x="-58868" y="2141698"/>
            <a:ext cx="1016000" cy="3023859"/>
          </a:xfrm>
          <a:prstGeom prst="rect">
            <a:avLst/>
          </a:prstGeom>
        </p:spPr>
      </p:pic>
      <p:pic>
        <p:nvPicPr>
          <p:cNvPr id="27" name="图片 26">
            <a:extLst>
              <a:ext uri="{FF2B5EF4-FFF2-40B4-BE49-F238E27FC236}">
                <a16:creationId xmlns:a16="http://schemas.microsoft.com/office/drawing/2014/main" id="{3139EFD1-D5F5-4097-8E4A-9A33B5C8B875}"/>
              </a:ext>
            </a:extLst>
          </p:cNvPr>
          <p:cNvPicPr>
            <a:picLocks noChangeAspect="1"/>
          </p:cNvPicPr>
          <p:nvPr/>
        </p:nvPicPr>
        <p:blipFill rotWithShape="1">
          <a:blip r:embed="rId18">
            <a:extLst>
              <a:ext uri="{28A0092B-C50C-407E-A947-70E740481C1C}">
                <a14:useLocalDpi xmlns:a14="http://schemas.microsoft.com/office/drawing/2010/main" val="0"/>
              </a:ext>
            </a:extLst>
          </a:blip>
          <a:srcRect l="30455" t="6818" r="41490" b="34390"/>
          <a:stretch/>
        </p:blipFill>
        <p:spPr>
          <a:xfrm flipH="1">
            <a:off x="8156903" y="1977981"/>
            <a:ext cx="1016000" cy="3023859"/>
          </a:xfrm>
          <a:prstGeom prst="rect">
            <a:avLst/>
          </a:prstGeom>
        </p:spPr>
      </p:pic>
      <p:pic>
        <p:nvPicPr>
          <p:cNvPr id="29" name="图片 28">
            <a:extLst>
              <a:ext uri="{FF2B5EF4-FFF2-40B4-BE49-F238E27FC236}">
                <a16:creationId xmlns:a16="http://schemas.microsoft.com/office/drawing/2014/main" id="{3E2A0C7C-542E-443D-8CEE-5A4A6FF78D6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545" t="15822" r="52993"/>
          <a:stretch/>
        </p:blipFill>
        <p:spPr>
          <a:xfrm flipH="1" flipV="1">
            <a:off x="-9719" y="71231"/>
            <a:ext cx="507215" cy="2143169"/>
          </a:xfrm>
          <a:prstGeom prst="rect">
            <a:avLst/>
          </a:prstGeom>
        </p:spPr>
      </p:pic>
      <p:pic>
        <p:nvPicPr>
          <p:cNvPr id="30" name="图片 29">
            <a:extLst>
              <a:ext uri="{FF2B5EF4-FFF2-40B4-BE49-F238E27FC236}">
                <a16:creationId xmlns:a16="http://schemas.microsoft.com/office/drawing/2014/main" id="{F75D46C6-4EBB-48E7-A019-BB33A3B31E4A}"/>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17465045">
            <a:off x="578057" y="285176"/>
            <a:ext cx="342218" cy="529621"/>
          </a:xfrm>
          <a:prstGeom prst="rect">
            <a:avLst/>
          </a:prstGeom>
        </p:spPr>
      </p:pic>
      <p:pic>
        <p:nvPicPr>
          <p:cNvPr id="31" name="图片 30">
            <a:extLst>
              <a:ext uri="{FF2B5EF4-FFF2-40B4-BE49-F238E27FC236}">
                <a16:creationId xmlns:a16="http://schemas.microsoft.com/office/drawing/2014/main" id="{D9C7C9CB-8830-49C0-9D97-42273667D53A}"/>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17465045">
            <a:off x="2076936" y="1110484"/>
            <a:ext cx="209640" cy="324442"/>
          </a:xfrm>
          <a:prstGeom prst="rect">
            <a:avLst/>
          </a:prstGeom>
        </p:spPr>
      </p:pic>
      <p:pic>
        <p:nvPicPr>
          <p:cNvPr id="32" name="图片 31">
            <a:extLst>
              <a:ext uri="{FF2B5EF4-FFF2-40B4-BE49-F238E27FC236}">
                <a16:creationId xmlns:a16="http://schemas.microsoft.com/office/drawing/2014/main" id="{6E777A0F-34F7-4213-BD9B-5FFE999761D3}"/>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17465045">
            <a:off x="1540004" y="1702830"/>
            <a:ext cx="246600" cy="381641"/>
          </a:xfrm>
          <a:prstGeom prst="rect">
            <a:avLst/>
          </a:prstGeom>
        </p:spPr>
      </p:pic>
      <p:pic>
        <p:nvPicPr>
          <p:cNvPr id="33" name="图片 32">
            <a:extLst>
              <a:ext uri="{FF2B5EF4-FFF2-40B4-BE49-F238E27FC236}">
                <a16:creationId xmlns:a16="http://schemas.microsoft.com/office/drawing/2014/main" id="{BF4ECA56-3F68-4180-960F-5B402FF898E9}"/>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482674">
            <a:off x="7937698" y="287089"/>
            <a:ext cx="296997" cy="459636"/>
          </a:xfrm>
          <a:prstGeom prst="rect">
            <a:avLst/>
          </a:prstGeom>
        </p:spPr>
      </p:pic>
      <p:pic>
        <p:nvPicPr>
          <p:cNvPr id="34" name="图片 33">
            <a:extLst>
              <a:ext uri="{FF2B5EF4-FFF2-40B4-BE49-F238E27FC236}">
                <a16:creationId xmlns:a16="http://schemas.microsoft.com/office/drawing/2014/main" id="{748873EA-A50E-491D-AB0A-38AFB0C1228F}"/>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482674">
            <a:off x="7537256" y="1990703"/>
            <a:ext cx="238181" cy="368612"/>
          </a:xfrm>
          <a:prstGeom prst="rect">
            <a:avLst/>
          </a:prstGeom>
        </p:spPr>
      </p:pic>
      <p:pic>
        <p:nvPicPr>
          <p:cNvPr id="35" name="图片 34">
            <a:extLst>
              <a:ext uri="{FF2B5EF4-FFF2-40B4-BE49-F238E27FC236}">
                <a16:creationId xmlns:a16="http://schemas.microsoft.com/office/drawing/2014/main" id="{55AEB6BE-A0BC-4D0E-A289-A251002A4D4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0359" t="38118" r="65533" b="49416"/>
          <a:stretch/>
        </p:blipFill>
        <p:spPr>
          <a:xfrm rot="482674">
            <a:off x="6026807" y="3210338"/>
            <a:ext cx="147039" cy="227559"/>
          </a:xfrm>
          <a:prstGeom prst="rect">
            <a:avLst/>
          </a:prstGeom>
        </p:spPr>
      </p:pic>
      <p:pic>
        <p:nvPicPr>
          <p:cNvPr id="37" name="图片 36">
            <a:extLst>
              <a:ext uri="{FF2B5EF4-FFF2-40B4-BE49-F238E27FC236}">
                <a16:creationId xmlns:a16="http://schemas.microsoft.com/office/drawing/2014/main" id="{5A244F0B-F530-4CBD-8B47-7F92D495E38F}"/>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482674">
            <a:off x="2780305" y="2845619"/>
            <a:ext cx="238181" cy="368612"/>
          </a:xfrm>
          <a:prstGeom prst="rect">
            <a:avLst/>
          </a:prstGeom>
        </p:spPr>
      </p:pic>
      <p:pic>
        <p:nvPicPr>
          <p:cNvPr id="38" name="图片 37">
            <a:extLst>
              <a:ext uri="{FF2B5EF4-FFF2-40B4-BE49-F238E27FC236}">
                <a16:creationId xmlns:a16="http://schemas.microsoft.com/office/drawing/2014/main" id="{492F6133-A22B-48DA-8631-33074AE7926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0359" t="38118" r="65533" b="49416"/>
          <a:stretch/>
        </p:blipFill>
        <p:spPr>
          <a:xfrm rot="482674">
            <a:off x="6170785" y="992889"/>
            <a:ext cx="138295" cy="214027"/>
          </a:xfrm>
          <a:prstGeom prst="rect">
            <a:avLst/>
          </a:prstGeom>
        </p:spPr>
      </p:pic>
      <p:pic>
        <p:nvPicPr>
          <p:cNvPr id="45" name="PA_图片 44">
            <a:extLst>
              <a:ext uri="{FF2B5EF4-FFF2-40B4-BE49-F238E27FC236}">
                <a16:creationId xmlns:a16="http://schemas.microsoft.com/office/drawing/2014/main" id="{1A9C53FA-D7A5-4389-B8A2-08D309FCADE6}"/>
              </a:ext>
            </a:extLst>
          </p:cNvPr>
          <p:cNvPicPr>
            <a:picLocks noChangeAspect="1"/>
          </p:cNvPicPr>
          <p:nvPr>
            <p:custDataLst>
              <p:tags r:id="rId2"/>
            </p:custDataLst>
          </p:nvPr>
        </p:nvPicPr>
        <p:blipFill rotWithShape="1">
          <a:blip r:embed="rId20" cstate="print">
            <a:extLst>
              <a:ext uri="{28A0092B-C50C-407E-A947-70E740481C1C}">
                <a14:useLocalDpi xmlns:a14="http://schemas.microsoft.com/office/drawing/2010/main" val="0"/>
              </a:ext>
            </a:extLst>
          </a:blip>
          <a:srcRect l="73868" t="49421" r="8815" b="27913"/>
          <a:stretch/>
        </p:blipFill>
        <p:spPr>
          <a:xfrm rot="1611036">
            <a:off x="1165423" y="300207"/>
            <a:ext cx="602453" cy="704635"/>
          </a:xfrm>
          <a:prstGeom prst="rect">
            <a:avLst/>
          </a:prstGeom>
        </p:spPr>
      </p:pic>
      <p:pic>
        <p:nvPicPr>
          <p:cNvPr id="46" name="PA_图片 45">
            <a:extLst>
              <a:ext uri="{FF2B5EF4-FFF2-40B4-BE49-F238E27FC236}">
                <a16:creationId xmlns:a16="http://schemas.microsoft.com/office/drawing/2014/main" id="{15A760AE-7D80-4275-A4A8-D85C79BBBFE6}"/>
              </a:ext>
            </a:extLst>
          </p:cNvPr>
          <p:cNvPicPr>
            <a:picLocks noChangeAspect="1"/>
          </p:cNvPicPr>
          <p:nvPr>
            <p:custDataLst>
              <p:tags r:id="rId3"/>
            </p:custDataLst>
          </p:nvPr>
        </p:nvPicPr>
        <p:blipFill rotWithShape="1">
          <a:blip r:embed="rId20" cstate="print">
            <a:extLst>
              <a:ext uri="{28A0092B-C50C-407E-A947-70E740481C1C}">
                <a14:useLocalDpi xmlns:a14="http://schemas.microsoft.com/office/drawing/2010/main" val="0"/>
              </a:ext>
            </a:extLst>
          </a:blip>
          <a:srcRect l="13011" t="36414" r="69672" b="40920"/>
          <a:stretch/>
        </p:blipFill>
        <p:spPr>
          <a:xfrm>
            <a:off x="7093817" y="2190938"/>
            <a:ext cx="602453" cy="704635"/>
          </a:xfrm>
          <a:prstGeom prst="rect">
            <a:avLst/>
          </a:prstGeom>
        </p:spPr>
      </p:pic>
      <p:sp>
        <p:nvSpPr>
          <p:cNvPr id="10" name="矩形 9">
            <a:extLst>
              <a:ext uri="{FF2B5EF4-FFF2-40B4-BE49-F238E27FC236}">
                <a16:creationId xmlns:a16="http://schemas.microsoft.com/office/drawing/2014/main" id="{05A015BE-B05F-4F67-8865-D0CF5AA873AF}"/>
              </a:ext>
            </a:extLst>
          </p:cNvPr>
          <p:cNvSpPr/>
          <p:nvPr/>
        </p:nvSpPr>
        <p:spPr>
          <a:xfrm>
            <a:off x="1712130" y="596913"/>
            <a:ext cx="5823478" cy="2246518"/>
          </a:xfrm>
          <a:custGeom>
            <a:avLst/>
            <a:gdLst>
              <a:gd name="connsiteX0" fmla="*/ 0 w 1822015"/>
              <a:gd name="connsiteY0" fmla="*/ 0 h 2367483"/>
              <a:gd name="connsiteX1" fmla="*/ 1822015 w 1822015"/>
              <a:gd name="connsiteY1" fmla="*/ 0 h 2367483"/>
              <a:gd name="connsiteX2" fmla="*/ 1822015 w 1822015"/>
              <a:gd name="connsiteY2" fmla="*/ 2367483 h 2367483"/>
              <a:gd name="connsiteX3" fmla="*/ 0 w 1822015"/>
              <a:gd name="connsiteY3" fmla="*/ 2367483 h 2367483"/>
              <a:gd name="connsiteX4" fmla="*/ 0 w 1822015"/>
              <a:gd name="connsiteY4" fmla="*/ 0 h 2367483"/>
              <a:gd name="connsiteX0" fmla="*/ 0 w 1822015"/>
              <a:gd name="connsiteY0" fmla="*/ 0 h 2367483"/>
              <a:gd name="connsiteX1" fmla="*/ 1822015 w 1822015"/>
              <a:gd name="connsiteY1" fmla="*/ 0 h 2367483"/>
              <a:gd name="connsiteX2" fmla="*/ 1817794 w 1822015"/>
              <a:gd name="connsiteY2" fmla="*/ 277730 h 2367483"/>
              <a:gd name="connsiteX3" fmla="*/ 1822015 w 1822015"/>
              <a:gd name="connsiteY3" fmla="*/ 2367483 h 2367483"/>
              <a:gd name="connsiteX4" fmla="*/ 0 w 1822015"/>
              <a:gd name="connsiteY4" fmla="*/ 2367483 h 2367483"/>
              <a:gd name="connsiteX5" fmla="*/ 0 w 1822015"/>
              <a:gd name="connsiteY5" fmla="*/ 0 h 2367483"/>
              <a:gd name="connsiteX0" fmla="*/ 0 w 1822015"/>
              <a:gd name="connsiteY0" fmla="*/ 0 h 2367483"/>
              <a:gd name="connsiteX1" fmla="*/ 1822015 w 1822015"/>
              <a:gd name="connsiteY1" fmla="*/ 0 h 2367483"/>
              <a:gd name="connsiteX2" fmla="*/ 1817794 w 1822015"/>
              <a:gd name="connsiteY2" fmla="*/ 277730 h 2367483"/>
              <a:gd name="connsiteX3" fmla="*/ 1817794 w 1822015"/>
              <a:gd name="connsiteY3" fmla="*/ 2091290 h 2367483"/>
              <a:gd name="connsiteX4" fmla="*/ 1822015 w 1822015"/>
              <a:gd name="connsiteY4" fmla="*/ 2367483 h 2367483"/>
              <a:gd name="connsiteX5" fmla="*/ 0 w 1822015"/>
              <a:gd name="connsiteY5" fmla="*/ 2367483 h 2367483"/>
              <a:gd name="connsiteX6" fmla="*/ 0 w 1822015"/>
              <a:gd name="connsiteY6" fmla="*/ 0 h 2367483"/>
              <a:gd name="connsiteX0" fmla="*/ 1817794 w 1909234"/>
              <a:gd name="connsiteY0" fmla="*/ 2091290 h 2367483"/>
              <a:gd name="connsiteX1" fmla="*/ 1822015 w 1909234"/>
              <a:gd name="connsiteY1" fmla="*/ 2367483 h 2367483"/>
              <a:gd name="connsiteX2" fmla="*/ 0 w 1909234"/>
              <a:gd name="connsiteY2" fmla="*/ 2367483 h 2367483"/>
              <a:gd name="connsiteX3" fmla="*/ 0 w 1909234"/>
              <a:gd name="connsiteY3" fmla="*/ 0 h 2367483"/>
              <a:gd name="connsiteX4" fmla="*/ 1822015 w 1909234"/>
              <a:gd name="connsiteY4" fmla="*/ 0 h 2367483"/>
              <a:gd name="connsiteX5" fmla="*/ 1817794 w 1909234"/>
              <a:gd name="connsiteY5" fmla="*/ 277730 h 2367483"/>
              <a:gd name="connsiteX6" fmla="*/ 1909234 w 1909234"/>
              <a:gd name="connsiteY6" fmla="*/ 2182730 h 2367483"/>
              <a:gd name="connsiteX0" fmla="*/ 1817794 w 1822015"/>
              <a:gd name="connsiteY0" fmla="*/ 2091290 h 2367483"/>
              <a:gd name="connsiteX1" fmla="*/ 1822015 w 1822015"/>
              <a:gd name="connsiteY1" fmla="*/ 2367483 h 2367483"/>
              <a:gd name="connsiteX2" fmla="*/ 0 w 1822015"/>
              <a:gd name="connsiteY2" fmla="*/ 2367483 h 2367483"/>
              <a:gd name="connsiteX3" fmla="*/ 0 w 1822015"/>
              <a:gd name="connsiteY3" fmla="*/ 0 h 2367483"/>
              <a:gd name="connsiteX4" fmla="*/ 1822015 w 1822015"/>
              <a:gd name="connsiteY4" fmla="*/ 0 h 2367483"/>
              <a:gd name="connsiteX5" fmla="*/ 1817794 w 1822015"/>
              <a:gd name="connsiteY5" fmla="*/ 277730 h 236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2015" h="2367483">
                <a:moveTo>
                  <a:pt x="1817794" y="2091290"/>
                </a:moveTo>
                <a:lnTo>
                  <a:pt x="1822015" y="2367483"/>
                </a:lnTo>
                <a:lnTo>
                  <a:pt x="0" y="2367483"/>
                </a:lnTo>
                <a:lnTo>
                  <a:pt x="0" y="0"/>
                </a:lnTo>
                <a:lnTo>
                  <a:pt x="1822015" y="0"/>
                </a:lnTo>
                <a:lnTo>
                  <a:pt x="1817794" y="277730"/>
                </a:lnTo>
              </a:path>
            </a:pathLst>
          </a:custGeom>
          <a:noFill/>
          <a:ln w="38100" cmpd="thickThi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36">
            <a:extLst>
              <a:ext uri="{FF2B5EF4-FFF2-40B4-BE49-F238E27FC236}">
                <a16:creationId xmlns:a16="http://schemas.microsoft.com/office/drawing/2014/main" id="{2983F27A-000C-41E1-B52F-2BCAD52C9544}"/>
              </a:ext>
            </a:extLst>
          </p:cNvPr>
          <p:cNvSpPr txBox="1"/>
          <p:nvPr/>
        </p:nvSpPr>
        <p:spPr>
          <a:xfrm>
            <a:off x="1497791" y="835193"/>
            <a:ext cx="6071794" cy="1446550"/>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altLang="zh-CN" sz="4400" i="0" dirty="0">
                <a:solidFill>
                  <a:schemeClr val="accent4">
                    <a:lumMod val="50000"/>
                  </a:schemeClr>
                </a:solidFill>
                <a:effectLst>
                  <a:glow rad="139700">
                    <a:schemeClr val="accent3">
                      <a:satMod val="175000"/>
                      <a:alpha val="40000"/>
                    </a:schemeClr>
                  </a:glow>
                  <a:outerShdw blurRad="38100" dist="38100" dir="2700000" algn="tl">
                    <a:srgbClr val="000000">
                      <a:alpha val="43137"/>
                    </a:srgbClr>
                  </a:outerShdw>
                  <a:reflection blurRad="6350" stA="60000" endA="900" endPos="58000" dir="5400000" sy="-100000" algn="bl" rotWithShape="0"/>
                </a:effectLst>
                <a:latin typeface="UTM Dai Co Viet" panose="02040603050506020204" pitchFamily="18" charset="0"/>
                <a:ea typeface="思源黑体 CN Bold" panose="020B0800000000000000" pitchFamily="34" charset="-122"/>
              </a:rPr>
              <a:t>NGƯỜI DÂN </a:t>
            </a:r>
            <a:r>
              <a:rPr lang="en-US" altLang="zh-CN" sz="4400" dirty="0">
                <a:solidFill>
                  <a:schemeClr val="accent4">
                    <a:lumMod val="50000"/>
                  </a:schemeClr>
                </a:solidFill>
                <a:effectLst>
                  <a:glow rad="139700">
                    <a:schemeClr val="accent3">
                      <a:satMod val="175000"/>
                      <a:alpha val="40000"/>
                    </a:schemeClr>
                  </a:glow>
                  <a:outerShdw blurRad="38100" dist="38100" dir="2700000" algn="tl">
                    <a:srgbClr val="000000">
                      <a:alpha val="43137"/>
                    </a:srgbClr>
                  </a:outerShdw>
                  <a:reflection blurRad="6350" stA="60000" endA="900" endPos="58000" dir="5400000" sy="-100000" algn="bl" rotWithShape="0"/>
                </a:effectLst>
                <a:latin typeface="UTM Dai Co Viet" panose="02040603050506020204" pitchFamily="18" charset="0"/>
                <a:ea typeface="思源黑体 CN Bold" panose="020B0800000000000000" pitchFamily="34" charset="-122"/>
              </a:rPr>
              <a:t>Ở </a:t>
            </a:r>
          </a:p>
          <a:p>
            <a:pPr algn="ctr"/>
            <a:r>
              <a:rPr lang="en-US" altLang="zh-CN" sz="4400" dirty="0">
                <a:solidFill>
                  <a:schemeClr val="accent4">
                    <a:lumMod val="50000"/>
                  </a:schemeClr>
                </a:solidFill>
                <a:effectLst>
                  <a:glow rad="139700">
                    <a:schemeClr val="accent3">
                      <a:satMod val="175000"/>
                      <a:alpha val="40000"/>
                    </a:schemeClr>
                  </a:glow>
                  <a:outerShdw blurRad="38100" dist="38100" dir="2700000" algn="tl">
                    <a:srgbClr val="000000">
                      <a:alpha val="43137"/>
                    </a:srgbClr>
                  </a:outerShdw>
                  <a:reflection blurRad="6350" stA="60000" endA="900" endPos="58000" dir="5400000" sy="-100000" algn="bl" rotWithShape="0"/>
                </a:effectLst>
                <a:latin typeface="UTM Dai Co Viet" panose="02040603050506020204" pitchFamily="18" charset="0"/>
                <a:ea typeface="思源黑体 CN Bold" panose="020B0800000000000000" pitchFamily="34" charset="-122"/>
              </a:rPr>
              <a:t>ĐỒNG BẰNG NAM BỘ</a:t>
            </a:r>
            <a:endParaRPr lang="en-US" altLang="zh-CN" sz="4400" i="0" dirty="0">
              <a:solidFill>
                <a:schemeClr val="accent4">
                  <a:lumMod val="50000"/>
                </a:schemeClr>
              </a:solidFill>
              <a:effectLst>
                <a:glow rad="139700">
                  <a:schemeClr val="accent3">
                    <a:satMod val="175000"/>
                    <a:alpha val="40000"/>
                  </a:schemeClr>
                </a:glow>
                <a:outerShdw blurRad="38100" dist="38100" dir="2700000" algn="tl">
                  <a:srgbClr val="000000">
                    <a:alpha val="43137"/>
                  </a:srgbClr>
                </a:outerShdw>
                <a:reflection blurRad="6350" stA="60000" endA="900" endPos="58000" dir="5400000" sy="-100000" algn="bl" rotWithShape="0"/>
              </a:effectLst>
              <a:latin typeface="UTM Dai Co Viet" panose="02040603050506020204" pitchFamily="18" charset="0"/>
              <a:ea typeface="思源黑体 CN Bold" panose="020B0800000000000000" pitchFamily="34" charset="-122"/>
            </a:endParaRPr>
          </a:p>
        </p:txBody>
      </p:sp>
      <p:pic>
        <p:nvPicPr>
          <p:cNvPr id="25" name="PA_图片 44">
            <a:extLst>
              <a:ext uri="{FF2B5EF4-FFF2-40B4-BE49-F238E27FC236}">
                <a16:creationId xmlns:a16="http://schemas.microsoft.com/office/drawing/2014/main" id="{7E0D2753-F2A4-4BEA-85AB-3FB770950CD1}"/>
              </a:ext>
            </a:extLst>
          </p:cNvPr>
          <p:cNvPicPr>
            <a:picLocks noChangeAspect="1"/>
          </p:cNvPicPr>
          <p:nvPr>
            <p:custDataLst>
              <p:tags r:id="rId4"/>
            </p:custDataLst>
          </p:nvPr>
        </p:nvPicPr>
        <p:blipFill rotWithShape="1">
          <a:blip r:embed="rId20" cstate="print">
            <a:extLst>
              <a:ext uri="{28A0092B-C50C-407E-A947-70E740481C1C}">
                <a14:useLocalDpi xmlns:a14="http://schemas.microsoft.com/office/drawing/2010/main" val="0"/>
              </a:ext>
            </a:extLst>
          </a:blip>
          <a:srcRect l="73868" t="49421" r="8815" b="27913"/>
          <a:stretch/>
        </p:blipFill>
        <p:spPr>
          <a:xfrm rot="9867735">
            <a:off x="2849090" y="2316808"/>
            <a:ext cx="602453" cy="704635"/>
          </a:xfrm>
          <a:prstGeom prst="rect">
            <a:avLst/>
          </a:prstGeom>
        </p:spPr>
      </p:pic>
      <p:pic>
        <p:nvPicPr>
          <p:cNvPr id="39" name="PA_图片 44">
            <a:extLst>
              <a:ext uri="{FF2B5EF4-FFF2-40B4-BE49-F238E27FC236}">
                <a16:creationId xmlns:a16="http://schemas.microsoft.com/office/drawing/2014/main" id="{C7C195CA-BB64-4E1B-AFDD-3CE01AFEDDE4}"/>
              </a:ext>
            </a:extLst>
          </p:cNvPr>
          <p:cNvPicPr>
            <a:picLocks noChangeAspect="1"/>
          </p:cNvPicPr>
          <p:nvPr>
            <p:custDataLst>
              <p:tags r:id="rId5"/>
            </p:custDataLst>
          </p:nvPr>
        </p:nvPicPr>
        <p:blipFill rotWithShape="1">
          <a:blip r:embed="rId20" cstate="print">
            <a:extLst>
              <a:ext uri="{28A0092B-C50C-407E-A947-70E740481C1C}">
                <a14:useLocalDpi xmlns:a14="http://schemas.microsoft.com/office/drawing/2010/main" val="0"/>
              </a:ext>
            </a:extLst>
          </a:blip>
          <a:srcRect l="73868" t="49421" r="8815" b="27913"/>
          <a:stretch/>
        </p:blipFill>
        <p:spPr>
          <a:xfrm rot="18640769">
            <a:off x="170200" y="1627830"/>
            <a:ext cx="602453" cy="704635"/>
          </a:xfrm>
          <a:prstGeom prst="rect">
            <a:avLst/>
          </a:prstGeom>
        </p:spPr>
      </p:pic>
      <p:pic>
        <p:nvPicPr>
          <p:cNvPr id="40" name="图片 11">
            <a:extLst>
              <a:ext uri="{FF2B5EF4-FFF2-40B4-BE49-F238E27FC236}">
                <a16:creationId xmlns:a16="http://schemas.microsoft.com/office/drawing/2014/main" id="{A1253265-DFE0-4FDA-8F0F-74B4F9D3351C}"/>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19751410" flipH="1">
            <a:off x="6916501" y="2775184"/>
            <a:ext cx="1425273" cy="1684689"/>
          </a:xfrm>
          <a:prstGeom prst="rect">
            <a:avLst/>
          </a:prstGeom>
        </p:spPr>
      </p:pic>
      <p:pic>
        <p:nvPicPr>
          <p:cNvPr id="41" name="图片 11">
            <a:extLst>
              <a:ext uri="{FF2B5EF4-FFF2-40B4-BE49-F238E27FC236}">
                <a16:creationId xmlns:a16="http://schemas.microsoft.com/office/drawing/2014/main" id="{B0167906-0D77-4D37-9067-0843179BBB51}"/>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flipH="1">
            <a:off x="-300873" y="3007944"/>
            <a:ext cx="1903466" cy="2365636"/>
          </a:xfrm>
          <a:prstGeom prst="rect">
            <a:avLst/>
          </a:prstGeom>
        </p:spPr>
      </p:pic>
      <p:pic>
        <p:nvPicPr>
          <p:cNvPr id="42" name="图片 11">
            <a:extLst>
              <a:ext uri="{FF2B5EF4-FFF2-40B4-BE49-F238E27FC236}">
                <a16:creationId xmlns:a16="http://schemas.microsoft.com/office/drawing/2014/main" id="{C25FB5FA-719F-4A91-ADA5-5D82D5C7A031}"/>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19325095" flipH="1">
            <a:off x="7556770" y="2273094"/>
            <a:ext cx="1600350" cy="1988922"/>
          </a:xfrm>
          <a:prstGeom prst="rect">
            <a:avLst/>
          </a:prstGeom>
        </p:spPr>
      </p:pic>
      <p:pic>
        <p:nvPicPr>
          <p:cNvPr id="44" name="图片 11">
            <a:extLst>
              <a:ext uri="{FF2B5EF4-FFF2-40B4-BE49-F238E27FC236}">
                <a16:creationId xmlns:a16="http://schemas.microsoft.com/office/drawing/2014/main" id="{F286E57C-FCE4-40A8-8C4E-2C2C722D46EB}"/>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2338847">
            <a:off x="2149252" y="4113085"/>
            <a:ext cx="1091012" cy="1199223"/>
          </a:xfrm>
          <a:prstGeom prst="rect">
            <a:avLst/>
          </a:prstGeom>
        </p:spPr>
      </p:pic>
      <p:pic>
        <p:nvPicPr>
          <p:cNvPr id="64" name="Picture 63">
            <a:extLst>
              <a:ext uri="{FF2B5EF4-FFF2-40B4-BE49-F238E27FC236}">
                <a16:creationId xmlns:a16="http://schemas.microsoft.com/office/drawing/2014/main" id="{3030BDD9-25F1-42D8-AB6C-A6EB23488C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05212" y="2518185"/>
            <a:ext cx="1994101" cy="1994101"/>
          </a:xfrm>
          <a:prstGeom prst="rect">
            <a:avLst/>
          </a:prstGeom>
        </p:spPr>
      </p:pic>
      <p:pic>
        <p:nvPicPr>
          <p:cNvPr id="65" name="Picture 64">
            <a:extLst>
              <a:ext uri="{FF2B5EF4-FFF2-40B4-BE49-F238E27FC236}">
                <a16:creationId xmlns:a16="http://schemas.microsoft.com/office/drawing/2014/main" id="{AA069118-C059-47FF-98A6-512109E1E32C}"/>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955" b="89593" l="6550" r="93450">
                        <a14:foregroundMark x1="6709" y1="65158" x2="6709" y2="65158"/>
                        <a14:foregroundMark x1="93450" y1="66968" x2="93450" y2="66968"/>
                      </a14:backgroundRemoval>
                    </a14:imgEffect>
                  </a14:imgLayer>
                </a14:imgProps>
              </a:ext>
              <a:ext uri="{28A0092B-C50C-407E-A947-70E740481C1C}">
                <a14:useLocalDpi xmlns:a14="http://schemas.microsoft.com/office/drawing/2010/main" val="0"/>
              </a:ext>
            </a:extLst>
          </a:blip>
          <a:stretch>
            <a:fillRect/>
          </a:stretch>
        </p:blipFill>
        <p:spPr>
          <a:xfrm>
            <a:off x="2654852" y="2694605"/>
            <a:ext cx="1916713" cy="1353333"/>
          </a:xfrm>
          <a:prstGeom prst="rect">
            <a:avLst/>
          </a:prstGeom>
        </p:spPr>
      </p:pic>
      <p:pic>
        <p:nvPicPr>
          <p:cNvPr id="66" name="Picture 65" descr="A picture containing businesscard, vector graphics&#10;&#10;Description automatically generated">
            <a:extLst>
              <a:ext uri="{FF2B5EF4-FFF2-40B4-BE49-F238E27FC236}">
                <a16:creationId xmlns:a16="http://schemas.microsoft.com/office/drawing/2014/main" id="{D89E8018-B9BF-4EEC-B4CA-58C5FD81E41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853233">
            <a:off x="3165148" y="3226623"/>
            <a:ext cx="2000330" cy="2034101"/>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277AD016-79A0-4F64-8F1F-062DB2870F3B}"/>
              </a:ext>
            </a:extLst>
          </p:cNvPr>
          <p:cNvPicPr>
            <a:picLocks noChangeAspect="1"/>
          </p:cNvPicPr>
          <p:nvPr/>
        </p:nvPicPr>
        <p:blipFill>
          <a:blip r:embed="rId27" cstate="hqprint">
            <a:extLst>
              <a:ext uri="{BEBA8EAE-BF5A-486C-A8C5-ECC9F3942E4B}">
                <a14:imgProps xmlns:a14="http://schemas.microsoft.com/office/drawing/2010/main">
                  <a14:imgLayer r:embed="rId28">
                    <a14:imgEffect>
                      <a14:backgroundRemoval t="5083" b="90000" l="10000" r="90000">
                        <a14:foregroundMark x1="35125" y1="8500" x2="35125" y2="8500"/>
                        <a14:foregroundMark x1="36000" y1="21167" x2="36000" y2="21167"/>
                        <a14:foregroundMark x1="36625" y1="25833" x2="30375" y2="73833"/>
                        <a14:foregroundMark x1="69000" y1="7417" x2="69000" y2="7417"/>
                        <a14:foregroundMark x1="76375" y1="5750" x2="76375" y2="5750"/>
                        <a14:foregroundMark x1="31625" y1="6750" x2="31625" y2="6750"/>
                        <a14:foregroundMark x1="28125" y1="6333" x2="25875" y2="12500"/>
                        <a14:foregroundMark x1="31250" y1="6167" x2="42750" y2="11417"/>
                        <a14:foregroundMark x1="30375" y1="5750" x2="33125" y2="9083"/>
                        <a14:foregroundMark x1="31250" y1="6167" x2="31250" y2="6167"/>
                        <a14:foregroundMark x1="30000" y1="5750" x2="30000" y2="5750"/>
                        <a14:foregroundMark x1="30000" y1="5750" x2="30000" y2="5750"/>
                        <a14:foregroundMark x1="29375" y1="5750" x2="29375" y2="5750"/>
                        <a14:foregroundMark x1="28750" y1="6583" x2="30375" y2="5500"/>
                        <a14:foregroundMark x1="75750" y1="6750" x2="80750" y2="10833"/>
                        <a14:foregroundMark x1="74500" y1="6333" x2="74500" y2="6333"/>
                        <a14:foregroundMark x1="67500" y1="6583" x2="78875" y2="7417"/>
                        <a14:foregroundMark x1="80125" y1="8917" x2="84625" y2="12250"/>
                        <a14:foregroundMark x1="83375" y1="12250" x2="88375" y2="16917"/>
                        <a14:foregroundMark x1="27500" y1="7417" x2="23375" y2="13583"/>
                        <a14:foregroundMark x1="29375" y1="5917" x2="43000" y2="8250"/>
                        <a14:foregroundMark x1="35375" y1="7000" x2="49000" y2="7833"/>
                        <a14:foregroundMark x1="40750" y1="6583" x2="52250" y2="12083"/>
                        <a14:foregroundMark x1="48750" y1="8917" x2="48750" y2="8917"/>
                        <a14:foregroundMark x1="50625" y1="8917" x2="52500" y2="10583"/>
                        <a14:foregroundMark x1="52875" y1="12667" x2="52875" y2="12667"/>
                        <a14:foregroundMark x1="52250" y1="13750" x2="52250" y2="13750"/>
                        <a14:foregroundMark x1="51875" y1="14583" x2="51250" y2="15250"/>
                        <a14:foregroundMark x1="50625" y1="15833" x2="49625" y2="16500"/>
                        <a14:foregroundMark x1="49375" y1="17333" x2="48375" y2="17750"/>
                        <a14:foregroundMark x1="48125" y1="17750" x2="48125" y2="17750"/>
                        <a14:foregroundMark x1="46875" y1="17750" x2="46875" y2="17750"/>
                        <a14:foregroundMark x1="45875" y1="18000" x2="45250" y2="18583"/>
                        <a14:foregroundMark x1="44250" y1="19250" x2="43625" y2="19917"/>
                        <a14:foregroundMark x1="43000" y1="19917" x2="43000" y2="19917"/>
                        <a14:foregroundMark x1="85500" y1="12083" x2="85500" y2="12083"/>
                        <a14:foregroundMark x1="35375" y1="5917" x2="35375" y2="5917"/>
                        <a14:foregroundMark x1="35375" y1="5917" x2="35375" y2="5917"/>
                        <a14:foregroundMark x1="36000" y1="5917" x2="37000" y2="5917"/>
                        <a14:foregroundMark x1="37250" y1="5917" x2="37250" y2="5917"/>
                        <a14:foregroundMark x1="38250" y1="5917" x2="39500" y2="6750"/>
                        <a14:foregroundMark x1="39875" y1="6750" x2="39875" y2="6750"/>
                        <a14:foregroundMark x1="36375" y1="6750" x2="36375" y2="6750"/>
                        <a14:foregroundMark x1="34500" y1="6750" x2="33125" y2="6750"/>
                        <a14:foregroundMark x1="32500" y1="6750" x2="32500" y2="6750"/>
                        <a14:foregroundMark x1="32250" y1="6333" x2="32250" y2="6333"/>
                        <a14:foregroundMark x1="33125" y1="5083" x2="33125" y2="5083"/>
                        <a14:foregroundMark x1="33125" y1="5500" x2="33125" y2="5500"/>
                        <a14:foregroundMark x1="33125" y1="5750" x2="33125" y2="5750"/>
                        <a14:foregroundMark x1="33125" y1="5917" x2="33125" y2="5917"/>
                        <a14:foregroundMark x1="27125" y1="27750" x2="15375" y2="54417"/>
                        <a14:foregroundMark x1="31000" y1="49750" x2="28375" y2="85917"/>
                        <a14:foregroundMark x1="38250" y1="42333" x2="42750" y2="47000"/>
                        <a14:foregroundMark x1="43625" y1="28333" x2="43625" y2="28333"/>
                        <a14:foregroundMark x1="43000" y1="22833" x2="41750" y2="33000"/>
                      </a14:backgroundRemoval>
                    </a14:imgEffect>
                  </a14:imgLayer>
                </a14:imgProps>
              </a:ext>
              <a:ext uri="{28A0092B-C50C-407E-A947-70E740481C1C}">
                <a14:useLocalDpi xmlns:a14="http://schemas.microsoft.com/office/drawing/2010/main" val="0"/>
              </a:ext>
            </a:extLst>
          </a:blip>
          <a:stretch>
            <a:fillRect/>
          </a:stretch>
        </p:blipFill>
        <p:spPr>
          <a:xfrm>
            <a:off x="708450" y="2667089"/>
            <a:ext cx="1712247" cy="2419071"/>
          </a:xfrm>
          <a:prstGeom prst="rect">
            <a:avLst/>
          </a:prstGeom>
        </p:spPr>
      </p:pic>
      <p:pic>
        <p:nvPicPr>
          <p:cNvPr id="49" name="Picture 48" descr="A person holding a shovel&#10;&#10;Description automatically generated with low confidence">
            <a:extLst>
              <a:ext uri="{FF2B5EF4-FFF2-40B4-BE49-F238E27FC236}">
                <a16:creationId xmlns:a16="http://schemas.microsoft.com/office/drawing/2014/main" id="{0EDC0227-E07F-4310-8649-77E99A6EB95C}"/>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22656" y1="54375" x2="22656" y2="54375"/>
                        <a14:foregroundMark x1="18281" y1="58594" x2="18281" y2="58594"/>
                        <a14:foregroundMark x1="24531" y1="72344" x2="24531" y2="72344"/>
                        <a14:foregroundMark x1="29844" y1="77813" x2="29844" y2="77813"/>
                        <a14:foregroundMark x1="33438" y1="70469" x2="33438" y2="76406"/>
                        <a14:foregroundMark x1="35469" y1="66094" x2="36719" y2="68750"/>
                        <a14:foregroundMark x1="81250" y1="48906" x2="81250" y2="48906"/>
                        <a14:foregroundMark x1="84063" y1="62500" x2="84063" y2="62500"/>
                      </a14:backgroundRemoval>
                    </a14:imgEffect>
                  </a14:imgLayer>
                </a14:imgProps>
              </a:ext>
              <a:ext uri="{28A0092B-C50C-407E-A947-70E740481C1C}">
                <a14:useLocalDpi xmlns:a14="http://schemas.microsoft.com/office/drawing/2010/main" val="0"/>
              </a:ext>
            </a:extLst>
          </a:blip>
          <a:stretch>
            <a:fillRect/>
          </a:stretch>
        </p:blipFill>
        <p:spPr>
          <a:xfrm>
            <a:off x="6147425" y="3105513"/>
            <a:ext cx="2016986" cy="2016986"/>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812420E0-BD6A-40F9-A434-AF35C2FD9A14}"/>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68072" y="2553139"/>
            <a:ext cx="2858218" cy="3012562"/>
          </a:xfrm>
          <a:prstGeom prst="rect">
            <a:avLst/>
          </a:prstGeom>
        </p:spPr>
      </p:pic>
      <p:grpSp>
        <p:nvGrpSpPr>
          <p:cNvPr id="54" name="Group 53">
            <a:extLst>
              <a:ext uri="{FF2B5EF4-FFF2-40B4-BE49-F238E27FC236}">
                <a16:creationId xmlns:a16="http://schemas.microsoft.com/office/drawing/2014/main" id="{2A8E3B15-7988-4627-920A-D7DC01AC82ED}"/>
              </a:ext>
            </a:extLst>
          </p:cNvPr>
          <p:cNvGrpSpPr/>
          <p:nvPr/>
        </p:nvGrpSpPr>
        <p:grpSpPr>
          <a:xfrm flipH="1">
            <a:off x="7929949" y="3315351"/>
            <a:ext cx="1709278" cy="1750823"/>
            <a:chOff x="3302080" y="2571750"/>
            <a:chExt cx="3154184" cy="2405620"/>
          </a:xfrm>
        </p:grpSpPr>
        <p:grpSp>
          <p:nvGrpSpPr>
            <p:cNvPr id="55" name="Group 54">
              <a:extLst>
                <a:ext uri="{FF2B5EF4-FFF2-40B4-BE49-F238E27FC236}">
                  <a16:creationId xmlns:a16="http://schemas.microsoft.com/office/drawing/2014/main" id="{58E49161-FD54-4A5A-A0C8-10A5C41EBB74}"/>
                </a:ext>
              </a:extLst>
            </p:cNvPr>
            <p:cNvGrpSpPr/>
            <p:nvPr/>
          </p:nvGrpSpPr>
          <p:grpSpPr>
            <a:xfrm>
              <a:off x="3302080" y="2571750"/>
              <a:ext cx="3154184" cy="2405620"/>
              <a:chOff x="2123210" y="-12097"/>
              <a:chExt cx="5143500" cy="5143500"/>
            </a:xfrm>
          </p:grpSpPr>
          <p:pic>
            <p:nvPicPr>
              <p:cNvPr id="59" name="Picture 58" descr="A picture containing text, person&#10;&#10;Description automatically generated">
                <a:extLst>
                  <a:ext uri="{FF2B5EF4-FFF2-40B4-BE49-F238E27FC236}">
                    <a16:creationId xmlns:a16="http://schemas.microsoft.com/office/drawing/2014/main" id="{21673DAD-FDC8-426D-9975-A6DCAC8E8CA8}"/>
                  </a:ext>
                </a:extLst>
              </p:cNvPr>
              <p:cNvPicPr>
                <a:picLocks noChangeAspect="1"/>
              </p:cNvPicPr>
              <p:nvPr/>
            </p:nvPicPr>
            <p:blipFill>
              <a:blip r:embed="rId33" cstate="hqprint">
                <a:extLst>
                  <a:ext uri="{BEBA8EAE-BF5A-486C-A8C5-ECC9F3942E4B}">
                    <a14:imgProps xmlns:a14="http://schemas.microsoft.com/office/drawing/2010/main">
                      <a14:imgLayer r:embed="rId34">
                        <a14:imgEffect>
                          <a14:backgroundRemoval t="8167" b="95250" l="10000" r="90000">
                            <a14:foregroundMark x1="16000" y1="73333" x2="25583" y2="75333"/>
                            <a14:foregroundMark x1="76417" y1="70750" x2="83833" y2="71750"/>
                            <a14:foregroundMark x1="66750" y1="92417" x2="63000" y2="95333"/>
                            <a14:foregroundMark x1="40000" y1="94833" x2="44083" y2="95333"/>
                            <a14:foregroundMark x1="33250" y1="37750" x2="41833" y2="38583"/>
                            <a14:foregroundMark x1="58833" y1="36917" x2="59833" y2="45583"/>
                            <a14:foregroundMark x1="52750" y1="33333" x2="52750" y2="33333"/>
                            <a14:foregroundMark x1="47083" y1="34750" x2="47083" y2="34750"/>
                            <a14:foregroundMark x1="54250" y1="32333" x2="52917" y2="36250"/>
                            <a14:foregroundMark x1="46750" y1="33833" x2="46583" y2="34500"/>
                            <a14:foregroundMark x1="34083" y1="36917" x2="43083" y2="40333"/>
                            <a14:foregroundMark x1="60667" y1="39417" x2="60667" y2="48833"/>
                            <a14:foregroundMark x1="60667" y1="48833" x2="63917" y2="55167"/>
                            <a14:foregroundMark x1="61500" y1="45417" x2="63583" y2="53000"/>
                            <a14:foregroundMark x1="61667" y1="43667" x2="64583" y2="56583"/>
                            <a14:foregroundMark x1="62667" y1="43500" x2="65417" y2="56583"/>
                            <a14:foregroundMark x1="43417" y1="38917" x2="43417" y2="38917"/>
                            <a14:foregroundMark x1="32917" y1="35917" x2="32917" y2="35917"/>
                            <a14:foregroundMark x1="31583" y1="36083" x2="32917" y2="37917"/>
                            <a14:foregroundMark x1="54583" y1="8167" x2="54583" y2="8167"/>
                            <a14:foregroundMark x1="74583" y1="68750" x2="87250" y2="68750"/>
                            <a14:foregroundMark x1="18833" y1="36750" x2="18833" y2="36750"/>
                            <a14:foregroundMark x1="19833" y1="37417" x2="19833" y2="70417"/>
                            <a14:foregroundMark x1="20500" y1="38083" x2="23917" y2="69583"/>
                            <a14:foregroundMark x1="19333" y1="38583" x2="13333" y2="67333"/>
                            <a14:foregroundMark x1="13333" y1="67333" x2="13917" y2="69417"/>
                            <a14:foregroundMark x1="20000" y1="46583" x2="16833" y2="68250"/>
                            <a14:foregroundMark x1="16833" y1="68250" x2="17000" y2="68583"/>
                            <a14:foregroundMark x1="13250" y1="68583" x2="12917" y2="69417"/>
                            <a14:foregroundMark x1="82333" y1="34167" x2="80000" y2="64500"/>
                            <a14:foregroundMark x1="82333" y1="36250" x2="82333" y2="36250"/>
                            <a14:foregroundMark x1="82333" y1="35917" x2="86417" y2="67750"/>
                            <a14:foregroundMark x1="85917" y1="65667" x2="85917" y2="65667"/>
                            <a14:foregroundMark x1="85583" y1="60250" x2="85583" y2="60250"/>
                            <a14:foregroundMark x1="84000" y1="43167" x2="84000" y2="43167"/>
                            <a14:foregroundMark x1="84000" y1="36750" x2="84000" y2="36750"/>
                            <a14:foregroundMark x1="87083" y1="66333" x2="87083" y2="66333"/>
                            <a14:foregroundMark x1="78250" y1="65833" x2="78250" y2="65833"/>
                            <a14:foregroundMark x1="87417" y1="65500" x2="87917" y2="66000"/>
                            <a14:foregroundMark x1="64917" y1="91250" x2="62000" y2="94500"/>
                            <a14:foregroundMark x1="42750" y1="92250" x2="40833" y2="93667"/>
                            <a14:foregroundMark x1="45583" y1="95000" x2="45583" y2="95000"/>
                            <a14:foregroundMark x1="14083" y1="73500" x2="14417" y2="75667"/>
                          </a14:backgroundRemoval>
                        </a14:imgEffect>
                      </a14:imgLayer>
                    </a14:imgProps>
                  </a:ext>
                  <a:ext uri="{28A0092B-C50C-407E-A947-70E740481C1C}">
                    <a14:useLocalDpi xmlns:a14="http://schemas.microsoft.com/office/drawing/2010/main" val="0"/>
                  </a:ext>
                </a:extLst>
              </a:blip>
              <a:stretch>
                <a:fillRect/>
              </a:stretch>
            </p:blipFill>
            <p:spPr>
              <a:xfrm>
                <a:off x="2123210" y="-12097"/>
                <a:ext cx="5143500" cy="5143500"/>
              </a:xfrm>
              <a:prstGeom prst="rect">
                <a:avLst/>
              </a:prstGeom>
            </p:spPr>
          </p:pic>
          <p:pic>
            <p:nvPicPr>
              <p:cNvPr id="67" name="Picture 66">
                <a:extLst>
                  <a:ext uri="{FF2B5EF4-FFF2-40B4-BE49-F238E27FC236}">
                    <a16:creationId xmlns:a16="http://schemas.microsoft.com/office/drawing/2014/main" id="{94F34B93-D10A-46F5-BE82-789582D7B87B}"/>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9481910">
                <a:off x="5119795" y="2208700"/>
                <a:ext cx="1447820" cy="1447820"/>
              </a:xfrm>
              <a:prstGeom prst="rect">
                <a:avLst/>
              </a:prstGeom>
            </p:spPr>
          </p:pic>
          <p:pic>
            <p:nvPicPr>
              <p:cNvPr id="68" name="Picture 67">
                <a:extLst>
                  <a:ext uri="{FF2B5EF4-FFF2-40B4-BE49-F238E27FC236}">
                    <a16:creationId xmlns:a16="http://schemas.microsoft.com/office/drawing/2014/main" id="{625DBC10-A515-47FF-91FB-39805D4F7374}"/>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9481910">
                <a:off x="5280648" y="2140615"/>
                <a:ext cx="1447820" cy="1447820"/>
              </a:xfrm>
              <a:prstGeom prst="rect">
                <a:avLst/>
              </a:prstGeom>
            </p:spPr>
          </p:pic>
          <p:pic>
            <p:nvPicPr>
              <p:cNvPr id="69" name="Picture 68">
                <a:extLst>
                  <a:ext uri="{FF2B5EF4-FFF2-40B4-BE49-F238E27FC236}">
                    <a16:creationId xmlns:a16="http://schemas.microsoft.com/office/drawing/2014/main" id="{09AD34DB-7BBB-48EB-BD26-9AFD5DF003A1}"/>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20567081">
                <a:off x="2414133" y="2312101"/>
                <a:ext cx="1447820" cy="1447820"/>
              </a:xfrm>
              <a:prstGeom prst="rect">
                <a:avLst/>
              </a:prstGeom>
            </p:spPr>
          </p:pic>
          <p:pic>
            <p:nvPicPr>
              <p:cNvPr id="70" name="Picture 69">
                <a:extLst>
                  <a:ext uri="{FF2B5EF4-FFF2-40B4-BE49-F238E27FC236}">
                    <a16:creationId xmlns:a16="http://schemas.microsoft.com/office/drawing/2014/main" id="{FBB6B4DB-EC1F-42DC-84BD-09052D9FA520}"/>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5915961" y="2592997"/>
                <a:ext cx="695831" cy="996162"/>
              </a:xfrm>
              <a:prstGeom prst="rect">
                <a:avLst/>
              </a:prstGeom>
            </p:spPr>
          </p:pic>
          <p:pic>
            <p:nvPicPr>
              <p:cNvPr id="71" name="Picture 70">
                <a:extLst>
                  <a:ext uri="{FF2B5EF4-FFF2-40B4-BE49-F238E27FC236}">
                    <a16:creationId xmlns:a16="http://schemas.microsoft.com/office/drawing/2014/main" id="{520A10D1-3178-48DD-A5FF-E8BD1738C7EA}"/>
                  </a:ext>
                </a:extLst>
              </p:cNvPr>
              <p:cNvPicPr>
                <a:picLocks noChangeAspect="1"/>
              </p:cNvPicPr>
              <p:nvPr/>
            </p:nvPicPr>
            <p:blipFill>
              <a:blip r:embed="rId38" cstate="hqprint">
                <a:extLst>
                  <a:ext uri="{BEBA8EAE-BF5A-486C-A8C5-ECC9F3942E4B}">
                    <a14:imgProps xmlns:a14="http://schemas.microsoft.com/office/drawing/2010/main">
                      <a14:imgLayer r:embed="rId39">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2786346" y="2584353"/>
                <a:ext cx="797332" cy="1141474"/>
              </a:xfrm>
              <a:prstGeom prst="rect">
                <a:avLst/>
              </a:prstGeom>
            </p:spPr>
          </p:pic>
          <p:pic>
            <p:nvPicPr>
              <p:cNvPr id="72" name="Picture 71">
                <a:extLst>
                  <a:ext uri="{FF2B5EF4-FFF2-40B4-BE49-F238E27FC236}">
                    <a16:creationId xmlns:a16="http://schemas.microsoft.com/office/drawing/2014/main" id="{A1445204-BBD9-4EA9-A786-7D33F4A85A26}"/>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9481910">
                <a:off x="5370878" y="2183030"/>
                <a:ext cx="1447820" cy="1447820"/>
              </a:xfrm>
              <a:prstGeom prst="rect">
                <a:avLst/>
              </a:prstGeom>
            </p:spPr>
          </p:pic>
          <p:pic>
            <p:nvPicPr>
              <p:cNvPr id="73" name="Picture 72">
                <a:extLst>
                  <a:ext uri="{FF2B5EF4-FFF2-40B4-BE49-F238E27FC236}">
                    <a16:creationId xmlns:a16="http://schemas.microsoft.com/office/drawing/2014/main" id="{CDD76D7C-C587-4158-B651-0949BEF86AE9}"/>
                  </a:ext>
                </a:extLst>
              </p:cNvPr>
              <p:cNvPicPr>
                <a:picLocks noChangeAspect="1"/>
              </p:cNvPicPr>
              <p:nvPr/>
            </p:nvPicPr>
            <p:blipFill>
              <a:blip r:embed="rId38" cstate="hqprint">
                <a:extLst>
                  <a:ext uri="{BEBA8EAE-BF5A-486C-A8C5-ECC9F3942E4B}">
                    <a14:imgProps xmlns:a14="http://schemas.microsoft.com/office/drawing/2010/main">
                      <a14:imgLayer r:embed="rId39">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2822215" y="2653688"/>
                <a:ext cx="797332" cy="1141474"/>
              </a:xfrm>
              <a:prstGeom prst="rect">
                <a:avLst/>
              </a:prstGeom>
            </p:spPr>
          </p:pic>
          <p:pic>
            <p:nvPicPr>
              <p:cNvPr id="74" name="Picture 73">
                <a:extLst>
                  <a:ext uri="{FF2B5EF4-FFF2-40B4-BE49-F238E27FC236}">
                    <a16:creationId xmlns:a16="http://schemas.microsoft.com/office/drawing/2014/main" id="{E639A3CD-9003-4D8D-BB43-F199B3F21D1C}"/>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9481910">
                <a:off x="5753936" y="2142961"/>
                <a:ext cx="1447820" cy="1447820"/>
              </a:xfrm>
              <a:prstGeom prst="rect">
                <a:avLst/>
              </a:prstGeom>
            </p:spPr>
          </p:pic>
          <p:pic>
            <p:nvPicPr>
              <p:cNvPr id="75" name="Picture 74">
                <a:extLst>
                  <a:ext uri="{FF2B5EF4-FFF2-40B4-BE49-F238E27FC236}">
                    <a16:creationId xmlns:a16="http://schemas.microsoft.com/office/drawing/2014/main" id="{13E3E705-F413-4E08-80AA-06175C38F427}"/>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6145595" y="2655721"/>
                <a:ext cx="695831" cy="996162"/>
              </a:xfrm>
              <a:prstGeom prst="rect">
                <a:avLst/>
              </a:prstGeom>
            </p:spPr>
          </p:pic>
          <p:pic>
            <p:nvPicPr>
              <p:cNvPr id="76" name="Picture 75">
                <a:extLst>
                  <a:ext uri="{FF2B5EF4-FFF2-40B4-BE49-F238E27FC236}">
                    <a16:creationId xmlns:a16="http://schemas.microsoft.com/office/drawing/2014/main" id="{B1F2623A-4103-4F4B-BC98-436A21CA75AD}"/>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2574092" y="2773210"/>
                <a:ext cx="695831" cy="996162"/>
              </a:xfrm>
              <a:prstGeom prst="rect">
                <a:avLst/>
              </a:prstGeom>
            </p:spPr>
          </p:pic>
        </p:grpSp>
        <p:grpSp>
          <p:nvGrpSpPr>
            <p:cNvPr id="56" name="Group 55">
              <a:extLst>
                <a:ext uri="{FF2B5EF4-FFF2-40B4-BE49-F238E27FC236}">
                  <a16:creationId xmlns:a16="http://schemas.microsoft.com/office/drawing/2014/main" id="{C56E4063-9B67-4D0E-9C01-9E8C5E185247}"/>
                </a:ext>
              </a:extLst>
            </p:cNvPr>
            <p:cNvGrpSpPr/>
            <p:nvPr/>
          </p:nvGrpSpPr>
          <p:grpSpPr>
            <a:xfrm>
              <a:off x="3313231" y="3598460"/>
              <a:ext cx="964324" cy="797786"/>
              <a:chOff x="1863829" y="2411235"/>
              <a:chExt cx="1720357" cy="1588939"/>
            </a:xfrm>
          </p:grpSpPr>
          <p:pic>
            <p:nvPicPr>
              <p:cNvPr id="57" name="Picture 56">
                <a:extLst>
                  <a:ext uri="{FF2B5EF4-FFF2-40B4-BE49-F238E27FC236}">
                    <a16:creationId xmlns:a16="http://schemas.microsoft.com/office/drawing/2014/main" id="{C8543B51-4CB2-405D-B689-6897566E7126}"/>
                  </a:ext>
                </a:extLst>
              </p:cNvPr>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rot="20567081">
                <a:off x="2136366" y="2411235"/>
                <a:ext cx="1447820" cy="1447820"/>
              </a:xfrm>
              <a:prstGeom prst="rect">
                <a:avLst/>
              </a:prstGeom>
            </p:spPr>
          </p:pic>
          <p:pic>
            <p:nvPicPr>
              <p:cNvPr id="58" name="Picture 57">
                <a:extLst>
                  <a:ext uri="{FF2B5EF4-FFF2-40B4-BE49-F238E27FC236}">
                    <a16:creationId xmlns:a16="http://schemas.microsoft.com/office/drawing/2014/main" id="{8A2B0E70-DA02-416C-9566-DCEA3EE50B7D}"/>
                  </a:ext>
                </a:extLst>
              </p:cNvPr>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rot="19481910">
                <a:off x="1863829" y="2552354"/>
                <a:ext cx="1447820" cy="1447820"/>
              </a:xfrm>
              <a:prstGeom prst="rect">
                <a:avLst/>
              </a:prstGeom>
            </p:spPr>
          </p:pic>
        </p:grpSp>
      </p:grpSp>
      <p:pic>
        <p:nvPicPr>
          <p:cNvPr id="77" name="Picture 76">
            <a:extLst>
              <a:ext uri="{FF2B5EF4-FFF2-40B4-BE49-F238E27FC236}">
                <a16:creationId xmlns:a16="http://schemas.microsoft.com/office/drawing/2014/main" id="{F53D845B-DBA6-4EDA-8867-2981225486F2}"/>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471885" y="4376429"/>
            <a:ext cx="1740015" cy="802820"/>
          </a:xfrm>
          <a:prstGeom prst="rect">
            <a:avLst/>
          </a:prstGeom>
        </p:spPr>
      </p:pic>
      <p:pic>
        <p:nvPicPr>
          <p:cNvPr id="78" name="图片 28">
            <a:extLst>
              <a:ext uri="{FF2B5EF4-FFF2-40B4-BE49-F238E27FC236}">
                <a16:creationId xmlns:a16="http://schemas.microsoft.com/office/drawing/2014/main" id="{8827D6D3-C745-4CF5-BED0-327CE3D4BAF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545" t="15822" r="52993"/>
          <a:stretch/>
        </p:blipFill>
        <p:spPr>
          <a:xfrm rot="5400000" flipV="1">
            <a:off x="4172857" y="3788278"/>
            <a:ext cx="363802" cy="2427406"/>
          </a:xfrm>
          <a:prstGeom prst="rect">
            <a:avLst/>
          </a:prstGeom>
        </p:spPr>
      </p:pic>
      <p:pic>
        <p:nvPicPr>
          <p:cNvPr id="12" name="Picture 11" descr="Shape&#10;&#10;Description automatically generated">
            <a:extLst>
              <a:ext uri="{FF2B5EF4-FFF2-40B4-BE49-F238E27FC236}">
                <a16:creationId xmlns:a16="http://schemas.microsoft.com/office/drawing/2014/main" id="{E02B7A37-4664-4C2F-93A3-0161C0CA95A9}"/>
              </a:ext>
            </a:extLst>
          </p:cNvPr>
          <p:cNvPicPr>
            <a:picLocks noChangeAspect="1"/>
          </p:cNvPicPr>
          <p:nvPr/>
        </p:nvPicPr>
        <p:blipFill>
          <a:blip r:embed="rId42" cstate="hqprint">
            <a:extLst>
              <a:ext uri="{BEBA8EAE-BF5A-486C-A8C5-ECC9F3942E4B}">
                <a14:imgProps xmlns:a14="http://schemas.microsoft.com/office/drawing/2010/main">
                  <a14:imgLayer r:embed="rId4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31985">
            <a:off x="10719993" y="575951"/>
            <a:ext cx="498743" cy="498743"/>
          </a:xfrm>
          <a:prstGeom prst="rect">
            <a:avLst/>
          </a:prstGeom>
        </p:spPr>
      </p:pic>
      <p:pic>
        <p:nvPicPr>
          <p:cNvPr id="14" name="Picture 13">
            <a:extLst>
              <a:ext uri="{FF2B5EF4-FFF2-40B4-BE49-F238E27FC236}">
                <a16:creationId xmlns:a16="http://schemas.microsoft.com/office/drawing/2014/main" id="{99EAF6E2-4030-47FC-B499-2CC16268943B}"/>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6667" b="90000" l="10000" r="90000">
                        <a14:foregroundMark x1="54222" y1="6667" x2="54222" y2="6667"/>
                      </a14:backgroundRemoval>
                    </a14:imgEffect>
                  </a14:imgLayer>
                </a14:imgProps>
              </a:ext>
              <a:ext uri="{28A0092B-C50C-407E-A947-70E740481C1C}">
                <a14:useLocalDpi xmlns:a14="http://schemas.microsoft.com/office/drawing/2010/main" val="0"/>
              </a:ext>
            </a:extLst>
          </a:blip>
          <a:stretch>
            <a:fillRect/>
          </a:stretch>
        </p:blipFill>
        <p:spPr>
          <a:xfrm>
            <a:off x="5184538" y="3770612"/>
            <a:ext cx="1915193" cy="1532154"/>
          </a:xfrm>
          <a:prstGeom prst="rect">
            <a:avLst/>
          </a:prstGeom>
        </p:spPr>
      </p:pic>
      <p:pic>
        <p:nvPicPr>
          <p:cNvPr id="52" name="Picture 51">
            <a:extLst>
              <a:ext uri="{FF2B5EF4-FFF2-40B4-BE49-F238E27FC236}">
                <a16:creationId xmlns:a16="http://schemas.microsoft.com/office/drawing/2014/main" id="{EC37FA16-8F15-41E5-AFA5-47757A077D7A}"/>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358710" y="4358606"/>
            <a:ext cx="1740015" cy="802820"/>
          </a:xfrm>
          <a:prstGeom prst="rect">
            <a:avLst/>
          </a:prstGeom>
        </p:spPr>
      </p:pic>
      <p:pic>
        <p:nvPicPr>
          <p:cNvPr id="50" name="Picture 49">
            <a:extLst>
              <a:ext uri="{FF2B5EF4-FFF2-40B4-BE49-F238E27FC236}">
                <a16:creationId xmlns:a16="http://schemas.microsoft.com/office/drawing/2014/main" id="{3AB4984A-BFBF-42B0-B8C9-D5D45F01E202}"/>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079462" y="4194970"/>
            <a:ext cx="2348409" cy="987903"/>
          </a:xfrm>
          <a:prstGeom prst="rect">
            <a:avLst/>
          </a:prstGeom>
        </p:spPr>
      </p:pic>
      <p:pic>
        <p:nvPicPr>
          <p:cNvPr id="17" name="Picture 16">
            <a:extLst>
              <a:ext uri="{FF2B5EF4-FFF2-40B4-BE49-F238E27FC236}">
                <a16:creationId xmlns:a16="http://schemas.microsoft.com/office/drawing/2014/main" id="{A72F7B35-989F-4DEC-BF91-772B9721BEE1}"/>
              </a:ext>
            </a:extLst>
          </p:cNvPr>
          <p:cNvPicPr>
            <a:picLocks noChangeAspect="1"/>
          </p:cNvPicPr>
          <p:nvPr/>
        </p:nvPicPr>
        <p:blipFill>
          <a:blip r:embed="rId46" cstate="hqprint">
            <a:extLst>
              <a:ext uri="{BEBA8EAE-BF5A-486C-A8C5-ECC9F3942E4B}">
                <a14:imgProps xmlns:a14="http://schemas.microsoft.com/office/drawing/2010/main">
                  <a14:imgLayer r:embed="rId47">
                    <a14:imgEffect>
                      <a14:backgroundRemoval t="9980" b="97737" l="9959" r="89973">
                        <a14:foregroundMark x1="26923" y1="93535" x2="85508" y2="95515"/>
                        <a14:foregroundMark x1="45536" y1="87919" x2="21360" y2="94869"/>
                        <a14:foregroundMark x1="21360" y1="94869" x2="28365" y2="97737"/>
                        <a14:foregroundMark x1="44093" y1="54061" x2="44093" y2="54061"/>
                        <a14:foregroundMark x1="48352" y1="56566" x2="48352" y2="56566"/>
                        <a14:foregroundMark x1="27404" y1="60202" x2="27404" y2="60202"/>
                        <a14:foregroundMark x1="20742" y1="59636" x2="20742" y2="59636"/>
                        <a14:foregroundMark x1="27885" y1="61333" x2="27885" y2="61333"/>
                        <a14:foregroundMark x1="20742" y1="59919" x2="20742" y2="59919"/>
                        <a14:foregroundMark x1="11676" y1="68606" x2="11676" y2="68606"/>
                        <a14:foregroundMark x1="23626" y1="67232" x2="27404" y2="67758"/>
                        <a14:foregroundMark x1="26442" y1="66101" x2="26442" y2="66101"/>
                        <a14:backgroundMark x1="68887" y1="61899" x2="79327" y2="70020"/>
                      </a14:backgroundRemoval>
                    </a14:imgEffect>
                  </a14:imgLayer>
                </a14:imgProps>
              </a:ext>
              <a:ext uri="{28A0092B-C50C-407E-A947-70E740481C1C}">
                <a14:useLocalDpi xmlns:a14="http://schemas.microsoft.com/office/drawing/2010/main" val="0"/>
              </a:ext>
            </a:extLst>
          </a:blip>
          <a:stretch>
            <a:fillRect/>
          </a:stretch>
        </p:blipFill>
        <p:spPr>
          <a:xfrm>
            <a:off x="2031195" y="844341"/>
            <a:ext cx="639397" cy="1353121"/>
          </a:xfrm>
          <a:prstGeom prst="rect">
            <a:avLst/>
          </a:prstGeom>
        </p:spPr>
      </p:pic>
      <p:pic>
        <p:nvPicPr>
          <p:cNvPr id="43" name="图片 11">
            <a:extLst>
              <a:ext uri="{FF2B5EF4-FFF2-40B4-BE49-F238E27FC236}">
                <a16:creationId xmlns:a16="http://schemas.microsoft.com/office/drawing/2014/main" id="{E5C05FF6-4850-4587-83CB-545AF847E059}"/>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a:off x="873493" y="4079199"/>
            <a:ext cx="1260465" cy="955077"/>
          </a:xfrm>
          <a:prstGeom prst="rect">
            <a:avLst/>
          </a:prstGeom>
        </p:spPr>
      </p:pic>
      <p:pic>
        <p:nvPicPr>
          <p:cNvPr id="51" name="Picture 50">
            <a:extLst>
              <a:ext uri="{FF2B5EF4-FFF2-40B4-BE49-F238E27FC236}">
                <a16:creationId xmlns:a16="http://schemas.microsoft.com/office/drawing/2014/main" id="{765A84A1-1DB4-4C81-A599-39E59417B9F3}"/>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07678" y="4000808"/>
            <a:ext cx="2151269" cy="1159032"/>
          </a:xfrm>
          <a:prstGeom prst="rect">
            <a:avLst/>
          </a:prstGeom>
        </p:spPr>
      </p:pic>
      <p:grpSp>
        <p:nvGrpSpPr>
          <p:cNvPr id="84" name="PA_组合 21">
            <a:extLst>
              <a:ext uri="{FF2B5EF4-FFF2-40B4-BE49-F238E27FC236}">
                <a16:creationId xmlns:a16="http://schemas.microsoft.com/office/drawing/2014/main" id="{60B63449-FC56-42D9-99D1-4216F0B3FBF4}"/>
              </a:ext>
            </a:extLst>
          </p:cNvPr>
          <p:cNvGrpSpPr/>
          <p:nvPr>
            <p:custDataLst>
              <p:tags r:id="rId6"/>
            </p:custDataLst>
          </p:nvPr>
        </p:nvGrpSpPr>
        <p:grpSpPr>
          <a:xfrm>
            <a:off x="6840680" y="77326"/>
            <a:ext cx="1208787" cy="1206257"/>
            <a:chOff x="2324100" y="1657350"/>
            <a:chExt cx="1609725" cy="1742122"/>
          </a:xfrm>
        </p:grpSpPr>
        <p:sp>
          <p:nvSpPr>
            <p:cNvPr id="85" name="PA_椭圆 4">
              <a:extLst>
                <a:ext uri="{FF2B5EF4-FFF2-40B4-BE49-F238E27FC236}">
                  <a16:creationId xmlns:a16="http://schemas.microsoft.com/office/drawing/2014/main" id="{305B2197-E214-4AE4-8F46-F73DDE341933}"/>
                </a:ext>
              </a:extLst>
            </p:cNvPr>
            <p:cNvSpPr/>
            <p:nvPr>
              <p:custDataLst>
                <p:tags r:id="rId8"/>
              </p:custDataLst>
            </p:nvPr>
          </p:nvSpPr>
          <p:spPr>
            <a:xfrm>
              <a:off x="2324100" y="1657350"/>
              <a:ext cx="1609725" cy="1609725"/>
            </a:xfrm>
            <a:prstGeom prst="ellipse">
              <a:avLst/>
            </a:prstGeom>
            <a:solidFill>
              <a:schemeClr val="bg1"/>
            </a:solidFill>
            <a:l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86" name="图片 20">
              <a:extLst>
                <a:ext uri="{FF2B5EF4-FFF2-40B4-BE49-F238E27FC236}">
                  <a16:creationId xmlns:a16="http://schemas.microsoft.com/office/drawing/2014/main" id="{94784BE3-3A78-4DE9-855C-8272551F4E3D}"/>
                </a:ext>
              </a:extLst>
            </p:cNvPr>
            <p:cNvPicPr>
              <a:picLocks noChangeAspect="1"/>
            </p:cNvPicPr>
            <p:nvPr/>
          </p:nvPicPr>
          <p:blipFill rotWithShape="1">
            <a:blip r:embed="rId48" cstate="print">
              <a:extLst>
                <a:ext uri="{BEBA8EAE-BF5A-486C-A8C5-ECC9F3942E4B}">
                  <a14:imgProps xmlns:a14="http://schemas.microsoft.com/office/drawing/2010/main">
                    <a14:imgLayer r:embed="rId49">
                      <a14:imgEffect>
                        <a14:backgroundRemoval t="16461" b="54938" l="3584" r="57527">
                          <a14:foregroundMark x1="53943" y1="27778" x2="52867" y2="34259"/>
                          <a14:foregroundMark x1="31004" y1="19033" x2="18996" y2="19033"/>
                          <a14:foregroundMark x1="27419" y1="16461" x2="27778" y2="18930"/>
                          <a14:foregroundMark x1="57706" y1="28292" x2="51254" y2="34979"/>
                          <a14:foregroundMark x1="25448" y1="55041" x2="13620" y2="53498"/>
                          <a14:foregroundMark x1="3584" y1="44239" x2="3943" y2="45782"/>
                          <a14:foregroundMark x1="31900" y1="48251" x2="32616" y2="49074"/>
                          <a14:backgroundMark x1="46595" y1="46091" x2="45699" y2="54321"/>
                          <a14:backgroundMark x1="41398" y1="49177" x2="40681" y2="55864"/>
                          <a14:backgroundMark x1="34767" y1="53086" x2="35484" y2="56687"/>
                          <a14:backgroundMark x1="34946" y1="51646" x2="34946" y2="51646"/>
                          <a14:backgroundMark x1="34050" y1="50823" x2="34050" y2="50823"/>
                        </a14:backgroundRemoval>
                      </a14:imgEffect>
                    </a14:imgLayer>
                  </a14:imgProps>
                </a:ext>
                <a:ext uri="{28A0092B-C50C-407E-A947-70E740481C1C}">
                  <a14:useLocalDpi xmlns:a14="http://schemas.microsoft.com/office/drawing/2010/main" val="0"/>
                </a:ext>
              </a:extLst>
            </a:blip>
            <a:srcRect t="15556" r="41935" b="42221"/>
            <a:stretch/>
          </p:blipFill>
          <p:spPr>
            <a:xfrm rot="21268324" flipH="1">
              <a:off x="2366558" y="2277427"/>
              <a:ext cx="885825" cy="1122045"/>
            </a:xfrm>
            <a:prstGeom prst="rect">
              <a:avLst/>
            </a:prstGeom>
          </p:spPr>
        </p:pic>
      </p:grpSp>
      <p:sp>
        <p:nvSpPr>
          <p:cNvPr id="24" name="文本框 38">
            <a:extLst>
              <a:ext uri="{FF2B5EF4-FFF2-40B4-BE49-F238E27FC236}">
                <a16:creationId xmlns:a16="http://schemas.microsoft.com/office/drawing/2014/main" id="{5764DC71-5676-424F-A995-DFDD7F86EB5C}"/>
              </a:ext>
            </a:extLst>
          </p:cNvPr>
          <p:cNvSpPr txBox="1"/>
          <p:nvPr/>
        </p:nvSpPr>
        <p:spPr>
          <a:xfrm rot="2200683">
            <a:off x="7205751" y="372408"/>
            <a:ext cx="669599" cy="400110"/>
          </a:xfrm>
          <a:prstGeom prst="rect">
            <a:avLst/>
          </a:prstGeom>
          <a:noFill/>
        </p:spPr>
        <p:txBody>
          <a:bodyPr wrap="square">
            <a:prstTxWarp prst="textArchUp">
              <a:avLst>
                <a:gd name="adj" fmla="val 10882718"/>
              </a:avLst>
            </a:prstTxWarp>
            <a:spAutoFit/>
            <a:scene3d>
              <a:camera prst="orthographicFront"/>
              <a:lightRig rig="threePt" dir="t"/>
            </a:scene3d>
            <a:sp3d extrusionH="57150">
              <a:bevelT w="57150" h="38100" prst="artDeco"/>
            </a:sp3d>
          </a:bodyPr>
          <a:lstStyle/>
          <a:p>
            <a:pPr algn="ctr"/>
            <a:r>
              <a:rPr lang="en-US" altLang="zh-CN" sz="2000" dirty="0">
                <a:solidFill>
                  <a:srgbClr val="FF0000"/>
                </a:solidFill>
                <a:latin typeface="#9Slide03 AmpleSoft Bold" panose="02000000000000000000" pitchFamily="2" charset="0"/>
                <a:ea typeface="思源黑体 CN Medium" panose="020B0600000000000000" pitchFamily="34" charset="-122"/>
              </a:rPr>
              <a:t>ĐỊA LÍ 4</a:t>
            </a:r>
            <a:endParaRPr lang="zh-CN" altLang="en-US" sz="2000" dirty="0">
              <a:solidFill>
                <a:srgbClr val="FF0000"/>
              </a:solidFill>
              <a:latin typeface="#9Slide03 AmpleSoft Bold" panose="02000000000000000000" pitchFamily="2" charset="0"/>
              <a:ea typeface="思源黑体 CN Medium" panose="020B0600000000000000" pitchFamily="34" charset="-122"/>
            </a:endParaRPr>
          </a:p>
        </p:txBody>
      </p:sp>
      <p:pic>
        <p:nvPicPr>
          <p:cNvPr id="36" name="PA_图片 44">
            <a:extLst>
              <a:ext uri="{FF2B5EF4-FFF2-40B4-BE49-F238E27FC236}">
                <a16:creationId xmlns:a16="http://schemas.microsoft.com/office/drawing/2014/main" id="{B7E86294-5EE3-40B1-B9E4-D4BB66DDC25C}"/>
              </a:ext>
            </a:extLst>
          </p:cNvPr>
          <p:cNvPicPr>
            <a:picLocks noChangeAspect="1"/>
          </p:cNvPicPr>
          <p:nvPr>
            <p:custDataLst>
              <p:tags r:id="rId7"/>
            </p:custDataLst>
          </p:nvPr>
        </p:nvPicPr>
        <p:blipFill rotWithShape="1">
          <a:blip r:embed="rId20" cstate="print">
            <a:extLst>
              <a:ext uri="{28A0092B-C50C-407E-A947-70E740481C1C}">
                <a14:useLocalDpi xmlns:a14="http://schemas.microsoft.com/office/drawing/2010/main" val="0"/>
              </a:ext>
            </a:extLst>
          </a:blip>
          <a:srcRect l="73868" t="49421" r="8815" b="27913"/>
          <a:stretch/>
        </p:blipFill>
        <p:spPr>
          <a:xfrm rot="18410921">
            <a:off x="6545017" y="789658"/>
            <a:ext cx="602453" cy="704635"/>
          </a:xfrm>
          <a:prstGeom prst="rect">
            <a:avLst/>
          </a:prstGeom>
        </p:spPr>
      </p:pic>
    </p:spTree>
    <p:extLst>
      <p:ext uri="{BB962C8B-B14F-4D97-AF65-F5344CB8AC3E}">
        <p14:creationId xmlns:p14="http://schemas.microsoft.com/office/powerpoint/2010/main" val="292799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0-#ppt_w/2"/>
                                          </p:val>
                                        </p:tav>
                                        <p:tav tm="100000">
                                          <p:val>
                                            <p:strVal val="#ppt_x"/>
                                          </p:val>
                                        </p:tav>
                                      </p:tavLst>
                                    </p:anim>
                                    <p:anim calcmode="lin" valueType="num">
                                      <p:cBhvr additive="base">
                                        <p:cTn id="16" dur="10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0-#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1+#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par>
                                <p:cTn id="40" presetID="2" presetClass="entr" presetSubtype="2"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1000" fill="hold"/>
                                        <p:tgtEl>
                                          <p:spTgt spid="9"/>
                                        </p:tgtEl>
                                        <p:attrNameLst>
                                          <p:attrName>ppt_x</p:attrName>
                                        </p:attrNameLst>
                                      </p:cBhvr>
                                      <p:tavLst>
                                        <p:tav tm="0">
                                          <p:val>
                                            <p:strVal val="1+#ppt_w/2"/>
                                          </p:val>
                                        </p:tav>
                                        <p:tav tm="100000">
                                          <p:val>
                                            <p:strVal val="#ppt_x"/>
                                          </p:val>
                                        </p:tav>
                                      </p:tavLst>
                                    </p:anim>
                                    <p:anim calcmode="lin" valueType="num">
                                      <p:cBhvr additive="base">
                                        <p:cTn id="43" dur="10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16" presetClass="entr" presetSubtype="2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Horizontal)">
                                      <p:cBhvr>
                                        <p:cTn id="47" dur="500"/>
                                        <p:tgtEl>
                                          <p:spTgt spid="10"/>
                                        </p:tgtEl>
                                      </p:cBhvr>
                                    </p:animEffect>
                                  </p:childTnLst>
                                </p:cTn>
                              </p:par>
                            </p:childTnLst>
                          </p:cTn>
                        </p:par>
                        <p:par>
                          <p:cTn id="48" fill="hold">
                            <p:stCondLst>
                              <p:cond delay="1500"/>
                            </p:stCondLst>
                            <p:childTnLst>
                              <p:par>
                                <p:cTn id="49" presetID="2" presetClass="entr" presetSubtype="3"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1+#ppt_w/2"/>
                                          </p:val>
                                        </p:tav>
                                        <p:tav tm="100000">
                                          <p:val>
                                            <p:strVal val="#ppt_x"/>
                                          </p:val>
                                        </p:tav>
                                      </p:tavLst>
                                    </p:anim>
                                    <p:anim calcmode="lin" valueType="num">
                                      <p:cBhvr additive="base">
                                        <p:cTn id="52" dur="500" fill="hold"/>
                                        <p:tgtEl>
                                          <p:spTgt spid="45"/>
                                        </p:tgtEl>
                                        <p:attrNameLst>
                                          <p:attrName>ppt_y</p:attrName>
                                        </p:attrNameLst>
                                      </p:cBhvr>
                                      <p:tavLst>
                                        <p:tav tm="0">
                                          <p:val>
                                            <p:strVal val="0-#ppt_h/2"/>
                                          </p:val>
                                        </p:tav>
                                        <p:tav tm="100000">
                                          <p:val>
                                            <p:strVal val="#ppt_y"/>
                                          </p:val>
                                        </p:tav>
                                      </p:tavLst>
                                    </p:anim>
                                  </p:childTnLst>
                                </p:cTn>
                              </p:par>
                              <p:par>
                                <p:cTn id="53" presetID="2" presetClass="entr" presetSubtype="9"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0-#ppt_w/2"/>
                                          </p:val>
                                        </p:tav>
                                        <p:tav tm="100000">
                                          <p:val>
                                            <p:strVal val="#ppt_x"/>
                                          </p:val>
                                        </p:tav>
                                      </p:tavLst>
                                    </p:anim>
                                    <p:anim calcmode="lin" valueType="num">
                                      <p:cBhvr additive="base">
                                        <p:cTn id="56" dur="500" fill="hold"/>
                                        <p:tgtEl>
                                          <p:spTgt spid="46"/>
                                        </p:tgtEl>
                                        <p:attrNameLst>
                                          <p:attrName>ppt_y</p:attrName>
                                        </p:attrNameLst>
                                      </p:cBhvr>
                                      <p:tavLst>
                                        <p:tav tm="0">
                                          <p:val>
                                            <p:strVal val="0-#ppt_h/2"/>
                                          </p:val>
                                        </p:tav>
                                        <p:tav tm="100000">
                                          <p:val>
                                            <p:strVal val="#ppt_y"/>
                                          </p:val>
                                        </p:tav>
                                      </p:tavLst>
                                    </p:anim>
                                  </p:childTnLst>
                                </p:cTn>
                              </p:par>
                            </p:childTnLst>
                          </p:cTn>
                        </p:par>
                        <p:par>
                          <p:cTn id="57" fill="hold">
                            <p:stCondLst>
                              <p:cond delay="2000"/>
                            </p:stCondLst>
                            <p:childTnLst>
                              <p:par>
                                <p:cTn id="58" presetID="2" presetClass="entr" presetSubtype="9"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750" fill="hold"/>
                                        <p:tgtEl>
                                          <p:spTgt spid="30"/>
                                        </p:tgtEl>
                                        <p:attrNameLst>
                                          <p:attrName>ppt_x</p:attrName>
                                        </p:attrNameLst>
                                      </p:cBhvr>
                                      <p:tavLst>
                                        <p:tav tm="0">
                                          <p:val>
                                            <p:strVal val="0-#ppt_w/2"/>
                                          </p:val>
                                        </p:tav>
                                        <p:tav tm="100000">
                                          <p:val>
                                            <p:strVal val="#ppt_x"/>
                                          </p:val>
                                        </p:tav>
                                      </p:tavLst>
                                    </p:anim>
                                    <p:anim calcmode="lin" valueType="num">
                                      <p:cBhvr additive="base">
                                        <p:cTn id="61" dur="750" fill="hold"/>
                                        <p:tgtEl>
                                          <p:spTgt spid="30"/>
                                        </p:tgtEl>
                                        <p:attrNameLst>
                                          <p:attrName>ppt_y</p:attrName>
                                        </p:attrNameLst>
                                      </p:cBhvr>
                                      <p:tavLst>
                                        <p:tav tm="0">
                                          <p:val>
                                            <p:strVal val="0-#ppt_h/2"/>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750" fill="hold"/>
                                        <p:tgtEl>
                                          <p:spTgt spid="30"/>
                                        </p:tgtEl>
                                        <p:attrNameLst>
                                          <p:attrName>ppt_w</p:attrName>
                                        </p:attrNameLst>
                                      </p:cBhvr>
                                      <p:tavLst>
                                        <p:tav tm="0">
                                          <p:val>
                                            <p:fltVal val="0"/>
                                          </p:val>
                                        </p:tav>
                                        <p:tav tm="100000">
                                          <p:val>
                                            <p:strVal val="#ppt_w"/>
                                          </p:val>
                                        </p:tav>
                                      </p:tavLst>
                                    </p:anim>
                                    <p:anim calcmode="lin" valueType="num">
                                      <p:cBhvr>
                                        <p:cTn id="65" dur="750" fill="hold"/>
                                        <p:tgtEl>
                                          <p:spTgt spid="30"/>
                                        </p:tgtEl>
                                        <p:attrNameLst>
                                          <p:attrName>ppt_h</p:attrName>
                                        </p:attrNameLst>
                                      </p:cBhvr>
                                      <p:tavLst>
                                        <p:tav tm="0">
                                          <p:val>
                                            <p:fltVal val="0"/>
                                          </p:val>
                                        </p:tav>
                                        <p:tav tm="100000">
                                          <p:val>
                                            <p:strVal val="#ppt_h"/>
                                          </p:val>
                                        </p:tav>
                                      </p:tavLst>
                                    </p:anim>
                                    <p:animEffect transition="in" filter="fade">
                                      <p:cBhvr>
                                        <p:cTn id="66" dur="750"/>
                                        <p:tgtEl>
                                          <p:spTgt spid="30"/>
                                        </p:tgtEl>
                                      </p:cBhvr>
                                    </p:animEffect>
                                  </p:childTnLst>
                                </p:cTn>
                              </p:par>
                              <p:par>
                                <p:cTn id="67" presetID="2" presetClass="entr" presetSubtype="9" fill="hold" nodeType="withEffect">
                                  <p:stCondLst>
                                    <p:cond delay="25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750" fill="hold"/>
                                        <p:tgtEl>
                                          <p:spTgt spid="31"/>
                                        </p:tgtEl>
                                        <p:attrNameLst>
                                          <p:attrName>ppt_x</p:attrName>
                                        </p:attrNameLst>
                                      </p:cBhvr>
                                      <p:tavLst>
                                        <p:tav tm="0">
                                          <p:val>
                                            <p:strVal val="0-#ppt_w/2"/>
                                          </p:val>
                                        </p:tav>
                                        <p:tav tm="100000">
                                          <p:val>
                                            <p:strVal val="#ppt_x"/>
                                          </p:val>
                                        </p:tav>
                                      </p:tavLst>
                                    </p:anim>
                                    <p:anim calcmode="lin" valueType="num">
                                      <p:cBhvr additive="base">
                                        <p:cTn id="70" dur="750" fill="hold"/>
                                        <p:tgtEl>
                                          <p:spTgt spid="31"/>
                                        </p:tgtEl>
                                        <p:attrNameLst>
                                          <p:attrName>ppt_y</p:attrName>
                                        </p:attrNameLst>
                                      </p:cBhvr>
                                      <p:tavLst>
                                        <p:tav tm="0">
                                          <p:val>
                                            <p:strVal val="0-#ppt_h/2"/>
                                          </p:val>
                                        </p:tav>
                                        <p:tav tm="100000">
                                          <p:val>
                                            <p:strVal val="#ppt_y"/>
                                          </p:val>
                                        </p:tav>
                                      </p:tavLst>
                                    </p:anim>
                                  </p:childTnLst>
                                </p:cTn>
                              </p:par>
                              <p:par>
                                <p:cTn id="71" presetID="53" presetClass="entr" presetSubtype="16" fill="hold" nodeType="withEffect">
                                  <p:stCondLst>
                                    <p:cond delay="250"/>
                                  </p:stCondLst>
                                  <p:childTnLst>
                                    <p:set>
                                      <p:cBhvr>
                                        <p:cTn id="72" dur="1" fill="hold">
                                          <p:stCondLst>
                                            <p:cond delay="0"/>
                                          </p:stCondLst>
                                        </p:cTn>
                                        <p:tgtEl>
                                          <p:spTgt spid="31"/>
                                        </p:tgtEl>
                                        <p:attrNameLst>
                                          <p:attrName>style.visibility</p:attrName>
                                        </p:attrNameLst>
                                      </p:cBhvr>
                                      <p:to>
                                        <p:strVal val="visible"/>
                                      </p:to>
                                    </p:set>
                                    <p:anim calcmode="lin" valueType="num">
                                      <p:cBhvr>
                                        <p:cTn id="73" dur="750" fill="hold"/>
                                        <p:tgtEl>
                                          <p:spTgt spid="31"/>
                                        </p:tgtEl>
                                        <p:attrNameLst>
                                          <p:attrName>ppt_w</p:attrName>
                                        </p:attrNameLst>
                                      </p:cBhvr>
                                      <p:tavLst>
                                        <p:tav tm="0">
                                          <p:val>
                                            <p:fltVal val="0"/>
                                          </p:val>
                                        </p:tav>
                                        <p:tav tm="100000">
                                          <p:val>
                                            <p:strVal val="#ppt_w"/>
                                          </p:val>
                                        </p:tav>
                                      </p:tavLst>
                                    </p:anim>
                                    <p:anim calcmode="lin" valueType="num">
                                      <p:cBhvr>
                                        <p:cTn id="74" dur="750" fill="hold"/>
                                        <p:tgtEl>
                                          <p:spTgt spid="31"/>
                                        </p:tgtEl>
                                        <p:attrNameLst>
                                          <p:attrName>ppt_h</p:attrName>
                                        </p:attrNameLst>
                                      </p:cBhvr>
                                      <p:tavLst>
                                        <p:tav tm="0">
                                          <p:val>
                                            <p:fltVal val="0"/>
                                          </p:val>
                                        </p:tav>
                                        <p:tav tm="100000">
                                          <p:val>
                                            <p:strVal val="#ppt_h"/>
                                          </p:val>
                                        </p:tav>
                                      </p:tavLst>
                                    </p:anim>
                                    <p:animEffect transition="in" filter="fade">
                                      <p:cBhvr>
                                        <p:cTn id="75" dur="750"/>
                                        <p:tgtEl>
                                          <p:spTgt spid="31"/>
                                        </p:tgtEl>
                                      </p:cBhvr>
                                    </p:animEffect>
                                  </p:childTnLst>
                                </p:cTn>
                              </p:par>
                              <p:par>
                                <p:cTn id="76" presetID="2" presetClass="entr" presetSubtype="9" fill="hold" nodeType="withEffect">
                                  <p:stCondLst>
                                    <p:cond delay="25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1000" fill="hold"/>
                                        <p:tgtEl>
                                          <p:spTgt spid="32"/>
                                        </p:tgtEl>
                                        <p:attrNameLst>
                                          <p:attrName>ppt_x</p:attrName>
                                        </p:attrNameLst>
                                      </p:cBhvr>
                                      <p:tavLst>
                                        <p:tav tm="0">
                                          <p:val>
                                            <p:strVal val="0-#ppt_w/2"/>
                                          </p:val>
                                        </p:tav>
                                        <p:tav tm="100000">
                                          <p:val>
                                            <p:strVal val="#ppt_x"/>
                                          </p:val>
                                        </p:tav>
                                      </p:tavLst>
                                    </p:anim>
                                    <p:anim calcmode="lin" valueType="num">
                                      <p:cBhvr additive="base">
                                        <p:cTn id="79" dur="1000" fill="hold"/>
                                        <p:tgtEl>
                                          <p:spTgt spid="32"/>
                                        </p:tgtEl>
                                        <p:attrNameLst>
                                          <p:attrName>ppt_y</p:attrName>
                                        </p:attrNameLst>
                                      </p:cBhvr>
                                      <p:tavLst>
                                        <p:tav tm="0">
                                          <p:val>
                                            <p:strVal val="0-#ppt_h/2"/>
                                          </p:val>
                                        </p:tav>
                                        <p:tav tm="100000">
                                          <p:val>
                                            <p:strVal val="#ppt_y"/>
                                          </p:val>
                                        </p:tav>
                                      </p:tavLst>
                                    </p:anim>
                                  </p:childTnLst>
                                </p:cTn>
                              </p:par>
                              <p:par>
                                <p:cTn id="80" presetID="53" presetClass="entr" presetSubtype="16" fill="hold" nodeType="withEffect">
                                  <p:stCondLst>
                                    <p:cond delay="250"/>
                                  </p:stCondLst>
                                  <p:childTnLst>
                                    <p:set>
                                      <p:cBhvr>
                                        <p:cTn id="81" dur="1" fill="hold">
                                          <p:stCondLst>
                                            <p:cond delay="0"/>
                                          </p:stCondLst>
                                        </p:cTn>
                                        <p:tgtEl>
                                          <p:spTgt spid="32"/>
                                        </p:tgtEl>
                                        <p:attrNameLst>
                                          <p:attrName>style.visibility</p:attrName>
                                        </p:attrNameLst>
                                      </p:cBhvr>
                                      <p:to>
                                        <p:strVal val="visible"/>
                                      </p:to>
                                    </p:set>
                                    <p:anim calcmode="lin" valueType="num">
                                      <p:cBhvr>
                                        <p:cTn id="82" dur="1000" fill="hold"/>
                                        <p:tgtEl>
                                          <p:spTgt spid="32"/>
                                        </p:tgtEl>
                                        <p:attrNameLst>
                                          <p:attrName>ppt_w</p:attrName>
                                        </p:attrNameLst>
                                      </p:cBhvr>
                                      <p:tavLst>
                                        <p:tav tm="0">
                                          <p:val>
                                            <p:fltVal val="0"/>
                                          </p:val>
                                        </p:tav>
                                        <p:tav tm="100000">
                                          <p:val>
                                            <p:strVal val="#ppt_w"/>
                                          </p:val>
                                        </p:tav>
                                      </p:tavLst>
                                    </p:anim>
                                    <p:anim calcmode="lin" valueType="num">
                                      <p:cBhvr>
                                        <p:cTn id="83" dur="1000" fill="hold"/>
                                        <p:tgtEl>
                                          <p:spTgt spid="32"/>
                                        </p:tgtEl>
                                        <p:attrNameLst>
                                          <p:attrName>ppt_h</p:attrName>
                                        </p:attrNameLst>
                                      </p:cBhvr>
                                      <p:tavLst>
                                        <p:tav tm="0">
                                          <p:val>
                                            <p:fltVal val="0"/>
                                          </p:val>
                                        </p:tav>
                                        <p:tav tm="100000">
                                          <p:val>
                                            <p:strVal val="#ppt_h"/>
                                          </p:val>
                                        </p:tav>
                                      </p:tavLst>
                                    </p:anim>
                                    <p:animEffect transition="in" filter="fade">
                                      <p:cBhvr>
                                        <p:cTn id="84" dur="1000"/>
                                        <p:tgtEl>
                                          <p:spTgt spid="32"/>
                                        </p:tgtEl>
                                      </p:cBhvr>
                                    </p:animEffect>
                                  </p:childTnLst>
                                </p:cTn>
                              </p:par>
                              <p:par>
                                <p:cTn id="85" presetID="2" presetClass="entr" presetSubtype="9" fill="hold" nodeType="withEffect">
                                  <p:stCondLst>
                                    <p:cond delay="25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750" fill="hold"/>
                                        <p:tgtEl>
                                          <p:spTgt spid="37"/>
                                        </p:tgtEl>
                                        <p:attrNameLst>
                                          <p:attrName>ppt_x</p:attrName>
                                        </p:attrNameLst>
                                      </p:cBhvr>
                                      <p:tavLst>
                                        <p:tav tm="0">
                                          <p:val>
                                            <p:strVal val="0-#ppt_w/2"/>
                                          </p:val>
                                        </p:tav>
                                        <p:tav tm="100000">
                                          <p:val>
                                            <p:strVal val="#ppt_x"/>
                                          </p:val>
                                        </p:tav>
                                      </p:tavLst>
                                    </p:anim>
                                    <p:anim calcmode="lin" valueType="num">
                                      <p:cBhvr additive="base">
                                        <p:cTn id="88" dur="750" fill="hold"/>
                                        <p:tgtEl>
                                          <p:spTgt spid="37"/>
                                        </p:tgtEl>
                                        <p:attrNameLst>
                                          <p:attrName>ppt_y</p:attrName>
                                        </p:attrNameLst>
                                      </p:cBhvr>
                                      <p:tavLst>
                                        <p:tav tm="0">
                                          <p:val>
                                            <p:strVal val="0-#ppt_h/2"/>
                                          </p:val>
                                        </p:tav>
                                        <p:tav tm="100000">
                                          <p:val>
                                            <p:strVal val="#ppt_y"/>
                                          </p:val>
                                        </p:tav>
                                      </p:tavLst>
                                    </p:anim>
                                  </p:childTnLst>
                                </p:cTn>
                              </p:par>
                              <p:par>
                                <p:cTn id="89" presetID="53" presetClass="entr" presetSubtype="16" fill="hold" nodeType="withEffect">
                                  <p:stCondLst>
                                    <p:cond delay="250"/>
                                  </p:stCondLst>
                                  <p:childTnLst>
                                    <p:set>
                                      <p:cBhvr>
                                        <p:cTn id="90" dur="1" fill="hold">
                                          <p:stCondLst>
                                            <p:cond delay="0"/>
                                          </p:stCondLst>
                                        </p:cTn>
                                        <p:tgtEl>
                                          <p:spTgt spid="37"/>
                                        </p:tgtEl>
                                        <p:attrNameLst>
                                          <p:attrName>style.visibility</p:attrName>
                                        </p:attrNameLst>
                                      </p:cBhvr>
                                      <p:to>
                                        <p:strVal val="visible"/>
                                      </p:to>
                                    </p:set>
                                    <p:anim calcmode="lin" valueType="num">
                                      <p:cBhvr>
                                        <p:cTn id="91" dur="750" fill="hold"/>
                                        <p:tgtEl>
                                          <p:spTgt spid="37"/>
                                        </p:tgtEl>
                                        <p:attrNameLst>
                                          <p:attrName>ppt_w</p:attrName>
                                        </p:attrNameLst>
                                      </p:cBhvr>
                                      <p:tavLst>
                                        <p:tav tm="0">
                                          <p:val>
                                            <p:fltVal val="0"/>
                                          </p:val>
                                        </p:tav>
                                        <p:tav tm="100000">
                                          <p:val>
                                            <p:strVal val="#ppt_w"/>
                                          </p:val>
                                        </p:tav>
                                      </p:tavLst>
                                    </p:anim>
                                    <p:anim calcmode="lin" valueType="num">
                                      <p:cBhvr>
                                        <p:cTn id="92" dur="750" fill="hold"/>
                                        <p:tgtEl>
                                          <p:spTgt spid="37"/>
                                        </p:tgtEl>
                                        <p:attrNameLst>
                                          <p:attrName>ppt_h</p:attrName>
                                        </p:attrNameLst>
                                      </p:cBhvr>
                                      <p:tavLst>
                                        <p:tav tm="0">
                                          <p:val>
                                            <p:fltVal val="0"/>
                                          </p:val>
                                        </p:tav>
                                        <p:tav tm="100000">
                                          <p:val>
                                            <p:strVal val="#ppt_h"/>
                                          </p:val>
                                        </p:tav>
                                      </p:tavLst>
                                    </p:anim>
                                    <p:animEffect transition="in" filter="fade">
                                      <p:cBhvr>
                                        <p:cTn id="93" dur="750"/>
                                        <p:tgtEl>
                                          <p:spTgt spid="37"/>
                                        </p:tgtEl>
                                      </p:cBhvr>
                                    </p:animEffect>
                                  </p:childTnLst>
                                </p:cTn>
                              </p:par>
                              <p:par>
                                <p:cTn id="94" presetID="2" presetClass="entr" presetSubtype="3"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additive="base">
                                        <p:cTn id="96" dur="750" fill="hold"/>
                                        <p:tgtEl>
                                          <p:spTgt spid="33"/>
                                        </p:tgtEl>
                                        <p:attrNameLst>
                                          <p:attrName>ppt_x</p:attrName>
                                        </p:attrNameLst>
                                      </p:cBhvr>
                                      <p:tavLst>
                                        <p:tav tm="0">
                                          <p:val>
                                            <p:strVal val="1+#ppt_w/2"/>
                                          </p:val>
                                        </p:tav>
                                        <p:tav tm="100000">
                                          <p:val>
                                            <p:strVal val="#ppt_x"/>
                                          </p:val>
                                        </p:tav>
                                      </p:tavLst>
                                    </p:anim>
                                    <p:anim calcmode="lin" valueType="num">
                                      <p:cBhvr additive="base">
                                        <p:cTn id="97" dur="750" fill="hold"/>
                                        <p:tgtEl>
                                          <p:spTgt spid="33"/>
                                        </p:tgtEl>
                                        <p:attrNameLst>
                                          <p:attrName>ppt_y</p:attrName>
                                        </p:attrNameLst>
                                      </p:cBhvr>
                                      <p:tavLst>
                                        <p:tav tm="0">
                                          <p:val>
                                            <p:strVal val="0-#ppt_h/2"/>
                                          </p:val>
                                        </p:tav>
                                        <p:tav tm="100000">
                                          <p:val>
                                            <p:strVal val="#ppt_y"/>
                                          </p:val>
                                        </p:tav>
                                      </p:tavLst>
                                    </p:anim>
                                  </p:childTnLst>
                                </p:cTn>
                              </p:par>
                              <p:par>
                                <p:cTn id="98" presetID="53" presetClass="entr" presetSubtype="16"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750" fill="hold"/>
                                        <p:tgtEl>
                                          <p:spTgt spid="33"/>
                                        </p:tgtEl>
                                        <p:attrNameLst>
                                          <p:attrName>ppt_w</p:attrName>
                                        </p:attrNameLst>
                                      </p:cBhvr>
                                      <p:tavLst>
                                        <p:tav tm="0">
                                          <p:val>
                                            <p:fltVal val="0"/>
                                          </p:val>
                                        </p:tav>
                                        <p:tav tm="100000">
                                          <p:val>
                                            <p:strVal val="#ppt_w"/>
                                          </p:val>
                                        </p:tav>
                                      </p:tavLst>
                                    </p:anim>
                                    <p:anim calcmode="lin" valueType="num">
                                      <p:cBhvr>
                                        <p:cTn id="101" dur="750" fill="hold"/>
                                        <p:tgtEl>
                                          <p:spTgt spid="33"/>
                                        </p:tgtEl>
                                        <p:attrNameLst>
                                          <p:attrName>ppt_h</p:attrName>
                                        </p:attrNameLst>
                                      </p:cBhvr>
                                      <p:tavLst>
                                        <p:tav tm="0">
                                          <p:val>
                                            <p:fltVal val="0"/>
                                          </p:val>
                                        </p:tav>
                                        <p:tav tm="100000">
                                          <p:val>
                                            <p:strVal val="#ppt_h"/>
                                          </p:val>
                                        </p:tav>
                                      </p:tavLst>
                                    </p:anim>
                                    <p:animEffect transition="in" filter="fade">
                                      <p:cBhvr>
                                        <p:cTn id="102" dur="750"/>
                                        <p:tgtEl>
                                          <p:spTgt spid="33"/>
                                        </p:tgtEl>
                                      </p:cBhvr>
                                    </p:animEffect>
                                  </p:childTnLst>
                                </p:cTn>
                              </p:par>
                              <p:par>
                                <p:cTn id="103" presetID="2" presetClass="entr" presetSubtype="3" fill="hold" nodeType="withEffect">
                                  <p:stCondLst>
                                    <p:cond delay="25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750" fill="hold"/>
                                        <p:tgtEl>
                                          <p:spTgt spid="34"/>
                                        </p:tgtEl>
                                        <p:attrNameLst>
                                          <p:attrName>ppt_x</p:attrName>
                                        </p:attrNameLst>
                                      </p:cBhvr>
                                      <p:tavLst>
                                        <p:tav tm="0">
                                          <p:val>
                                            <p:strVal val="1+#ppt_w/2"/>
                                          </p:val>
                                        </p:tav>
                                        <p:tav tm="100000">
                                          <p:val>
                                            <p:strVal val="#ppt_x"/>
                                          </p:val>
                                        </p:tav>
                                      </p:tavLst>
                                    </p:anim>
                                    <p:anim calcmode="lin" valueType="num">
                                      <p:cBhvr additive="base">
                                        <p:cTn id="106" dur="750" fill="hold"/>
                                        <p:tgtEl>
                                          <p:spTgt spid="34"/>
                                        </p:tgtEl>
                                        <p:attrNameLst>
                                          <p:attrName>ppt_y</p:attrName>
                                        </p:attrNameLst>
                                      </p:cBhvr>
                                      <p:tavLst>
                                        <p:tav tm="0">
                                          <p:val>
                                            <p:strVal val="0-#ppt_h/2"/>
                                          </p:val>
                                        </p:tav>
                                        <p:tav tm="100000">
                                          <p:val>
                                            <p:strVal val="#ppt_y"/>
                                          </p:val>
                                        </p:tav>
                                      </p:tavLst>
                                    </p:anim>
                                  </p:childTnLst>
                                </p:cTn>
                              </p:par>
                              <p:par>
                                <p:cTn id="107" presetID="53" presetClass="entr" presetSubtype="16" fill="hold" nodeType="withEffect">
                                  <p:stCondLst>
                                    <p:cond delay="25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750" fill="hold"/>
                                        <p:tgtEl>
                                          <p:spTgt spid="34"/>
                                        </p:tgtEl>
                                        <p:attrNameLst>
                                          <p:attrName>ppt_w</p:attrName>
                                        </p:attrNameLst>
                                      </p:cBhvr>
                                      <p:tavLst>
                                        <p:tav tm="0">
                                          <p:val>
                                            <p:fltVal val="0"/>
                                          </p:val>
                                        </p:tav>
                                        <p:tav tm="100000">
                                          <p:val>
                                            <p:strVal val="#ppt_w"/>
                                          </p:val>
                                        </p:tav>
                                      </p:tavLst>
                                    </p:anim>
                                    <p:anim calcmode="lin" valueType="num">
                                      <p:cBhvr>
                                        <p:cTn id="110" dur="750" fill="hold"/>
                                        <p:tgtEl>
                                          <p:spTgt spid="34"/>
                                        </p:tgtEl>
                                        <p:attrNameLst>
                                          <p:attrName>ppt_h</p:attrName>
                                        </p:attrNameLst>
                                      </p:cBhvr>
                                      <p:tavLst>
                                        <p:tav tm="0">
                                          <p:val>
                                            <p:fltVal val="0"/>
                                          </p:val>
                                        </p:tav>
                                        <p:tav tm="100000">
                                          <p:val>
                                            <p:strVal val="#ppt_h"/>
                                          </p:val>
                                        </p:tav>
                                      </p:tavLst>
                                    </p:anim>
                                    <p:animEffect transition="in" filter="fade">
                                      <p:cBhvr>
                                        <p:cTn id="111" dur="750"/>
                                        <p:tgtEl>
                                          <p:spTgt spid="34"/>
                                        </p:tgtEl>
                                      </p:cBhvr>
                                    </p:animEffect>
                                  </p:childTnLst>
                                </p:cTn>
                              </p:par>
                              <p:par>
                                <p:cTn id="112" presetID="2" presetClass="entr" presetSubtype="3" fill="hold" nodeType="withEffect">
                                  <p:stCondLst>
                                    <p:cond delay="0"/>
                                  </p:stCondLst>
                                  <p:childTnLst>
                                    <p:set>
                                      <p:cBhvr>
                                        <p:cTn id="113" dur="1" fill="hold">
                                          <p:stCondLst>
                                            <p:cond delay="0"/>
                                          </p:stCondLst>
                                        </p:cTn>
                                        <p:tgtEl>
                                          <p:spTgt spid="38"/>
                                        </p:tgtEl>
                                        <p:attrNameLst>
                                          <p:attrName>style.visibility</p:attrName>
                                        </p:attrNameLst>
                                      </p:cBhvr>
                                      <p:to>
                                        <p:strVal val="visible"/>
                                      </p:to>
                                    </p:set>
                                    <p:anim calcmode="lin" valueType="num">
                                      <p:cBhvr additive="base">
                                        <p:cTn id="114" dur="750" fill="hold"/>
                                        <p:tgtEl>
                                          <p:spTgt spid="38"/>
                                        </p:tgtEl>
                                        <p:attrNameLst>
                                          <p:attrName>ppt_x</p:attrName>
                                        </p:attrNameLst>
                                      </p:cBhvr>
                                      <p:tavLst>
                                        <p:tav tm="0">
                                          <p:val>
                                            <p:strVal val="1+#ppt_w/2"/>
                                          </p:val>
                                        </p:tav>
                                        <p:tav tm="100000">
                                          <p:val>
                                            <p:strVal val="#ppt_x"/>
                                          </p:val>
                                        </p:tav>
                                      </p:tavLst>
                                    </p:anim>
                                    <p:anim calcmode="lin" valueType="num">
                                      <p:cBhvr additive="base">
                                        <p:cTn id="115" dur="750" fill="hold"/>
                                        <p:tgtEl>
                                          <p:spTgt spid="38"/>
                                        </p:tgtEl>
                                        <p:attrNameLst>
                                          <p:attrName>ppt_y</p:attrName>
                                        </p:attrNameLst>
                                      </p:cBhvr>
                                      <p:tavLst>
                                        <p:tav tm="0">
                                          <p:val>
                                            <p:strVal val="0-#ppt_h/2"/>
                                          </p:val>
                                        </p:tav>
                                        <p:tav tm="100000">
                                          <p:val>
                                            <p:strVal val="#ppt_y"/>
                                          </p:val>
                                        </p:tav>
                                      </p:tavLst>
                                    </p:anim>
                                  </p:childTnLst>
                                </p:cTn>
                              </p:par>
                              <p:par>
                                <p:cTn id="116" presetID="53" presetClass="entr" presetSubtype="16" fill="hold"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750" fill="hold"/>
                                        <p:tgtEl>
                                          <p:spTgt spid="38"/>
                                        </p:tgtEl>
                                        <p:attrNameLst>
                                          <p:attrName>ppt_w</p:attrName>
                                        </p:attrNameLst>
                                      </p:cBhvr>
                                      <p:tavLst>
                                        <p:tav tm="0">
                                          <p:val>
                                            <p:fltVal val="0"/>
                                          </p:val>
                                        </p:tav>
                                        <p:tav tm="100000">
                                          <p:val>
                                            <p:strVal val="#ppt_w"/>
                                          </p:val>
                                        </p:tav>
                                      </p:tavLst>
                                    </p:anim>
                                    <p:anim calcmode="lin" valueType="num">
                                      <p:cBhvr>
                                        <p:cTn id="119" dur="750" fill="hold"/>
                                        <p:tgtEl>
                                          <p:spTgt spid="38"/>
                                        </p:tgtEl>
                                        <p:attrNameLst>
                                          <p:attrName>ppt_h</p:attrName>
                                        </p:attrNameLst>
                                      </p:cBhvr>
                                      <p:tavLst>
                                        <p:tav tm="0">
                                          <p:val>
                                            <p:fltVal val="0"/>
                                          </p:val>
                                        </p:tav>
                                        <p:tav tm="100000">
                                          <p:val>
                                            <p:strVal val="#ppt_h"/>
                                          </p:val>
                                        </p:tav>
                                      </p:tavLst>
                                    </p:anim>
                                    <p:animEffect transition="in" filter="fade">
                                      <p:cBhvr>
                                        <p:cTn id="120" dur="750"/>
                                        <p:tgtEl>
                                          <p:spTgt spid="38"/>
                                        </p:tgtEl>
                                      </p:cBhvr>
                                    </p:animEffect>
                                  </p:childTnLst>
                                </p:cTn>
                              </p:par>
                              <p:par>
                                <p:cTn id="121" presetID="2" presetClass="entr" presetSubtype="3" fill="hold" nodeType="with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additive="base">
                                        <p:cTn id="123" dur="1000" fill="hold"/>
                                        <p:tgtEl>
                                          <p:spTgt spid="35"/>
                                        </p:tgtEl>
                                        <p:attrNameLst>
                                          <p:attrName>ppt_x</p:attrName>
                                        </p:attrNameLst>
                                      </p:cBhvr>
                                      <p:tavLst>
                                        <p:tav tm="0">
                                          <p:val>
                                            <p:strVal val="1+#ppt_w/2"/>
                                          </p:val>
                                        </p:tav>
                                        <p:tav tm="100000">
                                          <p:val>
                                            <p:strVal val="#ppt_x"/>
                                          </p:val>
                                        </p:tav>
                                      </p:tavLst>
                                    </p:anim>
                                    <p:anim calcmode="lin" valueType="num">
                                      <p:cBhvr additive="base">
                                        <p:cTn id="124" dur="1000" fill="hold"/>
                                        <p:tgtEl>
                                          <p:spTgt spid="35"/>
                                        </p:tgtEl>
                                        <p:attrNameLst>
                                          <p:attrName>ppt_y</p:attrName>
                                        </p:attrNameLst>
                                      </p:cBhvr>
                                      <p:tavLst>
                                        <p:tav tm="0">
                                          <p:val>
                                            <p:strVal val="0-#ppt_h/2"/>
                                          </p:val>
                                        </p:tav>
                                        <p:tav tm="100000">
                                          <p:val>
                                            <p:strVal val="#ppt_y"/>
                                          </p:val>
                                        </p:tav>
                                      </p:tavLst>
                                    </p:anim>
                                  </p:childTnLst>
                                </p:cTn>
                              </p:par>
                              <p:par>
                                <p:cTn id="125" presetID="53" presetClass="entr" presetSubtype="16" fill="hold" nodeType="with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fltVal val="0"/>
                                          </p:val>
                                        </p:tav>
                                        <p:tav tm="100000">
                                          <p:val>
                                            <p:strVal val="#ppt_w"/>
                                          </p:val>
                                        </p:tav>
                                      </p:tavLst>
                                    </p:anim>
                                    <p:anim calcmode="lin" valueType="num">
                                      <p:cBhvr>
                                        <p:cTn id="128" dur="1000" fill="hold"/>
                                        <p:tgtEl>
                                          <p:spTgt spid="35"/>
                                        </p:tgtEl>
                                        <p:attrNameLst>
                                          <p:attrName>ppt_h</p:attrName>
                                        </p:attrNameLst>
                                      </p:cBhvr>
                                      <p:tavLst>
                                        <p:tav tm="0">
                                          <p:val>
                                            <p:fltVal val="0"/>
                                          </p:val>
                                        </p:tav>
                                        <p:tav tm="100000">
                                          <p:val>
                                            <p:strVal val="#ppt_h"/>
                                          </p:val>
                                        </p:tav>
                                      </p:tavLst>
                                    </p:anim>
                                    <p:animEffect transition="in" filter="fade">
                                      <p:cBhvr>
                                        <p:cTn id="129" dur="1000"/>
                                        <p:tgtEl>
                                          <p:spTgt spid="35"/>
                                        </p:tgtEl>
                                      </p:cBhvr>
                                    </p:animEffect>
                                  </p:childTnLst>
                                </p:cTn>
                              </p:par>
                            </p:childTnLst>
                          </p:cTn>
                        </p:par>
                        <p:par>
                          <p:cTn id="130" fill="hold">
                            <p:stCondLst>
                              <p:cond delay="3250"/>
                            </p:stCondLst>
                            <p:childTnLst>
                              <p:par>
                                <p:cTn id="131" presetID="16" presetClass="entr" presetSubtype="21" fill="hold" grpId="0" nodeType="after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barn(inVertical)">
                                      <p:cBhvr>
                                        <p:cTn id="133" dur="500"/>
                                        <p:tgtEl>
                                          <p:spTgt spid="24"/>
                                        </p:tgtEl>
                                      </p:cBhvr>
                                    </p:animEffect>
                                  </p:childTnLst>
                                </p:cTn>
                              </p:par>
                              <p:par>
                                <p:cTn id="134" presetID="56" presetClass="entr" presetSubtype="0" fill="hold" nodeType="withEffect">
                                  <p:stCondLst>
                                    <p:cond delay="0"/>
                                  </p:stCondLst>
                                  <p:iterate type="lt">
                                    <p:tmPct val="10000"/>
                                  </p:iterate>
                                  <p:childTnLst>
                                    <p:set>
                                      <p:cBhvr>
                                        <p:cTn id="135" dur="1" fill="hold">
                                          <p:stCondLst>
                                            <p:cond delay="0"/>
                                          </p:stCondLst>
                                        </p:cTn>
                                        <p:tgtEl>
                                          <p:spTgt spid="23">
                                            <p:txEl>
                                              <p:pRg st="0" end="0"/>
                                            </p:txEl>
                                          </p:spTgt>
                                        </p:tgtEl>
                                        <p:attrNameLst>
                                          <p:attrName>style.visibility</p:attrName>
                                        </p:attrNameLst>
                                      </p:cBhvr>
                                      <p:to>
                                        <p:strVal val="visible"/>
                                      </p:to>
                                    </p:set>
                                    <p:anim by="(-#ppt_w*2)" calcmode="lin" valueType="num">
                                      <p:cBhvr rctx="PPT">
                                        <p:cTn id="136" dur="500" autoRev="1" fill="hold">
                                          <p:stCondLst>
                                            <p:cond delay="0"/>
                                          </p:stCondLst>
                                        </p:cTn>
                                        <p:tgtEl>
                                          <p:spTgt spid="23">
                                            <p:txEl>
                                              <p:pRg st="0" end="0"/>
                                            </p:txEl>
                                          </p:spTgt>
                                        </p:tgtEl>
                                        <p:attrNameLst>
                                          <p:attrName>ppt_w</p:attrName>
                                        </p:attrNameLst>
                                      </p:cBhvr>
                                    </p:anim>
                                    <p:anim by="(#ppt_w*0.50)" calcmode="lin" valueType="num">
                                      <p:cBhvr>
                                        <p:cTn id="137" dur="500" decel="50000" autoRev="1" fill="hold">
                                          <p:stCondLst>
                                            <p:cond delay="0"/>
                                          </p:stCondLst>
                                        </p:cTn>
                                        <p:tgtEl>
                                          <p:spTgt spid="23">
                                            <p:txEl>
                                              <p:pRg st="0" end="0"/>
                                            </p:txEl>
                                          </p:spTgt>
                                        </p:tgtEl>
                                        <p:attrNameLst>
                                          <p:attrName>ppt_x</p:attrName>
                                        </p:attrNameLst>
                                      </p:cBhvr>
                                    </p:anim>
                                    <p:anim from="(-#ppt_h/2)" to="(#ppt_y)" calcmode="lin" valueType="num">
                                      <p:cBhvr>
                                        <p:cTn id="138" dur="1000" fill="hold">
                                          <p:stCondLst>
                                            <p:cond delay="0"/>
                                          </p:stCondLst>
                                        </p:cTn>
                                        <p:tgtEl>
                                          <p:spTgt spid="23">
                                            <p:txEl>
                                              <p:pRg st="0" end="0"/>
                                            </p:txEl>
                                          </p:spTgt>
                                        </p:tgtEl>
                                        <p:attrNameLst>
                                          <p:attrName>ppt_y</p:attrName>
                                        </p:attrNameLst>
                                      </p:cBhvr>
                                    </p:anim>
                                    <p:animRot by="21600000">
                                      <p:cBhvr>
                                        <p:cTn id="139" dur="1000" fill="hold">
                                          <p:stCondLst>
                                            <p:cond delay="0"/>
                                          </p:stCondLst>
                                        </p:cTn>
                                        <p:tgtEl>
                                          <p:spTgt spid="23">
                                            <p:txEl>
                                              <p:pRg st="0" end="0"/>
                                            </p:txEl>
                                          </p:spTgt>
                                        </p:tgtEl>
                                        <p:attrNameLst>
                                          <p:attrName>r</p:attrName>
                                        </p:attrNameLst>
                                      </p:cBhvr>
                                    </p:animRot>
                                  </p:childTnLst>
                                </p:cTn>
                              </p:par>
                              <p:par>
                                <p:cTn id="140" presetID="56" presetClass="entr" presetSubtype="0" fill="hold" nodeType="withEffect">
                                  <p:stCondLst>
                                    <p:cond delay="0"/>
                                  </p:stCondLst>
                                  <p:iterate type="lt">
                                    <p:tmPct val="10000"/>
                                  </p:iterate>
                                  <p:childTnLst>
                                    <p:set>
                                      <p:cBhvr>
                                        <p:cTn id="141" dur="1" fill="hold">
                                          <p:stCondLst>
                                            <p:cond delay="0"/>
                                          </p:stCondLst>
                                        </p:cTn>
                                        <p:tgtEl>
                                          <p:spTgt spid="23">
                                            <p:txEl>
                                              <p:pRg st="1" end="1"/>
                                            </p:txEl>
                                          </p:spTgt>
                                        </p:tgtEl>
                                        <p:attrNameLst>
                                          <p:attrName>style.visibility</p:attrName>
                                        </p:attrNameLst>
                                      </p:cBhvr>
                                      <p:to>
                                        <p:strVal val="visible"/>
                                      </p:to>
                                    </p:set>
                                    <p:anim by="(-#ppt_w*2)" calcmode="lin" valueType="num">
                                      <p:cBhvr rctx="PPT">
                                        <p:cTn id="142" dur="500" autoRev="1" fill="hold">
                                          <p:stCondLst>
                                            <p:cond delay="0"/>
                                          </p:stCondLst>
                                        </p:cTn>
                                        <p:tgtEl>
                                          <p:spTgt spid="23">
                                            <p:txEl>
                                              <p:pRg st="1" end="1"/>
                                            </p:txEl>
                                          </p:spTgt>
                                        </p:tgtEl>
                                        <p:attrNameLst>
                                          <p:attrName>ppt_w</p:attrName>
                                        </p:attrNameLst>
                                      </p:cBhvr>
                                    </p:anim>
                                    <p:anim by="(#ppt_w*0.50)" calcmode="lin" valueType="num">
                                      <p:cBhvr>
                                        <p:cTn id="143" dur="500" decel="50000" autoRev="1" fill="hold">
                                          <p:stCondLst>
                                            <p:cond delay="0"/>
                                          </p:stCondLst>
                                        </p:cTn>
                                        <p:tgtEl>
                                          <p:spTgt spid="23">
                                            <p:txEl>
                                              <p:pRg st="1" end="1"/>
                                            </p:txEl>
                                          </p:spTgt>
                                        </p:tgtEl>
                                        <p:attrNameLst>
                                          <p:attrName>ppt_x</p:attrName>
                                        </p:attrNameLst>
                                      </p:cBhvr>
                                    </p:anim>
                                    <p:anim from="(-#ppt_h/2)" to="(#ppt_y)" calcmode="lin" valueType="num">
                                      <p:cBhvr>
                                        <p:cTn id="144" dur="1000" fill="hold">
                                          <p:stCondLst>
                                            <p:cond delay="0"/>
                                          </p:stCondLst>
                                        </p:cTn>
                                        <p:tgtEl>
                                          <p:spTgt spid="23">
                                            <p:txEl>
                                              <p:pRg st="1" end="1"/>
                                            </p:txEl>
                                          </p:spTgt>
                                        </p:tgtEl>
                                        <p:attrNameLst>
                                          <p:attrName>ppt_y</p:attrName>
                                        </p:attrNameLst>
                                      </p:cBhvr>
                                    </p:anim>
                                    <p:animRot by="21600000">
                                      <p:cBhvr>
                                        <p:cTn id="145" dur="1000" fill="hold">
                                          <p:stCondLst>
                                            <p:cond delay="0"/>
                                          </p:stCondLst>
                                        </p:cTn>
                                        <p:tgtEl>
                                          <p:spTgt spid="23">
                                            <p:txEl>
                                              <p:pRg st="1" end="1"/>
                                            </p:txEl>
                                          </p:spTgt>
                                        </p:tgtEl>
                                        <p:attrNameLst>
                                          <p:attrName>r</p:attrName>
                                        </p:attrNameLst>
                                      </p:cBhvr>
                                    </p:animRot>
                                  </p:childTnLst>
                                </p:cTn>
                              </p:par>
                              <p:par>
                                <p:cTn id="146" presetID="2" presetClass="entr" presetSubtype="3"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additive="base">
                                        <p:cTn id="148" dur="500" fill="hold"/>
                                        <p:tgtEl>
                                          <p:spTgt spid="25"/>
                                        </p:tgtEl>
                                        <p:attrNameLst>
                                          <p:attrName>ppt_x</p:attrName>
                                        </p:attrNameLst>
                                      </p:cBhvr>
                                      <p:tavLst>
                                        <p:tav tm="0">
                                          <p:val>
                                            <p:strVal val="1+#ppt_w/2"/>
                                          </p:val>
                                        </p:tav>
                                        <p:tav tm="100000">
                                          <p:val>
                                            <p:strVal val="#ppt_x"/>
                                          </p:val>
                                        </p:tav>
                                      </p:tavLst>
                                    </p:anim>
                                    <p:anim calcmode="lin" valueType="num">
                                      <p:cBhvr additive="base">
                                        <p:cTn id="149" dur="500" fill="hold"/>
                                        <p:tgtEl>
                                          <p:spTgt spid="25"/>
                                        </p:tgtEl>
                                        <p:attrNameLst>
                                          <p:attrName>ppt_y</p:attrName>
                                        </p:attrNameLst>
                                      </p:cBhvr>
                                      <p:tavLst>
                                        <p:tav tm="0">
                                          <p:val>
                                            <p:strVal val="0-#ppt_h/2"/>
                                          </p:val>
                                        </p:tav>
                                        <p:tav tm="100000">
                                          <p:val>
                                            <p:strVal val="#ppt_y"/>
                                          </p:val>
                                        </p:tav>
                                      </p:tavLst>
                                    </p:anim>
                                  </p:childTnLst>
                                </p:cTn>
                              </p:par>
                              <p:par>
                                <p:cTn id="150" presetID="2" presetClass="entr" presetSubtype="3" fill="hold"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1+#ppt_w/2"/>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2" presetClass="entr" presetSubtype="3" fill="hold" nodeType="withEffect">
                                  <p:stCondLst>
                                    <p:cond delay="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500" fill="hold"/>
                                        <p:tgtEl>
                                          <p:spTgt spid="39"/>
                                        </p:tgtEl>
                                        <p:attrNameLst>
                                          <p:attrName>ppt_x</p:attrName>
                                        </p:attrNameLst>
                                      </p:cBhvr>
                                      <p:tavLst>
                                        <p:tav tm="0">
                                          <p:val>
                                            <p:strVal val="1+#ppt_w/2"/>
                                          </p:val>
                                        </p:tav>
                                        <p:tav tm="100000">
                                          <p:val>
                                            <p:strVal val="#ppt_x"/>
                                          </p:val>
                                        </p:tav>
                                      </p:tavLst>
                                    </p:anim>
                                    <p:anim calcmode="lin" valueType="num">
                                      <p:cBhvr additive="base">
                                        <p:cTn id="157" dur="500" fill="hold"/>
                                        <p:tgtEl>
                                          <p:spTgt spid="39"/>
                                        </p:tgtEl>
                                        <p:attrNameLst>
                                          <p:attrName>ppt_y</p:attrName>
                                        </p:attrNameLst>
                                      </p:cBhvr>
                                      <p:tavLst>
                                        <p:tav tm="0">
                                          <p:val>
                                            <p:strVal val="0-#ppt_h/2"/>
                                          </p:val>
                                        </p:tav>
                                        <p:tav tm="100000">
                                          <p:val>
                                            <p:strVal val="#ppt_y"/>
                                          </p:val>
                                        </p:tav>
                                      </p:tavLst>
                                    </p:anim>
                                  </p:childTnLst>
                                </p:cTn>
                              </p:par>
                              <p:par>
                                <p:cTn id="158" presetID="42" presetClass="entr" presetSubtype="0" fill="hold" nodeType="withEffect">
                                  <p:stCondLst>
                                    <p:cond delay="0"/>
                                  </p:stCondLst>
                                  <p:childTnLst>
                                    <p:set>
                                      <p:cBhvr>
                                        <p:cTn id="159" dur="1" fill="hold">
                                          <p:stCondLst>
                                            <p:cond delay="0"/>
                                          </p:stCondLst>
                                        </p:cTn>
                                        <p:tgtEl>
                                          <p:spTgt spid="40"/>
                                        </p:tgtEl>
                                        <p:attrNameLst>
                                          <p:attrName>style.visibility</p:attrName>
                                        </p:attrNameLst>
                                      </p:cBhvr>
                                      <p:to>
                                        <p:strVal val="visible"/>
                                      </p:to>
                                    </p:set>
                                    <p:animEffect transition="in" filter="fade">
                                      <p:cBhvr>
                                        <p:cTn id="160" dur="1000"/>
                                        <p:tgtEl>
                                          <p:spTgt spid="40"/>
                                        </p:tgtEl>
                                      </p:cBhvr>
                                    </p:animEffect>
                                    <p:anim calcmode="lin" valueType="num">
                                      <p:cBhvr>
                                        <p:cTn id="161" dur="1000" fill="hold"/>
                                        <p:tgtEl>
                                          <p:spTgt spid="40"/>
                                        </p:tgtEl>
                                        <p:attrNameLst>
                                          <p:attrName>ppt_x</p:attrName>
                                        </p:attrNameLst>
                                      </p:cBhvr>
                                      <p:tavLst>
                                        <p:tav tm="0">
                                          <p:val>
                                            <p:strVal val="#ppt_x"/>
                                          </p:val>
                                        </p:tav>
                                        <p:tav tm="100000">
                                          <p:val>
                                            <p:strVal val="#ppt_x"/>
                                          </p:val>
                                        </p:tav>
                                      </p:tavLst>
                                    </p:anim>
                                    <p:anim calcmode="lin" valueType="num">
                                      <p:cBhvr>
                                        <p:cTn id="162" dur="1000" fill="hold"/>
                                        <p:tgtEl>
                                          <p:spTgt spid="40"/>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fade">
                                      <p:cBhvr>
                                        <p:cTn id="165" dur="1000"/>
                                        <p:tgtEl>
                                          <p:spTgt spid="41"/>
                                        </p:tgtEl>
                                      </p:cBhvr>
                                    </p:animEffect>
                                    <p:anim calcmode="lin" valueType="num">
                                      <p:cBhvr>
                                        <p:cTn id="166" dur="1000" fill="hold"/>
                                        <p:tgtEl>
                                          <p:spTgt spid="41"/>
                                        </p:tgtEl>
                                        <p:attrNameLst>
                                          <p:attrName>ppt_x</p:attrName>
                                        </p:attrNameLst>
                                      </p:cBhvr>
                                      <p:tavLst>
                                        <p:tav tm="0">
                                          <p:val>
                                            <p:strVal val="#ppt_x"/>
                                          </p:val>
                                        </p:tav>
                                        <p:tav tm="100000">
                                          <p:val>
                                            <p:strVal val="#ppt_x"/>
                                          </p:val>
                                        </p:tav>
                                      </p:tavLst>
                                    </p:anim>
                                    <p:anim calcmode="lin" valueType="num">
                                      <p:cBhvr>
                                        <p:cTn id="167" dur="1000" fill="hold"/>
                                        <p:tgtEl>
                                          <p:spTgt spid="41"/>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0"/>
                                  </p:stCondLst>
                                  <p:childTnLst>
                                    <p:set>
                                      <p:cBhvr>
                                        <p:cTn id="169" dur="1" fill="hold">
                                          <p:stCondLst>
                                            <p:cond delay="0"/>
                                          </p:stCondLst>
                                        </p:cTn>
                                        <p:tgtEl>
                                          <p:spTgt spid="42"/>
                                        </p:tgtEl>
                                        <p:attrNameLst>
                                          <p:attrName>style.visibility</p:attrName>
                                        </p:attrNameLst>
                                      </p:cBhvr>
                                      <p:to>
                                        <p:strVal val="visible"/>
                                      </p:to>
                                    </p:set>
                                    <p:animEffect transition="in" filter="fade">
                                      <p:cBhvr>
                                        <p:cTn id="170" dur="1000"/>
                                        <p:tgtEl>
                                          <p:spTgt spid="42"/>
                                        </p:tgtEl>
                                      </p:cBhvr>
                                    </p:animEffect>
                                    <p:anim calcmode="lin" valueType="num">
                                      <p:cBhvr>
                                        <p:cTn id="171" dur="1000" fill="hold"/>
                                        <p:tgtEl>
                                          <p:spTgt spid="42"/>
                                        </p:tgtEl>
                                        <p:attrNameLst>
                                          <p:attrName>ppt_x</p:attrName>
                                        </p:attrNameLst>
                                      </p:cBhvr>
                                      <p:tavLst>
                                        <p:tav tm="0">
                                          <p:val>
                                            <p:strVal val="#ppt_x"/>
                                          </p:val>
                                        </p:tav>
                                        <p:tav tm="100000">
                                          <p:val>
                                            <p:strVal val="#ppt_x"/>
                                          </p:val>
                                        </p:tav>
                                      </p:tavLst>
                                    </p:anim>
                                    <p:anim calcmode="lin" valueType="num">
                                      <p:cBhvr>
                                        <p:cTn id="172" dur="1000" fill="hold"/>
                                        <p:tgtEl>
                                          <p:spTgt spid="42"/>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fade">
                                      <p:cBhvr>
                                        <p:cTn id="175" dur="1000"/>
                                        <p:tgtEl>
                                          <p:spTgt spid="43"/>
                                        </p:tgtEl>
                                      </p:cBhvr>
                                    </p:animEffect>
                                    <p:anim calcmode="lin" valueType="num">
                                      <p:cBhvr>
                                        <p:cTn id="176" dur="1000" fill="hold"/>
                                        <p:tgtEl>
                                          <p:spTgt spid="43"/>
                                        </p:tgtEl>
                                        <p:attrNameLst>
                                          <p:attrName>ppt_x</p:attrName>
                                        </p:attrNameLst>
                                      </p:cBhvr>
                                      <p:tavLst>
                                        <p:tav tm="0">
                                          <p:val>
                                            <p:strVal val="#ppt_x"/>
                                          </p:val>
                                        </p:tav>
                                        <p:tav tm="100000">
                                          <p:val>
                                            <p:strVal val="#ppt_x"/>
                                          </p:val>
                                        </p:tav>
                                      </p:tavLst>
                                    </p:anim>
                                    <p:anim calcmode="lin" valueType="num">
                                      <p:cBhvr>
                                        <p:cTn id="177" dur="1000" fill="hold"/>
                                        <p:tgtEl>
                                          <p:spTgt spid="43"/>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44"/>
                                        </p:tgtEl>
                                        <p:attrNameLst>
                                          <p:attrName>style.visibility</p:attrName>
                                        </p:attrNameLst>
                                      </p:cBhvr>
                                      <p:to>
                                        <p:strVal val="visible"/>
                                      </p:to>
                                    </p:set>
                                    <p:animEffect transition="in" filter="fade">
                                      <p:cBhvr>
                                        <p:cTn id="180" dur="1000"/>
                                        <p:tgtEl>
                                          <p:spTgt spid="44"/>
                                        </p:tgtEl>
                                      </p:cBhvr>
                                    </p:animEffect>
                                    <p:anim calcmode="lin" valueType="num">
                                      <p:cBhvr>
                                        <p:cTn id="181" dur="1000" fill="hold"/>
                                        <p:tgtEl>
                                          <p:spTgt spid="44"/>
                                        </p:tgtEl>
                                        <p:attrNameLst>
                                          <p:attrName>ppt_x</p:attrName>
                                        </p:attrNameLst>
                                      </p:cBhvr>
                                      <p:tavLst>
                                        <p:tav tm="0">
                                          <p:val>
                                            <p:strVal val="#ppt_x"/>
                                          </p:val>
                                        </p:tav>
                                        <p:tav tm="100000">
                                          <p:val>
                                            <p:strVal val="#ppt_x"/>
                                          </p:val>
                                        </p:tav>
                                      </p:tavLst>
                                    </p:anim>
                                    <p:anim calcmode="lin" valueType="num">
                                      <p:cBhvr>
                                        <p:cTn id="182" dur="1000" fill="hold"/>
                                        <p:tgtEl>
                                          <p:spTgt spid="44"/>
                                        </p:tgtEl>
                                        <p:attrNameLst>
                                          <p:attrName>ppt_y</p:attrName>
                                        </p:attrNameLst>
                                      </p:cBhvr>
                                      <p:tavLst>
                                        <p:tav tm="0">
                                          <p:val>
                                            <p:strVal val="#ppt_y+.1"/>
                                          </p:val>
                                        </p:tav>
                                        <p:tav tm="100000">
                                          <p:val>
                                            <p:strVal val="#ppt_y"/>
                                          </p:val>
                                        </p:tav>
                                      </p:tavLst>
                                    </p:anim>
                                  </p:childTnLst>
                                </p:cTn>
                              </p:par>
                              <p:par>
                                <p:cTn id="183" presetID="41" presetClass="path" presetSubtype="0" accel="50000" decel="50000" fill="hold" nodeType="withEffect">
                                  <p:stCondLst>
                                    <p:cond delay="0"/>
                                  </p:stCondLst>
                                  <p:childTnLst>
                                    <p:animMotion origin="layout" path="M -2.77778E-6 -0.00061 C -0.00798 -0.00555 -0.03593 -0.00987 -0.04566 -0.00987 C -0.10729 -0.00987 -0.17083 0.06513 -0.17083 0.14013 C -0.17083 0.10216 -0.20243 0.06513 -0.23246 0.06513 C -0.26423 0.06513 -0.29427 0.10247 -0.29427 0.14013 C -0.29427 0.12099 -0.31007 0.10216 -0.32587 0.10216 C -0.34184 0.10216 -0.35764 0.12037 -0.35764 0.14013 C -0.35764 0.12994 -0.36562 0.12099 -0.37361 0.12099 C -0.38142 0.12099 -0.38941 0.13087 -0.38941 0.14013 C -0.38941 0.13488 -0.39357 0.12994 -0.39739 0.12994 C -0.3993 0.12994 -0.40521 0.13488 -0.40521 0.14013 C -0.40521 0.13735 -0.40729 0.13488 -0.40937 0.13488 C -0.40937 0.13426 -0.41354 0.13735 -0.41354 0.14013 C -0.41354 0.13858 -0.41354 0.13735 -0.41562 0.13735 C -0.41562 0.13766 -0.41771 0.13828 -0.41771 0.14013 C -0.41771 0.1392 -0.41771 0.13858 -0.41771 0.13766 C -0.41979 0.13766 -0.41979 0.13828 -0.41979 0.13889 C -0.42187 0.13889 -0.42187 0.13828 -0.42187 0.13766 C -0.42378 0.13766 -0.42378 0.13828 -0.42378 0.13889 " pathEditMode="relative" rAng="0" ptsTypes="AAAAAAAAAAAAAAAAAAA">
                                      <p:cBhvr>
                                        <p:cTn id="184" dur="2000" fill="hold"/>
                                        <p:tgtEl>
                                          <p:spTgt spid="12"/>
                                        </p:tgtEl>
                                        <p:attrNameLst>
                                          <p:attrName>ppt_x</p:attrName>
                                          <p:attrName>ppt_y</p:attrName>
                                        </p:attrNameLst>
                                      </p:cBhvr>
                                      <p:rCtr x="-21198" y="6574"/>
                                    </p:animMotion>
                                  </p:childTnLst>
                                </p:cTn>
                              </p:par>
                            </p:childTnLst>
                          </p:cTn>
                        </p:par>
                        <p:par>
                          <p:cTn id="185" fill="hold">
                            <p:stCondLst>
                              <p:cond delay="5450"/>
                            </p:stCondLst>
                            <p:childTnLst>
                              <p:par>
                                <p:cTn id="186" presetID="31" presetClass="entr" presetSubtype="0" fill="hold" nodeType="afterEffect">
                                  <p:stCondLst>
                                    <p:cond delay="0"/>
                                  </p:stCondLst>
                                  <p:childTnLst>
                                    <p:set>
                                      <p:cBhvr>
                                        <p:cTn id="187" dur="1" fill="hold">
                                          <p:stCondLst>
                                            <p:cond delay="0"/>
                                          </p:stCondLst>
                                        </p:cTn>
                                        <p:tgtEl>
                                          <p:spTgt spid="84"/>
                                        </p:tgtEl>
                                        <p:attrNameLst>
                                          <p:attrName>style.visibility</p:attrName>
                                        </p:attrNameLst>
                                      </p:cBhvr>
                                      <p:to>
                                        <p:strVal val="visible"/>
                                      </p:to>
                                    </p:set>
                                    <p:anim calcmode="lin" valueType="num">
                                      <p:cBhvr>
                                        <p:cTn id="188" dur="500" fill="hold"/>
                                        <p:tgtEl>
                                          <p:spTgt spid="84"/>
                                        </p:tgtEl>
                                        <p:attrNameLst>
                                          <p:attrName>ppt_w</p:attrName>
                                        </p:attrNameLst>
                                      </p:cBhvr>
                                      <p:tavLst>
                                        <p:tav tm="0">
                                          <p:val>
                                            <p:fltVal val="0"/>
                                          </p:val>
                                        </p:tav>
                                        <p:tav tm="100000">
                                          <p:val>
                                            <p:strVal val="#ppt_w"/>
                                          </p:val>
                                        </p:tav>
                                      </p:tavLst>
                                    </p:anim>
                                    <p:anim calcmode="lin" valueType="num">
                                      <p:cBhvr>
                                        <p:cTn id="189" dur="500" fill="hold"/>
                                        <p:tgtEl>
                                          <p:spTgt spid="84"/>
                                        </p:tgtEl>
                                        <p:attrNameLst>
                                          <p:attrName>ppt_h</p:attrName>
                                        </p:attrNameLst>
                                      </p:cBhvr>
                                      <p:tavLst>
                                        <p:tav tm="0">
                                          <p:val>
                                            <p:fltVal val="0"/>
                                          </p:val>
                                        </p:tav>
                                        <p:tav tm="100000">
                                          <p:val>
                                            <p:strVal val="#ppt_h"/>
                                          </p:val>
                                        </p:tav>
                                      </p:tavLst>
                                    </p:anim>
                                    <p:anim calcmode="lin" valueType="num">
                                      <p:cBhvr>
                                        <p:cTn id="190" dur="500" fill="hold"/>
                                        <p:tgtEl>
                                          <p:spTgt spid="84"/>
                                        </p:tgtEl>
                                        <p:attrNameLst>
                                          <p:attrName>style.rotation</p:attrName>
                                        </p:attrNameLst>
                                      </p:cBhvr>
                                      <p:tavLst>
                                        <p:tav tm="0">
                                          <p:val>
                                            <p:fltVal val="90"/>
                                          </p:val>
                                        </p:tav>
                                        <p:tav tm="100000">
                                          <p:val>
                                            <p:fltVal val="0"/>
                                          </p:val>
                                        </p:tav>
                                      </p:tavLst>
                                    </p:anim>
                                    <p:animEffect transition="in" filter="fade">
                                      <p:cBhvr>
                                        <p:cTn id="191" dur="500"/>
                                        <p:tgtEl>
                                          <p:spTgt spid="84"/>
                                        </p:tgtEl>
                                      </p:cBhvr>
                                    </p:animEffect>
                                  </p:childTnLst>
                                </p:cTn>
                              </p:par>
                              <p:par>
                                <p:cTn id="192" presetID="6" presetClass="entr" presetSubtype="16" fill="hold" nodeType="withEffect">
                                  <p:stCondLst>
                                    <p:cond delay="0"/>
                                  </p:stCondLst>
                                  <p:childTnLst>
                                    <p:set>
                                      <p:cBhvr>
                                        <p:cTn id="193" dur="1" fill="hold">
                                          <p:stCondLst>
                                            <p:cond delay="0"/>
                                          </p:stCondLst>
                                        </p:cTn>
                                        <p:tgtEl>
                                          <p:spTgt spid="17"/>
                                        </p:tgtEl>
                                        <p:attrNameLst>
                                          <p:attrName>style.visibility</p:attrName>
                                        </p:attrNameLst>
                                      </p:cBhvr>
                                      <p:to>
                                        <p:strVal val="visible"/>
                                      </p:to>
                                    </p:set>
                                    <p:animEffect transition="in" filter="circle(in)">
                                      <p:cBhvr>
                                        <p:cTn id="19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standing in a field of flowers&#10;&#10;Description automatically generated with low confidence">
            <a:extLst>
              <a:ext uri="{FF2B5EF4-FFF2-40B4-BE49-F238E27FC236}">
                <a16:creationId xmlns:a16="http://schemas.microsoft.com/office/drawing/2014/main" id="{32D2C3F5-A075-48C0-9247-956C7C609B71}"/>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flipH="1">
            <a:off x="1224359" y="263871"/>
            <a:ext cx="6540433" cy="4640456"/>
          </a:xfrm>
          <a:prstGeom prst="rect">
            <a:avLst/>
          </a:prstGeom>
        </p:spPr>
      </p:pic>
      <p:sp>
        <p:nvSpPr>
          <p:cNvPr id="2" name="任意多边形: 形状 1">
            <a:extLst>
              <a:ext uri="{FF2B5EF4-FFF2-40B4-BE49-F238E27FC236}">
                <a16:creationId xmlns:a16="http://schemas.microsoft.com/office/drawing/2014/main" id="{0338697D-3EE3-49E5-A883-006CB76EC23D}"/>
              </a:ext>
            </a:extLst>
          </p:cNvPr>
          <p:cNvSpPr/>
          <p:nvPr/>
        </p:nvSpPr>
        <p:spPr>
          <a:xfrm>
            <a:off x="849087" y="1772816"/>
            <a:ext cx="7436498" cy="1657069"/>
          </a:xfrm>
          <a:custGeom>
            <a:avLst/>
            <a:gdLst>
              <a:gd name="connsiteX0" fmla="*/ 0 w 7427167"/>
              <a:gd name="connsiteY0" fmla="*/ 15216 h 1296472"/>
              <a:gd name="connsiteX1" fmla="*/ 1194318 w 7427167"/>
              <a:gd name="connsiteY1" fmla="*/ 164506 h 1296472"/>
              <a:gd name="connsiteX2" fmla="*/ 2743200 w 7427167"/>
              <a:gd name="connsiteY2" fmla="*/ 1190873 h 1296472"/>
              <a:gd name="connsiteX3" fmla="*/ 4767943 w 7427167"/>
              <a:gd name="connsiteY3" fmla="*/ 1144220 h 1296472"/>
              <a:gd name="connsiteX4" fmla="*/ 6410130 w 7427167"/>
              <a:gd name="connsiteY4" fmla="*/ 136514 h 1296472"/>
              <a:gd name="connsiteX5" fmla="*/ 7427167 w 7427167"/>
              <a:gd name="connsiteY5" fmla="*/ 71200 h 1296472"/>
              <a:gd name="connsiteX0" fmla="*/ 0 w 7427167"/>
              <a:gd name="connsiteY0" fmla="*/ 15216 h 1364180"/>
              <a:gd name="connsiteX1" fmla="*/ 1194318 w 7427167"/>
              <a:gd name="connsiteY1" fmla="*/ 164506 h 1364180"/>
              <a:gd name="connsiteX2" fmla="*/ 2743200 w 7427167"/>
              <a:gd name="connsiteY2" fmla="*/ 1190873 h 1364180"/>
              <a:gd name="connsiteX3" fmla="*/ 4767943 w 7427167"/>
              <a:gd name="connsiteY3" fmla="*/ 1144220 h 1364180"/>
              <a:gd name="connsiteX4" fmla="*/ 6410130 w 7427167"/>
              <a:gd name="connsiteY4" fmla="*/ 136514 h 1364180"/>
              <a:gd name="connsiteX5" fmla="*/ 7427167 w 7427167"/>
              <a:gd name="connsiteY5" fmla="*/ 71200 h 1364180"/>
              <a:gd name="connsiteX0" fmla="*/ 0 w 7427167"/>
              <a:gd name="connsiteY0" fmla="*/ 42900 h 1391864"/>
              <a:gd name="connsiteX1" fmla="*/ 1194318 w 7427167"/>
              <a:gd name="connsiteY1" fmla="*/ 192190 h 1391864"/>
              <a:gd name="connsiteX2" fmla="*/ 2743200 w 7427167"/>
              <a:gd name="connsiteY2" fmla="*/ 1218557 h 1391864"/>
              <a:gd name="connsiteX3" fmla="*/ 4767943 w 7427167"/>
              <a:gd name="connsiteY3" fmla="*/ 1171904 h 1391864"/>
              <a:gd name="connsiteX4" fmla="*/ 6410130 w 7427167"/>
              <a:gd name="connsiteY4" fmla="*/ 164198 h 1391864"/>
              <a:gd name="connsiteX5" fmla="*/ 7427167 w 7427167"/>
              <a:gd name="connsiteY5" fmla="*/ 98884 h 1391864"/>
              <a:gd name="connsiteX0" fmla="*/ 0 w 7427167"/>
              <a:gd name="connsiteY0" fmla="*/ 42900 h 1534969"/>
              <a:gd name="connsiteX1" fmla="*/ 1194318 w 7427167"/>
              <a:gd name="connsiteY1" fmla="*/ 192190 h 1534969"/>
              <a:gd name="connsiteX2" fmla="*/ 2743200 w 7427167"/>
              <a:gd name="connsiteY2" fmla="*/ 1218557 h 1534969"/>
              <a:gd name="connsiteX3" fmla="*/ 4767943 w 7427167"/>
              <a:gd name="connsiteY3" fmla="*/ 1171904 h 1534969"/>
              <a:gd name="connsiteX4" fmla="*/ 6410130 w 7427167"/>
              <a:gd name="connsiteY4" fmla="*/ 164198 h 1534969"/>
              <a:gd name="connsiteX5" fmla="*/ 7427167 w 7427167"/>
              <a:gd name="connsiteY5" fmla="*/ 98884 h 1534969"/>
              <a:gd name="connsiteX0" fmla="*/ 0 w 7427167"/>
              <a:gd name="connsiteY0" fmla="*/ 42900 h 1497850"/>
              <a:gd name="connsiteX1" fmla="*/ 1194318 w 7427167"/>
              <a:gd name="connsiteY1" fmla="*/ 192190 h 1497850"/>
              <a:gd name="connsiteX2" fmla="*/ 2743200 w 7427167"/>
              <a:gd name="connsiteY2" fmla="*/ 1218557 h 1497850"/>
              <a:gd name="connsiteX3" fmla="*/ 4767943 w 7427167"/>
              <a:gd name="connsiteY3" fmla="*/ 1171904 h 1497850"/>
              <a:gd name="connsiteX4" fmla="*/ 6410130 w 7427167"/>
              <a:gd name="connsiteY4" fmla="*/ 164198 h 1497850"/>
              <a:gd name="connsiteX5" fmla="*/ 7427167 w 7427167"/>
              <a:gd name="connsiteY5" fmla="*/ 98884 h 1497850"/>
              <a:gd name="connsiteX0" fmla="*/ 0 w 7427167"/>
              <a:gd name="connsiteY0" fmla="*/ 144754 h 1599704"/>
              <a:gd name="connsiteX1" fmla="*/ 1194318 w 7427167"/>
              <a:gd name="connsiteY1" fmla="*/ 294044 h 1599704"/>
              <a:gd name="connsiteX2" fmla="*/ 2743200 w 7427167"/>
              <a:gd name="connsiteY2" fmla="*/ 1320411 h 1599704"/>
              <a:gd name="connsiteX3" fmla="*/ 4767943 w 7427167"/>
              <a:gd name="connsiteY3" fmla="*/ 1273758 h 1599704"/>
              <a:gd name="connsiteX4" fmla="*/ 6410130 w 7427167"/>
              <a:gd name="connsiteY4" fmla="*/ 266052 h 1599704"/>
              <a:gd name="connsiteX5" fmla="*/ 7427167 w 7427167"/>
              <a:gd name="connsiteY5" fmla="*/ 200738 h 1599704"/>
              <a:gd name="connsiteX0" fmla="*/ 0 w 7427167"/>
              <a:gd name="connsiteY0" fmla="*/ 139726 h 1594676"/>
              <a:gd name="connsiteX1" fmla="*/ 1194318 w 7427167"/>
              <a:gd name="connsiteY1" fmla="*/ 289016 h 1594676"/>
              <a:gd name="connsiteX2" fmla="*/ 2743200 w 7427167"/>
              <a:gd name="connsiteY2" fmla="*/ 1315383 h 1594676"/>
              <a:gd name="connsiteX3" fmla="*/ 4767943 w 7427167"/>
              <a:gd name="connsiteY3" fmla="*/ 1268730 h 1594676"/>
              <a:gd name="connsiteX4" fmla="*/ 6410130 w 7427167"/>
              <a:gd name="connsiteY4" fmla="*/ 261024 h 1594676"/>
              <a:gd name="connsiteX5" fmla="*/ 7427167 w 7427167"/>
              <a:gd name="connsiteY5" fmla="*/ 195710 h 1594676"/>
              <a:gd name="connsiteX0" fmla="*/ 0 w 7436498"/>
              <a:gd name="connsiteY0" fmla="*/ 139792 h 1594742"/>
              <a:gd name="connsiteX1" fmla="*/ 1194318 w 7436498"/>
              <a:gd name="connsiteY1" fmla="*/ 289082 h 1594742"/>
              <a:gd name="connsiteX2" fmla="*/ 2743200 w 7436498"/>
              <a:gd name="connsiteY2" fmla="*/ 1315449 h 1594742"/>
              <a:gd name="connsiteX3" fmla="*/ 4767943 w 7436498"/>
              <a:gd name="connsiteY3" fmla="*/ 1268796 h 1594742"/>
              <a:gd name="connsiteX4" fmla="*/ 6410130 w 7436498"/>
              <a:gd name="connsiteY4" fmla="*/ 261090 h 1594742"/>
              <a:gd name="connsiteX5" fmla="*/ 7436498 w 7436498"/>
              <a:gd name="connsiteY5" fmla="*/ 9163 h 1594742"/>
              <a:gd name="connsiteX0" fmla="*/ 0 w 7436498"/>
              <a:gd name="connsiteY0" fmla="*/ 259886 h 1714836"/>
              <a:gd name="connsiteX1" fmla="*/ 1194318 w 7436498"/>
              <a:gd name="connsiteY1" fmla="*/ 409176 h 1714836"/>
              <a:gd name="connsiteX2" fmla="*/ 2743200 w 7436498"/>
              <a:gd name="connsiteY2" fmla="*/ 1435543 h 1714836"/>
              <a:gd name="connsiteX3" fmla="*/ 4767943 w 7436498"/>
              <a:gd name="connsiteY3" fmla="*/ 1388890 h 1714836"/>
              <a:gd name="connsiteX4" fmla="*/ 6410130 w 7436498"/>
              <a:gd name="connsiteY4" fmla="*/ 381184 h 1714836"/>
              <a:gd name="connsiteX5" fmla="*/ 7436498 w 7436498"/>
              <a:gd name="connsiteY5" fmla="*/ 129257 h 1714836"/>
              <a:gd name="connsiteX0" fmla="*/ 0 w 7436498"/>
              <a:gd name="connsiteY0" fmla="*/ 259886 h 1786326"/>
              <a:gd name="connsiteX1" fmla="*/ 1194318 w 7436498"/>
              <a:gd name="connsiteY1" fmla="*/ 409176 h 1786326"/>
              <a:gd name="connsiteX2" fmla="*/ 2743200 w 7436498"/>
              <a:gd name="connsiteY2" fmla="*/ 1435543 h 1786326"/>
              <a:gd name="connsiteX3" fmla="*/ 4767943 w 7436498"/>
              <a:gd name="connsiteY3" fmla="*/ 1388890 h 1786326"/>
              <a:gd name="connsiteX4" fmla="*/ 6410130 w 7436498"/>
              <a:gd name="connsiteY4" fmla="*/ 381184 h 1786326"/>
              <a:gd name="connsiteX5" fmla="*/ 7436498 w 7436498"/>
              <a:gd name="connsiteY5" fmla="*/ 129257 h 1786326"/>
              <a:gd name="connsiteX0" fmla="*/ 0 w 7436498"/>
              <a:gd name="connsiteY0" fmla="*/ 157945 h 1684385"/>
              <a:gd name="connsiteX1" fmla="*/ 1194318 w 7436498"/>
              <a:gd name="connsiteY1" fmla="*/ 307235 h 1684385"/>
              <a:gd name="connsiteX2" fmla="*/ 2743200 w 7436498"/>
              <a:gd name="connsiteY2" fmla="*/ 1333602 h 1684385"/>
              <a:gd name="connsiteX3" fmla="*/ 4767943 w 7436498"/>
              <a:gd name="connsiteY3" fmla="*/ 1286949 h 1684385"/>
              <a:gd name="connsiteX4" fmla="*/ 6410130 w 7436498"/>
              <a:gd name="connsiteY4" fmla="*/ 279243 h 1684385"/>
              <a:gd name="connsiteX5" fmla="*/ 7436498 w 7436498"/>
              <a:gd name="connsiteY5" fmla="*/ 27316 h 1684385"/>
              <a:gd name="connsiteX0" fmla="*/ 0 w 7436498"/>
              <a:gd name="connsiteY0" fmla="*/ 134873 h 1661313"/>
              <a:gd name="connsiteX1" fmla="*/ 1194318 w 7436498"/>
              <a:gd name="connsiteY1" fmla="*/ 284163 h 1661313"/>
              <a:gd name="connsiteX2" fmla="*/ 2743200 w 7436498"/>
              <a:gd name="connsiteY2" fmla="*/ 1310530 h 1661313"/>
              <a:gd name="connsiteX3" fmla="*/ 4767943 w 7436498"/>
              <a:gd name="connsiteY3" fmla="*/ 1263877 h 1661313"/>
              <a:gd name="connsiteX4" fmla="*/ 6410130 w 7436498"/>
              <a:gd name="connsiteY4" fmla="*/ 256171 h 1661313"/>
              <a:gd name="connsiteX5" fmla="*/ 7436498 w 7436498"/>
              <a:gd name="connsiteY5" fmla="*/ 4244 h 1661313"/>
              <a:gd name="connsiteX0" fmla="*/ 0 w 7436498"/>
              <a:gd name="connsiteY0" fmla="*/ 130629 h 1657069"/>
              <a:gd name="connsiteX1" fmla="*/ 1194318 w 7436498"/>
              <a:gd name="connsiteY1" fmla="*/ 279919 h 1657069"/>
              <a:gd name="connsiteX2" fmla="*/ 2743200 w 7436498"/>
              <a:gd name="connsiteY2" fmla="*/ 1306286 h 1657069"/>
              <a:gd name="connsiteX3" fmla="*/ 4767943 w 7436498"/>
              <a:gd name="connsiteY3" fmla="*/ 1259633 h 1657069"/>
              <a:gd name="connsiteX4" fmla="*/ 6410130 w 7436498"/>
              <a:gd name="connsiteY4" fmla="*/ 251927 h 1657069"/>
              <a:gd name="connsiteX5" fmla="*/ 7436498 w 7436498"/>
              <a:gd name="connsiteY5" fmla="*/ 0 h 16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6498" h="1657069">
                <a:moveTo>
                  <a:pt x="0" y="130629"/>
                </a:moveTo>
                <a:cubicBezTo>
                  <a:pt x="368559" y="107302"/>
                  <a:pt x="727787" y="-9330"/>
                  <a:pt x="1194318" y="279919"/>
                </a:cubicBezTo>
                <a:cubicBezTo>
                  <a:pt x="1660849" y="569168"/>
                  <a:pt x="2231571" y="984379"/>
                  <a:pt x="2743200" y="1306286"/>
                </a:cubicBezTo>
                <a:cubicBezTo>
                  <a:pt x="3254829" y="1628193"/>
                  <a:pt x="4240764" y="1920551"/>
                  <a:pt x="4767943" y="1259633"/>
                </a:cubicBezTo>
                <a:cubicBezTo>
                  <a:pt x="5295122" y="598715"/>
                  <a:pt x="5545494" y="312575"/>
                  <a:pt x="6410130" y="251927"/>
                </a:cubicBezTo>
                <a:cubicBezTo>
                  <a:pt x="7274766" y="191279"/>
                  <a:pt x="7298871" y="176504"/>
                  <a:pt x="7436498" y="0"/>
                </a:cubicBezTo>
              </a:path>
            </a:pathLst>
          </a:custGeom>
          <a:noFill/>
          <a:ln>
            <a:solidFill>
              <a:srgbClr val="FF3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A_图片 44">
            <a:extLst>
              <a:ext uri="{FF2B5EF4-FFF2-40B4-BE49-F238E27FC236}">
                <a16:creationId xmlns:a16="http://schemas.microsoft.com/office/drawing/2014/main" id="{062F45BC-56E5-439D-B19B-9161DF677D16}"/>
              </a:ext>
            </a:extLst>
          </p:cNvPr>
          <p:cNvPicPr>
            <a:picLocks noChangeAspect="1"/>
          </p:cNvPicPr>
          <p:nvPr>
            <p:custDataLst>
              <p:tags r:id="rId2"/>
            </p:custDataLst>
          </p:nvPr>
        </p:nvPicPr>
        <p:blipFill rotWithShape="1">
          <a:blip r:embed="rId9" cstate="print">
            <a:extLst>
              <a:ext uri="{28A0092B-C50C-407E-A947-70E740481C1C}">
                <a14:useLocalDpi xmlns:a14="http://schemas.microsoft.com/office/drawing/2010/main" val="0"/>
              </a:ext>
            </a:extLst>
          </a:blip>
          <a:srcRect l="73868" t="49421" r="8815" b="27913"/>
          <a:stretch/>
        </p:blipFill>
        <p:spPr>
          <a:xfrm rot="19988964" flipH="1">
            <a:off x="1783894" y="1732533"/>
            <a:ext cx="602453" cy="704635"/>
          </a:xfrm>
          <a:prstGeom prst="rect">
            <a:avLst/>
          </a:prstGeom>
        </p:spPr>
      </p:pic>
      <p:pic>
        <p:nvPicPr>
          <p:cNvPr id="4" name="PA_图片 44">
            <a:extLst>
              <a:ext uri="{FF2B5EF4-FFF2-40B4-BE49-F238E27FC236}">
                <a16:creationId xmlns:a16="http://schemas.microsoft.com/office/drawing/2014/main" id="{515E8A3B-8C7E-4CE8-AF91-B80053645CF9}"/>
              </a:ext>
            </a:extLst>
          </p:cNvPr>
          <p:cNvPicPr>
            <a:picLocks noChangeAspect="1"/>
          </p:cNvPicPr>
          <p:nvPr>
            <p:custDataLst>
              <p:tags r:id="rId3"/>
            </p:custDataLst>
          </p:nvPr>
        </p:nvPicPr>
        <p:blipFill rotWithShape="1">
          <a:blip r:embed="rId9" cstate="print">
            <a:extLst>
              <a:ext uri="{28A0092B-C50C-407E-A947-70E740481C1C}">
                <a14:useLocalDpi xmlns:a14="http://schemas.microsoft.com/office/drawing/2010/main" val="0"/>
              </a:ext>
            </a:extLst>
          </a:blip>
          <a:srcRect l="73868" t="49421" r="8815" b="27913"/>
          <a:stretch/>
        </p:blipFill>
        <p:spPr>
          <a:xfrm rot="19988964" flipH="1">
            <a:off x="3200181" y="2682169"/>
            <a:ext cx="602453" cy="704635"/>
          </a:xfrm>
          <a:prstGeom prst="rect">
            <a:avLst/>
          </a:prstGeom>
        </p:spPr>
      </p:pic>
      <p:pic>
        <p:nvPicPr>
          <p:cNvPr id="5" name="PA_图片 44">
            <a:extLst>
              <a:ext uri="{FF2B5EF4-FFF2-40B4-BE49-F238E27FC236}">
                <a16:creationId xmlns:a16="http://schemas.microsoft.com/office/drawing/2014/main" id="{E51C349A-904E-415E-B4AF-6B2782F34413}"/>
              </a:ext>
            </a:extLst>
          </p:cNvPr>
          <p:cNvPicPr>
            <a:picLocks noChangeAspect="1"/>
          </p:cNvPicPr>
          <p:nvPr>
            <p:custDataLst>
              <p:tags r:id="rId4"/>
            </p:custDataLst>
          </p:nvPr>
        </p:nvPicPr>
        <p:blipFill rotWithShape="1">
          <a:blip r:embed="rId9" cstate="print">
            <a:extLst>
              <a:ext uri="{28A0092B-C50C-407E-A947-70E740481C1C}">
                <a14:useLocalDpi xmlns:a14="http://schemas.microsoft.com/office/drawing/2010/main" val="0"/>
              </a:ext>
            </a:extLst>
          </a:blip>
          <a:srcRect l="73868" t="49421" r="8815" b="27913"/>
          <a:stretch/>
        </p:blipFill>
        <p:spPr>
          <a:xfrm rot="15505341" flipH="1">
            <a:off x="5270968" y="2740917"/>
            <a:ext cx="602453" cy="704635"/>
          </a:xfrm>
          <a:prstGeom prst="rect">
            <a:avLst/>
          </a:prstGeom>
        </p:spPr>
      </p:pic>
      <p:pic>
        <p:nvPicPr>
          <p:cNvPr id="6" name="PA_图片 44">
            <a:extLst>
              <a:ext uri="{FF2B5EF4-FFF2-40B4-BE49-F238E27FC236}">
                <a16:creationId xmlns:a16="http://schemas.microsoft.com/office/drawing/2014/main" id="{A4CDB81B-B207-4436-AC1D-26E9F3127FFD}"/>
              </a:ext>
            </a:extLst>
          </p:cNvPr>
          <p:cNvPicPr>
            <a:picLocks noChangeAspect="1"/>
          </p:cNvPicPr>
          <p:nvPr>
            <p:custDataLst>
              <p:tags r:id="rId5"/>
            </p:custDataLst>
          </p:nvPr>
        </p:nvPicPr>
        <p:blipFill rotWithShape="1">
          <a:blip r:embed="rId9" cstate="print">
            <a:extLst>
              <a:ext uri="{28A0092B-C50C-407E-A947-70E740481C1C}">
                <a14:useLocalDpi xmlns:a14="http://schemas.microsoft.com/office/drawing/2010/main" val="0"/>
              </a:ext>
            </a:extLst>
          </a:blip>
          <a:srcRect l="73868" t="49421" r="8815" b="27913"/>
          <a:stretch/>
        </p:blipFill>
        <p:spPr>
          <a:xfrm rot="17627786" flipH="1">
            <a:off x="6834904" y="1699920"/>
            <a:ext cx="602453" cy="704635"/>
          </a:xfrm>
          <a:prstGeom prst="rect">
            <a:avLst/>
          </a:prstGeom>
        </p:spPr>
      </p:pic>
      <p:pic>
        <p:nvPicPr>
          <p:cNvPr id="13" name="图片 12">
            <a:extLst>
              <a:ext uri="{FF2B5EF4-FFF2-40B4-BE49-F238E27FC236}">
                <a16:creationId xmlns:a16="http://schemas.microsoft.com/office/drawing/2014/main" id="{9266FD71-2001-4AA0-BFEB-03E8F53B8C86}"/>
              </a:ext>
            </a:extLst>
          </p:cNvPr>
          <p:cNvPicPr>
            <a:picLocks noChangeAspect="1"/>
          </p:cNvPicPr>
          <p:nvPr/>
        </p:nvPicPr>
        <p:blipFill rotWithShape="1">
          <a:blip r:embed="rId10">
            <a:extLst>
              <a:ext uri="{28A0092B-C50C-407E-A947-70E740481C1C}">
                <a14:useLocalDpi xmlns:a14="http://schemas.microsoft.com/office/drawing/2010/main" val="0"/>
              </a:ext>
            </a:extLst>
          </a:blip>
          <a:srcRect l="30359" t="38118" r="65533" b="49416"/>
          <a:stretch/>
        </p:blipFill>
        <p:spPr>
          <a:xfrm rot="17465045">
            <a:off x="2681655" y="241628"/>
            <a:ext cx="342218" cy="529621"/>
          </a:xfrm>
          <a:prstGeom prst="rect">
            <a:avLst/>
          </a:prstGeom>
        </p:spPr>
      </p:pic>
      <p:pic>
        <p:nvPicPr>
          <p:cNvPr id="15" name="图片 14">
            <a:extLst>
              <a:ext uri="{FF2B5EF4-FFF2-40B4-BE49-F238E27FC236}">
                <a16:creationId xmlns:a16="http://schemas.microsoft.com/office/drawing/2014/main" id="{DEEB70AA-9B6A-45A4-982E-2CD116B66B19}"/>
              </a:ext>
            </a:extLst>
          </p:cNvPr>
          <p:cNvPicPr>
            <a:picLocks noChangeAspect="1"/>
          </p:cNvPicPr>
          <p:nvPr/>
        </p:nvPicPr>
        <p:blipFill rotWithShape="1">
          <a:blip r:embed="rId10">
            <a:extLst>
              <a:ext uri="{28A0092B-C50C-407E-A947-70E740481C1C}">
                <a14:useLocalDpi xmlns:a14="http://schemas.microsoft.com/office/drawing/2010/main" val="0"/>
              </a:ext>
            </a:extLst>
          </a:blip>
          <a:srcRect l="30359" t="38118" r="65533" b="49416"/>
          <a:stretch/>
        </p:blipFill>
        <p:spPr>
          <a:xfrm rot="4134955" flipH="1">
            <a:off x="6120128" y="241628"/>
            <a:ext cx="342218" cy="529621"/>
          </a:xfrm>
          <a:prstGeom prst="rect">
            <a:avLst/>
          </a:prstGeom>
        </p:spPr>
      </p:pic>
      <p:sp>
        <p:nvSpPr>
          <p:cNvPr id="16" name="Text Box 9">
            <a:extLst>
              <a:ext uri="{FF2B5EF4-FFF2-40B4-BE49-F238E27FC236}">
                <a16:creationId xmlns:a16="http://schemas.microsoft.com/office/drawing/2014/main" id="{0D988778-23FC-47B4-BCC6-70233243449F}"/>
              </a:ext>
            </a:extLst>
          </p:cNvPr>
          <p:cNvSpPr txBox="1">
            <a:spLocks noChangeArrowheads="1"/>
          </p:cNvSpPr>
          <p:nvPr/>
        </p:nvSpPr>
        <p:spPr bwMode="auto">
          <a:xfrm>
            <a:off x="1278368" y="685625"/>
            <a:ext cx="6577935"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199" b="1" dirty="0">
                <a:solidFill>
                  <a:schemeClr val="accent1">
                    <a:lumMod val="50000"/>
                  </a:schemeClr>
                </a:solidFill>
                <a:latin typeface="Arial" panose="020B0604020202020204" pitchFamily="34" charset="0"/>
                <a:cs typeface="Arial" panose="020B0604020202020204" pitchFamily="34" charset="0"/>
              </a:rPr>
              <a:t>Trang </a:t>
            </a:r>
            <a:r>
              <a:rPr lang="en-US" sz="3199" b="1" dirty="0" err="1">
                <a:solidFill>
                  <a:schemeClr val="accent1">
                    <a:lumMod val="50000"/>
                  </a:schemeClr>
                </a:solidFill>
                <a:latin typeface="Arial" panose="020B0604020202020204" pitchFamily="34" charset="0"/>
                <a:cs typeface="Arial" panose="020B0604020202020204" pitchFamily="34" charset="0"/>
              </a:rPr>
              <a:t>phục</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chủ</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yếu</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của</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người</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dân</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đồng</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bằng</a:t>
            </a:r>
            <a:r>
              <a:rPr lang="en-US" sz="3199" b="1" dirty="0">
                <a:solidFill>
                  <a:schemeClr val="accent1">
                    <a:lumMod val="50000"/>
                  </a:schemeClr>
                </a:solidFill>
                <a:latin typeface="Arial" panose="020B0604020202020204" pitchFamily="34" charset="0"/>
                <a:cs typeface="Arial" panose="020B0604020202020204" pitchFamily="34" charset="0"/>
              </a:rPr>
              <a:t> Nam </a:t>
            </a:r>
            <a:r>
              <a:rPr lang="en-US" sz="3199" b="1" dirty="0" err="1">
                <a:solidFill>
                  <a:schemeClr val="accent1">
                    <a:lumMod val="50000"/>
                  </a:schemeClr>
                </a:solidFill>
                <a:latin typeface="Arial" panose="020B0604020202020204" pitchFamily="34" charset="0"/>
                <a:cs typeface="Arial" panose="020B0604020202020204" pitchFamily="34" charset="0"/>
              </a:rPr>
              <a:t>Bộ</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là</a:t>
            </a:r>
            <a:r>
              <a:rPr lang="en-US" sz="3199" b="1" dirty="0">
                <a:solidFill>
                  <a:schemeClr val="accent1">
                    <a:lumMod val="50000"/>
                  </a:schemeClr>
                </a:solidFill>
                <a:latin typeface="Arial" panose="020B0604020202020204" pitchFamily="34" charset="0"/>
                <a:cs typeface="Arial" panose="020B0604020202020204" pitchFamily="34" charset="0"/>
              </a:rPr>
              <a:t> </a:t>
            </a:r>
            <a:r>
              <a:rPr lang="en-US" sz="3199" b="1" dirty="0" err="1">
                <a:solidFill>
                  <a:schemeClr val="accent1">
                    <a:lumMod val="50000"/>
                  </a:schemeClr>
                </a:solidFill>
                <a:latin typeface="Arial" panose="020B0604020202020204" pitchFamily="34" charset="0"/>
                <a:cs typeface="Arial" panose="020B0604020202020204" pitchFamily="34" charset="0"/>
              </a:rPr>
              <a:t>gì</a:t>
            </a:r>
            <a:r>
              <a:rPr lang="en-US" sz="3199" b="1" dirty="0">
                <a:solidFill>
                  <a:schemeClr val="accent1">
                    <a:lumMod val="50000"/>
                  </a:schemeClr>
                </a:solidFill>
                <a:latin typeface="Arial" panose="020B0604020202020204" pitchFamily="34" charset="0"/>
                <a:cs typeface="Arial" panose="020B0604020202020204" pitchFamily="34" charset="0"/>
              </a:rPr>
              <a:t>?</a:t>
            </a:r>
          </a:p>
        </p:txBody>
      </p:sp>
      <p:pic>
        <p:nvPicPr>
          <p:cNvPr id="18" name="图片 9">
            <a:extLst>
              <a:ext uri="{FF2B5EF4-FFF2-40B4-BE49-F238E27FC236}">
                <a16:creationId xmlns:a16="http://schemas.microsoft.com/office/drawing/2014/main" id="{D98BD600-67A4-42C8-BCAA-CC7A91F074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81" y="2470012"/>
            <a:ext cx="3107974" cy="2709789"/>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D12BD22-A9C7-452B-998D-3BCAF8B21FB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083" b="90000" l="10000" r="90000">
                        <a14:foregroundMark x1="35125" y1="8500" x2="35125" y2="8500"/>
                        <a14:foregroundMark x1="36000" y1="21167" x2="36000" y2="21167"/>
                        <a14:foregroundMark x1="36625" y1="25833" x2="30375" y2="73833"/>
                        <a14:foregroundMark x1="69000" y1="7417" x2="69000" y2="7417"/>
                        <a14:foregroundMark x1="76375" y1="5750" x2="76375" y2="5750"/>
                        <a14:foregroundMark x1="31625" y1="6750" x2="31625" y2="6750"/>
                        <a14:foregroundMark x1="28125" y1="6333" x2="25875" y2="12500"/>
                        <a14:foregroundMark x1="31250" y1="6167" x2="42750" y2="11417"/>
                        <a14:foregroundMark x1="30375" y1="5750" x2="33125" y2="9083"/>
                        <a14:foregroundMark x1="31250" y1="6167" x2="31250" y2="6167"/>
                        <a14:foregroundMark x1="30000" y1="5750" x2="30000" y2="5750"/>
                        <a14:foregroundMark x1="30000" y1="5750" x2="30000" y2="5750"/>
                        <a14:foregroundMark x1="29375" y1="5750" x2="29375" y2="5750"/>
                        <a14:foregroundMark x1="28750" y1="6583" x2="30375" y2="5500"/>
                        <a14:foregroundMark x1="75750" y1="6750" x2="80750" y2="10833"/>
                        <a14:foregroundMark x1="74500" y1="6333" x2="74500" y2="6333"/>
                        <a14:foregroundMark x1="67500" y1="6583" x2="78875" y2="7417"/>
                        <a14:foregroundMark x1="80125" y1="8917" x2="84625" y2="12250"/>
                        <a14:foregroundMark x1="83375" y1="12250" x2="88375" y2="16917"/>
                        <a14:foregroundMark x1="27500" y1="7417" x2="23375" y2="13583"/>
                        <a14:foregroundMark x1="29375" y1="5917" x2="43000" y2="8250"/>
                        <a14:foregroundMark x1="35375" y1="7000" x2="49000" y2="7833"/>
                        <a14:foregroundMark x1="40750" y1="6583" x2="52250" y2="12083"/>
                        <a14:foregroundMark x1="48750" y1="8917" x2="48750" y2="8917"/>
                        <a14:foregroundMark x1="50625" y1="8917" x2="52500" y2="10583"/>
                        <a14:foregroundMark x1="52875" y1="12667" x2="52875" y2="12667"/>
                        <a14:foregroundMark x1="52250" y1="13750" x2="52250" y2="13750"/>
                        <a14:foregroundMark x1="51875" y1="14583" x2="51250" y2="15250"/>
                        <a14:foregroundMark x1="50625" y1="15833" x2="49625" y2="16500"/>
                        <a14:foregroundMark x1="49375" y1="17333" x2="48375" y2="17750"/>
                        <a14:foregroundMark x1="48125" y1="17750" x2="48125" y2="17750"/>
                        <a14:foregroundMark x1="46875" y1="17750" x2="46875" y2="17750"/>
                        <a14:foregroundMark x1="45875" y1="18000" x2="45250" y2="18583"/>
                        <a14:foregroundMark x1="44250" y1="19250" x2="43625" y2="19917"/>
                        <a14:foregroundMark x1="43000" y1="19917" x2="43000" y2="19917"/>
                        <a14:foregroundMark x1="85500" y1="12083" x2="85500" y2="12083"/>
                        <a14:foregroundMark x1="35375" y1="5917" x2="35375" y2="5917"/>
                        <a14:foregroundMark x1="35375" y1="5917" x2="35375" y2="5917"/>
                        <a14:foregroundMark x1="36000" y1="5917" x2="37000" y2="5917"/>
                        <a14:foregroundMark x1="37250" y1="5917" x2="37250" y2="5917"/>
                        <a14:foregroundMark x1="38250" y1="5917" x2="39500" y2="6750"/>
                        <a14:foregroundMark x1="39875" y1="6750" x2="39875" y2="6750"/>
                        <a14:foregroundMark x1="36375" y1="6750" x2="36375" y2="6750"/>
                        <a14:foregroundMark x1="34500" y1="6750" x2="33125" y2="6750"/>
                        <a14:foregroundMark x1="32500" y1="6750" x2="32500" y2="6750"/>
                        <a14:foregroundMark x1="32250" y1="6333" x2="32250" y2="6333"/>
                        <a14:foregroundMark x1="33125" y1="5083" x2="33125" y2="5083"/>
                        <a14:foregroundMark x1="33125" y1="5500" x2="33125" y2="5500"/>
                        <a14:foregroundMark x1="33125" y1="5750" x2="33125" y2="5750"/>
                        <a14:foregroundMark x1="33125" y1="5917" x2="33125" y2="5917"/>
                        <a14:foregroundMark x1="27125" y1="27750" x2="15375" y2="54417"/>
                        <a14:foregroundMark x1="31000" y1="49750" x2="28375" y2="85917"/>
                        <a14:foregroundMark x1="38250" y1="42333" x2="42750" y2="47000"/>
                        <a14:foregroundMark x1="43625" y1="28333" x2="43625" y2="28333"/>
                        <a14:foregroundMark x1="43000" y1="22833" x2="41750" y2="33000"/>
                      </a14:backgroundRemoval>
                    </a14:imgEffect>
                  </a14:imgLayer>
                </a14:imgProps>
              </a:ext>
              <a:ext uri="{28A0092B-C50C-407E-A947-70E740481C1C}">
                <a14:useLocalDpi xmlns:a14="http://schemas.microsoft.com/office/drawing/2010/main" val="0"/>
              </a:ext>
            </a:extLst>
          </a:blip>
          <a:stretch>
            <a:fillRect/>
          </a:stretch>
        </p:blipFill>
        <p:spPr>
          <a:xfrm>
            <a:off x="842187" y="2313562"/>
            <a:ext cx="2342341" cy="2993253"/>
          </a:xfrm>
          <a:prstGeom prst="rect">
            <a:avLst/>
          </a:prstGeom>
        </p:spPr>
      </p:pic>
      <p:sp>
        <p:nvSpPr>
          <p:cNvPr id="21" name="TextBox 20">
            <a:extLst>
              <a:ext uri="{FF2B5EF4-FFF2-40B4-BE49-F238E27FC236}">
                <a16:creationId xmlns:a16="http://schemas.microsoft.com/office/drawing/2014/main" id="{6B1BA212-18F6-414D-99AD-7C4D788ACAE7}"/>
              </a:ext>
            </a:extLst>
          </p:cNvPr>
          <p:cNvSpPr txBox="1"/>
          <p:nvPr/>
        </p:nvSpPr>
        <p:spPr>
          <a:xfrm>
            <a:off x="1379208" y="538794"/>
            <a:ext cx="6486424" cy="1200329"/>
          </a:xfrm>
          <a:prstGeom prst="rect">
            <a:avLst/>
          </a:prstGeom>
          <a:noFill/>
        </p:spPr>
        <p:txBody>
          <a:bodyPr wrap="square">
            <a:spAutoFit/>
          </a:bodyPr>
          <a:lstStyle/>
          <a:p>
            <a:r>
              <a:rPr lang="nl-NL" sz="2400" dirty="0">
                <a:effectLst/>
                <a:latin typeface="UVN Bach Dang Nang" panose="02070803090706020303" pitchFamily="18" charset="0"/>
                <a:ea typeface="Times New Roman" panose="02020603050405020304" pitchFamily="18" charset="0"/>
              </a:rPr>
              <a:t>Trước đây trang phục phổ biến của người dân ở ĐBNB là quần áo bà ba và chiếc khăn rằn, phụ nữ còn đội thêm chiếc nón lá nữa.</a:t>
            </a:r>
            <a:endParaRPr lang="en-US" sz="2400" dirty="0">
              <a:latin typeface="UVN Bach Dang Nang" panose="02070803090706020303" pitchFamily="18" charset="0"/>
            </a:endParaRPr>
          </a:p>
        </p:txBody>
      </p:sp>
      <p:grpSp>
        <p:nvGrpSpPr>
          <p:cNvPr id="24" name="组合 13">
            <a:extLst>
              <a:ext uri="{FF2B5EF4-FFF2-40B4-BE49-F238E27FC236}">
                <a16:creationId xmlns:a16="http://schemas.microsoft.com/office/drawing/2014/main" id="{318F53E0-A2E8-4AF3-B4FF-D28EF952DB94}"/>
              </a:ext>
            </a:extLst>
          </p:cNvPr>
          <p:cNvGrpSpPr/>
          <p:nvPr/>
        </p:nvGrpSpPr>
        <p:grpSpPr>
          <a:xfrm flipH="1">
            <a:off x="4846542" y="3672114"/>
            <a:ext cx="4580264" cy="1471386"/>
            <a:chOff x="-282806" y="3672114"/>
            <a:chExt cx="4580264" cy="1471386"/>
          </a:xfrm>
        </p:grpSpPr>
        <p:pic>
          <p:nvPicPr>
            <p:cNvPr id="25" name="图片 15">
              <a:extLst>
                <a:ext uri="{FF2B5EF4-FFF2-40B4-BE49-F238E27FC236}">
                  <a16:creationId xmlns:a16="http://schemas.microsoft.com/office/drawing/2014/main" id="{26FFA915-D71C-4C86-A244-547A4C78108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516" t="31753" b="18491"/>
            <a:stretch/>
          </p:blipFill>
          <p:spPr>
            <a:xfrm flipH="1">
              <a:off x="1480779" y="4196665"/>
              <a:ext cx="2816679" cy="946835"/>
            </a:xfrm>
            <a:prstGeom prst="rect">
              <a:avLst/>
            </a:prstGeom>
          </p:spPr>
        </p:pic>
        <p:pic>
          <p:nvPicPr>
            <p:cNvPr id="26" name="图片 16">
              <a:extLst>
                <a:ext uri="{FF2B5EF4-FFF2-40B4-BE49-F238E27FC236}">
                  <a16:creationId xmlns:a16="http://schemas.microsoft.com/office/drawing/2014/main" id="{3117745D-7602-493D-9010-2F3168AAA581}"/>
                </a:ext>
              </a:extLst>
            </p:cNvPr>
            <p:cNvPicPr>
              <a:picLocks noChangeAspect="1"/>
            </p:cNvPicPr>
            <p:nvPr/>
          </p:nvPicPr>
          <p:blipFill rotWithShape="1">
            <a:blip r:embed="rId14">
              <a:extLst>
                <a:ext uri="{28A0092B-C50C-407E-A947-70E740481C1C}">
                  <a14:useLocalDpi xmlns:a14="http://schemas.microsoft.com/office/drawing/2010/main" val="0"/>
                </a:ext>
              </a:extLst>
            </a:blip>
            <a:srcRect l="10808" t="19482" r="19320" b="5217"/>
            <a:stretch/>
          </p:blipFill>
          <p:spPr>
            <a:xfrm rot="5400000">
              <a:off x="123306" y="3266002"/>
              <a:ext cx="1471386" cy="2283610"/>
            </a:xfrm>
            <a:prstGeom prst="rect">
              <a:avLst/>
            </a:prstGeom>
          </p:spPr>
        </p:pic>
      </p:grpSp>
      <p:pic>
        <p:nvPicPr>
          <p:cNvPr id="28" name="Picture 27" descr="A person sitting on a boat&#10;&#10;Description automatically generated with medium confidence">
            <a:extLst>
              <a:ext uri="{FF2B5EF4-FFF2-40B4-BE49-F238E27FC236}">
                <a16:creationId xmlns:a16="http://schemas.microsoft.com/office/drawing/2014/main" id="{815A02DE-2E82-4435-9F5A-5BF88A1CF442}"/>
              </a:ext>
            </a:extLst>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4604304" y="1948956"/>
            <a:ext cx="2982215" cy="2228807"/>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914323BF-0A2A-4785-B902-9C2E08A33B87}"/>
              </a:ext>
            </a:extLst>
          </p:cNvPr>
          <p:cNvSpPr txBox="1"/>
          <p:nvPr/>
        </p:nvSpPr>
        <p:spPr>
          <a:xfrm>
            <a:off x="1357899" y="683130"/>
            <a:ext cx="6333634" cy="1200329"/>
          </a:xfrm>
          <a:prstGeom prst="rect">
            <a:avLst/>
          </a:prstGeom>
          <a:noFill/>
        </p:spPr>
        <p:txBody>
          <a:bodyPr wrap="square">
            <a:spAutoFit/>
          </a:bodyPr>
          <a:lstStyle/>
          <a:p>
            <a:pPr algn="just"/>
            <a:r>
              <a:rPr lang="nl-NL" sz="1800" dirty="0">
                <a:solidFill>
                  <a:schemeClr val="accent5">
                    <a:lumMod val="75000"/>
                  </a:schemeClr>
                </a:solidFill>
                <a:effectLst/>
                <a:latin typeface="UVN Bach Dang Nang" panose="02070803090706020303" pitchFamily="18" charset="0"/>
                <a:ea typeface="Times New Roman" panose="02020603050405020304" pitchFamily="18" charset="0"/>
              </a:rPr>
              <a:t>Tuy nhiên ngày nay cách ăn mặc của người dân ở ĐBNB có nhiều thay đổi, họ đã ăn mặc hiện đại hơn. Nhưng chiếc áo bà ba vẫn còn mang phong cách truyền thống, biểu tượng đẹp của người dân Nam Bộ.</a:t>
            </a:r>
            <a:endParaRPr lang="en-US" dirty="0">
              <a:solidFill>
                <a:schemeClr val="accent5">
                  <a:lumMod val="75000"/>
                </a:schemeClr>
              </a:solidFill>
              <a:latin typeface="UVN Bach Dang Nang" panose="02070803090706020303" pitchFamily="18" charset="0"/>
            </a:endParaRPr>
          </a:p>
        </p:txBody>
      </p:sp>
      <p:pic>
        <p:nvPicPr>
          <p:cNvPr id="32" name="Picture 31" descr="A person holding a plate of food&#10;&#10;Description automatically generated with low confidence">
            <a:extLst>
              <a:ext uri="{FF2B5EF4-FFF2-40B4-BE49-F238E27FC236}">
                <a16:creationId xmlns:a16="http://schemas.microsoft.com/office/drawing/2014/main" id="{560899C9-1A40-41A6-B4A2-FC92A09159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96001" y="3165150"/>
            <a:ext cx="2283610" cy="1636885"/>
          </a:xfrm>
          <a:prstGeom prst="rect">
            <a:avLst/>
          </a:prstGeom>
          <a:ln>
            <a:noFill/>
          </a:ln>
          <a:effectLst>
            <a:softEdge rad="112500"/>
          </a:effectLst>
        </p:spPr>
      </p:pic>
    </p:spTree>
    <p:extLst>
      <p:ext uri="{BB962C8B-B14F-4D97-AF65-F5344CB8AC3E}">
        <p14:creationId xmlns:p14="http://schemas.microsoft.com/office/powerpoint/2010/main" val="3197907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175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100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150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2500"/>
                            </p:stCondLst>
                            <p:childTnLst>
                              <p:par>
                                <p:cTn id="38" presetID="42"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16"/>
                                        </p:tgtEl>
                                      </p:cBhvr>
                                    </p:animEffect>
                                    <p:anim calcmode="lin" valueType="num">
                                      <p:cBhvr>
                                        <p:cTn id="47" dur="1000"/>
                                        <p:tgtEl>
                                          <p:spTgt spid="16"/>
                                        </p:tgtEl>
                                        <p:attrNameLst>
                                          <p:attrName>ppt_x</p:attrName>
                                        </p:attrNameLst>
                                      </p:cBhvr>
                                      <p:tavLst>
                                        <p:tav tm="0">
                                          <p:val>
                                            <p:strVal val="ppt_x"/>
                                          </p:val>
                                        </p:tav>
                                        <p:tav tm="100000">
                                          <p:val>
                                            <p:strVal val="ppt_x"/>
                                          </p:val>
                                        </p:tav>
                                      </p:tavLst>
                                    </p:anim>
                                    <p:anim calcmode="lin" valueType="num">
                                      <p:cBhvr>
                                        <p:cTn id="48" dur="1000"/>
                                        <p:tgtEl>
                                          <p:spTgt spid="16"/>
                                        </p:tgtEl>
                                        <p:attrNameLst>
                                          <p:attrName>ppt_y</p:attrName>
                                        </p:attrNameLst>
                                      </p:cBhvr>
                                      <p:tavLst>
                                        <p:tav tm="0">
                                          <p:val>
                                            <p:strVal val="ppt_y"/>
                                          </p:val>
                                        </p:tav>
                                        <p:tav tm="100000">
                                          <p:val>
                                            <p:strVal val="ppt_y+.1"/>
                                          </p:val>
                                        </p:tav>
                                      </p:tavLst>
                                    </p:anim>
                                    <p:set>
                                      <p:cBhvr>
                                        <p:cTn id="49" dur="1" fill="hold">
                                          <p:stCondLst>
                                            <p:cond delay="9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randombar(horizontal)">
                                      <p:cBhvr>
                                        <p:cTn id="61" dur="500"/>
                                        <p:tgtEl>
                                          <p:spTgt spid="28"/>
                                        </p:tgtEl>
                                      </p:cBhvr>
                                    </p:animEffect>
                                  </p:childTnLst>
                                </p:cTn>
                              </p:par>
                              <p:par>
                                <p:cTn id="62" presetID="16" presetClass="entr" presetSubtype="21"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barn(inVertical)">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500" fill="hold"/>
                                        <p:tgtEl>
                                          <p:spTgt spid="30"/>
                                        </p:tgtEl>
                                        <p:attrNameLst>
                                          <p:attrName>ppt_w</p:attrName>
                                        </p:attrNameLst>
                                      </p:cBhvr>
                                      <p:tavLst>
                                        <p:tav tm="0">
                                          <p:val>
                                            <p:fltVal val="0"/>
                                          </p:val>
                                        </p:tav>
                                        <p:tav tm="100000">
                                          <p:val>
                                            <p:strVal val="#ppt_w"/>
                                          </p:val>
                                        </p:tav>
                                      </p:tavLst>
                                    </p:anim>
                                    <p:anim calcmode="lin" valueType="num">
                                      <p:cBhvr>
                                        <p:cTn id="77" dur="500" fill="hold"/>
                                        <p:tgtEl>
                                          <p:spTgt spid="30"/>
                                        </p:tgtEl>
                                        <p:attrNameLst>
                                          <p:attrName>ppt_h</p:attrName>
                                        </p:attrNameLst>
                                      </p:cBhvr>
                                      <p:tavLst>
                                        <p:tav tm="0">
                                          <p:val>
                                            <p:fltVal val="0"/>
                                          </p:val>
                                        </p:tav>
                                        <p:tav tm="100000">
                                          <p:val>
                                            <p:strVal val="#ppt_h"/>
                                          </p:val>
                                        </p:tav>
                                      </p:tavLst>
                                    </p:anim>
                                    <p:animEffect transition="in" filter="fade">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6" grpId="1"/>
      <p:bldP spid="21" grpId="0"/>
      <p:bldP spid="21" grpId="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7E7268AD-8925-4CA0-BFCC-D7C0E01E834E}"/>
              </a:ext>
            </a:extLst>
          </p:cNvPr>
          <p:cNvPicPr>
            <a:picLocks noChangeAspect="1"/>
          </p:cNvPicPr>
          <p:nvPr/>
        </p:nvPicPr>
        <p:blipFill>
          <a:blip r:embed="rId13"/>
          <a:stretch>
            <a:fillRect/>
          </a:stretch>
        </p:blipFill>
        <p:spPr>
          <a:xfrm>
            <a:off x="-12441" y="4611"/>
            <a:ext cx="9144000" cy="5143500"/>
          </a:xfrm>
          <a:prstGeom prst="rect">
            <a:avLst/>
          </a:prstGeom>
        </p:spPr>
      </p:pic>
      <p:pic>
        <p:nvPicPr>
          <p:cNvPr id="7" name="图片 6">
            <a:extLst>
              <a:ext uri="{FF2B5EF4-FFF2-40B4-BE49-F238E27FC236}">
                <a16:creationId xmlns:a16="http://schemas.microsoft.com/office/drawing/2014/main" id="{A8F922C4-E176-47E9-B6CE-DBD706CC70F4}"/>
              </a:ext>
            </a:extLst>
          </p:cNvPr>
          <p:cNvPicPr>
            <a:picLocks noChangeAspect="1"/>
          </p:cNvPicPr>
          <p:nvPr/>
        </p:nvPicPr>
        <p:blipFill rotWithShape="1">
          <a:blip r:embed="rId14">
            <a:extLst>
              <a:ext uri="{28A0092B-C50C-407E-A947-70E740481C1C}">
                <a14:useLocalDpi xmlns:a14="http://schemas.microsoft.com/office/drawing/2010/main" val="0"/>
              </a:ext>
            </a:extLst>
          </a:blip>
          <a:srcRect l="24516" t="31753" b="18491"/>
          <a:stretch/>
        </p:blipFill>
        <p:spPr>
          <a:xfrm>
            <a:off x="4584440" y="3907909"/>
            <a:ext cx="3675679" cy="1235591"/>
          </a:xfrm>
          <a:prstGeom prst="rect">
            <a:avLst/>
          </a:prstGeom>
        </p:spPr>
      </p:pic>
      <p:pic>
        <p:nvPicPr>
          <p:cNvPr id="9" name="图片 8">
            <a:extLst>
              <a:ext uri="{FF2B5EF4-FFF2-40B4-BE49-F238E27FC236}">
                <a16:creationId xmlns:a16="http://schemas.microsoft.com/office/drawing/2014/main" id="{7AE93E68-17F9-47A1-8D50-9B507729EE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0545" t="15822" r="52993"/>
          <a:stretch/>
        </p:blipFill>
        <p:spPr>
          <a:xfrm flipV="1">
            <a:off x="8636785" y="83826"/>
            <a:ext cx="507215" cy="2143169"/>
          </a:xfrm>
          <a:prstGeom prst="rect">
            <a:avLst/>
          </a:prstGeom>
        </p:spPr>
      </p:pic>
      <p:pic>
        <p:nvPicPr>
          <p:cNvPr id="20" name="图片 19">
            <a:extLst>
              <a:ext uri="{FF2B5EF4-FFF2-40B4-BE49-F238E27FC236}">
                <a16:creationId xmlns:a16="http://schemas.microsoft.com/office/drawing/2014/main" id="{1C9AFD97-9AD6-4820-BDD7-2135452CDAC6}"/>
              </a:ext>
            </a:extLst>
          </p:cNvPr>
          <p:cNvPicPr>
            <a:picLocks noChangeAspect="1"/>
          </p:cNvPicPr>
          <p:nvPr/>
        </p:nvPicPr>
        <p:blipFill rotWithShape="1">
          <a:blip r:embed="rId14">
            <a:extLst>
              <a:ext uri="{28A0092B-C50C-407E-A947-70E740481C1C}">
                <a14:useLocalDpi xmlns:a14="http://schemas.microsoft.com/office/drawing/2010/main" val="0"/>
              </a:ext>
            </a:extLst>
          </a:blip>
          <a:srcRect l="24516" t="31753" b="18491"/>
          <a:stretch/>
        </p:blipFill>
        <p:spPr>
          <a:xfrm flipH="1">
            <a:off x="883880" y="3907909"/>
            <a:ext cx="3675679" cy="1235591"/>
          </a:xfrm>
          <a:prstGeom prst="rect">
            <a:avLst/>
          </a:prstGeom>
        </p:spPr>
      </p:pic>
      <p:pic>
        <p:nvPicPr>
          <p:cNvPr id="26" name="图片 25">
            <a:extLst>
              <a:ext uri="{FF2B5EF4-FFF2-40B4-BE49-F238E27FC236}">
                <a16:creationId xmlns:a16="http://schemas.microsoft.com/office/drawing/2014/main" id="{2CBEECEA-0825-49FB-BD6D-28CAEA021D7B}"/>
              </a:ext>
            </a:extLst>
          </p:cNvPr>
          <p:cNvPicPr>
            <a:picLocks noChangeAspect="1"/>
          </p:cNvPicPr>
          <p:nvPr/>
        </p:nvPicPr>
        <p:blipFill rotWithShape="1">
          <a:blip r:embed="rId16">
            <a:extLst>
              <a:ext uri="{28A0092B-C50C-407E-A947-70E740481C1C}">
                <a14:useLocalDpi xmlns:a14="http://schemas.microsoft.com/office/drawing/2010/main" val="0"/>
              </a:ext>
            </a:extLst>
          </a:blip>
          <a:srcRect l="30455" t="6818" r="41490" b="34390"/>
          <a:stretch/>
        </p:blipFill>
        <p:spPr>
          <a:xfrm>
            <a:off x="-24881" y="2119641"/>
            <a:ext cx="1016000" cy="3023859"/>
          </a:xfrm>
          <a:prstGeom prst="rect">
            <a:avLst/>
          </a:prstGeom>
        </p:spPr>
      </p:pic>
      <p:pic>
        <p:nvPicPr>
          <p:cNvPr id="27" name="图片 26">
            <a:extLst>
              <a:ext uri="{FF2B5EF4-FFF2-40B4-BE49-F238E27FC236}">
                <a16:creationId xmlns:a16="http://schemas.microsoft.com/office/drawing/2014/main" id="{3139EFD1-D5F5-4097-8E4A-9A33B5C8B875}"/>
              </a:ext>
            </a:extLst>
          </p:cNvPr>
          <p:cNvPicPr>
            <a:picLocks noChangeAspect="1"/>
          </p:cNvPicPr>
          <p:nvPr/>
        </p:nvPicPr>
        <p:blipFill rotWithShape="1">
          <a:blip r:embed="rId16">
            <a:extLst>
              <a:ext uri="{28A0092B-C50C-407E-A947-70E740481C1C}">
                <a14:useLocalDpi xmlns:a14="http://schemas.microsoft.com/office/drawing/2010/main" val="0"/>
              </a:ext>
            </a:extLst>
          </a:blip>
          <a:srcRect l="30455" t="6818" r="41490" b="34390"/>
          <a:stretch/>
        </p:blipFill>
        <p:spPr>
          <a:xfrm flipH="1">
            <a:off x="8128000" y="2119641"/>
            <a:ext cx="1016000" cy="3023859"/>
          </a:xfrm>
          <a:prstGeom prst="rect">
            <a:avLst/>
          </a:prstGeom>
        </p:spPr>
      </p:pic>
      <p:pic>
        <p:nvPicPr>
          <p:cNvPr id="29" name="图片 28">
            <a:extLst>
              <a:ext uri="{FF2B5EF4-FFF2-40B4-BE49-F238E27FC236}">
                <a16:creationId xmlns:a16="http://schemas.microsoft.com/office/drawing/2014/main" id="{3E2A0C7C-542E-443D-8CEE-5A4A6FF78D6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0545" t="15822" r="52993"/>
          <a:stretch/>
        </p:blipFill>
        <p:spPr>
          <a:xfrm flipH="1" flipV="1">
            <a:off x="0" y="73830"/>
            <a:ext cx="507215" cy="2143169"/>
          </a:xfrm>
          <a:prstGeom prst="rect">
            <a:avLst/>
          </a:prstGeom>
        </p:spPr>
      </p:pic>
      <p:pic>
        <p:nvPicPr>
          <p:cNvPr id="30" name="图片 29">
            <a:extLst>
              <a:ext uri="{FF2B5EF4-FFF2-40B4-BE49-F238E27FC236}">
                <a16:creationId xmlns:a16="http://schemas.microsoft.com/office/drawing/2014/main" id="{F75D46C6-4EBB-48E7-A019-BB33A3B31E4A}"/>
              </a:ext>
            </a:extLst>
          </p:cNvPr>
          <p:cNvPicPr>
            <a:picLocks noChangeAspect="1"/>
          </p:cNvPicPr>
          <p:nvPr/>
        </p:nvPicPr>
        <p:blipFill rotWithShape="1">
          <a:blip r:embed="rId14">
            <a:extLst>
              <a:ext uri="{28A0092B-C50C-407E-A947-70E740481C1C}">
                <a14:useLocalDpi xmlns:a14="http://schemas.microsoft.com/office/drawing/2010/main" val="0"/>
              </a:ext>
            </a:extLst>
          </a:blip>
          <a:srcRect l="30359" t="38118" r="65533" b="49416"/>
          <a:stretch/>
        </p:blipFill>
        <p:spPr>
          <a:xfrm rot="17465045">
            <a:off x="578057" y="285176"/>
            <a:ext cx="342218" cy="529621"/>
          </a:xfrm>
          <a:prstGeom prst="rect">
            <a:avLst/>
          </a:prstGeom>
        </p:spPr>
      </p:pic>
      <p:pic>
        <p:nvPicPr>
          <p:cNvPr id="31" name="图片 30">
            <a:extLst>
              <a:ext uri="{FF2B5EF4-FFF2-40B4-BE49-F238E27FC236}">
                <a16:creationId xmlns:a16="http://schemas.microsoft.com/office/drawing/2014/main" id="{D9C7C9CB-8830-49C0-9D97-42273667D53A}"/>
              </a:ext>
            </a:extLst>
          </p:cNvPr>
          <p:cNvPicPr>
            <a:picLocks noChangeAspect="1"/>
          </p:cNvPicPr>
          <p:nvPr/>
        </p:nvPicPr>
        <p:blipFill rotWithShape="1">
          <a:blip r:embed="rId14">
            <a:extLst>
              <a:ext uri="{28A0092B-C50C-407E-A947-70E740481C1C}">
                <a14:useLocalDpi xmlns:a14="http://schemas.microsoft.com/office/drawing/2010/main" val="0"/>
              </a:ext>
            </a:extLst>
          </a:blip>
          <a:srcRect l="30359" t="38118" r="65533" b="49416"/>
          <a:stretch/>
        </p:blipFill>
        <p:spPr>
          <a:xfrm rot="17465045">
            <a:off x="2076936" y="1110484"/>
            <a:ext cx="209640" cy="324442"/>
          </a:xfrm>
          <a:prstGeom prst="rect">
            <a:avLst/>
          </a:prstGeom>
        </p:spPr>
      </p:pic>
      <p:pic>
        <p:nvPicPr>
          <p:cNvPr id="32" name="图片 31">
            <a:extLst>
              <a:ext uri="{FF2B5EF4-FFF2-40B4-BE49-F238E27FC236}">
                <a16:creationId xmlns:a16="http://schemas.microsoft.com/office/drawing/2014/main" id="{6E777A0F-34F7-4213-BD9B-5FFE999761D3}"/>
              </a:ext>
            </a:extLst>
          </p:cNvPr>
          <p:cNvPicPr>
            <a:picLocks noChangeAspect="1"/>
          </p:cNvPicPr>
          <p:nvPr/>
        </p:nvPicPr>
        <p:blipFill rotWithShape="1">
          <a:blip r:embed="rId14">
            <a:extLst>
              <a:ext uri="{28A0092B-C50C-407E-A947-70E740481C1C}">
                <a14:useLocalDpi xmlns:a14="http://schemas.microsoft.com/office/drawing/2010/main" val="0"/>
              </a:ext>
            </a:extLst>
          </a:blip>
          <a:srcRect l="30359" t="38118" r="65533" b="49416"/>
          <a:stretch/>
        </p:blipFill>
        <p:spPr>
          <a:xfrm rot="17465045">
            <a:off x="1540004" y="1702830"/>
            <a:ext cx="246600" cy="381641"/>
          </a:xfrm>
          <a:prstGeom prst="rect">
            <a:avLst/>
          </a:prstGeom>
        </p:spPr>
      </p:pic>
      <p:pic>
        <p:nvPicPr>
          <p:cNvPr id="33" name="图片 32">
            <a:extLst>
              <a:ext uri="{FF2B5EF4-FFF2-40B4-BE49-F238E27FC236}">
                <a16:creationId xmlns:a16="http://schemas.microsoft.com/office/drawing/2014/main" id="{BF4ECA56-3F68-4180-960F-5B402FF898E9}"/>
              </a:ext>
            </a:extLst>
          </p:cNvPr>
          <p:cNvPicPr>
            <a:picLocks noChangeAspect="1"/>
          </p:cNvPicPr>
          <p:nvPr/>
        </p:nvPicPr>
        <p:blipFill rotWithShape="1">
          <a:blip r:embed="rId14">
            <a:extLst>
              <a:ext uri="{28A0092B-C50C-407E-A947-70E740481C1C}">
                <a14:useLocalDpi xmlns:a14="http://schemas.microsoft.com/office/drawing/2010/main" val="0"/>
              </a:ext>
            </a:extLst>
          </a:blip>
          <a:srcRect l="30359" t="38118" r="65533" b="49416"/>
          <a:stretch/>
        </p:blipFill>
        <p:spPr>
          <a:xfrm rot="482674">
            <a:off x="7937698" y="287089"/>
            <a:ext cx="296997" cy="459636"/>
          </a:xfrm>
          <a:prstGeom prst="rect">
            <a:avLst/>
          </a:prstGeom>
        </p:spPr>
      </p:pic>
      <p:pic>
        <p:nvPicPr>
          <p:cNvPr id="34" name="图片 33">
            <a:extLst>
              <a:ext uri="{FF2B5EF4-FFF2-40B4-BE49-F238E27FC236}">
                <a16:creationId xmlns:a16="http://schemas.microsoft.com/office/drawing/2014/main" id="{748873EA-A50E-491D-AB0A-38AFB0C1228F}"/>
              </a:ext>
            </a:extLst>
          </p:cNvPr>
          <p:cNvPicPr>
            <a:picLocks noChangeAspect="1"/>
          </p:cNvPicPr>
          <p:nvPr/>
        </p:nvPicPr>
        <p:blipFill rotWithShape="1">
          <a:blip r:embed="rId14">
            <a:extLst>
              <a:ext uri="{28A0092B-C50C-407E-A947-70E740481C1C}">
                <a14:useLocalDpi xmlns:a14="http://schemas.microsoft.com/office/drawing/2010/main" val="0"/>
              </a:ext>
            </a:extLst>
          </a:blip>
          <a:srcRect l="30359" t="38118" r="65533" b="49416"/>
          <a:stretch/>
        </p:blipFill>
        <p:spPr>
          <a:xfrm rot="482674">
            <a:off x="7537256" y="1990703"/>
            <a:ext cx="238181" cy="368612"/>
          </a:xfrm>
          <a:prstGeom prst="rect">
            <a:avLst/>
          </a:prstGeom>
        </p:spPr>
      </p:pic>
      <p:pic>
        <p:nvPicPr>
          <p:cNvPr id="35" name="图片 34">
            <a:extLst>
              <a:ext uri="{FF2B5EF4-FFF2-40B4-BE49-F238E27FC236}">
                <a16:creationId xmlns:a16="http://schemas.microsoft.com/office/drawing/2014/main" id="{55AEB6BE-A0BC-4D0E-A289-A251002A4D4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0359" t="38118" r="65533" b="49416"/>
          <a:stretch/>
        </p:blipFill>
        <p:spPr>
          <a:xfrm rot="482674">
            <a:off x="6026807" y="3210338"/>
            <a:ext cx="147039" cy="227559"/>
          </a:xfrm>
          <a:prstGeom prst="rect">
            <a:avLst/>
          </a:prstGeom>
        </p:spPr>
      </p:pic>
      <p:pic>
        <p:nvPicPr>
          <p:cNvPr id="37" name="图片 36">
            <a:extLst>
              <a:ext uri="{FF2B5EF4-FFF2-40B4-BE49-F238E27FC236}">
                <a16:creationId xmlns:a16="http://schemas.microsoft.com/office/drawing/2014/main" id="{5A244F0B-F530-4CBD-8B47-7F92D495E38F}"/>
              </a:ext>
            </a:extLst>
          </p:cNvPr>
          <p:cNvPicPr>
            <a:picLocks noChangeAspect="1"/>
          </p:cNvPicPr>
          <p:nvPr/>
        </p:nvPicPr>
        <p:blipFill rotWithShape="1">
          <a:blip r:embed="rId14">
            <a:extLst>
              <a:ext uri="{28A0092B-C50C-407E-A947-70E740481C1C}">
                <a14:useLocalDpi xmlns:a14="http://schemas.microsoft.com/office/drawing/2010/main" val="0"/>
              </a:ext>
            </a:extLst>
          </a:blip>
          <a:srcRect l="30359" t="38118" r="65533" b="49416"/>
          <a:stretch/>
        </p:blipFill>
        <p:spPr>
          <a:xfrm rot="482674">
            <a:off x="2780305" y="2845619"/>
            <a:ext cx="238181" cy="368612"/>
          </a:xfrm>
          <a:prstGeom prst="rect">
            <a:avLst/>
          </a:prstGeom>
        </p:spPr>
      </p:pic>
      <p:pic>
        <p:nvPicPr>
          <p:cNvPr id="38" name="图片 37">
            <a:extLst>
              <a:ext uri="{FF2B5EF4-FFF2-40B4-BE49-F238E27FC236}">
                <a16:creationId xmlns:a16="http://schemas.microsoft.com/office/drawing/2014/main" id="{492F6133-A22B-48DA-8631-33074AE7926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0359" t="38118" r="65533" b="49416"/>
          <a:stretch/>
        </p:blipFill>
        <p:spPr>
          <a:xfrm rot="482674">
            <a:off x="6170785" y="992889"/>
            <a:ext cx="138295" cy="214027"/>
          </a:xfrm>
          <a:prstGeom prst="rect">
            <a:avLst/>
          </a:prstGeom>
        </p:spPr>
      </p:pic>
      <p:pic>
        <p:nvPicPr>
          <p:cNvPr id="45" name="PA_图片 44">
            <a:extLst>
              <a:ext uri="{FF2B5EF4-FFF2-40B4-BE49-F238E27FC236}">
                <a16:creationId xmlns:a16="http://schemas.microsoft.com/office/drawing/2014/main" id="{1A9C53FA-D7A5-4389-B8A2-08D309FCADE6}"/>
              </a:ext>
            </a:extLst>
          </p:cNvPr>
          <p:cNvPicPr>
            <a:picLocks noChangeAspect="1"/>
          </p:cNvPicPr>
          <p:nvPr>
            <p:custDataLst>
              <p:tags r:id="rId2"/>
            </p:custDataLst>
          </p:nvPr>
        </p:nvPicPr>
        <p:blipFill rotWithShape="1">
          <a:blip r:embed="rId18" cstate="print">
            <a:extLst>
              <a:ext uri="{28A0092B-C50C-407E-A947-70E740481C1C}">
                <a14:useLocalDpi xmlns:a14="http://schemas.microsoft.com/office/drawing/2010/main" val="0"/>
              </a:ext>
            </a:extLst>
          </a:blip>
          <a:srcRect l="73868" t="49421" r="8815" b="27913"/>
          <a:stretch/>
        </p:blipFill>
        <p:spPr>
          <a:xfrm rot="1611036">
            <a:off x="1165423" y="300207"/>
            <a:ext cx="602453" cy="704635"/>
          </a:xfrm>
          <a:prstGeom prst="rect">
            <a:avLst/>
          </a:prstGeom>
        </p:spPr>
      </p:pic>
      <p:pic>
        <p:nvPicPr>
          <p:cNvPr id="46" name="PA_图片 45">
            <a:extLst>
              <a:ext uri="{FF2B5EF4-FFF2-40B4-BE49-F238E27FC236}">
                <a16:creationId xmlns:a16="http://schemas.microsoft.com/office/drawing/2014/main" id="{15A760AE-7D80-4275-A4A8-D85C79BBBFE6}"/>
              </a:ext>
            </a:extLst>
          </p:cNvPr>
          <p:cNvPicPr>
            <a:picLocks noChangeAspect="1"/>
          </p:cNvPicPr>
          <p:nvPr>
            <p:custDataLst>
              <p:tags r:id="rId3"/>
            </p:custDataLst>
          </p:nvPr>
        </p:nvPicPr>
        <p:blipFill rotWithShape="1">
          <a:blip r:embed="rId18" cstate="print">
            <a:extLst>
              <a:ext uri="{28A0092B-C50C-407E-A947-70E740481C1C}">
                <a14:useLocalDpi xmlns:a14="http://schemas.microsoft.com/office/drawing/2010/main" val="0"/>
              </a:ext>
            </a:extLst>
          </a:blip>
          <a:srcRect l="13011" t="36414" r="69672" b="40920"/>
          <a:stretch/>
        </p:blipFill>
        <p:spPr>
          <a:xfrm>
            <a:off x="6982729" y="2539133"/>
            <a:ext cx="602453" cy="704635"/>
          </a:xfrm>
          <a:prstGeom prst="rect">
            <a:avLst/>
          </a:prstGeom>
        </p:spPr>
      </p:pic>
      <p:sp>
        <p:nvSpPr>
          <p:cNvPr id="10" name="矩形 9">
            <a:extLst>
              <a:ext uri="{FF2B5EF4-FFF2-40B4-BE49-F238E27FC236}">
                <a16:creationId xmlns:a16="http://schemas.microsoft.com/office/drawing/2014/main" id="{05A015BE-B05F-4F67-8865-D0CF5AA873AF}"/>
              </a:ext>
            </a:extLst>
          </p:cNvPr>
          <p:cNvSpPr/>
          <p:nvPr/>
        </p:nvSpPr>
        <p:spPr>
          <a:xfrm>
            <a:off x="1498332" y="715722"/>
            <a:ext cx="5823478" cy="2678603"/>
          </a:xfrm>
          <a:custGeom>
            <a:avLst/>
            <a:gdLst>
              <a:gd name="connsiteX0" fmla="*/ 0 w 1822015"/>
              <a:gd name="connsiteY0" fmla="*/ 0 h 2367483"/>
              <a:gd name="connsiteX1" fmla="*/ 1822015 w 1822015"/>
              <a:gd name="connsiteY1" fmla="*/ 0 h 2367483"/>
              <a:gd name="connsiteX2" fmla="*/ 1822015 w 1822015"/>
              <a:gd name="connsiteY2" fmla="*/ 2367483 h 2367483"/>
              <a:gd name="connsiteX3" fmla="*/ 0 w 1822015"/>
              <a:gd name="connsiteY3" fmla="*/ 2367483 h 2367483"/>
              <a:gd name="connsiteX4" fmla="*/ 0 w 1822015"/>
              <a:gd name="connsiteY4" fmla="*/ 0 h 2367483"/>
              <a:gd name="connsiteX0" fmla="*/ 0 w 1822015"/>
              <a:gd name="connsiteY0" fmla="*/ 0 h 2367483"/>
              <a:gd name="connsiteX1" fmla="*/ 1822015 w 1822015"/>
              <a:gd name="connsiteY1" fmla="*/ 0 h 2367483"/>
              <a:gd name="connsiteX2" fmla="*/ 1817794 w 1822015"/>
              <a:gd name="connsiteY2" fmla="*/ 277730 h 2367483"/>
              <a:gd name="connsiteX3" fmla="*/ 1822015 w 1822015"/>
              <a:gd name="connsiteY3" fmla="*/ 2367483 h 2367483"/>
              <a:gd name="connsiteX4" fmla="*/ 0 w 1822015"/>
              <a:gd name="connsiteY4" fmla="*/ 2367483 h 2367483"/>
              <a:gd name="connsiteX5" fmla="*/ 0 w 1822015"/>
              <a:gd name="connsiteY5" fmla="*/ 0 h 2367483"/>
              <a:gd name="connsiteX0" fmla="*/ 0 w 1822015"/>
              <a:gd name="connsiteY0" fmla="*/ 0 h 2367483"/>
              <a:gd name="connsiteX1" fmla="*/ 1822015 w 1822015"/>
              <a:gd name="connsiteY1" fmla="*/ 0 h 2367483"/>
              <a:gd name="connsiteX2" fmla="*/ 1817794 w 1822015"/>
              <a:gd name="connsiteY2" fmla="*/ 277730 h 2367483"/>
              <a:gd name="connsiteX3" fmla="*/ 1817794 w 1822015"/>
              <a:gd name="connsiteY3" fmla="*/ 2091290 h 2367483"/>
              <a:gd name="connsiteX4" fmla="*/ 1822015 w 1822015"/>
              <a:gd name="connsiteY4" fmla="*/ 2367483 h 2367483"/>
              <a:gd name="connsiteX5" fmla="*/ 0 w 1822015"/>
              <a:gd name="connsiteY5" fmla="*/ 2367483 h 2367483"/>
              <a:gd name="connsiteX6" fmla="*/ 0 w 1822015"/>
              <a:gd name="connsiteY6" fmla="*/ 0 h 2367483"/>
              <a:gd name="connsiteX0" fmla="*/ 1817794 w 1909234"/>
              <a:gd name="connsiteY0" fmla="*/ 2091290 h 2367483"/>
              <a:gd name="connsiteX1" fmla="*/ 1822015 w 1909234"/>
              <a:gd name="connsiteY1" fmla="*/ 2367483 h 2367483"/>
              <a:gd name="connsiteX2" fmla="*/ 0 w 1909234"/>
              <a:gd name="connsiteY2" fmla="*/ 2367483 h 2367483"/>
              <a:gd name="connsiteX3" fmla="*/ 0 w 1909234"/>
              <a:gd name="connsiteY3" fmla="*/ 0 h 2367483"/>
              <a:gd name="connsiteX4" fmla="*/ 1822015 w 1909234"/>
              <a:gd name="connsiteY4" fmla="*/ 0 h 2367483"/>
              <a:gd name="connsiteX5" fmla="*/ 1817794 w 1909234"/>
              <a:gd name="connsiteY5" fmla="*/ 277730 h 2367483"/>
              <a:gd name="connsiteX6" fmla="*/ 1909234 w 1909234"/>
              <a:gd name="connsiteY6" fmla="*/ 2182730 h 2367483"/>
              <a:gd name="connsiteX0" fmla="*/ 1817794 w 1822015"/>
              <a:gd name="connsiteY0" fmla="*/ 2091290 h 2367483"/>
              <a:gd name="connsiteX1" fmla="*/ 1822015 w 1822015"/>
              <a:gd name="connsiteY1" fmla="*/ 2367483 h 2367483"/>
              <a:gd name="connsiteX2" fmla="*/ 0 w 1822015"/>
              <a:gd name="connsiteY2" fmla="*/ 2367483 h 2367483"/>
              <a:gd name="connsiteX3" fmla="*/ 0 w 1822015"/>
              <a:gd name="connsiteY3" fmla="*/ 0 h 2367483"/>
              <a:gd name="connsiteX4" fmla="*/ 1822015 w 1822015"/>
              <a:gd name="connsiteY4" fmla="*/ 0 h 2367483"/>
              <a:gd name="connsiteX5" fmla="*/ 1817794 w 1822015"/>
              <a:gd name="connsiteY5" fmla="*/ 277730 h 236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2015" h="2367483">
                <a:moveTo>
                  <a:pt x="1817794" y="2091290"/>
                </a:moveTo>
                <a:lnTo>
                  <a:pt x="1822015" y="2367483"/>
                </a:lnTo>
                <a:lnTo>
                  <a:pt x="0" y="2367483"/>
                </a:lnTo>
                <a:lnTo>
                  <a:pt x="0" y="0"/>
                </a:lnTo>
                <a:lnTo>
                  <a:pt x="1822015" y="0"/>
                </a:lnTo>
                <a:lnTo>
                  <a:pt x="1817794" y="277730"/>
                </a:lnTo>
              </a:path>
            </a:pathLst>
          </a:custGeom>
          <a:noFill/>
          <a:ln w="38100" cmpd="thickThi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mn-cs"/>
            </a:endParaRPr>
          </a:p>
        </p:txBody>
      </p:sp>
      <p:sp>
        <p:nvSpPr>
          <p:cNvPr id="24" name="文本框 38">
            <a:extLst>
              <a:ext uri="{FF2B5EF4-FFF2-40B4-BE49-F238E27FC236}">
                <a16:creationId xmlns:a16="http://schemas.microsoft.com/office/drawing/2014/main" id="{5764DC71-5676-424F-A995-DFDD7F86EB5C}"/>
              </a:ext>
            </a:extLst>
          </p:cNvPr>
          <p:cNvSpPr txBox="1"/>
          <p:nvPr/>
        </p:nvSpPr>
        <p:spPr>
          <a:xfrm>
            <a:off x="5008383" y="66069"/>
            <a:ext cx="2563033"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D95B5B">
                    <a:lumMod val="75000"/>
                  </a:srgbClr>
                </a:solidFill>
                <a:effectLst/>
                <a:uLnTx/>
                <a:uFillTx/>
                <a:latin typeface="#9Slide03 AmpleSoft Bold" panose="02000000000000000000" pitchFamily="2" charset="0"/>
                <a:ea typeface="思源黑体 CN Medium" panose="020B0600000000000000" pitchFamily="34" charset="-122"/>
                <a:cs typeface="+mn-cs"/>
              </a:rPr>
              <a:t>Ghi</a:t>
            </a:r>
            <a:r>
              <a:rPr kumimoji="0" lang="en-US" altLang="zh-CN" sz="4400" b="0" i="0" u="none" strike="noStrike" kern="1200" cap="none" spc="0" normalizeH="0" baseline="0" noProof="0" dirty="0">
                <a:ln>
                  <a:noFill/>
                </a:ln>
                <a:solidFill>
                  <a:srgbClr val="D95B5B">
                    <a:lumMod val="75000"/>
                  </a:srgbClr>
                </a:solidFill>
                <a:effectLst/>
                <a:uLnTx/>
                <a:uFillTx/>
                <a:latin typeface="#9Slide03 AmpleSoft Bold" panose="02000000000000000000" pitchFamily="2" charset="0"/>
                <a:ea typeface="思源黑体 CN Medium" panose="020B0600000000000000" pitchFamily="34" charset="-122"/>
                <a:cs typeface="+mn-cs"/>
              </a:rPr>
              <a:t> </a:t>
            </a:r>
            <a:r>
              <a:rPr kumimoji="0" lang="en-US" altLang="zh-CN" sz="4400" b="0" i="0" u="none" strike="noStrike" kern="1200" cap="none" spc="0" normalizeH="0" baseline="0" noProof="0" dirty="0" err="1">
                <a:ln>
                  <a:noFill/>
                </a:ln>
                <a:solidFill>
                  <a:srgbClr val="D95B5B">
                    <a:lumMod val="75000"/>
                  </a:srgbClr>
                </a:solidFill>
                <a:effectLst/>
                <a:uLnTx/>
                <a:uFillTx/>
                <a:latin typeface="#9Slide03 AmpleSoft Bold" panose="02000000000000000000" pitchFamily="2" charset="0"/>
                <a:ea typeface="思源黑体 CN Medium" panose="020B0600000000000000" pitchFamily="34" charset="-122"/>
                <a:cs typeface="+mn-cs"/>
              </a:rPr>
              <a:t>nhớ</a:t>
            </a:r>
            <a:endParaRPr kumimoji="0" lang="zh-CN" altLang="en-US" sz="4400" b="0" i="0" u="none" strike="noStrike" kern="1200" cap="none" spc="0" normalizeH="0" baseline="0" noProof="0" dirty="0">
              <a:ln>
                <a:noFill/>
              </a:ln>
              <a:solidFill>
                <a:srgbClr val="D95B5B">
                  <a:lumMod val="75000"/>
                </a:srgbClr>
              </a:solidFill>
              <a:effectLst/>
              <a:uLnTx/>
              <a:uFillTx/>
              <a:latin typeface="#9Slide03 AmpleSoft Bold" panose="02000000000000000000" pitchFamily="2" charset="0"/>
              <a:ea typeface="思源黑体 CN Medium" panose="020B0600000000000000" pitchFamily="34" charset="-122"/>
              <a:cs typeface="+mn-cs"/>
            </a:endParaRPr>
          </a:p>
        </p:txBody>
      </p:sp>
      <p:pic>
        <p:nvPicPr>
          <p:cNvPr id="25" name="PA_图片 44">
            <a:extLst>
              <a:ext uri="{FF2B5EF4-FFF2-40B4-BE49-F238E27FC236}">
                <a16:creationId xmlns:a16="http://schemas.microsoft.com/office/drawing/2014/main" id="{7E0D2753-F2A4-4BEA-85AB-3FB770950CD1}"/>
              </a:ext>
            </a:extLst>
          </p:cNvPr>
          <p:cNvPicPr>
            <a:picLocks noChangeAspect="1"/>
          </p:cNvPicPr>
          <p:nvPr>
            <p:custDataLst>
              <p:tags r:id="rId4"/>
            </p:custDataLst>
          </p:nvPr>
        </p:nvPicPr>
        <p:blipFill rotWithShape="1">
          <a:blip r:embed="rId18" cstate="print">
            <a:extLst>
              <a:ext uri="{28A0092B-C50C-407E-A947-70E740481C1C}">
                <a14:useLocalDpi xmlns:a14="http://schemas.microsoft.com/office/drawing/2010/main" val="0"/>
              </a:ext>
            </a:extLst>
          </a:blip>
          <a:srcRect l="73868" t="49421" r="8815" b="27913"/>
          <a:stretch/>
        </p:blipFill>
        <p:spPr>
          <a:xfrm rot="9867735">
            <a:off x="3385428" y="2763248"/>
            <a:ext cx="602453" cy="704635"/>
          </a:xfrm>
          <a:prstGeom prst="rect">
            <a:avLst/>
          </a:prstGeom>
        </p:spPr>
      </p:pic>
      <p:pic>
        <p:nvPicPr>
          <p:cNvPr id="36" name="PA_图片 44">
            <a:extLst>
              <a:ext uri="{FF2B5EF4-FFF2-40B4-BE49-F238E27FC236}">
                <a16:creationId xmlns:a16="http://schemas.microsoft.com/office/drawing/2014/main" id="{B7E86294-5EE3-40B1-B9E4-D4BB66DDC25C}"/>
              </a:ext>
            </a:extLst>
          </p:cNvPr>
          <p:cNvPicPr>
            <a:picLocks noChangeAspect="1"/>
          </p:cNvPicPr>
          <p:nvPr>
            <p:custDataLst>
              <p:tags r:id="rId5"/>
            </p:custDataLst>
          </p:nvPr>
        </p:nvPicPr>
        <p:blipFill rotWithShape="1">
          <a:blip r:embed="rId18" cstate="print">
            <a:extLst>
              <a:ext uri="{28A0092B-C50C-407E-A947-70E740481C1C}">
                <a14:useLocalDpi xmlns:a14="http://schemas.microsoft.com/office/drawing/2010/main" val="0"/>
              </a:ext>
            </a:extLst>
          </a:blip>
          <a:srcRect l="73868" t="49421" r="8815" b="27913"/>
          <a:stretch/>
        </p:blipFill>
        <p:spPr>
          <a:xfrm rot="18410921">
            <a:off x="6837580" y="669371"/>
            <a:ext cx="602453" cy="704635"/>
          </a:xfrm>
          <a:prstGeom prst="rect">
            <a:avLst/>
          </a:prstGeom>
        </p:spPr>
      </p:pic>
      <p:pic>
        <p:nvPicPr>
          <p:cNvPr id="39" name="PA_图片 44">
            <a:extLst>
              <a:ext uri="{FF2B5EF4-FFF2-40B4-BE49-F238E27FC236}">
                <a16:creationId xmlns:a16="http://schemas.microsoft.com/office/drawing/2014/main" id="{C7C195CA-BB64-4E1B-AFDD-3CE01AFEDDE4}"/>
              </a:ext>
            </a:extLst>
          </p:cNvPr>
          <p:cNvPicPr>
            <a:picLocks noChangeAspect="1"/>
          </p:cNvPicPr>
          <p:nvPr>
            <p:custDataLst>
              <p:tags r:id="rId6"/>
            </p:custDataLst>
          </p:nvPr>
        </p:nvPicPr>
        <p:blipFill rotWithShape="1">
          <a:blip r:embed="rId18" cstate="print">
            <a:extLst>
              <a:ext uri="{28A0092B-C50C-407E-A947-70E740481C1C}">
                <a14:useLocalDpi xmlns:a14="http://schemas.microsoft.com/office/drawing/2010/main" val="0"/>
              </a:ext>
            </a:extLst>
          </a:blip>
          <a:srcRect l="73868" t="49421" r="8815" b="27913"/>
          <a:stretch/>
        </p:blipFill>
        <p:spPr>
          <a:xfrm rot="18640769">
            <a:off x="170200" y="1627830"/>
            <a:ext cx="602453" cy="704635"/>
          </a:xfrm>
          <a:prstGeom prst="rect">
            <a:avLst/>
          </a:prstGeom>
        </p:spPr>
      </p:pic>
      <p:pic>
        <p:nvPicPr>
          <p:cNvPr id="40" name="图片 11">
            <a:extLst>
              <a:ext uri="{FF2B5EF4-FFF2-40B4-BE49-F238E27FC236}">
                <a16:creationId xmlns:a16="http://schemas.microsoft.com/office/drawing/2014/main" id="{A1253265-DFE0-4FDA-8F0F-74B4F9D3351C}"/>
              </a:ext>
            </a:extLst>
          </p:cNvPr>
          <p:cNvPicPr>
            <a:picLocks noChangeAspect="1"/>
          </p:cNvPicPr>
          <p:nvPr/>
        </p:nvPicPr>
        <p:blipFill rotWithShape="1">
          <a:blip r:embed="rId19">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19751410" flipH="1">
            <a:off x="6528271" y="2855898"/>
            <a:ext cx="1425273" cy="1684689"/>
          </a:xfrm>
          <a:prstGeom prst="rect">
            <a:avLst/>
          </a:prstGeom>
        </p:spPr>
      </p:pic>
      <p:pic>
        <p:nvPicPr>
          <p:cNvPr id="41" name="图片 11">
            <a:extLst>
              <a:ext uri="{FF2B5EF4-FFF2-40B4-BE49-F238E27FC236}">
                <a16:creationId xmlns:a16="http://schemas.microsoft.com/office/drawing/2014/main" id="{B0167906-0D77-4D37-9067-0843179BBB51}"/>
              </a:ext>
            </a:extLst>
          </p:cNvPr>
          <p:cNvPicPr>
            <a:picLocks noChangeAspect="1"/>
          </p:cNvPicPr>
          <p:nvPr/>
        </p:nvPicPr>
        <p:blipFill rotWithShape="1">
          <a:blip r:embed="rId19">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flipH="1">
            <a:off x="-310745" y="3145414"/>
            <a:ext cx="1903466" cy="2365636"/>
          </a:xfrm>
          <a:prstGeom prst="rect">
            <a:avLst/>
          </a:prstGeom>
        </p:spPr>
      </p:pic>
      <p:pic>
        <p:nvPicPr>
          <p:cNvPr id="42" name="图片 11">
            <a:extLst>
              <a:ext uri="{FF2B5EF4-FFF2-40B4-BE49-F238E27FC236}">
                <a16:creationId xmlns:a16="http://schemas.microsoft.com/office/drawing/2014/main" id="{C25FB5FA-719F-4A91-ADA5-5D82D5C7A031}"/>
              </a:ext>
            </a:extLst>
          </p:cNvPr>
          <p:cNvPicPr>
            <a:picLocks noChangeAspect="1"/>
          </p:cNvPicPr>
          <p:nvPr/>
        </p:nvPicPr>
        <p:blipFill rotWithShape="1">
          <a:blip r:embed="rId19">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19325095" flipH="1">
            <a:off x="7071187" y="3202816"/>
            <a:ext cx="1984141" cy="2465899"/>
          </a:xfrm>
          <a:prstGeom prst="rect">
            <a:avLst/>
          </a:prstGeom>
        </p:spPr>
      </p:pic>
      <p:pic>
        <p:nvPicPr>
          <p:cNvPr id="43" name="图片 11">
            <a:extLst>
              <a:ext uri="{FF2B5EF4-FFF2-40B4-BE49-F238E27FC236}">
                <a16:creationId xmlns:a16="http://schemas.microsoft.com/office/drawing/2014/main" id="{E5C05FF6-4850-4587-83CB-545AF847E059}"/>
              </a:ext>
            </a:extLst>
          </p:cNvPr>
          <p:cNvPicPr>
            <a:picLocks noChangeAspect="1"/>
          </p:cNvPicPr>
          <p:nvPr/>
        </p:nvPicPr>
        <p:blipFill rotWithShape="1">
          <a:blip r:embed="rId19">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a:off x="839408" y="3991909"/>
            <a:ext cx="1442691" cy="1237950"/>
          </a:xfrm>
          <a:prstGeom prst="rect">
            <a:avLst/>
          </a:prstGeom>
        </p:spPr>
      </p:pic>
      <p:pic>
        <p:nvPicPr>
          <p:cNvPr id="44" name="图片 11">
            <a:extLst>
              <a:ext uri="{FF2B5EF4-FFF2-40B4-BE49-F238E27FC236}">
                <a16:creationId xmlns:a16="http://schemas.microsoft.com/office/drawing/2014/main" id="{F286E57C-FCE4-40A8-8C4E-2C2C722D46EB}"/>
              </a:ext>
            </a:extLst>
          </p:cNvPr>
          <p:cNvPicPr>
            <a:picLocks noChangeAspect="1"/>
          </p:cNvPicPr>
          <p:nvPr/>
        </p:nvPicPr>
        <p:blipFill rotWithShape="1">
          <a:blip r:embed="rId19">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19603414">
            <a:off x="7857900" y="3041234"/>
            <a:ext cx="1695829" cy="1864029"/>
          </a:xfrm>
          <a:prstGeom prst="rect">
            <a:avLst/>
          </a:prstGeom>
        </p:spPr>
      </p:pic>
      <p:sp>
        <p:nvSpPr>
          <p:cNvPr id="49" name="任意多边形: 形状 1">
            <a:extLst>
              <a:ext uri="{FF2B5EF4-FFF2-40B4-BE49-F238E27FC236}">
                <a16:creationId xmlns:a16="http://schemas.microsoft.com/office/drawing/2014/main" id="{E29FDE2C-0A1D-4184-99BD-6F9FA37C667D}"/>
              </a:ext>
            </a:extLst>
          </p:cNvPr>
          <p:cNvSpPr/>
          <p:nvPr/>
        </p:nvSpPr>
        <p:spPr>
          <a:xfrm>
            <a:off x="555172" y="2100693"/>
            <a:ext cx="7791242" cy="1657069"/>
          </a:xfrm>
          <a:custGeom>
            <a:avLst/>
            <a:gdLst>
              <a:gd name="connsiteX0" fmla="*/ 0 w 7427167"/>
              <a:gd name="connsiteY0" fmla="*/ 15216 h 1296472"/>
              <a:gd name="connsiteX1" fmla="*/ 1194318 w 7427167"/>
              <a:gd name="connsiteY1" fmla="*/ 164506 h 1296472"/>
              <a:gd name="connsiteX2" fmla="*/ 2743200 w 7427167"/>
              <a:gd name="connsiteY2" fmla="*/ 1190873 h 1296472"/>
              <a:gd name="connsiteX3" fmla="*/ 4767943 w 7427167"/>
              <a:gd name="connsiteY3" fmla="*/ 1144220 h 1296472"/>
              <a:gd name="connsiteX4" fmla="*/ 6410130 w 7427167"/>
              <a:gd name="connsiteY4" fmla="*/ 136514 h 1296472"/>
              <a:gd name="connsiteX5" fmla="*/ 7427167 w 7427167"/>
              <a:gd name="connsiteY5" fmla="*/ 71200 h 1296472"/>
              <a:gd name="connsiteX0" fmla="*/ 0 w 7427167"/>
              <a:gd name="connsiteY0" fmla="*/ 15216 h 1364180"/>
              <a:gd name="connsiteX1" fmla="*/ 1194318 w 7427167"/>
              <a:gd name="connsiteY1" fmla="*/ 164506 h 1364180"/>
              <a:gd name="connsiteX2" fmla="*/ 2743200 w 7427167"/>
              <a:gd name="connsiteY2" fmla="*/ 1190873 h 1364180"/>
              <a:gd name="connsiteX3" fmla="*/ 4767943 w 7427167"/>
              <a:gd name="connsiteY3" fmla="*/ 1144220 h 1364180"/>
              <a:gd name="connsiteX4" fmla="*/ 6410130 w 7427167"/>
              <a:gd name="connsiteY4" fmla="*/ 136514 h 1364180"/>
              <a:gd name="connsiteX5" fmla="*/ 7427167 w 7427167"/>
              <a:gd name="connsiteY5" fmla="*/ 71200 h 1364180"/>
              <a:gd name="connsiteX0" fmla="*/ 0 w 7427167"/>
              <a:gd name="connsiteY0" fmla="*/ 42900 h 1391864"/>
              <a:gd name="connsiteX1" fmla="*/ 1194318 w 7427167"/>
              <a:gd name="connsiteY1" fmla="*/ 192190 h 1391864"/>
              <a:gd name="connsiteX2" fmla="*/ 2743200 w 7427167"/>
              <a:gd name="connsiteY2" fmla="*/ 1218557 h 1391864"/>
              <a:gd name="connsiteX3" fmla="*/ 4767943 w 7427167"/>
              <a:gd name="connsiteY3" fmla="*/ 1171904 h 1391864"/>
              <a:gd name="connsiteX4" fmla="*/ 6410130 w 7427167"/>
              <a:gd name="connsiteY4" fmla="*/ 164198 h 1391864"/>
              <a:gd name="connsiteX5" fmla="*/ 7427167 w 7427167"/>
              <a:gd name="connsiteY5" fmla="*/ 98884 h 1391864"/>
              <a:gd name="connsiteX0" fmla="*/ 0 w 7427167"/>
              <a:gd name="connsiteY0" fmla="*/ 42900 h 1534969"/>
              <a:gd name="connsiteX1" fmla="*/ 1194318 w 7427167"/>
              <a:gd name="connsiteY1" fmla="*/ 192190 h 1534969"/>
              <a:gd name="connsiteX2" fmla="*/ 2743200 w 7427167"/>
              <a:gd name="connsiteY2" fmla="*/ 1218557 h 1534969"/>
              <a:gd name="connsiteX3" fmla="*/ 4767943 w 7427167"/>
              <a:gd name="connsiteY3" fmla="*/ 1171904 h 1534969"/>
              <a:gd name="connsiteX4" fmla="*/ 6410130 w 7427167"/>
              <a:gd name="connsiteY4" fmla="*/ 164198 h 1534969"/>
              <a:gd name="connsiteX5" fmla="*/ 7427167 w 7427167"/>
              <a:gd name="connsiteY5" fmla="*/ 98884 h 1534969"/>
              <a:gd name="connsiteX0" fmla="*/ 0 w 7427167"/>
              <a:gd name="connsiteY0" fmla="*/ 42900 h 1497850"/>
              <a:gd name="connsiteX1" fmla="*/ 1194318 w 7427167"/>
              <a:gd name="connsiteY1" fmla="*/ 192190 h 1497850"/>
              <a:gd name="connsiteX2" fmla="*/ 2743200 w 7427167"/>
              <a:gd name="connsiteY2" fmla="*/ 1218557 h 1497850"/>
              <a:gd name="connsiteX3" fmla="*/ 4767943 w 7427167"/>
              <a:gd name="connsiteY3" fmla="*/ 1171904 h 1497850"/>
              <a:gd name="connsiteX4" fmla="*/ 6410130 w 7427167"/>
              <a:gd name="connsiteY4" fmla="*/ 164198 h 1497850"/>
              <a:gd name="connsiteX5" fmla="*/ 7427167 w 7427167"/>
              <a:gd name="connsiteY5" fmla="*/ 98884 h 1497850"/>
              <a:gd name="connsiteX0" fmla="*/ 0 w 7427167"/>
              <a:gd name="connsiteY0" fmla="*/ 144754 h 1599704"/>
              <a:gd name="connsiteX1" fmla="*/ 1194318 w 7427167"/>
              <a:gd name="connsiteY1" fmla="*/ 294044 h 1599704"/>
              <a:gd name="connsiteX2" fmla="*/ 2743200 w 7427167"/>
              <a:gd name="connsiteY2" fmla="*/ 1320411 h 1599704"/>
              <a:gd name="connsiteX3" fmla="*/ 4767943 w 7427167"/>
              <a:gd name="connsiteY3" fmla="*/ 1273758 h 1599704"/>
              <a:gd name="connsiteX4" fmla="*/ 6410130 w 7427167"/>
              <a:gd name="connsiteY4" fmla="*/ 266052 h 1599704"/>
              <a:gd name="connsiteX5" fmla="*/ 7427167 w 7427167"/>
              <a:gd name="connsiteY5" fmla="*/ 200738 h 1599704"/>
              <a:gd name="connsiteX0" fmla="*/ 0 w 7427167"/>
              <a:gd name="connsiteY0" fmla="*/ 139726 h 1594676"/>
              <a:gd name="connsiteX1" fmla="*/ 1194318 w 7427167"/>
              <a:gd name="connsiteY1" fmla="*/ 289016 h 1594676"/>
              <a:gd name="connsiteX2" fmla="*/ 2743200 w 7427167"/>
              <a:gd name="connsiteY2" fmla="*/ 1315383 h 1594676"/>
              <a:gd name="connsiteX3" fmla="*/ 4767943 w 7427167"/>
              <a:gd name="connsiteY3" fmla="*/ 1268730 h 1594676"/>
              <a:gd name="connsiteX4" fmla="*/ 6410130 w 7427167"/>
              <a:gd name="connsiteY4" fmla="*/ 261024 h 1594676"/>
              <a:gd name="connsiteX5" fmla="*/ 7427167 w 7427167"/>
              <a:gd name="connsiteY5" fmla="*/ 195710 h 1594676"/>
              <a:gd name="connsiteX0" fmla="*/ 0 w 7436498"/>
              <a:gd name="connsiteY0" fmla="*/ 139792 h 1594742"/>
              <a:gd name="connsiteX1" fmla="*/ 1194318 w 7436498"/>
              <a:gd name="connsiteY1" fmla="*/ 289082 h 1594742"/>
              <a:gd name="connsiteX2" fmla="*/ 2743200 w 7436498"/>
              <a:gd name="connsiteY2" fmla="*/ 1315449 h 1594742"/>
              <a:gd name="connsiteX3" fmla="*/ 4767943 w 7436498"/>
              <a:gd name="connsiteY3" fmla="*/ 1268796 h 1594742"/>
              <a:gd name="connsiteX4" fmla="*/ 6410130 w 7436498"/>
              <a:gd name="connsiteY4" fmla="*/ 261090 h 1594742"/>
              <a:gd name="connsiteX5" fmla="*/ 7436498 w 7436498"/>
              <a:gd name="connsiteY5" fmla="*/ 9163 h 1594742"/>
              <a:gd name="connsiteX0" fmla="*/ 0 w 7436498"/>
              <a:gd name="connsiteY0" fmla="*/ 259886 h 1714836"/>
              <a:gd name="connsiteX1" fmla="*/ 1194318 w 7436498"/>
              <a:gd name="connsiteY1" fmla="*/ 409176 h 1714836"/>
              <a:gd name="connsiteX2" fmla="*/ 2743200 w 7436498"/>
              <a:gd name="connsiteY2" fmla="*/ 1435543 h 1714836"/>
              <a:gd name="connsiteX3" fmla="*/ 4767943 w 7436498"/>
              <a:gd name="connsiteY3" fmla="*/ 1388890 h 1714836"/>
              <a:gd name="connsiteX4" fmla="*/ 6410130 w 7436498"/>
              <a:gd name="connsiteY4" fmla="*/ 381184 h 1714836"/>
              <a:gd name="connsiteX5" fmla="*/ 7436498 w 7436498"/>
              <a:gd name="connsiteY5" fmla="*/ 129257 h 1714836"/>
              <a:gd name="connsiteX0" fmla="*/ 0 w 7436498"/>
              <a:gd name="connsiteY0" fmla="*/ 259886 h 1786326"/>
              <a:gd name="connsiteX1" fmla="*/ 1194318 w 7436498"/>
              <a:gd name="connsiteY1" fmla="*/ 409176 h 1786326"/>
              <a:gd name="connsiteX2" fmla="*/ 2743200 w 7436498"/>
              <a:gd name="connsiteY2" fmla="*/ 1435543 h 1786326"/>
              <a:gd name="connsiteX3" fmla="*/ 4767943 w 7436498"/>
              <a:gd name="connsiteY3" fmla="*/ 1388890 h 1786326"/>
              <a:gd name="connsiteX4" fmla="*/ 6410130 w 7436498"/>
              <a:gd name="connsiteY4" fmla="*/ 381184 h 1786326"/>
              <a:gd name="connsiteX5" fmla="*/ 7436498 w 7436498"/>
              <a:gd name="connsiteY5" fmla="*/ 129257 h 1786326"/>
              <a:gd name="connsiteX0" fmla="*/ 0 w 7436498"/>
              <a:gd name="connsiteY0" fmla="*/ 157945 h 1684385"/>
              <a:gd name="connsiteX1" fmla="*/ 1194318 w 7436498"/>
              <a:gd name="connsiteY1" fmla="*/ 307235 h 1684385"/>
              <a:gd name="connsiteX2" fmla="*/ 2743200 w 7436498"/>
              <a:gd name="connsiteY2" fmla="*/ 1333602 h 1684385"/>
              <a:gd name="connsiteX3" fmla="*/ 4767943 w 7436498"/>
              <a:gd name="connsiteY3" fmla="*/ 1286949 h 1684385"/>
              <a:gd name="connsiteX4" fmla="*/ 6410130 w 7436498"/>
              <a:gd name="connsiteY4" fmla="*/ 279243 h 1684385"/>
              <a:gd name="connsiteX5" fmla="*/ 7436498 w 7436498"/>
              <a:gd name="connsiteY5" fmla="*/ 27316 h 1684385"/>
              <a:gd name="connsiteX0" fmla="*/ 0 w 7436498"/>
              <a:gd name="connsiteY0" fmla="*/ 134873 h 1661313"/>
              <a:gd name="connsiteX1" fmla="*/ 1194318 w 7436498"/>
              <a:gd name="connsiteY1" fmla="*/ 284163 h 1661313"/>
              <a:gd name="connsiteX2" fmla="*/ 2743200 w 7436498"/>
              <a:gd name="connsiteY2" fmla="*/ 1310530 h 1661313"/>
              <a:gd name="connsiteX3" fmla="*/ 4767943 w 7436498"/>
              <a:gd name="connsiteY3" fmla="*/ 1263877 h 1661313"/>
              <a:gd name="connsiteX4" fmla="*/ 6410130 w 7436498"/>
              <a:gd name="connsiteY4" fmla="*/ 256171 h 1661313"/>
              <a:gd name="connsiteX5" fmla="*/ 7436498 w 7436498"/>
              <a:gd name="connsiteY5" fmla="*/ 4244 h 1661313"/>
              <a:gd name="connsiteX0" fmla="*/ 0 w 7436498"/>
              <a:gd name="connsiteY0" fmla="*/ 130629 h 1657069"/>
              <a:gd name="connsiteX1" fmla="*/ 1194318 w 7436498"/>
              <a:gd name="connsiteY1" fmla="*/ 279919 h 1657069"/>
              <a:gd name="connsiteX2" fmla="*/ 2743200 w 7436498"/>
              <a:gd name="connsiteY2" fmla="*/ 1306286 h 1657069"/>
              <a:gd name="connsiteX3" fmla="*/ 4767943 w 7436498"/>
              <a:gd name="connsiteY3" fmla="*/ 1259633 h 1657069"/>
              <a:gd name="connsiteX4" fmla="*/ 6410130 w 7436498"/>
              <a:gd name="connsiteY4" fmla="*/ 251927 h 1657069"/>
              <a:gd name="connsiteX5" fmla="*/ 7436498 w 7436498"/>
              <a:gd name="connsiteY5" fmla="*/ 0 h 16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6498" h="1657069">
                <a:moveTo>
                  <a:pt x="0" y="130629"/>
                </a:moveTo>
                <a:cubicBezTo>
                  <a:pt x="368559" y="107302"/>
                  <a:pt x="727787" y="-9330"/>
                  <a:pt x="1194318" y="279919"/>
                </a:cubicBezTo>
                <a:cubicBezTo>
                  <a:pt x="1660849" y="569168"/>
                  <a:pt x="2231571" y="984379"/>
                  <a:pt x="2743200" y="1306286"/>
                </a:cubicBezTo>
                <a:cubicBezTo>
                  <a:pt x="3254829" y="1628193"/>
                  <a:pt x="4240764" y="1920551"/>
                  <a:pt x="4767943" y="1259633"/>
                </a:cubicBezTo>
                <a:cubicBezTo>
                  <a:pt x="5295122" y="598715"/>
                  <a:pt x="5545494" y="312575"/>
                  <a:pt x="6410130" y="251927"/>
                </a:cubicBezTo>
                <a:cubicBezTo>
                  <a:pt x="7274766" y="191279"/>
                  <a:pt x="7298871" y="176504"/>
                  <a:pt x="7436498" y="0"/>
                </a:cubicBezTo>
              </a:path>
            </a:pathLst>
          </a:custGeom>
          <a:noFill/>
          <a:ln>
            <a:solidFill>
              <a:srgbClr val="FF3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mn-cs"/>
            </a:endParaRPr>
          </a:p>
        </p:txBody>
      </p:sp>
      <p:pic>
        <p:nvPicPr>
          <p:cNvPr id="52" name="PA_图片 44">
            <a:extLst>
              <a:ext uri="{FF2B5EF4-FFF2-40B4-BE49-F238E27FC236}">
                <a16:creationId xmlns:a16="http://schemas.microsoft.com/office/drawing/2014/main" id="{3D3DD1BB-620B-4A83-97B4-9ED80AF17150}"/>
              </a:ext>
            </a:extLst>
          </p:cNvPr>
          <p:cNvPicPr>
            <a:picLocks noChangeAspect="1"/>
          </p:cNvPicPr>
          <p:nvPr>
            <p:custDataLst>
              <p:tags r:id="rId7"/>
            </p:custDataLst>
          </p:nvPr>
        </p:nvPicPr>
        <p:blipFill rotWithShape="1">
          <a:blip r:embed="rId18" cstate="print">
            <a:extLst>
              <a:ext uri="{28A0092B-C50C-407E-A947-70E740481C1C}">
                <a14:useLocalDpi xmlns:a14="http://schemas.microsoft.com/office/drawing/2010/main" val="0"/>
              </a:ext>
            </a:extLst>
          </a:blip>
          <a:srcRect l="73868" t="49421" r="8815" b="27913"/>
          <a:stretch/>
        </p:blipFill>
        <p:spPr>
          <a:xfrm rot="19988964" flipH="1">
            <a:off x="1488429" y="2053920"/>
            <a:ext cx="631192" cy="704635"/>
          </a:xfrm>
          <a:prstGeom prst="rect">
            <a:avLst/>
          </a:prstGeom>
        </p:spPr>
      </p:pic>
      <p:pic>
        <p:nvPicPr>
          <p:cNvPr id="53" name="PA_图片 44">
            <a:extLst>
              <a:ext uri="{FF2B5EF4-FFF2-40B4-BE49-F238E27FC236}">
                <a16:creationId xmlns:a16="http://schemas.microsoft.com/office/drawing/2014/main" id="{E0EFFA6F-D4A1-40F1-A3E7-BAEA30D31743}"/>
              </a:ext>
            </a:extLst>
          </p:cNvPr>
          <p:cNvPicPr>
            <a:picLocks noChangeAspect="1"/>
          </p:cNvPicPr>
          <p:nvPr>
            <p:custDataLst>
              <p:tags r:id="rId8"/>
            </p:custDataLst>
          </p:nvPr>
        </p:nvPicPr>
        <p:blipFill rotWithShape="1">
          <a:blip r:embed="rId18" cstate="print">
            <a:extLst>
              <a:ext uri="{28A0092B-C50C-407E-A947-70E740481C1C}">
                <a14:useLocalDpi xmlns:a14="http://schemas.microsoft.com/office/drawing/2010/main" val="0"/>
              </a:ext>
            </a:extLst>
          </a:blip>
          <a:srcRect l="73868" t="49421" r="8815" b="27913"/>
          <a:stretch/>
        </p:blipFill>
        <p:spPr>
          <a:xfrm rot="19988964" flipH="1">
            <a:off x="2894302" y="3033788"/>
            <a:ext cx="631192" cy="704635"/>
          </a:xfrm>
          <a:prstGeom prst="rect">
            <a:avLst/>
          </a:prstGeom>
        </p:spPr>
      </p:pic>
      <p:pic>
        <p:nvPicPr>
          <p:cNvPr id="54" name="PA_图片 44">
            <a:extLst>
              <a:ext uri="{FF2B5EF4-FFF2-40B4-BE49-F238E27FC236}">
                <a16:creationId xmlns:a16="http://schemas.microsoft.com/office/drawing/2014/main" id="{55E204EC-B50E-4D49-9D47-192014A577B7}"/>
              </a:ext>
            </a:extLst>
          </p:cNvPr>
          <p:cNvPicPr>
            <a:picLocks noChangeAspect="1"/>
          </p:cNvPicPr>
          <p:nvPr>
            <p:custDataLst>
              <p:tags r:id="rId9"/>
            </p:custDataLst>
          </p:nvPr>
        </p:nvPicPr>
        <p:blipFill rotWithShape="1">
          <a:blip r:embed="rId18" cstate="print">
            <a:extLst>
              <a:ext uri="{28A0092B-C50C-407E-A947-70E740481C1C}">
                <a14:useLocalDpi xmlns:a14="http://schemas.microsoft.com/office/drawing/2010/main" val="0"/>
              </a:ext>
            </a:extLst>
          </a:blip>
          <a:srcRect l="73868" t="49421" r="8815" b="27913"/>
          <a:stretch/>
        </p:blipFill>
        <p:spPr>
          <a:xfrm rot="15505341" flipH="1">
            <a:off x="5047455" y="3149574"/>
            <a:ext cx="602453" cy="738248"/>
          </a:xfrm>
          <a:prstGeom prst="rect">
            <a:avLst/>
          </a:prstGeom>
        </p:spPr>
      </p:pic>
      <p:pic>
        <p:nvPicPr>
          <p:cNvPr id="55" name="PA_图片 44">
            <a:extLst>
              <a:ext uri="{FF2B5EF4-FFF2-40B4-BE49-F238E27FC236}">
                <a16:creationId xmlns:a16="http://schemas.microsoft.com/office/drawing/2014/main" id="{2060F753-BEC5-464B-917F-97BB9A86EC9C}"/>
              </a:ext>
            </a:extLst>
          </p:cNvPr>
          <p:cNvPicPr>
            <a:picLocks noChangeAspect="1"/>
          </p:cNvPicPr>
          <p:nvPr>
            <p:custDataLst>
              <p:tags r:id="rId10"/>
            </p:custDataLst>
          </p:nvPr>
        </p:nvPicPr>
        <p:blipFill rotWithShape="1">
          <a:blip r:embed="rId18" cstate="print">
            <a:extLst>
              <a:ext uri="{28A0092B-C50C-407E-A947-70E740481C1C}">
                <a14:useLocalDpi xmlns:a14="http://schemas.microsoft.com/office/drawing/2010/main" val="0"/>
              </a:ext>
            </a:extLst>
          </a:blip>
          <a:srcRect l="73868" t="49421" r="8815" b="27913"/>
          <a:stretch/>
        </p:blipFill>
        <p:spPr>
          <a:xfrm rot="17627786" flipH="1">
            <a:off x="6556367" y="2017772"/>
            <a:ext cx="602453" cy="738248"/>
          </a:xfrm>
          <a:prstGeom prst="rect">
            <a:avLst/>
          </a:prstGeom>
        </p:spPr>
      </p:pic>
      <p:sp>
        <p:nvSpPr>
          <p:cNvPr id="48" name="Text Box 5" descr="75%">
            <a:extLst>
              <a:ext uri="{FF2B5EF4-FFF2-40B4-BE49-F238E27FC236}">
                <a16:creationId xmlns:a16="http://schemas.microsoft.com/office/drawing/2014/main" id="{13DBCB3E-9BAA-46A5-B1AE-52F7E1C130BE}"/>
              </a:ext>
            </a:extLst>
          </p:cNvPr>
          <p:cNvSpPr txBox="1">
            <a:spLocks noChangeArrowheads="1"/>
          </p:cNvSpPr>
          <p:nvPr/>
        </p:nvSpPr>
        <p:spPr bwMode="auto">
          <a:xfrm>
            <a:off x="1485891" y="889685"/>
            <a:ext cx="5734346"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Các</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dân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tộc</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sống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ở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đồng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bằng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Nam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Bộ</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chủ</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yếu</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là</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Kinh</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Khơ</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-me,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Chăm</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Hoa</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Người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dân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lập</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ấp</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làm</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nhà</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ở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ven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sông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ngòi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kênh</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rạch</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Xuồng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ghe</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là</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phương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tiện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đi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lại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phổ</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biến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của</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người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dân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nơi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đây</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a:t>
            </a:r>
          </a:p>
          <a:p>
            <a:pPr algn="just">
              <a:spcBef>
                <a:spcPct val="50000"/>
              </a:spcBef>
              <a:buFontTx/>
              <a:buNone/>
            </a:pP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Các</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lễ</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hội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nổi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tiếng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của</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người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dân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đồng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bằng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Nam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Bộ</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là</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lễ</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hội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Bà</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Chúa</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Xứ</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hội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xuân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núi</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Bà</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lễ</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cúng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Trăng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lễ</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tế</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thần</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cá</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r>
              <a:rPr lang="en-US" altLang="en-US" sz="2000" u="none" dirty="0" err="1">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Ông</a:t>
            </a:r>
            <a:r>
              <a:rPr lang="en-US" altLang="en-US" sz="2000"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a:t>
            </a:r>
          </a:p>
          <a:p>
            <a:pPr algn="just">
              <a:spcBef>
                <a:spcPct val="50000"/>
              </a:spcBef>
              <a:buFontTx/>
              <a:buNone/>
            </a:pPr>
            <a:endParaRPr lang="en-US" altLang="en-US" sz="2400" b="1"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endParaRPr>
          </a:p>
          <a:p>
            <a:pPr algn="just">
              <a:spcBef>
                <a:spcPct val="50000"/>
              </a:spcBef>
              <a:buFontTx/>
              <a:buNone/>
            </a:pPr>
            <a:r>
              <a:rPr lang="en-US" altLang="en-US" sz="2400" b="1" u="none" dirty="0">
                <a:solidFill>
                  <a:srgbClr val="002060"/>
                </a:solidFill>
                <a:effectLst>
                  <a:glow rad="63500">
                    <a:schemeClr val="accent5">
                      <a:satMod val="175000"/>
                      <a:alpha val="40000"/>
                    </a:schemeClr>
                  </a:glow>
                </a:effectLst>
                <a:latin typeface="#9Slide03 AmpleSoft Bold" panose="02000000000000000000" pitchFamily="2" charset="0"/>
                <a:cs typeface="Times New Roman" panose="02020603050405020304" pitchFamily="18" charset="0"/>
              </a:rPr>
              <a:t>    </a:t>
            </a:r>
          </a:p>
        </p:txBody>
      </p:sp>
    </p:spTree>
    <p:extLst>
      <p:ext uri="{BB962C8B-B14F-4D97-AF65-F5344CB8AC3E}">
        <p14:creationId xmlns:p14="http://schemas.microsoft.com/office/powerpoint/2010/main" val="33923367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0-#ppt_w/2"/>
                                          </p:val>
                                        </p:tav>
                                        <p:tav tm="100000">
                                          <p:val>
                                            <p:strVal val="#ppt_x"/>
                                          </p:val>
                                        </p:tav>
                                      </p:tavLst>
                                    </p:anim>
                                    <p:anim calcmode="lin" valueType="num">
                                      <p:cBhvr additive="base">
                                        <p:cTn id="16" dur="10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0-#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1+#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par>
                                <p:cTn id="40" presetID="2" presetClass="entr" presetSubtype="2"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1000" fill="hold"/>
                                        <p:tgtEl>
                                          <p:spTgt spid="9"/>
                                        </p:tgtEl>
                                        <p:attrNameLst>
                                          <p:attrName>ppt_x</p:attrName>
                                        </p:attrNameLst>
                                      </p:cBhvr>
                                      <p:tavLst>
                                        <p:tav tm="0">
                                          <p:val>
                                            <p:strVal val="1+#ppt_w/2"/>
                                          </p:val>
                                        </p:tav>
                                        <p:tav tm="100000">
                                          <p:val>
                                            <p:strVal val="#ppt_x"/>
                                          </p:val>
                                        </p:tav>
                                      </p:tavLst>
                                    </p:anim>
                                    <p:anim calcmode="lin" valueType="num">
                                      <p:cBhvr additive="base">
                                        <p:cTn id="43" dur="10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16" presetClass="entr" presetSubtype="2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Horizontal)">
                                      <p:cBhvr>
                                        <p:cTn id="47" dur="500"/>
                                        <p:tgtEl>
                                          <p:spTgt spid="10"/>
                                        </p:tgtEl>
                                      </p:cBhvr>
                                    </p:animEffect>
                                  </p:childTnLst>
                                </p:cTn>
                              </p:par>
                            </p:childTnLst>
                          </p:cTn>
                        </p:par>
                        <p:par>
                          <p:cTn id="48" fill="hold">
                            <p:stCondLst>
                              <p:cond delay="1500"/>
                            </p:stCondLst>
                            <p:childTnLst>
                              <p:par>
                                <p:cTn id="49" presetID="2" presetClass="entr" presetSubtype="3"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1+#ppt_w/2"/>
                                          </p:val>
                                        </p:tav>
                                        <p:tav tm="100000">
                                          <p:val>
                                            <p:strVal val="#ppt_x"/>
                                          </p:val>
                                        </p:tav>
                                      </p:tavLst>
                                    </p:anim>
                                    <p:anim calcmode="lin" valueType="num">
                                      <p:cBhvr additive="base">
                                        <p:cTn id="52" dur="500" fill="hold"/>
                                        <p:tgtEl>
                                          <p:spTgt spid="45"/>
                                        </p:tgtEl>
                                        <p:attrNameLst>
                                          <p:attrName>ppt_y</p:attrName>
                                        </p:attrNameLst>
                                      </p:cBhvr>
                                      <p:tavLst>
                                        <p:tav tm="0">
                                          <p:val>
                                            <p:strVal val="0-#ppt_h/2"/>
                                          </p:val>
                                        </p:tav>
                                        <p:tav tm="100000">
                                          <p:val>
                                            <p:strVal val="#ppt_y"/>
                                          </p:val>
                                        </p:tav>
                                      </p:tavLst>
                                    </p:anim>
                                  </p:childTnLst>
                                </p:cTn>
                              </p:par>
                              <p:par>
                                <p:cTn id="53" presetID="2" presetClass="entr" presetSubtype="9"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0-#ppt_w/2"/>
                                          </p:val>
                                        </p:tav>
                                        <p:tav tm="100000">
                                          <p:val>
                                            <p:strVal val="#ppt_x"/>
                                          </p:val>
                                        </p:tav>
                                      </p:tavLst>
                                    </p:anim>
                                    <p:anim calcmode="lin" valueType="num">
                                      <p:cBhvr additive="base">
                                        <p:cTn id="56" dur="500" fill="hold"/>
                                        <p:tgtEl>
                                          <p:spTgt spid="46"/>
                                        </p:tgtEl>
                                        <p:attrNameLst>
                                          <p:attrName>ppt_y</p:attrName>
                                        </p:attrNameLst>
                                      </p:cBhvr>
                                      <p:tavLst>
                                        <p:tav tm="0">
                                          <p:val>
                                            <p:strVal val="0-#ppt_h/2"/>
                                          </p:val>
                                        </p:tav>
                                        <p:tav tm="100000">
                                          <p:val>
                                            <p:strVal val="#ppt_y"/>
                                          </p:val>
                                        </p:tav>
                                      </p:tavLst>
                                    </p:anim>
                                  </p:childTnLst>
                                </p:cTn>
                              </p:par>
                            </p:childTnLst>
                          </p:cTn>
                        </p:par>
                        <p:par>
                          <p:cTn id="57" fill="hold">
                            <p:stCondLst>
                              <p:cond delay="2000"/>
                            </p:stCondLst>
                            <p:childTnLst>
                              <p:par>
                                <p:cTn id="58" presetID="2" presetClass="entr" presetSubtype="9"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750" fill="hold"/>
                                        <p:tgtEl>
                                          <p:spTgt spid="30"/>
                                        </p:tgtEl>
                                        <p:attrNameLst>
                                          <p:attrName>ppt_x</p:attrName>
                                        </p:attrNameLst>
                                      </p:cBhvr>
                                      <p:tavLst>
                                        <p:tav tm="0">
                                          <p:val>
                                            <p:strVal val="0-#ppt_w/2"/>
                                          </p:val>
                                        </p:tav>
                                        <p:tav tm="100000">
                                          <p:val>
                                            <p:strVal val="#ppt_x"/>
                                          </p:val>
                                        </p:tav>
                                      </p:tavLst>
                                    </p:anim>
                                    <p:anim calcmode="lin" valueType="num">
                                      <p:cBhvr additive="base">
                                        <p:cTn id="61" dur="750" fill="hold"/>
                                        <p:tgtEl>
                                          <p:spTgt spid="30"/>
                                        </p:tgtEl>
                                        <p:attrNameLst>
                                          <p:attrName>ppt_y</p:attrName>
                                        </p:attrNameLst>
                                      </p:cBhvr>
                                      <p:tavLst>
                                        <p:tav tm="0">
                                          <p:val>
                                            <p:strVal val="0-#ppt_h/2"/>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750" fill="hold"/>
                                        <p:tgtEl>
                                          <p:spTgt spid="30"/>
                                        </p:tgtEl>
                                        <p:attrNameLst>
                                          <p:attrName>ppt_w</p:attrName>
                                        </p:attrNameLst>
                                      </p:cBhvr>
                                      <p:tavLst>
                                        <p:tav tm="0">
                                          <p:val>
                                            <p:fltVal val="0"/>
                                          </p:val>
                                        </p:tav>
                                        <p:tav tm="100000">
                                          <p:val>
                                            <p:strVal val="#ppt_w"/>
                                          </p:val>
                                        </p:tav>
                                      </p:tavLst>
                                    </p:anim>
                                    <p:anim calcmode="lin" valueType="num">
                                      <p:cBhvr>
                                        <p:cTn id="65" dur="750" fill="hold"/>
                                        <p:tgtEl>
                                          <p:spTgt spid="30"/>
                                        </p:tgtEl>
                                        <p:attrNameLst>
                                          <p:attrName>ppt_h</p:attrName>
                                        </p:attrNameLst>
                                      </p:cBhvr>
                                      <p:tavLst>
                                        <p:tav tm="0">
                                          <p:val>
                                            <p:fltVal val="0"/>
                                          </p:val>
                                        </p:tav>
                                        <p:tav tm="100000">
                                          <p:val>
                                            <p:strVal val="#ppt_h"/>
                                          </p:val>
                                        </p:tav>
                                      </p:tavLst>
                                    </p:anim>
                                    <p:animEffect transition="in" filter="fade">
                                      <p:cBhvr>
                                        <p:cTn id="66" dur="750"/>
                                        <p:tgtEl>
                                          <p:spTgt spid="30"/>
                                        </p:tgtEl>
                                      </p:cBhvr>
                                    </p:animEffect>
                                  </p:childTnLst>
                                </p:cTn>
                              </p:par>
                              <p:par>
                                <p:cTn id="67" presetID="2" presetClass="entr" presetSubtype="9" fill="hold" nodeType="withEffect">
                                  <p:stCondLst>
                                    <p:cond delay="25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750" fill="hold"/>
                                        <p:tgtEl>
                                          <p:spTgt spid="31"/>
                                        </p:tgtEl>
                                        <p:attrNameLst>
                                          <p:attrName>ppt_x</p:attrName>
                                        </p:attrNameLst>
                                      </p:cBhvr>
                                      <p:tavLst>
                                        <p:tav tm="0">
                                          <p:val>
                                            <p:strVal val="0-#ppt_w/2"/>
                                          </p:val>
                                        </p:tav>
                                        <p:tav tm="100000">
                                          <p:val>
                                            <p:strVal val="#ppt_x"/>
                                          </p:val>
                                        </p:tav>
                                      </p:tavLst>
                                    </p:anim>
                                    <p:anim calcmode="lin" valueType="num">
                                      <p:cBhvr additive="base">
                                        <p:cTn id="70" dur="750" fill="hold"/>
                                        <p:tgtEl>
                                          <p:spTgt spid="31"/>
                                        </p:tgtEl>
                                        <p:attrNameLst>
                                          <p:attrName>ppt_y</p:attrName>
                                        </p:attrNameLst>
                                      </p:cBhvr>
                                      <p:tavLst>
                                        <p:tav tm="0">
                                          <p:val>
                                            <p:strVal val="0-#ppt_h/2"/>
                                          </p:val>
                                        </p:tav>
                                        <p:tav tm="100000">
                                          <p:val>
                                            <p:strVal val="#ppt_y"/>
                                          </p:val>
                                        </p:tav>
                                      </p:tavLst>
                                    </p:anim>
                                  </p:childTnLst>
                                </p:cTn>
                              </p:par>
                              <p:par>
                                <p:cTn id="71" presetID="53" presetClass="entr" presetSubtype="16" fill="hold" nodeType="withEffect">
                                  <p:stCondLst>
                                    <p:cond delay="250"/>
                                  </p:stCondLst>
                                  <p:childTnLst>
                                    <p:set>
                                      <p:cBhvr>
                                        <p:cTn id="72" dur="1" fill="hold">
                                          <p:stCondLst>
                                            <p:cond delay="0"/>
                                          </p:stCondLst>
                                        </p:cTn>
                                        <p:tgtEl>
                                          <p:spTgt spid="31"/>
                                        </p:tgtEl>
                                        <p:attrNameLst>
                                          <p:attrName>style.visibility</p:attrName>
                                        </p:attrNameLst>
                                      </p:cBhvr>
                                      <p:to>
                                        <p:strVal val="visible"/>
                                      </p:to>
                                    </p:set>
                                    <p:anim calcmode="lin" valueType="num">
                                      <p:cBhvr>
                                        <p:cTn id="73" dur="750" fill="hold"/>
                                        <p:tgtEl>
                                          <p:spTgt spid="31"/>
                                        </p:tgtEl>
                                        <p:attrNameLst>
                                          <p:attrName>ppt_w</p:attrName>
                                        </p:attrNameLst>
                                      </p:cBhvr>
                                      <p:tavLst>
                                        <p:tav tm="0">
                                          <p:val>
                                            <p:fltVal val="0"/>
                                          </p:val>
                                        </p:tav>
                                        <p:tav tm="100000">
                                          <p:val>
                                            <p:strVal val="#ppt_w"/>
                                          </p:val>
                                        </p:tav>
                                      </p:tavLst>
                                    </p:anim>
                                    <p:anim calcmode="lin" valueType="num">
                                      <p:cBhvr>
                                        <p:cTn id="74" dur="750" fill="hold"/>
                                        <p:tgtEl>
                                          <p:spTgt spid="31"/>
                                        </p:tgtEl>
                                        <p:attrNameLst>
                                          <p:attrName>ppt_h</p:attrName>
                                        </p:attrNameLst>
                                      </p:cBhvr>
                                      <p:tavLst>
                                        <p:tav tm="0">
                                          <p:val>
                                            <p:fltVal val="0"/>
                                          </p:val>
                                        </p:tav>
                                        <p:tav tm="100000">
                                          <p:val>
                                            <p:strVal val="#ppt_h"/>
                                          </p:val>
                                        </p:tav>
                                      </p:tavLst>
                                    </p:anim>
                                    <p:animEffect transition="in" filter="fade">
                                      <p:cBhvr>
                                        <p:cTn id="75" dur="750"/>
                                        <p:tgtEl>
                                          <p:spTgt spid="31"/>
                                        </p:tgtEl>
                                      </p:cBhvr>
                                    </p:animEffect>
                                  </p:childTnLst>
                                </p:cTn>
                              </p:par>
                              <p:par>
                                <p:cTn id="76" presetID="2" presetClass="entr" presetSubtype="9" fill="hold" nodeType="withEffect">
                                  <p:stCondLst>
                                    <p:cond delay="25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1000" fill="hold"/>
                                        <p:tgtEl>
                                          <p:spTgt spid="32"/>
                                        </p:tgtEl>
                                        <p:attrNameLst>
                                          <p:attrName>ppt_x</p:attrName>
                                        </p:attrNameLst>
                                      </p:cBhvr>
                                      <p:tavLst>
                                        <p:tav tm="0">
                                          <p:val>
                                            <p:strVal val="0-#ppt_w/2"/>
                                          </p:val>
                                        </p:tav>
                                        <p:tav tm="100000">
                                          <p:val>
                                            <p:strVal val="#ppt_x"/>
                                          </p:val>
                                        </p:tav>
                                      </p:tavLst>
                                    </p:anim>
                                    <p:anim calcmode="lin" valueType="num">
                                      <p:cBhvr additive="base">
                                        <p:cTn id="79" dur="1000" fill="hold"/>
                                        <p:tgtEl>
                                          <p:spTgt spid="32"/>
                                        </p:tgtEl>
                                        <p:attrNameLst>
                                          <p:attrName>ppt_y</p:attrName>
                                        </p:attrNameLst>
                                      </p:cBhvr>
                                      <p:tavLst>
                                        <p:tav tm="0">
                                          <p:val>
                                            <p:strVal val="0-#ppt_h/2"/>
                                          </p:val>
                                        </p:tav>
                                        <p:tav tm="100000">
                                          <p:val>
                                            <p:strVal val="#ppt_y"/>
                                          </p:val>
                                        </p:tav>
                                      </p:tavLst>
                                    </p:anim>
                                  </p:childTnLst>
                                </p:cTn>
                              </p:par>
                              <p:par>
                                <p:cTn id="80" presetID="53" presetClass="entr" presetSubtype="16" fill="hold" nodeType="withEffect">
                                  <p:stCondLst>
                                    <p:cond delay="250"/>
                                  </p:stCondLst>
                                  <p:childTnLst>
                                    <p:set>
                                      <p:cBhvr>
                                        <p:cTn id="81" dur="1" fill="hold">
                                          <p:stCondLst>
                                            <p:cond delay="0"/>
                                          </p:stCondLst>
                                        </p:cTn>
                                        <p:tgtEl>
                                          <p:spTgt spid="32"/>
                                        </p:tgtEl>
                                        <p:attrNameLst>
                                          <p:attrName>style.visibility</p:attrName>
                                        </p:attrNameLst>
                                      </p:cBhvr>
                                      <p:to>
                                        <p:strVal val="visible"/>
                                      </p:to>
                                    </p:set>
                                    <p:anim calcmode="lin" valueType="num">
                                      <p:cBhvr>
                                        <p:cTn id="82" dur="1000" fill="hold"/>
                                        <p:tgtEl>
                                          <p:spTgt spid="32"/>
                                        </p:tgtEl>
                                        <p:attrNameLst>
                                          <p:attrName>ppt_w</p:attrName>
                                        </p:attrNameLst>
                                      </p:cBhvr>
                                      <p:tavLst>
                                        <p:tav tm="0">
                                          <p:val>
                                            <p:fltVal val="0"/>
                                          </p:val>
                                        </p:tav>
                                        <p:tav tm="100000">
                                          <p:val>
                                            <p:strVal val="#ppt_w"/>
                                          </p:val>
                                        </p:tav>
                                      </p:tavLst>
                                    </p:anim>
                                    <p:anim calcmode="lin" valueType="num">
                                      <p:cBhvr>
                                        <p:cTn id="83" dur="1000" fill="hold"/>
                                        <p:tgtEl>
                                          <p:spTgt spid="32"/>
                                        </p:tgtEl>
                                        <p:attrNameLst>
                                          <p:attrName>ppt_h</p:attrName>
                                        </p:attrNameLst>
                                      </p:cBhvr>
                                      <p:tavLst>
                                        <p:tav tm="0">
                                          <p:val>
                                            <p:fltVal val="0"/>
                                          </p:val>
                                        </p:tav>
                                        <p:tav tm="100000">
                                          <p:val>
                                            <p:strVal val="#ppt_h"/>
                                          </p:val>
                                        </p:tav>
                                      </p:tavLst>
                                    </p:anim>
                                    <p:animEffect transition="in" filter="fade">
                                      <p:cBhvr>
                                        <p:cTn id="84" dur="1000"/>
                                        <p:tgtEl>
                                          <p:spTgt spid="32"/>
                                        </p:tgtEl>
                                      </p:cBhvr>
                                    </p:animEffect>
                                  </p:childTnLst>
                                </p:cTn>
                              </p:par>
                              <p:par>
                                <p:cTn id="85" presetID="2" presetClass="entr" presetSubtype="9" fill="hold" nodeType="withEffect">
                                  <p:stCondLst>
                                    <p:cond delay="25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750" fill="hold"/>
                                        <p:tgtEl>
                                          <p:spTgt spid="37"/>
                                        </p:tgtEl>
                                        <p:attrNameLst>
                                          <p:attrName>ppt_x</p:attrName>
                                        </p:attrNameLst>
                                      </p:cBhvr>
                                      <p:tavLst>
                                        <p:tav tm="0">
                                          <p:val>
                                            <p:strVal val="0-#ppt_w/2"/>
                                          </p:val>
                                        </p:tav>
                                        <p:tav tm="100000">
                                          <p:val>
                                            <p:strVal val="#ppt_x"/>
                                          </p:val>
                                        </p:tav>
                                      </p:tavLst>
                                    </p:anim>
                                    <p:anim calcmode="lin" valueType="num">
                                      <p:cBhvr additive="base">
                                        <p:cTn id="88" dur="750" fill="hold"/>
                                        <p:tgtEl>
                                          <p:spTgt spid="37"/>
                                        </p:tgtEl>
                                        <p:attrNameLst>
                                          <p:attrName>ppt_y</p:attrName>
                                        </p:attrNameLst>
                                      </p:cBhvr>
                                      <p:tavLst>
                                        <p:tav tm="0">
                                          <p:val>
                                            <p:strVal val="0-#ppt_h/2"/>
                                          </p:val>
                                        </p:tav>
                                        <p:tav tm="100000">
                                          <p:val>
                                            <p:strVal val="#ppt_y"/>
                                          </p:val>
                                        </p:tav>
                                      </p:tavLst>
                                    </p:anim>
                                  </p:childTnLst>
                                </p:cTn>
                              </p:par>
                              <p:par>
                                <p:cTn id="89" presetID="53" presetClass="entr" presetSubtype="16" fill="hold" nodeType="withEffect">
                                  <p:stCondLst>
                                    <p:cond delay="250"/>
                                  </p:stCondLst>
                                  <p:childTnLst>
                                    <p:set>
                                      <p:cBhvr>
                                        <p:cTn id="90" dur="1" fill="hold">
                                          <p:stCondLst>
                                            <p:cond delay="0"/>
                                          </p:stCondLst>
                                        </p:cTn>
                                        <p:tgtEl>
                                          <p:spTgt spid="37"/>
                                        </p:tgtEl>
                                        <p:attrNameLst>
                                          <p:attrName>style.visibility</p:attrName>
                                        </p:attrNameLst>
                                      </p:cBhvr>
                                      <p:to>
                                        <p:strVal val="visible"/>
                                      </p:to>
                                    </p:set>
                                    <p:anim calcmode="lin" valueType="num">
                                      <p:cBhvr>
                                        <p:cTn id="91" dur="750" fill="hold"/>
                                        <p:tgtEl>
                                          <p:spTgt spid="37"/>
                                        </p:tgtEl>
                                        <p:attrNameLst>
                                          <p:attrName>ppt_w</p:attrName>
                                        </p:attrNameLst>
                                      </p:cBhvr>
                                      <p:tavLst>
                                        <p:tav tm="0">
                                          <p:val>
                                            <p:fltVal val="0"/>
                                          </p:val>
                                        </p:tav>
                                        <p:tav tm="100000">
                                          <p:val>
                                            <p:strVal val="#ppt_w"/>
                                          </p:val>
                                        </p:tav>
                                      </p:tavLst>
                                    </p:anim>
                                    <p:anim calcmode="lin" valueType="num">
                                      <p:cBhvr>
                                        <p:cTn id="92" dur="750" fill="hold"/>
                                        <p:tgtEl>
                                          <p:spTgt spid="37"/>
                                        </p:tgtEl>
                                        <p:attrNameLst>
                                          <p:attrName>ppt_h</p:attrName>
                                        </p:attrNameLst>
                                      </p:cBhvr>
                                      <p:tavLst>
                                        <p:tav tm="0">
                                          <p:val>
                                            <p:fltVal val="0"/>
                                          </p:val>
                                        </p:tav>
                                        <p:tav tm="100000">
                                          <p:val>
                                            <p:strVal val="#ppt_h"/>
                                          </p:val>
                                        </p:tav>
                                      </p:tavLst>
                                    </p:anim>
                                    <p:animEffect transition="in" filter="fade">
                                      <p:cBhvr>
                                        <p:cTn id="93" dur="750"/>
                                        <p:tgtEl>
                                          <p:spTgt spid="37"/>
                                        </p:tgtEl>
                                      </p:cBhvr>
                                    </p:animEffect>
                                  </p:childTnLst>
                                </p:cTn>
                              </p:par>
                              <p:par>
                                <p:cTn id="94" presetID="2" presetClass="entr" presetSubtype="3"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additive="base">
                                        <p:cTn id="96" dur="750" fill="hold"/>
                                        <p:tgtEl>
                                          <p:spTgt spid="33"/>
                                        </p:tgtEl>
                                        <p:attrNameLst>
                                          <p:attrName>ppt_x</p:attrName>
                                        </p:attrNameLst>
                                      </p:cBhvr>
                                      <p:tavLst>
                                        <p:tav tm="0">
                                          <p:val>
                                            <p:strVal val="1+#ppt_w/2"/>
                                          </p:val>
                                        </p:tav>
                                        <p:tav tm="100000">
                                          <p:val>
                                            <p:strVal val="#ppt_x"/>
                                          </p:val>
                                        </p:tav>
                                      </p:tavLst>
                                    </p:anim>
                                    <p:anim calcmode="lin" valueType="num">
                                      <p:cBhvr additive="base">
                                        <p:cTn id="97" dur="750" fill="hold"/>
                                        <p:tgtEl>
                                          <p:spTgt spid="33"/>
                                        </p:tgtEl>
                                        <p:attrNameLst>
                                          <p:attrName>ppt_y</p:attrName>
                                        </p:attrNameLst>
                                      </p:cBhvr>
                                      <p:tavLst>
                                        <p:tav tm="0">
                                          <p:val>
                                            <p:strVal val="0-#ppt_h/2"/>
                                          </p:val>
                                        </p:tav>
                                        <p:tav tm="100000">
                                          <p:val>
                                            <p:strVal val="#ppt_y"/>
                                          </p:val>
                                        </p:tav>
                                      </p:tavLst>
                                    </p:anim>
                                  </p:childTnLst>
                                </p:cTn>
                              </p:par>
                              <p:par>
                                <p:cTn id="98" presetID="53" presetClass="entr" presetSubtype="16"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750" fill="hold"/>
                                        <p:tgtEl>
                                          <p:spTgt spid="33"/>
                                        </p:tgtEl>
                                        <p:attrNameLst>
                                          <p:attrName>ppt_w</p:attrName>
                                        </p:attrNameLst>
                                      </p:cBhvr>
                                      <p:tavLst>
                                        <p:tav tm="0">
                                          <p:val>
                                            <p:fltVal val="0"/>
                                          </p:val>
                                        </p:tav>
                                        <p:tav tm="100000">
                                          <p:val>
                                            <p:strVal val="#ppt_w"/>
                                          </p:val>
                                        </p:tav>
                                      </p:tavLst>
                                    </p:anim>
                                    <p:anim calcmode="lin" valueType="num">
                                      <p:cBhvr>
                                        <p:cTn id="101" dur="750" fill="hold"/>
                                        <p:tgtEl>
                                          <p:spTgt spid="33"/>
                                        </p:tgtEl>
                                        <p:attrNameLst>
                                          <p:attrName>ppt_h</p:attrName>
                                        </p:attrNameLst>
                                      </p:cBhvr>
                                      <p:tavLst>
                                        <p:tav tm="0">
                                          <p:val>
                                            <p:fltVal val="0"/>
                                          </p:val>
                                        </p:tav>
                                        <p:tav tm="100000">
                                          <p:val>
                                            <p:strVal val="#ppt_h"/>
                                          </p:val>
                                        </p:tav>
                                      </p:tavLst>
                                    </p:anim>
                                    <p:animEffect transition="in" filter="fade">
                                      <p:cBhvr>
                                        <p:cTn id="102" dur="750"/>
                                        <p:tgtEl>
                                          <p:spTgt spid="33"/>
                                        </p:tgtEl>
                                      </p:cBhvr>
                                    </p:animEffect>
                                  </p:childTnLst>
                                </p:cTn>
                              </p:par>
                              <p:par>
                                <p:cTn id="103" presetID="2" presetClass="entr" presetSubtype="3" fill="hold" nodeType="withEffect">
                                  <p:stCondLst>
                                    <p:cond delay="25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750" fill="hold"/>
                                        <p:tgtEl>
                                          <p:spTgt spid="34"/>
                                        </p:tgtEl>
                                        <p:attrNameLst>
                                          <p:attrName>ppt_x</p:attrName>
                                        </p:attrNameLst>
                                      </p:cBhvr>
                                      <p:tavLst>
                                        <p:tav tm="0">
                                          <p:val>
                                            <p:strVal val="1+#ppt_w/2"/>
                                          </p:val>
                                        </p:tav>
                                        <p:tav tm="100000">
                                          <p:val>
                                            <p:strVal val="#ppt_x"/>
                                          </p:val>
                                        </p:tav>
                                      </p:tavLst>
                                    </p:anim>
                                    <p:anim calcmode="lin" valueType="num">
                                      <p:cBhvr additive="base">
                                        <p:cTn id="106" dur="750" fill="hold"/>
                                        <p:tgtEl>
                                          <p:spTgt spid="34"/>
                                        </p:tgtEl>
                                        <p:attrNameLst>
                                          <p:attrName>ppt_y</p:attrName>
                                        </p:attrNameLst>
                                      </p:cBhvr>
                                      <p:tavLst>
                                        <p:tav tm="0">
                                          <p:val>
                                            <p:strVal val="0-#ppt_h/2"/>
                                          </p:val>
                                        </p:tav>
                                        <p:tav tm="100000">
                                          <p:val>
                                            <p:strVal val="#ppt_y"/>
                                          </p:val>
                                        </p:tav>
                                      </p:tavLst>
                                    </p:anim>
                                  </p:childTnLst>
                                </p:cTn>
                              </p:par>
                              <p:par>
                                <p:cTn id="107" presetID="53" presetClass="entr" presetSubtype="16" fill="hold" nodeType="withEffect">
                                  <p:stCondLst>
                                    <p:cond delay="25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750" fill="hold"/>
                                        <p:tgtEl>
                                          <p:spTgt spid="34"/>
                                        </p:tgtEl>
                                        <p:attrNameLst>
                                          <p:attrName>ppt_w</p:attrName>
                                        </p:attrNameLst>
                                      </p:cBhvr>
                                      <p:tavLst>
                                        <p:tav tm="0">
                                          <p:val>
                                            <p:fltVal val="0"/>
                                          </p:val>
                                        </p:tav>
                                        <p:tav tm="100000">
                                          <p:val>
                                            <p:strVal val="#ppt_w"/>
                                          </p:val>
                                        </p:tav>
                                      </p:tavLst>
                                    </p:anim>
                                    <p:anim calcmode="lin" valueType="num">
                                      <p:cBhvr>
                                        <p:cTn id="110" dur="750" fill="hold"/>
                                        <p:tgtEl>
                                          <p:spTgt spid="34"/>
                                        </p:tgtEl>
                                        <p:attrNameLst>
                                          <p:attrName>ppt_h</p:attrName>
                                        </p:attrNameLst>
                                      </p:cBhvr>
                                      <p:tavLst>
                                        <p:tav tm="0">
                                          <p:val>
                                            <p:fltVal val="0"/>
                                          </p:val>
                                        </p:tav>
                                        <p:tav tm="100000">
                                          <p:val>
                                            <p:strVal val="#ppt_h"/>
                                          </p:val>
                                        </p:tav>
                                      </p:tavLst>
                                    </p:anim>
                                    <p:animEffect transition="in" filter="fade">
                                      <p:cBhvr>
                                        <p:cTn id="111" dur="750"/>
                                        <p:tgtEl>
                                          <p:spTgt spid="34"/>
                                        </p:tgtEl>
                                      </p:cBhvr>
                                    </p:animEffect>
                                  </p:childTnLst>
                                </p:cTn>
                              </p:par>
                              <p:par>
                                <p:cTn id="112" presetID="2" presetClass="entr" presetSubtype="3" fill="hold" nodeType="withEffect">
                                  <p:stCondLst>
                                    <p:cond delay="0"/>
                                  </p:stCondLst>
                                  <p:childTnLst>
                                    <p:set>
                                      <p:cBhvr>
                                        <p:cTn id="113" dur="1" fill="hold">
                                          <p:stCondLst>
                                            <p:cond delay="0"/>
                                          </p:stCondLst>
                                        </p:cTn>
                                        <p:tgtEl>
                                          <p:spTgt spid="38"/>
                                        </p:tgtEl>
                                        <p:attrNameLst>
                                          <p:attrName>style.visibility</p:attrName>
                                        </p:attrNameLst>
                                      </p:cBhvr>
                                      <p:to>
                                        <p:strVal val="visible"/>
                                      </p:to>
                                    </p:set>
                                    <p:anim calcmode="lin" valueType="num">
                                      <p:cBhvr additive="base">
                                        <p:cTn id="114" dur="750" fill="hold"/>
                                        <p:tgtEl>
                                          <p:spTgt spid="38"/>
                                        </p:tgtEl>
                                        <p:attrNameLst>
                                          <p:attrName>ppt_x</p:attrName>
                                        </p:attrNameLst>
                                      </p:cBhvr>
                                      <p:tavLst>
                                        <p:tav tm="0">
                                          <p:val>
                                            <p:strVal val="1+#ppt_w/2"/>
                                          </p:val>
                                        </p:tav>
                                        <p:tav tm="100000">
                                          <p:val>
                                            <p:strVal val="#ppt_x"/>
                                          </p:val>
                                        </p:tav>
                                      </p:tavLst>
                                    </p:anim>
                                    <p:anim calcmode="lin" valueType="num">
                                      <p:cBhvr additive="base">
                                        <p:cTn id="115" dur="750" fill="hold"/>
                                        <p:tgtEl>
                                          <p:spTgt spid="38"/>
                                        </p:tgtEl>
                                        <p:attrNameLst>
                                          <p:attrName>ppt_y</p:attrName>
                                        </p:attrNameLst>
                                      </p:cBhvr>
                                      <p:tavLst>
                                        <p:tav tm="0">
                                          <p:val>
                                            <p:strVal val="0-#ppt_h/2"/>
                                          </p:val>
                                        </p:tav>
                                        <p:tav tm="100000">
                                          <p:val>
                                            <p:strVal val="#ppt_y"/>
                                          </p:val>
                                        </p:tav>
                                      </p:tavLst>
                                    </p:anim>
                                  </p:childTnLst>
                                </p:cTn>
                              </p:par>
                              <p:par>
                                <p:cTn id="116" presetID="53" presetClass="entr" presetSubtype="16" fill="hold"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750" fill="hold"/>
                                        <p:tgtEl>
                                          <p:spTgt spid="38"/>
                                        </p:tgtEl>
                                        <p:attrNameLst>
                                          <p:attrName>ppt_w</p:attrName>
                                        </p:attrNameLst>
                                      </p:cBhvr>
                                      <p:tavLst>
                                        <p:tav tm="0">
                                          <p:val>
                                            <p:fltVal val="0"/>
                                          </p:val>
                                        </p:tav>
                                        <p:tav tm="100000">
                                          <p:val>
                                            <p:strVal val="#ppt_w"/>
                                          </p:val>
                                        </p:tav>
                                      </p:tavLst>
                                    </p:anim>
                                    <p:anim calcmode="lin" valueType="num">
                                      <p:cBhvr>
                                        <p:cTn id="119" dur="750" fill="hold"/>
                                        <p:tgtEl>
                                          <p:spTgt spid="38"/>
                                        </p:tgtEl>
                                        <p:attrNameLst>
                                          <p:attrName>ppt_h</p:attrName>
                                        </p:attrNameLst>
                                      </p:cBhvr>
                                      <p:tavLst>
                                        <p:tav tm="0">
                                          <p:val>
                                            <p:fltVal val="0"/>
                                          </p:val>
                                        </p:tav>
                                        <p:tav tm="100000">
                                          <p:val>
                                            <p:strVal val="#ppt_h"/>
                                          </p:val>
                                        </p:tav>
                                      </p:tavLst>
                                    </p:anim>
                                    <p:animEffect transition="in" filter="fade">
                                      <p:cBhvr>
                                        <p:cTn id="120" dur="750"/>
                                        <p:tgtEl>
                                          <p:spTgt spid="38"/>
                                        </p:tgtEl>
                                      </p:cBhvr>
                                    </p:animEffect>
                                  </p:childTnLst>
                                </p:cTn>
                              </p:par>
                              <p:par>
                                <p:cTn id="121" presetID="2" presetClass="entr" presetSubtype="3" fill="hold" nodeType="with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additive="base">
                                        <p:cTn id="123" dur="1000" fill="hold"/>
                                        <p:tgtEl>
                                          <p:spTgt spid="35"/>
                                        </p:tgtEl>
                                        <p:attrNameLst>
                                          <p:attrName>ppt_x</p:attrName>
                                        </p:attrNameLst>
                                      </p:cBhvr>
                                      <p:tavLst>
                                        <p:tav tm="0">
                                          <p:val>
                                            <p:strVal val="1+#ppt_w/2"/>
                                          </p:val>
                                        </p:tav>
                                        <p:tav tm="100000">
                                          <p:val>
                                            <p:strVal val="#ppt_x"/>
                                          </p:val>
                                        </p:tav>
                                      </p:tavLst>
                                    </p:anim>
                                    <p:anim calcmode="lin" valueType="num">
                                      <p:cBhvr additive="base">
                                        <p:cTn id="124" dur="1000" fill="hold"/>
                                        <p:tgtEl>
                                          <p:spTgt spid="35"/>
                                        </p:tgtEl>
                                        <p:attrNameLst>
                                          <p:attrName>ppt_y</p:attrName>
                                        </p:attrNameLst>
                                      </p:cBhvr>
                                      <p:tavLst>
                                        <p:tav tm="0">
                                          <p:val>
                                            <p:strVal val="0-#ppt_h/2"/>
                                          </p:val>
                                        </p:tav>
                                        <p:tav tm="100000">
                                          <p:val>
                                            <p:strVal val="#ppt_y"/>
                                          </p:val>
                                        </p:tav>
                                      </p:tavLst>
                                    </p:anim>
                                  </p:childTnLst>
                                </p:cTn>
                              </p:par>
                              <p:par>
                                <p:cTn id="125" presetID="53" presetClass="entr" presetSubtype="16" fill="hold" nodeType="with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fltVal val="0"/>
                                          </p:val>
                                        </p:tav>
                                        <p:tav tm="100000">
                                          <p:val>
                                            <p:strVal val="#ppt_w"/>
                                          </p:val>
                                        </p:tav>
                                      </p:tavLst>
                                    </p:anim>
                                    <p:anim calcmode="lin" valueType="num">
                                      <p:cBhvr>
                                        <p:cTn id="128" dur="1000" fill="hold"/>
                                        <p:tgtEl>
                                          <p:spTgt spid="35"/>
                                        </p:tgtEl>
                                        <p:attrNameLst>
                                          <p:attrName>ppt_h</p:attrName>
                                        </p:attrNameLst>
                                      </p:cBhvr>
                                      <p:tavLst>
                                        <p:tav tm="0">
                                          <p:val>
                                            <p:fltVal val="0"/>
                                          </p:val>
                                        </p:tav>
                                        <p:tav tm="100000">
                                          <p:val>
                                            <p:strVal val="#ppt_h"/>
                                          </p:val>
                                        </p:tav>
                                      </p:tavLst>
                                    </p:anim>
                                    <p:animEffect transition="in" filter="fade">
                                      <p:cBhvr>
                                        <p:cTn id="129" dur="1000"/>
                                        <p:tgtEl>
                                          <p:spTgt spid="35"/>
                                        </p:tgtEl>
                                      </p:cBhvr>
                                    </p:animEffect>
                                  </p:childTnLst>
                                </p:cTn>
                              </p:par>
                            </p:childTnLst>
                          </p:cTn>
                        </p:par>
                        <p:par>
                          <p:cTn id="130" fill="hold">
                            <p:stCondLst>
                              <p:cond delay="3250"/>
                            </p:stCondLst>
                            <p:childTnLst>
                              <p:par>
                                <p:cTn id="131" presetID="16" presetClass="entr" presetSubtype="21" fill="hold" grpId="0" nodeType="after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barn(inVertical)">
                                      <p:cBhvr>
                                        <p:cTn id="133" dur="500"/>
                                        <p:tgtEl>
                                          <p:spTgt spid="24"/>
                                        </p:tgtEl>
                                      </p:cBhvr>
                                    </p:animEffect>
                                  </p:childTnLst>
                                </p:cTn>
                              </p:par>
                              <p:par>
                                <p:cTn id="134" presetID="41" presetClass="entr" presetSubtype="0" fill="hold" grpId="1" nodeType="withEffect">
                                  <p:stCondLst>
                                    <p:cond delay="0"/>
                                  </p:stCondLst>
                                  <p:iterate type="lt">
                                    <p:tmPct val="10000"/>
                                  </p:iterate>
                                  <p:childTnLst>
                                    <p:set>
                                      <p:cBhvr>
                                        <p:cTn id="135" dur="1" fill="hold">
                                          <p:stCondLst>
                                            <p:cond delay="0"/>
                                          </p:stCondLst>
                                        </p:cTn>
                                        <p:tgtEl>
                                          <p:spTgt spid="48"/>
                                        </p:tgtEl>
                                        <p:attrNameLst>
                                          <p:attrName>style.visibility</p:attrName>
                                        </p:attrNameLst>
                                      </p:cBhvr>
                                      <p:to>
                                        <p:strVal val="visible"/>
                                      </p:to>
                                    </p:set>
                                    <p:anim calcmode="lin" valueType="num">
                                      <p:cBhvr>
                                        <p:cTn id="136"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7" dur="500" fill="hold"/>
                                        <p:tgtEl>
                                          <p:spTgt spid="48"/>
                                        </p:tgtEl>
                                        <p:attrNameLst>
                                          <p:attrName>ppt_y</p:attrName>
                                        </p:attrNameLst>
                                      </p:cBhvr>
                                      <p:tavLst>
                                        <p:tav tm="0">
                                          <p:val>
                                            <p:strVal val="#ppt_y"/>
                                          </p:val>
                                        </p:tav>
                                        <p:tav tm="100000">
                                          <p:val>
                                            <p:strVal val="#ppt_y"/>
                                          </p:val>
                                        </p:tav>
                                      </p:tavLst>
                                    </p:anim>
                                    <p:anim calcmode="lin" valueType="num">
                                      <p:cBhvr>
                                        <p:cTn id="138"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39"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40" dur="500" tmFilter="0,0; .5, 1; 1, 1"/>
                                        <p:tgtEl>
                                          <p:spTgt spid="48"/>
                                        </p:tgtEl>
                                      </p:cBhvr>
                                    </p:animEffect>
                                  </p:childTnLst>
                                </p:cTn>
                              </p:par>
                            </p:childTnLst>
                          </p:cTn>
                        </p:par>
                        <p:par>
                          <p:cTn id="141" fill="hold">
                            <p:stCondLst>
                              <p:cond delay="16200"/>
                            </p:stCondLst>
                            <p:childTnLst>
                              <p:par>
                                <p:cTn id="142" presetID="2" presetClass="entr" presetSubtype="3" fill="hold" nodeType="afterEffect">
                                  <p:stCondLst>
                                    <p:cond delay="0"/>
                                  </p:stCondLst>
                                  <p:childTnLst>
                                    <p:set>
                                      <p:cBhvr>
                                        <p:cTn id="143" dur="1" fill="hold">
                                          <p:stCondLst>
                                            <p:cond delay="0"/>
                                          </p:stCondLst>
                                        </p:cTn>
                                        <p:tgtEl>
                                          <p:spTgt spid="25"/>
                                        </p:tgtEl>
                                        <p:attrNameLst>
                                          <p:attrName>style.visibility</p:attrName>
                                        </p:attrNameLst>
                                      </p:cBhvr>
                                      <p:to>
                                        <p:strVal val="visible"/>
                                      </p:to>
                                    </p:set>
                                    <p:anim calcmode="lin" valueType="num">
                                      <p:cBhvr additive="base">
                                        <p:cTn id="144" dur="500" fill="hold"/>
                                        <p:tgtEl>
                                          <p:spTgt spid="25"/>
                                        </p:tgtEl>
                                        <p:attrNameLst>
                                          <p:attrName>ppt_x</p:attrName>
                                        </p:attrNameLst>
                                      </p:cBhvr>
                                      <p:tavLst>
                                        <p:tav tm="0">
                                          <p:val>
                                            <p:strVal val="1+#ppt_w/2"/>
                                          </p:val>
                                        </p:tav>
                                        <p:tav tm="100000">
                                          <p:val>
                                            <p:strVal val="#ppt_x"/>
                                          </p:val>
                                        </p:tav>
                                      </p:tavLst>
                                    </p:anim>
                                    <p:anim calcmode="lin" valueType="num">
                                      <p:cBhvr additive="base">
                                        <p:cTn id="145" dur="500" fill="hold"/>
                                        <p:tgtEl>
                                          <p:spTgt spid="25"/>
                                        </p:tgtEl>
                                        <p:attrNameLst>
                                          <p:attrName>ppt_y</p:attrName>
                                        </p:attrNameLst>
                                      </p:cBhvr>
                                      <p:tavLst>
                                        <p:tav tm="0">
                                          <p:val>
                                            <p:strVal val="0-#ppt_h/2"/>
                                          </p:val>
                                        </p:tav>
                                        <p:tav tm="100000">
                                          <p:val>
                                            <p:strVal val="#ppt_y"/>
                                          </p:val>
                                        </p:tav>
                                      </p:tavLst>
                                    </p:anim>
                                  </p:childTnLst>
                                </p:cTn>
                              </p:par>
                            </p:childTnLst>
                          </p:cTn>
                        </p:par>
                        <p:par>
                          <p:cTn id="146" fill="hold">
                            <p:stCondLst>
                              <p:cond delay="16700"/>
                            </p:stCondLst>
                            <p:childTnLst>
                              <p:par>
                                <p:cTn id="147" presetID="2" presetClass="entr" presetSubtype="3" fill="hold" nodeType="after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additive="base">
                                        <p:cTn id="149" dur="500" fill="hold"/>
                                        <p:tgtEl>
                                          <p:spTgt spid="36"/>
                                        </p:tgtEl>
                                        <p:attrNameLst>
                                          <p:attrName>ppt_x</p:attrName>
                                        </p:attrNameLst>
                                      </p:cBhvr>
                                      <p:tavLst>
                                        <p:tav tm="0">
                                          <p:val>
                                            <p:strVal val="1+#ppt_w/2"/>
                                          </p:val>
                                        </p:tav>
                                        <p:tav tm="100000">
                                          <p:val>
                                            <p:strVal val="#ppt_x"/>
                                          </p:val>
                                        </p:tav>
                                      </p:tavLst>
                                    </p:anim>
                                    <p:anim calcmode="lin" valueType="num">
                                      <p:cBhvr additive="base">
                                        <p:cTn id="150" dur="500" fill="hold"/>
                                        <p:tgtEl>
                                          <p:spTgt spid="36"/>
                                        </p:tgtEl>
                                        <p:attrNameLst>
                                          <p:attrName>ppt_y</p:attrName>
                                        </p:attrNameLst>
                                      </p:cBhvr>
                                      <p:tavLst>
                                        <p:tav tm="0">
                                          <p:val>
                                            <p:strVal val="0-#ppt_h/2"/>
                                          </p:val>
                                        </p:tav>
                                        <p:tav tm="100000">
                                          <p:val>
                                            <p:strVal val="#ppt_y"/>
                                          </p:val>
                                        </p:tav>
                                      </p:tavLst>
                                    </p:anim>
                                  </p:childTnLst>
                                </p:cTn>
                              </p:par>
                            </p:childTnLst>
                          </p:cTn>
                        </p:par>
                        <p:par>
                          <p:cTn id="151" fill="hold">
                            <p:stCondLst>
                              <p:cond delay="17200"/>
                            </p:stCondLst>
                            <p:childTnLst>
                              <p:par>
                                <p:cTn id="152" presetID="2" presetClass="entr" presetSubtype="3" fill="hold" nodeType="afterEffect">
                                  <p:stCondLst>
                                    <p:cond delay="0"/>
                                  </p:stCondLst>
                                  <p:childTnLst>
                                    <p:set>
                                      <p:cBhvr>
                                        <p:cTn id="153" dur="1" fill="hold">
                                          <p:stCondLst>
                                            <p:cond delay="0"/>
                                          </p:stCondLst>
                                        </p:cTn>
                                        <p:tgtEl>
                                          <p:spTgt spid="39"/>
                                        </p:tgtEl>
                                        <p:attrNameLst>
                                          <p:attrName>style.visibility</p:attrName>
                                        </p:attrNameLst>
                                      </p:cBhvr>
                                      <p:to>
                                        <p:strVal val="visible"/>
                                      </p:to>
                                    </p:set>
                                    <p:anim calcmode="lin" valueType="num">
                                      <p:cBhvr additive="base">
                                        <p:cTn id="154" dur="500" fill="hold"/>
                                        <p:tgtEl>
                                          <p:spTgt spid="39"/>
                                        </p:tgtEl>
                                        <p:attrNameLst>
                                          <p:attrName>ppt_x</p:attrName>
                                        </p:attrNameLst>
                                      </p:cBhvr>
                                      <p:tavLst>
                                        <p:tav tm="0">
                                          <p:val>
                                            <p:strVal val="1+#ppt_w/2"/>
                                          </p:val>
                                        </p:tav>
                                        <p:tav tm="100000">
                                          <p:val>
                                            <p:strVal val="#ppt_x"/>
                                          </p:val>
                                        </p:tav>
                                      </p:tavLst>
                                    </p:anim>
                                    <p:anim calcmode="lin" valueType="num">
                                      <p:cBhvr additive="base">
                                        <p:cTn id="155" dur="500" fill="hold"/>
                                        <p:tgtEl>
                                          <p:spTgt spid="39"/>
                                        </p:tgtEl>
                                        <p:attrNameLst>
                                          <p:attrName>ppt_y</p:attrName>
                                        </p:attrNameLst>
                                      </p:cBhvr>
                                      <p:tavLst>
                                        <p:tav tm="0">
                                          <p:val>
                                            <p:strVal val="0-#ppt_h/2"/>
                                          </p:val>
                                        </p:tav>
                                        <p:tav tm="100000">
                                          <p:val>
                                            <p:strVal val="#ppt_y"/>
                                          </p:val>
                                        </p:tav>
                                      </p:tavLst>
                                    </p:anim>
                                  </p:childTnLst>
                                </p:cTn>
                              </p:par>
                            </p:childTnLst>
                          </p:cTn>
                        </p:par>
                        <p:par>
                          <p:cTn id="156" fill="hold">
                            <p:stCondLst>
                              <p:cond delay="17700"/>
                            </p:stCondLst>
                            <p:childTnLst>
                              <p:par>
                                <p:cTn id="157" presetID="42" presetClass="entr" presetSubtype="0" fill="hold" nodeType="after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fade">
                                      <p:cBhvr>
                                        <p:cTn id="159" dur="1000"/>
                                        <p:tgtEl>
                                          <p:spTgt spid="40"/>
                                        </p:tgtEl>
                                      </p:cBhvr>
                                    </p:animEffect>
                                    <p:anim calcmode="lin" valueType="num">
                                      <p:cBhvr>
                                        <p:cTn id="160" dur="1000" fill="hold"/>
                                        <p:tgtEl>
                                          <p:spTgt spid="40"/>
                                        </p:tgtEl>
                                        <p:attrNameLst>
                                          <p:attrName>ppt_x</p:attrName>
                                        </p:attrNameLst>
                                      </p:cBhvr>
                                      <p:tavLst>
                                        <p:tav tm="0">
                                          <p:val>
                                            <p:strVal val="#ppt_x"/>
                                          </p:val>
                                        </p:tav>
                                        <p:tav tm="100000">
                                          <p:val>
                                            <p:strVal val="#ppt_x"/>
                                          </p:val>
                                        </p:tav>
                                      </p:tavLst>
                                    </p:anim>
                                    <p:anim calcmode="lin" valueType="num">
                                      <p:cBhvr>
                                        <p:cTn id="161" dur="1000" fill="hold"/>
                                        <p:tgtEl>
                                          <p:spTgt spid="40"/>
                                        </p:tgtEl>
                                        <p:attrNameLst>
                                          <p:attrName>ppt_y</p:attrName>
                                        </p:attrNameLst>
                                      </p:cBhvr>
                                      <p:tavLst>
                                        <p:tav tm="0">
                                          <p:val>
                                            <p:strVal val="#ppt_y+.1"/>
                                          </p:val>
                                        </p:tav>
                                        <p:tav tm="100000">
                                          <p:val>
                                            <p:strVal val="#ppt_y"/>
                                          </p:val>
                                        </p:tav>
                                      </p:tavLst>
                                    </p:anim>
                                  </p:childTnLst>
                                </p:cTn>
                              </p:par>
                            </p:childTnLst>
                          </p:cTn>
                        </p:par>
                        <p:par>
                          <p:cTn id="162" fill="hold">
                            <p:stCondLst>
                              <p:cond delay="18700"/>
                            </p:stCondLst>
                            <p:childTnLst>
                              <p:par>
                                <p:cTn id="163" presetID="42" presetClass="entr" presetSubtype="0" fill="hold" nodeType="after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fade">
                                      <p:cBhvr>
                                        <p:cTn id="165" dur="1000"/>
                                        <p:tgtEl>
                                          <p:spTgt spid="41"/>
                                        </p:tgtEl>
                                      </p:cBhvr>
                                    </p:animEffect>
                                    <p:anim calcmode="lin" valueType="num">
                                      <p:cBhvr>
                                        <p:cTn id="166" dur="1000" fill="hold"/>
                                        <p:tgtEl>
                                          <p:spTgt spid="41"/>
                                        </p:tgtEl>
                                        <p:attrNameLst>
                                          <p:attrName>ppt_x</p:attrName>
                                        </p:attrNameLst>
                                      </p:cBhvr>
                                      <p:tavLst>
                                        <p:tav tm="0">
                                          <p:val>
                                            <p:strVal val="#ppt_x"/>
                                          </p:val>
                                        </p:tav>
                                        <p:tav tm="100000">
                                          <p:val>
                                            <p:strVal val="#ppt_x"/>
                                          </p:val>
                                        </p:tav>
                                      </p:tavLst>
                                    </p:anim>
                                    <p:anim calcmode="lin" valueType="num">
                                      <p:cBhvr>
                                        <p:cTn id="167" dur="1000" fill="hold"/>
                                        <p:tgtEl>
                                          <p:spTgt spid="41"/>
                                        </p:tgtEl>
                                        <p:attrNameLst>
                                          <p:attrName>ppt_y</p:attrName>
                                        </p:attrNameLst>
                                      </p:cBhvr>
                                      <p:tavLst>
                                        <p:tav tm="0">
                                          <p:val>
                                            <p:strVal val="#ppt_y+.1"/>
                                          </p:val>
                                        </p:tav>
                                        <p:tav tm="100000">
                                          <p:val>
                                            <p:strVal val="#ppt_y"/>
                                          </p:val>
                                        </p:tav>
                                      </p:tavLst>
                                    </p:anim>
                                  </p:childTnLst>
                                </p:cTn>
                              </p:par>
                            </p:childTnLst>
                          </p:cTn>
                        </p:par>
                        <p:par>
                          <p:cTn id="168" fill="hold">
                            <p:stCondLst>
                              <p:cond delay="19700"/>
                            </p:stCondLst>
                            <p:childTnLst>
                              <p:par>
                                <p:cTn id="169" presetID="42" presetClass="entr" presetSubtype="0" fill="hold" nodeType="afterEffect">
                                  <p:stCondLst>
                                    <p:cond delay="0"/>
                                  </p:stCondLst>
                                  <p:childTnLst>
                                    <p:set>
                                      <p:cBhvr>
                                        <p:cTn id="170" dur="1" fill="hold">
                                          <p:stCondLst>
                                            <p:cond delay="0"/>
                                          </p:stCondLst>
                                        </p:cTn>
                                        <p:tgtEl>
                                          <p:spTgt spid="42"/>
                                        </p:tgtEl>
                                        <p:attrNameLst>
                                          <p:attrName>style.visibility</p:attrName>
                                        </p:attrNameLst>
                                      </p:cBhvr>
                                      <p:to>
                                        <p:strVal val="visible"/>
                                      </p:to>
                                    </p:set>
                                    <p:animEffect transition="in" filter="fade">
                                      <p:cBhvr>
                                        <p:cTn id="171" dur="1000"/>
                                        <p:tgtEl>
                                          <p:spTgt spid="42"/>
                                        </p:tgtEl>
                                      </p:cBhvr>
                                    </p:animEffect>
                                    <p:anim calcmode="lin" valueType="num">
                                      <p:cBhvr>
                                        <p:cTn id="172" dur="1000" fill="hold"/>
                                        <p:tgtEl>
                                          <p:spTgt spid="42"/>
                                        </p:tgtEl>
                                        <p:attrNameLst>
                                          <p:attrName>ppt_x</p:attrName>
                                        </p:attrNameLst>
                                      </p:cBhvr>
                                      <p:tavLst>
                                        <p:tav tm="0">
                                          <p:val>
                                            <p:strVal val="#ppt_x"/>
                                          </p:val>
                                        </p:tav>
                                        <p:tav tm="100000">
                                          <p:val>
                                            <p:strVal val="#ppt_x"/>
                                          </p:val>
                                        </p:tav>
                                      </p:tavLst>
                                    </p:anim>
                                    <p:anim calcmode="lin" valueType="num">
                                      <p:cBhvr>
                                        <p:cTn id="173" dur="1000" fill="hold"/>
                                        <p:tgtEl>
                                          <p:spTgt spid="42"/>
                                        </p:tgtEl>
                                        <p:attrNameLst>
                                          <p:attrName>ppt_y</p:attrName>
                                        </p:attrNameLst>
                                      </p:cBhvr>
                                      <p:tavLst>
                                        <p:tav tm="0">
                                          <p:val>
                                            <p:strVal val="#ppt_y+.1"/>
                                          </p:val>
                                        </p:tav>
                                        <p:tav tm="100000">
                                          <p:val>
                                            <p:strVal val="#ppt_y"/>
                                          </p:val>
                                        </p:tav>
                                      </p:tavLst>
                                    </p:anim>
                                  </p:childTnLst>
                                </p:cTn>
                              </p:par>
                            </p:childTnLst>
                          </p:cTn>
                        </p:par>
                        <p:par>
                          <p:cTn id="174" fill="hold">
                            <p:stCondLst>
                              <p:cond delay="20700"/>
                            </p:stCondLst>
                            <p:childTnLst>
                              <p:par>
                                <p:cTn id="175" presetID="42" presetClass="entr" presetSubtype="0" fill="hold" nodeType="afterEffect">
                                  <p:stCondLst>
                                    <p:cond delay="0"/>
                                  </p:stCondLst>
                                  <p:childTnLst>
                                    <p:set>
                                      <p:cBhvr>
                                        <p:cTn id="176" dur="1" fill="hold">
                                          <p:stCondLst>
                                            <p:cond delay="0"/>
                                          </p:stCondLst>
                                        </p:cTn>
                                        <p:tgtEl>
                                          <p:spTgt spid="43"/>
                                        </p:tgtEl>
                                        <p:attrNameLst>
                                          <p:attrName>style.visibility</p:attrName>
                                        </p:attrNameLst>
                                      </p:cBhvr>
                                      <p:to>
                                        <p:strVal val="visible"/>
                                      </p:to>
                                    </p:set>
                                    <p:animEffect transition="in" filter="fade">
                                      <p:cBhvr>
                                        <p:cTn id="177" dur="1000"/>
                                        <p:tgtEl>
                                          <p:spTgt spid="43"/>
                                        </p:tgtEl>
                                      </p:cBhvr>
                                    </p:animEffect>
                                    <p:anim calcmode="lin" valueType="num">
                                      <p:cBhvr>
                                        <p:cTn id="178" dur="1000" fill="hold"/>
                                        <p:tgtEl>
                                          <p:spTgt spid="43"/>
                                        </p:tgtEl>
                                        <p:attrNameLst>
                                          <p:attrName>ppt_x</p:attrName>
                                        </p:attrNameLst>
                                      </p:cBhvr>
                                      <p:tavLst>
                                        <p:tav tm="0">
                                          <p:val>
                                            <p:strVal val="#ppt_x"/>
                                          </p:val>
                                        </p:tav>
                                        <p:tav tm="100000">
                                          <p:val>
                                            <p:strVal val="#ppt_x"/>
                                          </p:val>
                                        </p:tav>
                                      </p:tavLst>
                                    </p:anim>
                                    <p:anim calcmode="lin" valueType="num">
                                      <p:cBhvr>
                                        <p:cTn id="179" dur="1000" fill="hold"/>
                                        <p:tgtEl>
                                          <p:spTgt spid="43"/>
                                        </p:tgtEl>
                                        <p:attrNameLst>
                                          <p:attrName>ppt_y</p:attrName>
                                        </p:attrNameLst>
                                      </p:cBhvr>
                                      <p:tavLst>
                                        <p:tav tm="0">
                                          <p:val>
                                            <p:strVal val="#ppt_y+.1"/>
                                          </p:val>
                                        </p:tav>
                                        <p:tav tm="100000">
                                          <p:val>
                                            <p:strVal val="#ppt_y"/>
                                          </p:val>
                                        </p:tav>
                                      </p:tavLst>
                                    </p:anim>
                                  </p:childTnLst>
                                </p:cTn>
                              </p:par>
                            </p:childTnLst>
                          </p:cTn>
                        </p:par>
                        <p:par>
                          <p:cTn id="180" fill="hold">
                            <p:stCondLst>
                              <p:cond delay="21700"/>
                            </p:stCondLst>
                            <p:childTnLst>
                              <p:par>
                                <p:cTn id="181" presetID="42" presetClass="entr" presetSubtype="0" fill="hold" nodeType="afterEffect">
                                  <p:stCondLst>
                                    <p:cond delay="0"/>
                                  </p:stCondLst>
                                  <p:childTnLst>
                                    <p:set>
                                      <p:cBhvr>
                                        <p:cTn id="182" dur="1" fill="hold">
                                          <p:stCondLst>
                                            <p:cond delay="0"/>
                                          </p:stCondLst>
                                        </p:cTn>
                                        <p:tgtEl>
                                          <p:spTgt spid="44"/>
                                        </p:tgtEl>
                                        <p:attrNameLst>
                                          <p:attrName>style.visibility</p:attrName>
                                        </p:attrNameLst>
                                      </p:cBhvr>
                                      <p:to>
                                        <p:strVal val="visible"/>
                                      </p:to>
                                    </p:set>
                                    <p:animEffect transition="in" filter="fade">
                                      <p:cBhvr>
                                        <p:cTn id="183" dur="1000"/>
                                        <p:tgtEl>
                                          <p:spTgt spid="44"/>
                                        </p:tgtEl>
                                      </p:cBhvr>
                                    </p:animEffect>
                                    <p:anim calcmode="lin" valueType="num">
                                      <p:cBhvr>
                                        <p:cTn id="184" dur="1000" fill="hold"/>
                                        <p:tgtEl>
                                          <p:spTgt spid="44"/>
                                        </p:tgtEl>
                                        <p:attrNameLst>
                                          <p:attrName>ppt_x</p:attrName>
                                        </p:attrNameLst>
                                      </p:cBhvr>
                                      <p:tavLst>
                                        <p:tav tm="0">
                                          <p:val>
                                            <p:strVal val="#ppt_x"/>
                                          </p:val>
                                        </p:tav>
                                        <p:tav tm="100000">
                                          <p:val>
                                            <p:strVal val="#ppt_x"/>
                                          </p:val>
                                        </p:tav>
                                      </p:tavLst>
                                    </p:anim>
                                    <p:anim calcmode="lin" valueType="num">
                                      <p:cBhvr>
                                        <p:cTn id="185" dur="1000" fill="hold"/>
                                        <p:tgtEl>
                                          <p:spTgt spid="44"/>
                                        </p:tgtEl>
                                        <p:attrNameLst>
                                          <p:attrName>ppt_y</p:attrName>
                                        </p:attrNameLst>
                                      </p:cBhvr>
                                      <p:tavLst>
                                        <p:tav tm="0">
                                          <p:val>
                                            <p:strVal val="#ppt_y+.1"/>
                                          </p:val>
                                        </p:tav>
                                        <p:tav tm="100000">
                                          <p:val>
                                            <p:strVal val="#ppt_y"/>
                                          </p:val>
                                        </p:tav>
                                      </p:tavLst>
                                    </p:anim>
                                  </p:childTnLst>
                                </p:cTn>
                              </p:par>
                            </p:childTnLst>
                          </p:cTn>
                        </p:par>
                        <p:par>
                          <p:cTn id="186" fill="hold">
                            <p:stCondLst>
                              <p:cond delay="22700"/>
                            </p:stCondLst>
                            <p:childTnLst>
                              <p:par>
                                <p:cTn id="187" presetID="22" presetClass="entr" presetSubtype="4" fill="hold" grpId="0" nodeType="afterEffect">
                                  <p:stCondLst>
                                    <p:cond delay="0"/>
                                  </p:stCondLst>
                                  <p:childTnLst>
                                    <p:set>
                                      <p:cBhvr>
                                        <p:cTn id="188" dur="1" fill="hold">
                                          <p:stCondLst>
                                            <p:cond delay="0"/>
                                          </p:stCondLst>
                                        </p:cTn>
                                        <p:tgtEl>
                                          <p:spTgt spid="49"/>
                                        </p:tgtEl>
                                        <p:attrNameLst>
                                          <p:attrName>style.visibility</p:attrName>
                                        </p:attrNameLst>
                                      </p:cBhvr>
                                      <p:to>
                                        <p:strVal val="visible"/>
                                      </p:to>
                                    </p:set>
                                    <p:animEffect transition="in" filter="wipe(down)">
                                      <p:cBhvr>
                                        <p:cTn id="189" dur="1750"/>
                                        <p:tgtEl>
                                          <p:spTgt spid="49"/>
                                        </p:tgtEl>
                                      </p:cBhvr>
                                    </p:animEffect>
                                  </p:childTnLst>
                                </p:cTn>
                              </p:par>
                              <p:par>
                                <p:cTn id="190" presetID="53" presetClass="entr" presetSubtype="16" fill="hold" nodeType="withEffect">
                                  <p:stCondLst>
                                    <p:cond delay="0"/>
                                  </p:stCondLst>
                                  <p:childTnLst>
                                    <p:set>
                                      <p:cBhvr>
                                        <p:cTn id="191" dur="1" fill="hold">
                                          <p:stCondLst>
                                            <p:cond delay="0"/>
                                          </p:stCondLst>
                                        </p:cTn>
                                        <p:tgtEl>
                                          <p:spTgt spid="52"/>
                                        </p:tgtEl>
                                        <p:attrNameLst>
                                          <p:attrName>style.visibility</p:attrName>
                                        </p:attrNameLst>
                                      </p:cBhvr>
                                      <p:to>
                                        <p:strVal val="visible"/>
                                      </p:to>
                                    </p:set>
                                    <p:anim calcmode="lin" valueType="num">
                                      <p:cBhvr>
                                        <p:cTn id="192" dur="500" fill="hold"/>
                                        <p:tgtEl>
                                          <p:spTgt spid="52"/>
                                        </p:tgtEl>
                                        <p:attrNameLst>
                                          <p:attrName>ppt_w</p:attrName>
                                        </p:attrNameLst>
                                      </p:cBhvr>
                                      <p:tavLst>
                                        <p:tav tm="0">
                                          <p:val>
                                            <p:fltVal val="0"/>
                                          </p:val>
                                        </p:tav>
                                        <p:tav tm="100000">
                                          <p:val>
                                            <p:strVal val="#ppt_w"/>
                                          </p:val>
                                        </p:tav>
                                      </p:tavLst>
                                    </p:anim>
                                    <p:anim calcmode="lin" valueType="num">
                                      <p:cBhvr>
                                        <p:cTn id="193" dur="500" fill="hold"/>
                                        <p:tgtEl>
                                          <p:spTgt spid="52"/>
                                        </p:tgtEl>
                                        <p:attrNameLst>
                                          <p:attrName>ppt_h</p:attrName>
                                        </p:attrNameLst>
                                      </p:cBhvr>
                                      <p:tavLst>
                                        <p:tav tm="0">
                                          <p:val>
                                            <p:fltVal val="0"/>
                                          </p:val>
                                        </p:tav>
                                        <p:tav tm="100000">
                                          <p:val>
                                            <p:strVal val="#ppt_h"/>
                                          </p:val>
                                        </p:tav>
                                      </p:tavLst>
                                    </p:anim>
                                    <p:animEffect transition="in" filter="fade">
                                      <p:cBhvr>
                                        <p:cTn id="194" dur="500"/>
                                        <p:tgtEl>
                                          <p:spTgt spid="52"/>
                                        </p:tgtEl>
                                      </p:cBhvr>
                                    </p:animEffect>
                                  </p:childTnLst>
                                </p:cTn>
                              </p:par>
                              <p:par>
                                <p:cTn id="195" presetID="53" presetClass="entr" presetSubtype="16" fill="hold" nodeType="withEffect">
                                  <p:stCondLst>
                                    <p:cond delay="500"/>
                                  </p:stCondLst>
                                  <p:childTnLst>
                                    <p:set>
                                      <p:cBhvr>
                                        <p:cTn id="196" dur="1" fill="hold">
                                          <p:stCondLst>
                                            <p:cond delay="0"/>
                                          </p:stCondLst>
                                        </p:cTn>
                                        <p:tgtEl>
                                          <p:spTgt spid="53"/>
                                        </p:tgtEl>
                                        <p:attrNameLst>
                                          <p:attrName>style.visibility</p:attrName>
                                        </p:attrNameLst>
                                      </p:cBhvr>
                                      <p:to>
                                        <p:strVal val="visible"/>
                                      </p:to>
                                    </p:set>
                                    <p:anim calcmode="lin" valueType="num">
                                      <p:cBhvr>
                                        <p:cTn id="197" dur="500" fill="hold"/>
                                        <p:tgtEl>
                                          <p:spTgt spid="53"/>
                                        </p:tgtEl>
                                        <p:attrNameLst>
                                          <p:attrName>ppt_w</p:attrName>
                                        </p:attrNameLst>
                                      </p:cBhvr>
                                      <p:tavLst>
                                        <p:tav tm="0">
                                          <p:val>
                                            <p:fltVal val="0"/>
                                          </p:val>
                                        </p:tav>
                                        <p:tav tm="100000">
                                          <p:val>
                                            <p:strVal val="#ppt_w"/>
                                          </p:val>
                                        </p:tav>
                                      </p:tavLst>
                                    </p:anim>
                                    <p:anim calcmode="lin" valueType="num">
                                      <p:cBhvr>
                                        <p:cTn id="198" dur="500" fill="hold"/>
                                        <p:tgtEl>
                                          <p:spTgt spid="53"/>
                                        </p:tgtEl>
                                        <p:attrNameLst>
                                          <p:attrName>ppt_h</p:attrName>
                                        </p:attrNameLst>
                                      </p:cBhvr>
                                      <p:tavLst>
                                        <p:tav tm="0">
                                          <p:val>
                                            <p:fltVal val="0"/>
                                          </p:val>
                                        </p:tav>
                                        <p:tav tm="100000">
                                          <p:val>
                                            <p:strVal val="#ppt_h"/>
                                          </p:val>
                                        </p:tav>
                                      </p:tavLst>
                                    </p:anim>
                                    <p:animEffect transition="in" filter="fade">
                                      <p:cBhvr>
                                        <p:cTn id="199" dur="500"/>
                                        <p:tgtEl>
                                          <p:spTgt spid="53"/>
                                        </p:tgtEl>
                                      </p:cBhvr>
                                    </p:animEffect>
                                  </p:childTnLst>
                                </p:cTn>
                              </p:par>
                              <p:par>
                                <p:cTn id="200" presetID="53" presetClass="entr" presetSubtype="16" fill="hold" nodeType="withEffect">
                                  <p:stCondLst>
                                    <p:cond delay="1000"/>
                                  </p:stCondLst>
                                  <p:childTnLst>
                                    <p:set>
                                      <p:cBhvr>
                                        <p:cTn id="201" dur="1" fill="hold">
                                          <p:stCondLst>
                                            <p:cond delay="0"/>
                                          </p:stCondLst>
                                        </p:cTn>
                                        <p:tgtEl>
                                          <p:spTgt spid="54"/>
                                        </p:tgtEl>
                                        <p:attrNameLst>
                                          <p:attrName>style.visibility</p:attrName>
                                        </p:attrNameLst>
                                      </p:cBhvr>
                                      <p:to>
                                        <p:strVal val="visible"/>
                                      </p:to>
                                    </p:set>
                                    <p:anim calcmode="lin" valueType="num">
                                      <p:cBhvr>
                                        <p:cTn id="202" dur="500" fill="hold"/>
                                        <p:tgtEl>
                                          <p:spTgt spid="54"/>
                                        </p:tgtEl>
                                        <p:attrNameLst>
                                          <p:attrName>ppt_w</p:attrName>
                                        </p:attrNameLst>
                                      </p:cBhvr>
                                      <p:tavLst>
                                        <p:tav tm="0">
                                          <p:val>
                                            <p:fltVal val="0"/>
                                          </p:val>
                                        </p:tav>
                                        <p:tav tm="100000">
                                          <p:val>
                                            <p:strVal val="#ppt_w"/>
                                          </p:val>
                                        </p:tav>
                                      </p:tavLst>
                                    </p:anim>
                                    <p:anim calcmode="lin" valueType="num">
                                      <p:cBhvr>
                                        <p:cTn id="203" dur="500" fill="hold"/>
                                        <p:tgtEl>
                                          <p:spTgt spid="54"/>
                                        </p:tgtEl>
                                        <p:attrNameLst>
                                          <p:attrName>ppt_h</p:attrName>
                                        </p:attrNameLst>
                                      </p:cBhvr>
                                      <p:tavLst>
                                        <p:tav tm="0">
                                          <p:val>
                                            <p:fltVal val="0"/>
                                          </p:val>
                                        </p:tav>
                                        <p:tav tm="100000">
                                          <p:val>
                                            <p:strVal val="#ppt_h"/>
                                          </p:val>
                                        </p:tav>
                                      </p:tavLst>
                                    </p:anim>
                                    <p:animEffect transition="in" filter="fade">
                                      <p:cBhvr>
                                        <p:cTn id="204" dur="500"/>
                                        <p:tgtEl>
                                          <p:spTgt spid="54"/>
                                        </p:tgtEl>
                                      </p:cBhvr>
                                    </p:animEffect>
                                  </p:childTnLst>
                                </p:cTn>
                              </p:par>
                              <p:par>
                                <p:cTn id="205" presetID="53" presetClass="entr" presetSubtype="16" fill="hold" nodeType="withEffect">
                                  <p:stCondLst>
                                    <p:cond delay="1500"/>
                                  </p:stCondLst>
                                  <p:childTnLst>
                                    <p:set>
                                      <p:cBhvr>
                                        <p:cTn id="206" dur="1" fill="hold">
                                          <p:stCondLst>
                                            <p:cond delay="0"/>
                                          </p:stCondLst>
                                        </p:cTn>
                                        <p:tgtEl>
                                          <p:spTgt spid="55"/>
                                        </p:tgtEl>
                                        <p:attrNameLst>
                                          <p:attrName>style.visibility</p:attrName>
                                        </p:attrNameLst>
                                      </p:cBhvr>
                                      <p:to>
                                        <p:strVal val="visible"/>
                                      </p:to>
                                    </p:set>
                                    <p:anim calcmode="lin" valueType="num">
                                      <p:cBhvr>
                                        <p:cTn id="207" dur="500" fill="hold"/>
                                        <p:tgtEl>
                                          <p:spTgt spid="55"/>
                                        </p:tgtEl>
                                        <p:attrNameLst>
                                          <p:attrName>ppt_w</p:attrName>
                                        </p:attrNameLst>
                                      </p:cBhvr>
                                      <p:tavLst>
                                        <p:tav tm="0">
                                          <p:val>
                                            <p:fltVal val="0"/>
                                          </p:val>
                                        </p:tav>
                                        <p:tav tm="100000">
                                          <p:val>
                                            <p:strVal val="#ppt_w"/>
                                          </p:val>
                                        </p:tav>
                                      </p:tavLst>
                                    </p:anim>
                                    <p:anim calcmode="lin" valueType="num">
                                      <p:cBhvr>
                                        <p:cTn id="208" dur="500" fill="hold"/>
                                        <p:tgtEl>
                                          <p:spTgt spid="55"/>
                                        </p:tgtEl>
                                        <p:attrNameLst>
                                          <p:attrName>ppt_h</p:attrName>
                                        </p:attrNameLst>
                                      </p:cBhvr>
                                      <p:tavLst>
                                        <p:tav tm="0">
                                          <p:val>
                                            <p:fltVal val="0"/>
                                          </p:val>
                                        </p:tav>
                                        <p:tav tm="100000">
                                          <p:val>
                                            <p:strVal val="#ppt_h"/>
                                          </p:val>
                                        </p:tav>
                                      </p:tavLst>
                                    </p:anim>
                                    <p:animEffect transition="in" filter="fade">
                                      <p:cBhvr>
                                        <p:cTn id="20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p:bldP spid="49" grpId="0" animBg="1"/>
      <p:bldP spid="4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A6F1A7-1CD4-4F0C-8456-BC520AB9A050}"/>
              </a:ext>
            </a:extLst>
          </p:cNvPr>
          <p:cNvPicPr>
            <a:picLocks noChangeAspect="1"/>
          </p:cNvPicPr>
          <p:nvPr/>
        </p:nvPicPr>
        <p:blipFill>
          <a:blip r:embed="rId11"/>
          <a:stretch>
            <a:fillRect/>
          </a:stretch>
        </p:blipFill>
        <p:spPr>
          <a:xfrm>
            <a:off x="0" y="0"/>
            <a:ext cx="9144000" cy="5143500"/>
          </a:xfrm>
          <a:prstGeom prst="rect">
            <a:avLst/>
          </a:prstGeom>
        </p:spPr>
      </p:pic>
      <p:pic>
        <p:nvPicPr>
          <p:cNvPr id="8" name="Picture 7" descr="A picture containing text, fabric&#10;&#10;Description automatically generated">
            <a:extLst>
              <a:ext uri="{FF2B5EF4-FFF2-40B4-BE49-F238E27FC236}">
                <a16:creationId xmlns:a16="http://schemas.microsoft.com/office/drawing/2014/main" id="{65B8CE6D-48A7-4D26-81C2-58AD76C92C0E}"/>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48584" y="765245"/>
            <a:ext cx="8830502" cy="4330281"/>
          </a:xfrm>
          <a:prstGeom prst="rect">
            <a:avLst/>
          </a:prstGeom>
        </p:spPr>
      </p:pic>
      <p:grpSp>
        <p:nvGrpSpPr>
          <p:cNvPr id="79" name="组合 10">
            <a:extLst>
              <a:ext uri="{FF2B5EF4-FFF2-40B4-BE49-F238E27FC236}">
                <a16:creationId xmlns:a16="http://schemas.microsoft.com/office/drawing/2014/main" id="{A2B2D7E3-0C5F-4266-A86D-6F00B2012318}"/>
              </a:ext>
            </a:extLst>
          </p:cNvPr>
          <p:cNvGrpSpPr/>
          <p:nvPr/>
        </p:nvGrpSpPr>
        <p:grpSpPr>
          <a:xfrm flipV="1">
            <a:off x="-130771" y="4128904"/>
            <a:ext cx="9817233" cy="2133916"/>
            <a:chOff x="-1624573" y="-1185864"/>
            <a:chExt cx="15732064" cy="3115323"/>
          </a:xfrm>
        </p:grpSpPr>
        <p:pic>
          <p:nvPicPr>
            <p:cNvPr id="80" name="图片 7">
              <a:extLst>
                <a:ext uri="{FF2B5EF4-FFF2-40B4-BE49-F238E27FC236}">
                  <a16:creationId xmlns:a16="http://schemas.microsoft.com/office/drawing/2014/main" id="{CA313304-609A-4638-87AB-4247CEBA8D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81" name="图片 8">
              <a:extLst>
                <a:ext uri="{FF2B5EF4-FFF2-40B4-BE49-F238E27FC236}">
                  <a16:creationId xmlns:a16="http://schemas.microsoft.com/office/drawing/2014/main" id="{A7759A4A-3D5A-42EC-BFD2-C8A05F27F19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82" name="图片 9">
              <a:extLst>
                <a:ext uri="{FF2B5EF4-FFF2-40B4-BE49-F238E27FC236}">
                  <a16:creationId xmlns:a16="http://schemas.microsoft.com/office/drawing/2014/main" id="{D8BC52F4-6889-40AE-9509-278F332D385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60" name="组合 10">
            <a:extLst>
              <a:ext uri="{FF2B5EF4-FFF2-40B4-BE49-F238E27FC236}">
                <a16:creationId xmlns:a16="http://schemas.microsoft.com/office/drawing/2014/main" id="{F4F9E92E-9132-487A-9EF5-8C00E3BC78D2}"/>
              </a:ext>
            </a:extLst>
          </p:cNvPr>
          <p:cNvGrpSpPr/>
          <p:nvPr/>
        </p:nvGrpSpPr>
        <p:grpSpPr>
          <a:xfrm flipV="1">
            <a:off x="-284748" y="-239659"/>
            <a:ext cx="9817233" cy="2704380"/>
            <a:chOff x="-1624573" y="-1185864"/>
            <a:chExt cx="15732064" cy="3115323"/>
          </a:xfrm>
        </p:grpSpPr>
        <p:pic>
          <p:nvPicPr>
            <p:cNvPr id="61" name="图片 7">
              <a:extLst>
                <a:ext uri="{FF2B5EF4-FFF2-40B4-BE49-F238E27FC236}">
                  <a16:creationId xmlns:a16="http://schemas.microsoft.com/office/drawing/2014/main" id="{32962100-F852-4CC9-AD5D-F5F07074132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62" name="图片 8">
              <a:extLst>
                <a:ext uri="{FF2B5EF4-FFF2-40B4-BE49-F238E27FC236}">
                  <a16:creationId xmlns:a16="http://schemas.microsoft.com/office/drawing/2014/main" id="{9475CBC0-61F6-4CBA-85B3-197670DBF8CA}"/>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3" name="图片 9">
              <a:extLst>
                <a:ext uri="{FF2B5EF4-FFF2-40B4-BE49-F238E27FC236}">
                  <a16:creationId xmlns:a16="http://schemas.microsoft.com/office/drawing/2014/main" id="{DE9E93A3-2C48-4181-ADF7-1518107518D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7" name="图片 6">
            <a:extLst>
              <a:ext uri="{FF2B5EF4-FFF2-40B4-BE49-F238E27FC236}">
                <a16:creationId xmlns:a16="http://schemas.microsoft.com/office/drawing/2014/main" id="{A8F922C4-E176-47E9-B6CE-DBD706CC70F4}"/>
              </a:ext>
            </a:extLst>
          </p:cNvPr>
          <p:cNvPicPr>
            <a:picLocks noChangeAspect="1"/>
          </p:cNvPicPr>
          <p:nvPr/>
        </p:nvPicPr>
        <p:blipFill rotWithShape="1">
          <a:blip r:embed="rId16">
            <a:extLst>
              <a:ext uri="{28A0092B-C50C-407E-A947-70E740481C1C}">
                <a14:useLocalDpi xmlns:a14="http://schemas.microsoft.com/office/drawing/2010/main" val="0"/>
              </a:ext>
            </a:extLst>
          </a:blip>
          <a:srcRect l="24516" t="31753" b="18491"/>
          <a:stretch/>
        </p:blipFill>
        <p:spPr>
          <a:xfrm>
            <a:off x="6452863" y="4210234"/>
            <a:ext cx="2739721" cy="920966"/>
          </a:xfrm>
          <a:prstGeom prst="rect">
            <a:avLst/>
          </a:prstGeom>
        </p:spPr>
      </p:pic>
      <p:pic>
        <p:nvPicPr>
          <p:cNvPr id="9" name="图片 8">
            <a:extLst>
              <a:ext uri="{FF2B5EF4-FFF2-40B4-BE49-F238E27FC236}">
                <a16:creationId xmlns:a16="http://schemas.microsoft.com/office/drawing/2014/main" id="{7AE93E68-17F9-47A1-8D50-9B507729EE0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545" t="15822" r="52993"/>
          <a:stretch/>
        </p:blipFill>
        <p:spPr>
          <a:xfrm flipV="1">
            <a:off x="8636785" y="83826"/>
            <a:ext cx="507215" cy="2143169"/>
          </a:xfrm>
          <a:prstGeom prst="rect">
            <a:avLst/>
          </a:prstGeom>
        </p:spPr>
      </p:pic>
      <p:pic>
        <p:nvPicPr>
          <p:cNvPr id="20" name="图片 19">
            <a:extLst>
              <a:ext uri="{FF2B5EF4-FFF2-40B4-BE49-F238E27FC236}">
                <a16:creationId xmlns:a16="http://schemas.microsoft.com/office/drawing/2014/main" id="{1C9AFD97-9AD6-4820-BDD7-2135452CDAC6}"/>
              </a:ext>
            </a:extLst>
          </p:cNvPr>
          <p:cNvPicPr>
            <a:picLocks noChangeAspect="1"/>
          </p:cNvPicPr>
          <p:nvPr/>
        </p:nvPicPr>
        <p:blipFill rotWithShape="1">
          <a:blip r:embed="rId16">
            <a:extLst>
              <a:ext uri="{28A0092B-C50C-407E-A947-70E740481C1C}">
                <a14:useLocalDpi xmlns:a14="http://schemas.microsoft.com/office/drawing/2010/main" val="0"/>
              </a:ext>
            </a:extLst>
          </a:blip>
          <a:srcRect l="24516" t="31753" b="18491"/>
          <a:stretch/>
        </p:blipFill>
        <p:spPr>
          <a:xfrm flipH="1">
            <a:off x="56607" y="4427778"/>
            <a:ext cx="3675679" cy="734693"/>
          </a:xfrm>
          <a:prstGeom prst="rect">
            <a:avLst/>
          </a:prstGeom>
        </p:spPr>
      </p:pic>
      <p:pic>
        <p:nvPicPr>
          <p:cNvPr id="26" name="图片 25">
            <a:extLst>
              <a:ext uri="{FF2B5EF4-FFF2-40B4-BE49-F238E27FC236}">
                <a16:creationId xmlns:a16="http://schemas.microsoft.com/office/drawing/2014/main" id="{2CBEECEA-0825-49FB-BD6D-28CAEA021D7B}"/>
              </a:ext>
            </a:extLst>
          </p:cNvPr>
          <p:cNvPicPr>
            <a:picLocks noChangeAspect="1"/>
          </p:cNvPicPr>
          <p:nvPr/>
        </p:nvPicPr>
        <p:blipFill rotWithShape="1">
          <a:blip r:embed="rId18">
            <a:extLst>
              <a:ext uri="{28A0092B-C50C-407E-A947-70E740481C1C}">
                <a14:useLocalDpi xmlns:a14="http://schemas.microsoft.com/office/drawing/2010/main" val="0"/>
              </a:ext>
            </a:extLst>
          </a:blip>
          <a:srcRect l="30455" t="6818" r="41490" b="34390"/>
          <a:stretch/>
        </p:blipFill>
        <p:spPr>
          <a:xfrm>
            <a:off x="-58868" y="2141698"/>
            <a:ext cx="1016000" cy="3023859"/>
          </a:xfrm>
          <a:prstGeom prst="rect">
            <a:avLst/>
          </a:prstGeom>
        </p:spPr>
      </p:pic>
      <p:pic>
        <p:nvPicPr>
          <p:cNvPr id="27" name="图片 26">
            <a:extLst>
              <a:ext uri="{FF2B5EF4-FFF2-40B4-BE49-F238E27FC236}">
                <a16:creationId xmlns:a16="http://schemas.microsoft.com/office/drawing/2014/main" id="{3139EFD1-D5F5-4097-8E4A-9A33B5C8B875}"/>
              </a:ext>
            </a:extLst>
          </p:cNvPr>
          <p:cNvPicPr>
            <a:picLocks noChangeAspect="1"/>
          </p:cNvPicPr>
          <p:nvPr/>
        </p:nvPicPr>
        <p:blipFill rotWithShape="1">
          <a:blip r:embed="rId18">
            <a:extLst>
              <a:ext uri="{28A0092B-C50C-407E-A947-70E740481C1C}">
                <a14:useLocalDpi xmlns:a14="http://schemas.microsoft.com/office/drawing/2010/main" val="0"/>
              </a:ext>
            </a:extLst>
          </a:blip>
          <a:srcRect l="30455" t="6818" r="41490" b="34390"/>
          <a:stretch/>
        </p:blipFill>
        <p:spPr>
          <a:xfrm flipH="1">
            <a:off x="8156903" y="1977981"/>
            <a:ext cx="1016000" cy="3023859"/>
          </a:xfrm>
          <a:prstGeom prst="rect">
            <a:avLst/>
          </a:prstGeom>
        </p:spPr>
      </p:pic>
      <p:pic>
        <p:nvPicPr>
          <p:cNvPr id="29" name="图片 28">
            <a:extLst>
              <a:ext uri="{FF2B5EF4-FFF2-40B4-BE49-F238E27FC236}">
                <a16:creationId xmlns:a16="http://schemas.microsoft.com/office/drawing/2014/main" id="{3E2A0C7C-542E-443D-8CEE-5A4A6FF78D6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545" t="15822" r="52993"/>
          <a:stretch/>
        </p:blipFill>
        <p:spPr>
          <a:xfrm flipH="1" flipV="1">
            <a:off x="-9719" y="71231"/>
            <a:ext cx="507215" cy="2143169"/>
          </a:xfrm>
          <a:prstGeom prst="rect">
            <a:avLst/>
          </a:prstGeom>
        </p:spPr>
      </p:pic>
      <p:pic>
        <p:nvPicPr>
          <p:cNvPr id="30" name="图片 29">
            <a:extLst>
              <a:ext uri="{FF2B5EF4-FFF2-40B4-BE49-F238E27FC236}">
                <a16:creationId xmlns:a16="http://schemas.microsoft.com/office/drawing/2014/main" id="{F75D46C6-4EBB-48E7-A019-BB33A3B31E4A}"/>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17465045">
            <a:off x="578057" y="285176"/>
            <a:ext cx="342218" cy="529621"/>
          </a:xfrm>
          <a:prstGeom prst="rect">
            <a:avLst/>
          </a:prstGeom>
        </p:spPr>
      </p:pic>
      <p:pic>
        <p:nvPicPr>
          <p:cNvPr id="31" name="图片 30">
            <a:extLst>
              <a:ext uri="{FF2B5EF4-FFF2-40B4-BE49-F238E27FC236}">
                <a16:creationId xmlns:a16="http://schemas.microsoft.com/office/drawing/2014/main" id="{D9C7C9CB-8830-49C0-9D97-42273667D53A}"/>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17465045">
            <a:off x="2076936" y="1110484"/>
            <a:ext cx="209640" cy="324442"/>
          </a:xfrm>
          <a:prstGeom prst="rect">
            <a:avLst/>
          </a:prstGeom>
        </p:spPr>
      </p:pic>
      <p:pic>
        <p:nvPicPr>
          <p:cNvPr id="32" name="图片 31">
            <a:extLst>
              <a:ext uri="{FF2B5EF4-FFF2-40B4-BE49-F238E27FC236}">
                <a16:creationId xmlns:a16="http://schemas.microsoft.com/office/drawing/2014/main" id="{6E777A0F-34F7-4213-BD9B-5FFE999761D3}"/>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17465045">
            <a:off x="1540004" y="1702830"/>
            <a:ext cx="246600" cy="381641"/>
          </a:xfrm>
          <a:prstGeom prst="rect">
            <a:avLst/>
          </a:prstGeom>
        </p:spPr>
      </p:pic>
      <p:pic>
        <p:nvPicPr>
          <p:cNvPr id="33" name="图片 32">
            <a:extLst>
              <a:ext uri="{FF2B5EF4-FFF2-40B4-BE49-F238E27FC236}">
                <a16:creationId xmlns:a16="http://schemas.microsoft.com/office/drawing/2014/main" id="{BF4ECA56-3F68-4180-960F-5B402FF898E9}"/>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482674">
            <a:off x="7937698" y="287089"/>
            <a:ext cx="296997" cy="459636"/>
          </a:xfrm>
          <a:prstGeom prst="rect">
            <a:avLst/>
          </a:prstGeom>
        </p:spPr>
      </p:pic>
      <p:pic>
        <p:nvPicPr>
          <p:cNvPr id="34" name="图片 33">
            <a:extLst>
              <a:ext uri="{FF2B5EF4-FFF2-40B4-BE49-F238E27FC236}">
                <a16:creationId xmlns:a16="http://schemas.microsoft.com/office/drawing/2014/main" id="{748873EA-A50E-491D-AB0A-38AFB0C1228F}"/>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482674">
            <a:off x="7537256" y="1990703"/>
            <a:ext cx="238181" cy="368612"/>
          </a:xfrm>
          <a:prstGeom prst="rect">
            <a:avLst/>
          </a:prstGeom>
        </p:spPr>
      </p:pic>
      <p:pic>
        <p:nvPicPr>
          <p:cNvPr id="35" name="图片 34">
            <a:extLst>
              <a:ext uri="{FF2B5EF4-FFF2-40B4-BE49-F238E27FC236}">
                <a16:creationId xmlns:a16="http://schemas.microsoft.com/office/drawing/2014/main" id="{55AEB6BE-A0BC-4D0E-A289-A251002A4D4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0359" t="38118" r="65533" b="49416"/>
          <a:stretch/>
        </p:blipFill>
        <p:spPr>
          <a:xfrm rot="482674">
            <a:off x="6026807" y="3210338"/>
            <a:ext cx="147039" cy="227559"/>
          </a:xfrm>
          <a:prstGeom prst="rect">
            <a:avLst/>
          </a:prstGeom>
        </p:spPr>
      </p:pic>
      <p:pic>
        <p:nvPicPr>
          <p:cNvPr id="37" name="图片 36">
            <a:extLst>
              <a:ext uri="{FF2B5EF4-FFF2-40B4-BE49-F238E27FC236}">
                <a16:creationId xmlns:a16="http://schemas.microsoft.com/office/drawing/2014/main" id="{5A244F0B-F530-4CBD-8B47-7F92D495E38F}"/>
              </a:ext>
            </a:extLst>
          </p:cNvPr>
          <p:cNvPicPr>
            <a:picLocks noChangeAspect="1"/>
          </p:cNvPicPr>
          <p:nvPr/>
        </p:nvPicPr>
        <p:blipFill rotWithShape="1">
          <a:blip r:embed="rId16">
            <a:extLst>
              <a:ext uri="{28A0092B-C50C-407E-A947-70E740481C1C}">
                <a14:useLocalDpi xmlns:a14="http://schemas.microsoft.com/office/drawing/2010/main" val="0"/>
              </a:ext>
            </a:extLst>
          </a:blip>
          <a:srcRect l="30359" t="38118" r="65533" b="49416"/>
          <a:stretch/>
        </p:blipFill>
        <p:spPr>
          <a:xfrm rot="482674">
            <a:off x="2780305" y="2845619"/>
            <a:ext cx="238181" cy="368612"/>
          </a:xfrm>
          <a:prstGeom prst="rect">
            <a:avLst/>
          </a:prstGeom>
        </p:spPr>
      </p:pic>
      <p:pic>
        <p:nvPicPr>
          <p:cNvPr id="38" name="图片 37">
            <a:extLst>
              <a:ext uri="{FF2B5EF4-FFF2-40B4-BE49-F238E27FC236}">
                <a16:creationId xmlns:a16="http://schemas.microsoft.com/office/drawing/2014/main" id="{492F6133-A22B-48DA-8631-33074AE7926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0359" t="38118" r="65533" b="49416"/>
          <a:stretch/>
        </p:blipFill>
        <p:spPr>
          <a:xfrm rot="482674">
            <a:off x="6170785" y="992889"/>
            <a:ext cx="138295" cy="214027"/>
          </a:xfrm>
          <a:prstGeom prst="rect">
            <a:avLst/>
          </a:prstGeom>
        </p:spPr>
      </p:pic>
      <p:pic>
        <p:nvPicPr>
          <p:cNvPr id="45" name="PA_图片 44">
            <a:extLst>
              <a:ext uri="{FF2B5EF4-FFF2-40B4-BE49-F238E27FC236}">
                <a16:creationId xmlns:a16="http://schemas.microsoft.com/office/drawing/2014/main" id="{1A9C53FA-D7A5-4389-B8A2-08D309FCADE6}"/>
              </a:ext>
            </a:extLst>
          </p:cNvPr>
          <p:cNvPicPr>
            <a:picLocks noChangeAspect="1"/>
          </p:cNvPicPr>
          <p:nvPr>
            <p:custDataLst>
              <p:tags r:id="rId2"/>
            </p:custDataLst>
          </p:nvPr>
        </p:nvPicPr>
        <p:blipFill rotWithShape="1">
          <a:blip r:embed="rId20" cstate="print">
            <a:extLst>
              <a:ext uri="{28A0092B-C50C-407E-A947-70E740481C1C}">
                <a14:useLocalDpi xmlns:a14="http://schemas.microsoft.com/office/drawing/2010/main" val="0"/>
              </a:ext>
            </a:extLst>
          </a:blip>
          <a:srcRect l="73868" t="49421" r="8815" b="27913"/>
          <a:stretch/>
        </p:blipFill>
        <p:spPr>
          <a:xfrm rot="1611036">
            <a:off x="1165423" y="300207"/>
            <a:ext cx="602453" cy="704635"/>
          </a:xfrm>
          <a:prstGeom prst="rect">
            <a:avLst/>
          </a:prstGeom>
        </p:spPr>
      </p:pic>
      <p:pic>
        <p:nvPicPr>
          <p:cNvPr id="46" name="PA_图片 45">
            <a:extLst>
              <a:ext uri="{FF2B5EF4-FFF2-40B4-BE49-F238E27FC236}">
                <a16:creationId xmlns:a16="http://schemas.microsoft.com/office/drawing/2014/main" id="{15A760AE-7D80-4275-A4A8-D85C79BBBFE6}"/>
              </a:ext>
            </a:extLst>
          </p:cNvPr>
          <p:cNvPicPr>
            <a:picLocks noChangeAspect="1"/>
          </p:cNvPicPr>
          <p:nvPr>
            <p:custDataLst>
              <p:tags r:id="rId3"/>
            </p:custDataLst>
          </p:nvPr>
        </p:nvPicPr>
        <p:blipFill rotWithShape="1">
          <a:blip r:embed="rId20" cstate="print">
            <a:extLst>
              <a:ext uri="{28A0092B-C50C-407E-A947-70E740481C1C}">
                <a14:useLocalDpi xmlns:a14="http://schemas.microsoft.com/office/drawing/2010/main" val="0"/>
              </a:ext>
            </a:extLst>
          </a:blip>
          <a:srcRect l="13011" t="36414" r="69672" b="40920"/>
          <a:stretch/>
        </p:blipFill>
        <p:spPr>
          <a:xfrm>
            <a:off x="7093817" y="2190938"/>
            <a:ext cx="602453" cy="704635"/>
          </a:xfrm>
          <a:prstGeom prst="rect">
            <a:avLst/>
          </a:prstGeom>
        </p:spPr>
      </p:pic>
      <p:sp>
        <p:nvSpPr>
          <p:cNvPr id="10" name="矩形 9">
            <a:extLst>
              <a:ext uri="{FF2B5EF4-FFF2-40B4-BE49-F238E27FC236}">
                <a16:creationId xmlns:a16="http://schemas.microsoft.com/office/drawing/2014/main" id="{05A015BE-B05F-4F67-8865-D0CF5AA873AF}"/>
              </a:ext>
            </a:extLst>
          </p:cNvPr>
          <p:cNvSpPr/>
          <p:nvPr/>
        </p:nvSpPr>
        <p:spPr>
          <a:xfrm>
            <a:off x="1712130" y="596913"/>
            <a:ext cx="5823478" cy="2246518"/>
          </a:xfrm>
          <a:custGeom>
            <a:avLst/>
            <a:gdLst>
              <a:gd name="connsiteX0" fmla="*/ 0 w 1822015"/>
              <a:gd name="connsiteY0" fmla="*/ 0 h 2367483"/>
              <a:gd name="connsiteX1" fmla="*/ 1822015 w 1822015"/>
              <a:gd name="connsiteY1" fmla="*/ 0 h 2367483"/>
              <a:gd name="connsiteX2" fmla="*/ 1822015 w 1822015"/>
              <a:gd name="connsiteY2" fmla="*/ 2367483 h 2367483"/>
              <a:gd name="connsiteX3" fmla="*/ 0 w 1822015"/>
              <a:gd name="connsiteY3" fmla="*/ 2367483 h 2367483"/>
              <a:gd name="connsiteX4" fmla="*/ 0 w 1822015"/>
              <a:gd name="connsiteY4" fmla="*/ 0 h 2367483"/>
              <a:gd name="connsiteX0" fmla="*/ 0 w 1822015"/>
              <a:gd name="connsiteY0" fmla="*/ 0 h 2367483"/>
              <a:gd name="connsiteX1" fmla="*/ 1822015 w 1822015"/>
              <a:gd name="connsiteY1" fmla="*/ 0 h 2367483"/>
              <a:gd name="connsiteX2" fmla="*/ 1817794 w 1822015"/>
              <a:gd name="connsiteY2" fmla="*/ 277730 h 2367483"/>
              <a:gd name="connsiteX3" fmla="*/ 1822015 w 1822015"/>
              <a:gd name="connsiteY3" fmla="*/ 2367483 h 2367483"/>
              <a:gd name="connsiteX4" fmla="*/ 0 w 1822015"/>
              <a:gd name="connsiteY4" fmla="*/ 2367483 h 2367483"/>
              <a:gd name="connsiteX5" fmla="*/ 0 w 1822015"/>
              <a:gd name="connsiteY5" fmla="*/ 0 h 2367483"/>
              <a:gd name="connsiteX0" fmla="*/ 0 w 1822015"/>
              <a:gd name="connsiteY0" fmla="*/ 0 h 2367483"/>
              <a:gd name="connsiteX1" fmla="*/ 1822015 w 1822015"/>
              <a:gd name="connsiteY1" fmla="*/ 0 h 2367483"/>
              <a:gd name="connsiteX2" fmla="*/ 1817794 w 1822015"/>
              <a:gd name="connsiteY2" fmla="*/ 277730 h 2367483"/>
              <a:gd name="connsiteX3" fmla="*/ 1817794 w 1822015"/>
              <a:gd name="connsiteY3" fmla="*/ 2091290 h 2367483"/>
              <a:gd name="connsiteX4" fmla="*/ 1822015 w 1822015"/>
              <a:gd name="connsiteY4" fmla="*/ 2367483 h 2367483"/>
              <a:gd name="connsiteX5" fmla="*/ 0 w 1822015"/>
              <a:gd name="connsiteY5" fmla="*/ 2367483 h 2367483"/>
              <a:gd name="connsiteX6" fmla="*/ 0 w 1822015"/>
              <a:gd name="connsiteY6" fmla="*/ 0 h 2367483"/>
              <a:gd name="connsiteX0" fmla="*/ 1817794 w 1909234"/>
              <a:gd name="connsiteY0" fmla="*/ 2091290 h 2367483"/>
              <a:gd name="connsiteX1" fmla="*/ 1822015 w 1909234"/>
              <a:gd name="connsiteY1" fmla="*/ 2367483 h 2367483"/>
              <a:gd name="connsiteX2" fmla="*/ 0 w 1909234"/>
              <a:gd name="connsiteY2" fmla="*/ 2367483 h 2367483"/>
              <a:gd name="connsiteX3" fmla="*/ 0 w 1909234"/>
              <a:gd name="connsiteY3" fmla="*/ 0 h 2367483"/>
              <a:gd name="connsiteX4" fmla="*/ 1822015 w 1909234"/>
              <a:gd name="connsiteY4" fmla="*/ 0 h 2367483"/>
              <a:gd name="connsiteX5" fmla="*/ 1817794 w 1909234"/>
              <a:gd name="connsiteY5" fmla="*/ 277730 h 2367483"/>
              <a:gd name="connsiteX6" fmla="*/ 1909234 w 1909234"/>
              <a:gd name="connsiteY6" fmla="*/ 2182730 h 2367483"/>
              <a:gd name="connsiteX0" fmla="*/ 1817794 w 1822015"/>
              <a:gd name="connsiteY0" fmla="*/ 2091290 h 2367483"/>
              <a:gd name="connsiteX1" fmla="*/ 1822015 w 1822015"/>
              <a:gd name="connsiteY1" fmla="*/ 2367483 h 2367483"/>
              <a:gd name="connsiteX2" fmla="*/ 0 w 1822015"/>
              <a:gd name="connsiteY2" fmla="*/ 2367483 h 2367483"/>
              <a:gd name="connsiteX3" fmla="*/ 0 w 1822015"/>
              <a:gd name="connsiteY3" fmla="*/ 0 h 2367483"/>
              <a:gd name="connsiteX4" fmla="*/ 1822015 w 1822015"/>
              <a:gd name="connsiteY4" fmla="*/ 0 h 2367483"/>
              <a:gd name="connsiteX5" fmla="*/ 1817794 w 1822015"/>
              <a:gd name="connsiteY5" fmla="*/ 277730 h 236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2015" h="2367483">
                <a:moveTo>
                  <a:pt x="1817794" y="2091290"/>
                </a:moveTo>
                <a:lnTo>
                  <a:pt x="1822015" y="2367483"/>
                </a:lnTo>
                <a:lnTo>
                  <a:pt x="0" y="2367483"/>
                </a:lnTo>
                <a:lnTo>
                  <a:pt x="0" y="0"/>
                </a:lnTo>
                <a:lnTo>
                  <a:pt x="1822015" y="0"/>
                </a:lnTo>
                <a:lnTo>
                  <a:pt x="1817794" y="277730"/>
                </a:lnTo>
              </a:path>
            </a:pathLst>
          </a:custGeom>
          <a:noFill/>
          <a:ln w="38100" cmpd="thickThi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mn-cs"/>
            </a:endParaRPr>
          </a:p>
        </p:txBody>
      </p:sp>
      <p:sp>
        <p:nvSpPr>
          <p:cNvPr id="23" name="文本框 36">
            <a:extLst>
              <a:ext uri="{FF2B5EF4-FFF2-40B4-BE49-F238E27FC236}">
                <a16:creationId xmlns:a16="http://schemas.microsoft.com/office/drawing/2014/main" id="{2983F27A-000C-41E1-B52F-2BCAD52C9544}"/>
              </a:ext>
            </a:extLst>
          </p:cNvPr>
          <p:cNvSpPr txBox="1"/>
          <p:nvPr/>
        </p:nvSpPr>
        <p:spPr>
          <a:xfrm>
            <a:off x="1497791" y="835193"/>
            <a:ext cx="6071794"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51D9B5">
                    <a:lumMod val="50000"/>
                  </a:srgbClr>
                </a:solidFill>
                <a:effectLst>
                  <a:glow rad="139700">
                    <a:srgbClr val="A6E582">
                      <a:satMod val="175000"/>
                      <a:alpha val="40000"/>
                    </a:srgbClr>
                  </a:glow>
                  <a:outerShdw blurRad="38100" dist="38100" dir="2700000" algn="tl">
                    <a:srgbClr val="000000">
                      <a:alpha val="43137"/>
                    </a:srgbClr>
                  </a:outerShdw>
                  <a:reflection blurRad="6350" stA="60000" endA="900" endPos="58000" dir="5400000" sy="-100000" algn="bl" rotWithShape="0"/>
                </a:effectLst>
                <a:uLnTx/>
                <a:uFillTx/>
                <a:latin typeface="UTM Dai Co Viet" panose="02040603050506020204" pitchFamily="18" charset="0"/>
                <a:ea typeface="思源黑体 CN Bold" panose="020B0800000000000000" pitchFamily="34" charset="-122"/>
                <a:cs typeface="+mn-cs"/>
              </a:rPr>
              <a:t>NGƯỜI DÂN Ở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51D9B5">
                    <a:lumMod val="50000"/>
                  </a:srgbClr>
                </a:solidFill>
                <a:effectLst>
                  <a:glow rad="139700">
                    <a:srgbClr val="A6E582">
                      <a:satMod val="175000"/>
                      <a:alpha val="40000"/>
                    </a:srgbClr>
                  </a:glow>
                  <a:outerShdw blurRad="38100" dist="38100" dir="2700000" algn="tl">
                    <a:srgbClr val="000000">
                      <a:alpha val="43137"/>
                    </a:srgbClr>
                  </a:outerShdw>
                  <a:reflection blurRad="6350" stA="60000" endA="900" endPos="58000" dir="5400000" sy="-100000" algn="bl" rotWithShape="0"/>
                </a:effectLst>
                <a:uLnTx/>
                <a:uFillTx/>
                <a:latin typeface="UTM Dai Co Viet" panose="02040603050506020204" pitchFamily="18" charset="0"/>
                <a:ea typeface="思源黑体 CN Bold" panose="020B0800000000000000" pitchFamily="34" charset="-122"/>
                <a:cs typeface="+mn-cs"/>
              </a:rPr>
              <a:t>ĐỒNG BẰNG NAM BỘ</a:t>
            </a:r>
          </a:p>
        </p:txBody>
      </p:sp>
      <p:pic>
        <p:nvPicPr>
          <p:cNvPr id="25" name="PA_图片 44">
            <a:extLst>
              <a:ext uri="{FF2B5EF4-FFF2-40B4-BE49-F238E27FC236}">
                <a16:creationId xmlns:a16="http://schemas.microsoft.com/office/drawing/2014/main" id="{7E0D2753-F2A4-4BEA-85AB-3FB770950CD1}"/>
              </a:ext>
            </a:extLst>
          </p:cNvPr>
          <p:cNvPicPr>
            <a:picLocks noChangeAspect="1"/>
          </p:cNvPicPr>
          <p:nvPr>
            <p:custDataLst>
              <p:tags r:id="rId4"/>
            </p:custDataLst>
          </p:nvPr>
        </p:nvPicPr>
        <p:blipFill rotWithShape="1">
          <a:blip r:embed="rId20" cstate="print">
            <a:extLst>
              <a:ext uri="{28A0092B-C50C-407E-A947-70E740481C1C}">
                <a14:useLocalDpi xmlns:a14="http://schemas.microsoft.com/office/drawing/2010/main" val="0"/>
              </a:ext>
            </a:extLst>
          </a:blip>
          <a:srcRect l="73868" t="49421" r="8815" b="27913"/>
          <a:stretch/>
        </p:blipFill>
        <p:spPr>
          <a:xfrm rot="9867735">
            <a:off x="2849090" y="2316808"/>
            <a:ext cx="602453" cy="704635"/>
          </a:xfrm>
          <a:prstGeom prst="rect">
            <a:avLst/>
          </a:prstGeom>
        </p:spPr>
      </p:pic>
      <p:pic>
        <p:nvPicPr>
          <p:cNvPr id="39" name="PA_图片 44">
            <a:extLst>
              <a:ext uri="{FF2B5EF4-FFF2-40B4-BE49-F238E27FC236}">
                <a16:creationId xmlns:a16="http://schemas.microsoft.com/office/drawing/2014/main" id="{C7C195CA-BB64-4E1B-AFDD-3CE01AFEDDE4}"/>
              </a:ext>
            </a:extLst>
          </p:cNvPr>
          <p:cNvPicPr>
            <a:picLocks noChangeAspect="1"/>
          </p:cNvPicPr>
          <p:nvPr>
            <p:custDataLst>
              <p:tags r:id="rId5"/>
            </p:custDataLst>
          </p:nvPr>
        </p:nvPicPr>
        <p:blipFill rotWithShape="1">
          <a:blip r:embed="rId20" cstate="print">
            <a:extLst>
              <a:ext uri="{28A0092B-C50C-407E-A947-70E740481C1C}">
                <a14:useLocalDpi xmlns:a14="http://schemas.microsoft.com/office/drawing/2010/main" val="0"/>
              </a:ext>
            </a:extLst>
          </a:blip>
          <a:srcRect l="73868" t="49421" r="8815" b="27913"/>
          <a:stretch/>
        </p:blipFill>
        <p:spPr>
          <a:xfrm rot="18640769">
            <a:off x="170200" y="1627830"/>
            <a:ext cx="602453" cy="704635"/>
          </a:xfrm>
          <a:prstGeom prst="rect">
            <a:avLst/>
          </a:prstGeom>
        </p:spPr>
      </p:pic>
      <p:pic>
        <p:nvPicPr>
          <p:cNvPr id="40" name="图片 11">
            <a:extLst>
              <a:ext uri="{FF2B5EF4-FFF2-40B4-BE49-F238E27FC236}">
                <a16:creationId xmlns:a16="http://schemas.microsoft.com/office/drawing/2014/main" id="{A1253265-DFE0-4FDA-8F0F-74B4F9D3351C}"/>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19751410" flipH="1">
            <a:off x="6916501" y="2775184"/>
            <a:ext cx="1425273" cy="1684689"/>
          </a:xfrm>
          <a:prstGeom prst="rect">
            <a:avLst/>
          </a:prstGeom>
        </p:spPr>
      </p:pic>
      <p:pic>
        <p:nvPicPr>
          <p:cNvPr id="41" name="图片 11">
            <a:extLst>
              <a:ext uri="{FF2B5EF4-FFF2-40B4-BE49-F238E27FC236}">
                <a16:creationId xmlns:a16="http://schemas.microsoft.com/office/drawing/2014/main" id="{B0167906-0D77-4D37-9067-0843179BBB51}"/>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flipH="1">
            <a:off x="-300873" y="3007944"/>
            <a:ext cx="1903466" cy="2365636"/>
          </a:xfrm>
          <a:prstGeom prst="rect">
            <a:avLst/>
          </a:prstGeom>
        </p:spPr>
      </p:pic>
      <p:pic>
        <p:nvPicPr>
          <p:cNvPr id="42" name="图片 11">
            <a:extLst>
              <a:ext uri="{FF2B5EF4-FFF2-40B4-BE49-F238E27FC236}">
                <a16:creationId xmlns:a16="http://schemas.microsoft.com/office/drawing/2014/main" id="{C25FB5FA-719F-4A91-ADA5-5D82D5C7A031}"/>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19325095" flipH="1">
            <a:off x="7556770" y="2273094"/>
            <a:ext cx="1600350" cy="1988922"/>
          </a:xfrm>
          <a:prstGeom prst="rect">
            <a:avLst/>
          </a:prstGeom>
        </p:spPr>
      </p:pic>
      <p:pic>
        <p:nvPicPr>
          <p:cNvPr id="44" name="图片 11">
            <a:extLst>
              <a:ext uri="{FF2B5EF4-FFF2-40B4-BE49-F238E27FC236}">
                <a16:creationId xmlns:a16="http://schemas.microsoft.com/office/drawing/2014/main" id="{F286E57C-FCE4-40A8-8C4E-2C2C722D46EB}"/>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2338847">
            <a:off x="2149252" y="4113085"/>
            <a:ext cx="1091012" cy="1199223"/>
          </a:xfrm>
          <a:prstGeom prst="rect">
            <a:avLst/>
          </a:prstGeom>
        </p:spPr>
      </p:pic>
      <p:pic>
        <p:nvPicPr>
          <p:cNvPr id="64" name="Picture 63">
            <a:extLst>
              <a:ext uri="{FF2B5EF4-FFF2-40B4-BE49-F238E27FC236}">
                <a16:creationId xmlns:a16="http://schemas.microsoft.com/office/drawing/2014/main" id="{3030BDD9-25F1-42D8-AB6C-A6EB23488C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05212" y="2518185"/>
            <a:ext cx="1994101" cy="1994101"/>
          </a:xfrm>
          <a:prstGeom prst="rect">
            <a:avLst/>
          </a:prstGeom>
        </p:spPr>
      </p:pic>
      <p:pic>
        <p:nvPicPr>
          <p:cNvPr id="65" name="Picture 64">
            <a:extLst>
              <a:ext uri="{FF2B5EF4-FFF2-40B4-BE49-F238E27FC236}">
                <a16:creationId xmlns:a16="http://schemas.microsoft.com/office/drawing/2014/main" id="{AA069118-C059-47FF-98A6-512109E1E32C}"/>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955" b="89593" l="6550" r="93450">
                        <a14:foregroundMark x1="6709" y1="65158" x2="6709" y2="65158"/>
                        <a14:foregroundMark x1="93450" y1="66968" x2="93450" y2="66968"/>
                      </a14:backgroundRemoval>
                    </a14:imgEffect>
                  </a14:imgLayer>
                </a14:imgProps>
              </a:ext>
              <a:ext uri="{28A0092B-C50C-407E-A947-70E740481C1C}">
                <a14:useLocalDpi xmlns:a14="http://schemas.microsoft.com/office/drawing/2010/main" val="0"/>
              </a:ext>
            </a:extLst>
          </a:blip>
          <a:stretch>
            <a:fillRect/>
          </a:stretch>
        </p:blipFill>
        <p:spPr>
          <a:xfrm>
            <a:off x="2654852" y="2694605"/>
            <a:ext cx="1916713" cy="1353333"/>
          </a:xfrm>
          <a:prstGeom prst="rect">
            <a:avLst/>
          </a:prstGeom>
        </p:spPr>
      </p:pic>
      <p:pic>
        <p:nvPicPr>
          <p:cNvPr id="66" name="Picture 65" descr="A picture containing businesscard, vector graphics&#10;&#10;Description automatically generated">
            <a:extLst>
              <a:ext uri="{FF2B5EF4-FFF2-40B4-BE49-F238E27FC236}">
                <a16:creationId xmlns:a16="http://schemas.microsoft.com/office/drawing/2014/main" id="{D89E8018-B9BF-4EEC-B4CA-58C5FD81E41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853233">
            <a:off x="3165148" y="3226623"/>
            <a:ext cx="2000330" cy="2034101"/>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277AD016-79A0-4F64-8F1F-062DB2870F3B}"/>
              </a:ext>
            </a:extLst>
          </p:cNvPr>
          <p:cNvPicPr>
            <a:picLocks noChangeAspect="1"/>
          </p:cNvPicPr>
          <p:nvPr/>
        </p:nvPicPr>
        <p:blipFill>
          <a:blip r:embed="rId27" cstate="hqprint">
            <a:extLst>
              <a:ext uri="{BEBA8EAE-BF5A-486C-A8C5-ECC9F3942E4B}">
                <a14:imgProps xmlns:a14="http://schemas.microsoft.com/office/drawing/2010/main">
                  <a14:imgLayer r:embed="rId28">
                    <a14:imgEffect>
                      <a14:backgroundRemoval t="5083" b="90000" l="10000" r="90000">
                        <a14:foregroundMark x1="35125" y1="8500" x2="35125" y2="8500"/>
                        <a14:foregroundMark x1="36000" y1="21167" x2="36000" y2="21167"/>
                        <a14:foregroundMark x1="36625" y1="25833" x2="30375" y2="73833"/>
                        <a14:foregroundMark x1="69000" y1="7417" x2="69000" y2="7417"/>
                        <a14:foregroundMark x1="76375" y1="5750" x2="76375" y2="5750"/>
                        <a14:foregroundMark x1="31625" y1="6750" x2="31625" y2="6750"/>
                        <a14:foregroundMark x1="28125" y1="6333" x2="25875" y2="12500"/>
                        <a14:foregroundMark x1="31250" y1="6167" x2="42750" y2="11417"/>
                        <a14:foregroundMark x1="30375" y1="5750" x2="33125" y2="9083"/>
                        <a14:foregroundMark x1="31250" y1="6167" x2="31250" y2="6167"/>
                        <a14:foregroundMark x1="30000" y1="5750" x2="30000" y2="5750"/>
                        <a14:foregroundMark x1="30000" y1="5750" x2="30000" y2="5750"/>
                        <a14:foregroundMark x1="29375" y1="5750" x2="29375" y2="5750"/>
                        <a14:foregroundMark x1="28750" y1="6583" x2="30375" y2="5500"/>
                        <a14:foregroundMark x1="75750" y1="6750" x2="80750" y2="10833"/>
                        <a14:foregroundMark x1="74500" y1="6333" x2="74500" y2="6333"/>
                        <a14:foregroundMark x1="67500" y1="6583" x2="78875" y2="7417"/>
                        <a14:foregroundMark x1="80125" y1="8917" x2="84625" y2="12250"/>
                        <a14:foregroundMark x1="83375" y1="12250" x2="88375" y2="16917"/>
                        <a14:foregroundMark x1="27500" y1="7417" x2="23375" y2="13583"/>
                        <a14:foregroundMark x1="29375" y1="5917" x2="43000" y2="8250"/>
                        <a14:foregroundMark x1="35375" y1="7000" x2="49000" y2="7833"/>
                        <a14:foregroundMark x1="40750" y1="6583" x2="52250" y2="12083"/>
                        <a14:foregroundMark x1="48750" y1="8917" x2="48750" y2="8917"/>
                        <a14:foregroundMark x1="50625" y1="8917" x2="52500" y2="10583"/>
                        <a14:foregroundMark x1="52875" y1="12667" x2="52875" y2="12667"/>
                        <a14:foregroundMark x1="52250" y1="13750" x2="52250" y2="13750"/>
                        <a14:foregroundMark x1="51875" y1="14583" x2="51250" y2="15250"/>
                        <a14:foregroundMark x1="50625" y1="15833" x2="49625" y2="16500"/>
                        <a14:foregroundMark x1="49375" y1="17333" x2="48375" y2="17750"/>
                        <a14:foregroundMark x1="48125" y1="17750" x2="48125" y2="17750"/>
                        <a14:foregroundMark x1="46875" y1="17750" x2="46875" y2="17750"/>
                        <a14:foregroundMark x1="45875" y1="18000" x2="45250" y2="18583"/>
                        <a14:foregroundMark x1="44250" y1="19250" x2="43625" y2="19917"/>
                        <a14:foregroundMark x1="43000" y1="19917" x2="43000" y2="19917"/>
                        <a14:foregroundMark x1="85500" y1="12083" x2="85500" y2="12083"/>
                        <a14:foregroundMark x1="35375" y1="5917" x2="35375" y2="5917"/>
                        <a14:foregroundMark x1="35375" y1="5917" x2="35375" y2="5917"/>
                        <a14:foregroundMark x1="36000" y1="5917" x2="37000" y2="5917"/>
                        <a14:foregroundMark x1="37250" y1="5917" x2="37250" y2="5917"/>
                        <a14:foregroundMark x1="38250" y1="5917" x2="39500" y2="6750"/>
                        <a14:foregroundMark x1="39875" y1="6750" x2="39875" y2="6750"/>
                        <a14:foregroundMark x1="36375" y1="6750" x2="36375" y2="6750"/>
                        <a14:foregroundMark x1="34500" y1="6750" x2="33125" y2="6750"/>
                        <a14:foregroundMark x1="32500" y1="6750" x2="32500" y2="6750"/>
                        <a14:foregroundMark x1="32250" y1="6333" x2="32250" y2="6333"/>
                        <a14:foregroundMark x1="33125" y1="5083" x2="33125" y2="5083"/>
                        <a14:foregroundMark x1="33125" y1="5500" x2="33125" y2="5500"/>
                        <a14:foregroundMark x1="33125" y1="5750" x2="33125" y2="5750"/>
                        <a14:foregroundMark x1="33125" y1="5917" x2="33125" y2="5917"/>
                        <a14:foregroundMark x1="27125" y1="27750" x2="15375" y2="54417"/>
                        <a14:foregroundMark x1="31000" y1="49750" x2="28375" y2="85917"/>
                        <a14:foregroundMark x1="38250" y1="42333" x2="42750" y2="47000"/>
                        <a14:foregroundMark x1="43625" y1="28333" x2="43625" y2="28333"/>
                        <a14:foregroundMark x1="43000" y1="22833" x2="41750" y2="33000"/>
                      </a14:backgroundRemoval>
                    </a14:imgEffect>
                  </a14:imgLayer>
                </a14:imgProps>
              </a:ext>
              <a:ext uri="{28A0092B-C50C-407E-A947-70E740481C1C}">
                <a14:useLocalDpi xmlns:a14="http://schemas.microsoft.com/office/drawing/2010/main" val="0"/>
              </a:ext>
            </a:extLst>
          </a:blip>
          <a:stretch>
            <a:fillRect/>
          </a:stretch>
        </p:blipFill>
        <p:spPr>
          <a:xfrm>
            <a:off x="708450" y="2667089"/>
            <a:ext cx="1712247" cy="2419071"/>
          </a:xfrm>
          <a:prstGeom prst="rect">
            <a:avLst/>
          </a:prstGeom>
        </p:spPr>
      </p:pic>
      <p:pic>
        <p:nvPicPr>
          <p:cNvPr id="49" name="Picture 48" descr="A person holding a shovel&#10;&#10;Description automatically generated with low confidence">
            <a:extLst>
              <a:ext uri="{FF2B5EF4-FFF2-40B4-BE49-F238E27FC236}">
                <a16:creationId xmlns:a16="http://schemas.microsoft.com/office/drawing/2014/main" id="{0EDC0227-E07F-4310-8649-77E99A6EB95C}"/>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22656" y1="54375" x2="22656" y2="54375"/>
                        <a14:foregroundMark x1="18281" y1="58594" x2="18281" y2="58594"/>
                        <a14:foregroundMark x1="24531" y1="72344" x2="24531" y2="72344"/>
                        <a14:foregroundMark x1="29844" y1="77813" x2="29844" y2="77813"/>
                        <a14:foregroundMark x1="33438" y1="70469" x2="33438" y2="76406"/>
                        <a14:foregroundMark x1="35469" y1="66094" x2="36719" y2="68750"/>
                        <a14:foregroundMark x1="81250" y1="48906" x2="81250" y2="48906"/>
                        <a14:foregroundMark x1="84063" y1="62500" x2="84063" y2="62500"/>
                      </a14:backgroundRemoval>
                    </a14:imgEffect>
                  </a14:imgLayer>
                </a14:imgProps>
              </a:ext>
              <a:ext uri="{28A0092B-C50C-407E-A947-70E740481C1C}">
                <a14:useLocalDpi xmlns:a14="http://schemas.microsoft.com/office/drawing/2010/main" val="0"/>
              </a:ext>
            </a:extLst>
          </a:blip>
          <a:stretch>
            <a:fillRect/>
          </a:stretch>
        </p:blipFill>
        <p:spPr>
          <a:xfrm>
            <a:off x="6147425" y="3105513"/>
            <a:ext cx="2016986" cy="2016986"/>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812420E0-BD6A-40F9-A434-AF35C2FD9A14}"/>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17152" y="2788258"/>
            <a:ext cx="2858218" cy="3012562"/>
          </a:xfrm>
          <a:prstGeom prst="rect">
            <a:avLst/>
          </a:prstGeom>
        </p:spPr>
      </p:pic>
      <p:grpSp>
        <p:nvGrpSpPr>
          <p:cNvPr id="54" name="Group 53">
            <a:extLst>
              <a:ext uri="{FF2B5EF4-FFF2-40B4-BE49-F238E27FC236}">
                <a16:creationId xmlns:a16="http://schemas.microsoft.com/office/drawing/2014/main" id="{2A8E3B15-7988-4627-920A-D7DC01AC82ED}"/>
              </a:ext>
            </a:extLst>
          </p:cNvPr>
          <p:cNvGrpSpPr/>
          <p:nvPr/>
        </p:nvGrpSpPr>
        <p:grpSpPr>
          <a:xfrm flipH="1">
            <a:off x="7929949" y="3315351"/>
            <a:ext cx="1709278" cy="1750823"/>
            <a:chOff x="3302080" y="2571750"/>
            <a:chExt cx="3154184" cy="2405620"/>
          </a:xfrm>
        </p:grpSpPr>
        <p:grpSp>
          <p:nvGrpSpPr>
            <p:cNvPr id="55" name="Group 54">
              <a:extLst>
                <a:ext uri="{FF2B5EF4-FFF2-40B4-BE49-F238E27FC236}">
                  <a16:creationId xmlns:a16="http://schemas.microsoft.com/office/drawing/2014/main" id="{58E49161-FD54-4A5A-A0C8-10A5C41EBB74}"/>
                </a:ext>
              </a:extLst>
            </p:cNvPr>
            <p:cNvGrpSpPr/>
            <p:nvPr/>
          </p:nvGrpSpPr>
          <p:grpSpPr>
            <a:xfrm>
              <a:off x="3302080" y="2571750"/>
              <a:ext cx="3154184" cy="2405620"/>
              <a:chOff x="2123210" y="-12097"/>
              <a:chExt cx="5143500" cy="5143500"/>
            </a:xfrm>
          </p:grpSpPr>
          <p:pic>
            <p:nvPicPr>
              <p:cNvPr id="59" name="Picture 58" descr="A picture containing text, person&#10;&#10;Description automatically generated">
                <a:extLst>
                  <a:ext uri="{FF2B5EF4-FFF2-40B4-BE49-F238E27FC236}">
                    <a16:creationId xmlns:a16="http://schemas.microsoft.com/office/drawing/2014/main" id="{21673DAD-FDC8-426D-9975-A6DCAC8E8CA8}"/>
                  </a:ext>
                </a:extLst>
              </p:cNvPr>
              <p:cNvPicPr>
                <a:picLocks noChangeAspect="1"/>
              </p:cNvPicPr>
              <p:nvPr/>
            </p:nvPicPr>
            <p:blipFill>
              <a:blip r:embed="rId33" cstate="hqprint">
                <a:extLst>
                  <a:ext uri="{BEBA8EAE-BF5A-486C-A8C5-ECC9F3942E4B}">
                    <a14:imgProps xmlns:a14="http://schemas.microsoft.com/office/drawing/2010/main">
                      <a14:imgLayer r:embed="rId34">
                        <a14:imgEffect>
                          <a14:backgroundRemoval t="8167" b="95250" l="10000" r="90000">
                            <a14:foregroundMark x1="16000" y1="73333" x2="25583" y2="75333"/>
                            <a14:foregroundMark x1="76417" y1="70750" x2="83833" y2="71750"/>
                            <a14:foregroundMark x1="66750" y1="92417" x2="63000" y2="95333"/>
                            <a14:foregroundMark x1="40000" y1="94833" x2="44083" y2="95333"/>
                            <a14:foregroundMark x1="33250" y1="37750" x2="41833" y2="38583"/>
                            <a14:foregroundMark x1="58833" y1="36917" x2="59833" y2="45583"/>
                            <a14:foregroundMark x1="52750" y1="33333" x2="52750" y2="33333"/>
                            <a14:foregroundMark x1="47083" y1="34750" x2="47083" y2="34750"/>
                            <a14:foregroundMark x1="54250" y1="32333" x2="52917" y2="36250"/>
                            <a14:foregroundMark x1="46750" y1="33833" x2="46583" y2="34500"/>
                            <a14:foregroundMark x1="34083" y1="36917" x2="43083" y2="40333"/>
                            <a14:foregroundMark x1="60667" y1="39417" x2="60667" y2="48833"/>
                            <a14:foregroundMark x1="60667" y1="48833" x2="63917" y2="55167"/>
                            <a14:foregroundMark x1="61500" y1="45417" x2="63583" y2="53000"/>
                            <a14:foregroundMark x1="61667" y1="43667" x2="64583" y2="56583"/>
                            <a14:foregroundMark x1="62667" y1="43500" x2="65417" y2="56583"/>
                            <a14:foregroundMark x1="43417" y1="38917" x2="43417" y2="38917"/>
                            <a14:foregroundMark x1="32917" y1="35917" x2="32917" y2="35917"/>
                            <a14:foregroundMark x1="31583" y1="36083" x2="32917" y2="37917"/>
                            <a14:foregroundMark x1="54583" y1="8167" x2="54583" y2="8167"/>
                            <a14:foregroundMark x1="74583" y1="68750" x2="87250" y2="68750"/>
                            <a14:foregroundMark x1="18833" y1="36750" x2="18833" y2="36750"/>
                            <a14:foregroundMark x1="19833" y1="37417" x2="19833" y2="70417"/>
                            <a14:foregroundMark x1="20500" y1="38083" x2="23917" y2="69583"/>
                            <a14:foregroundMark x1="19333" y1="38583" x2="13333" y2="67333"/>
                            <a14:foregroundMark x1="13333" y1="67333" x2="13917" y2="69417"/>
                            <a14:foregroundMark x1="20000" y1="46583" x2="16833" y2="68250"/>
                            <a14:foregroundMark x1="16833" y1="68250" x2="17000" y2="68583"/>
                            <a14:foregroundMark x1="13250" y1="68583" x2="12917" y2="69417"/>
                            <a14:foregroundMark x1="82333" y1="34167" x2="80000" y2="64500"/>
                            <a14:foregroundMark x1="82333" y1="36250" x2="82333" y2="36250"/>
                            <a14:foregroundMark x1="82333" y1="35917" x2="86417" y2="67750"/>
                            <a14:foregroundMark x1="85917" y1="65667" x2="85917" y2="65667"/>
                            <a14:foregroundMark x1="85583" y1="60250" x2="85583" y2="60250"/>
                            <a14:foregroundMark x1="84000" y1="43167" x2="84000" y2="43167"/>
                            <a14:foregroundMark x1="84000" y1="36750" x2="84000" y2="36750"/>
                            <a14:foregroundMark x1="87083" y1="66333" x2="87083" y2="66333"/>
                            <a14:foregroundMark x1="78250" y1="65833" x2="78250" y2="65833"/>
                            <a14:foregroundMark x1="87417" y1="65500" x2="87917" y2="66000"/>
                            <a14:foregroundMark x1="64917" y1="91250" x2="62000" y2="94500"/>
                            <a14:foregroundMark x1="42750" y1="92250" x2="40833" y2="93667"/>
                            <a14:foregroundMark x1="45583" y1="95000" x2="45583" y2="95000"/>
                            <a14:foregroundMark x1="14083" y1="73500" x2="14417" y2="75667"/>
                          </a14:backgroundRemoval>
                        </a14:imgEffect>
                      </a14:imgLayer>
                    </a14:imgProps>
                  </a:ext>
                  <a:ext uri="{28A0092B-C50C-407E-A947-70E740481C1C}">
                    <a14:useLocalDpi xmlns:a14="http://schemas.microsoft.com/office/drawing/2010/main" val="0"/>
                  </a:ext>
                </a:extLst>
              </a:blip>
              <a:stretch>
                <a:fillRect/>
              </a:stretch>
            </p:blipFill>
            <p:spPr>
              <a:xfrm>
                <a:off x="2123210" y="-12097"/>
                <a:ext cx="5143500" cy="5143500"/>
              </a:xfrm>
              <a:prstGeom prst="rect">
                <a:avLst/>
              </a:prstGeom>
            </p:spPr>
          </p:pic>
          <p:pic>
            <p:nvPicPr>
              <p:cNvPr id="67" name="Picture 66">
                <a:extLst>
                  <a:ext uri="{FF2B5EF4-FFF2-40B4-BE49-F238E27FC236}">
                    <a16:creationId xmlns:a16="http://schemas.microsoft.com/office/drawing/2014/main" id="{94F34B93-D10A-46F5-BE82-789582D7B87B}"/>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9481910">
                <a:off x="5119795" y="2208700"/>
                <a:ext cx="1447820" cy="1447820"/>
              </a:xfrm>
              <a:prstGeom prst="rect">
                <a:avLst/>
              </a:prstGeom>
            </p:spPr>
          </p:pic>
          <p:pic>
            <p:nvPicPr>
              <p:cNvPr id="68" name="Picture 67">
                <a:extLst>
                  <a:ext uri="{FF2B5EF4-FFF2-40B4-BE49-F238E27FC236}">
                    <a16:creationId xmlns:a16="http://schemas.microsoft.com/office/drawing/2014/main" id="{625DBC10-A515-47FF-91FB-39805D4F7374}"/>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9481910">
                <a:off x="5280648" y="2140615"/>
                <a:ext cx="1447820" cy="1447820"/>
              </a:xfrm>
              <a:prstGeom prst="rect">
                <a:avLst/>
              </a:prstGeom>
            </p:spPr>
          </p:pic>
          <p:pic>
            <p:nvPicPr>
              <p:cNvPr id="69" name="Picture 68">
                <a:extLst>
                  <a:ext uri="{FF2B5EF4-FFF2-40B4-BE49-F238E27FC236}">
                    <a16:creationId xmlns:a16="http://schemas.microsoft.com/office/drawing/2014/main" id="{09AD34DB-7BBB-48EB-BD26-9AFD5DF003A1}"/>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20567081">
                <a:off x="2414133" y="2312101"/>
                <a:ext cx="1447820" cy="1447820"/>
              </a:xfrm>
              <a:prstGeom prst="rect">
                <a:avLst/>
              </a:prstGeom>
            </p:spPr>
          </p:pic>
          <p:pic>
            <p:nvPicPr>
              <p:cNvPr id="70" name="Picture 69">
                <a:extLst>
                  <a:ext uri="{FF2B5EF4-FFF2-40B4-BE49-F238E27FC236}">
                    <a16:creationId xmlns:a16="http://schemas.microsoft.com/office/drawing/2014/main" id="{FBB6B4DB-EC1F-42DC-84BD-09052D9FA520}"/>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5915961" y="2592997"/>
                <a:ext cx="695831" cy="996162"/>
              </a:xfrm>
              <a:prstGeom prst="rect">
                <a:avLst/>
              </a:prstGeom>
            </p:spPr>
          </p:pic>
          <p:pic>
            <p:nvPicPr>
              <p:cNvPr id="71" name="Picture 70">
                <a:extLst>
                  <a:ext uri="{FF2B5EF4-FFF2-40B4-BE49-F238E27FC236}">
                    <a16:creationId xmlns:a16="http://schemas.microsoft.com/office/drawing/2014/main" id="{520A10D1-3178-48DD-A5FF-E8BD1738C7EA}"/>
                  </a:ext>
                </a:extLst>
              </p:cNvPr>
              <p:cNvPicPr>
                <a:picLocks noChangeAspect="1"/>
              </p:cNvPicPr>
              <p:nvPr/>
            </p:nvPicPr>
            <p:blipFill>
              <a:blip r:embed="rId38" cstate="hqprint">
                <a:extLst>
                  <a:ext uri="{BEBA8EAE-BF5A-486C-A8C5-ECC9F3942E4B}">
                    <a14:imgProps xmlns:a14="http://schemas.microsoft.com/office/drawing/2010/main">
                      <a14:imgLayer r:embed="rId39">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2786346" y="2584353"/>
                <a:ext cx="797332" cy="1141474"/>
              </a:xfrm>
              <a:prstGeom prst="rect">
                <a:avLst/>
              </a:prstGeom>
            </p:spPr>
          </p:pic>
          <p:pic>
            <p:nvPicPr>
              <p:cNvPr id="72" name="Picture 71">
                <a:extLst>
                  <a:ext uri="{FF2B5EF4-FFF2-40B4-BE49-F238E27FC236}">
                    <a16:creationId xmlns:a16="http://schemas.microsoft.com/office/drawing/2014/main" id="{A1445204-BBD9-4EA9-A786-7D33F4A85A26}"/>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9481910">
                <a:off x="5370878" y="2183030"/>
                <a:ext cx="1447820" cy="1447820"/>
              </a:xfrm>
              <a:prstGeom prst="rect">
                <a:avLst/>
              </a:prstGeom>
            </p:spPr>
          </p:pic>
          <p:pic>
            <p:nvPicPr>
              <p:cNvPr id="73" name="Picture 72">
                <a:extLst>
                  <a:ext uri="{FF2B5EF4-FFF2-40B4-BE49-F238E27FC236}">
                    <a16:creationId xmlns:a16="http://schemas.microsoft.com/office/drawing/2014/main" id="{CDD76D7C-C587-4158-B651-0949BEF86AE9}"/>
                  </a:ext>
                </a:extLst>
              </p:cNvPr>
              <p:cNvPicPr>
                <a:picLocks noChangeAspect="1"/>
              </p:cNvPicPr>
              <p:nvPr/>
            </p:nvPicPr>
            <p:blipFill>
              <a:blip r:embed="rId38" cstate="hqprint">
                <a:extLst>
                  <a:ext uri="{BEBA8EAE-BF5A-486C-A8C5-ECC9F3942E4B}">
                    <a14:imgProps xmlns:a14="http://schemas.microsoft.com/office/drawing/2010/main">
                      <a14:imgLayer r:embed="rId39">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2822215" y="2653688"/>
                <a:ext cx="797332" cy="1141474"/>
              </a:xfrm>
              <a:prstGeom prst="rect">
                <a:avLst/>
              </a:prstGeom>
            </p:spPr>
          </p:pic>
          <p:pic>
            <p:nvPicPr>
              <p:cNvPr id="74" name="Picture 73">
                <a:extLst>
                  <a:ext uri="{FF2B5EF4-FFF2-40B4-BE49-F238E27FC236}">
                    <a16:creationId xmlns:a16="http://schemas.microsoft.com/office/drawing/2014/main" id="{E639A3CD-9003-4D8D-BB43-F199B3F21D1C}"/>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9481910">
                <a:off x="5753936" y="2142961"/>
                <a:ext cx="1447820" cy="1447820"/>
              </a:xfrm>
              <a:prstGeom prst="rect">
                <a:avLst/>
              </a:prstGeom>
            </p:spPr>
          </p:pic>
          <p:pic>
            <p:nvPicPr>
              <p:cNvPr id="75" name="Picture 74">
                <a:extLst>
                  <a:ext uri="{FF2B5EF4-FFF2-40B4-BE49-F238E27FC236}">
                    <a16:creationId xmlns:a16="http://schemas.microsoft.com/office/drawing/2014/main" id="{13E3E705-F413-4E08-80AA-06175C38F427}"/>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6145595" y="2655721"/>
                <a:ext cx="695831" cy="996162"/>
              </a:xfrm>
              <a:prstGeom prst="rect">
                <a:avLst/>
              </a:prstGeom>
            </p:spPr>
          </p:pic>
          <p:pic>
            <p:nvPicPr>
              <p:cNvPr id="76" name="Picture 75">
                <a:extLst>
                  <a:ext uri="{FF2B5EF4-FFF2-40B4-BE49-F238E27FC236}">
                    <a16:creationId xmlns:a16="http://schemas.microsoft.com/office/drawing/2014/main" id="{B1F2623A-4103-4F4B-BC98-436A21CA75AD}"/>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2574092" y="2773210"/>
                <a:ext cx="695831" cy="996162"/>
              </a:xfrm>
              <a:prstGeom prst="rect">
                <a:avLst/>
              </a:prstGeom>
            </p:spPr>
          </p:pic>
        </p:grpSp>
        <p:grpSp>
          <p:nvGrpSpPr>
            <p:cNvPr id="56" name="Group 55">
              <a:extLst>
                <a:ext uri="{FF2B5EF4-FFF2-40B4-BE49-F238E27FC236}">
                  <a16:creationId xmlns:a16="http://schemas.microsoft.com/office/drawing/2014/main" id="{C56E4063-9B67-4D0E-9C01-9E8C5E185247}"/>
                </a:ext>
              </a:extLst>
            </p:cNvPr>
            <p:cNvGrpSpPr/>
            <p:nvPr/>
          </p:nvGrpSpPr>
          <p:grpSpPr>
            <a:xfrm>
              <a:off x="3313231" y="3598460"/>
              <a:ext cx="964324" cy="797786"/>
              <a:chOff x="1863829" y="2411235"/>
              <a:chExt cx="1720357" cy="1588939"/>
            </a:xfrm>
          </p:grpSpPr>
          <p:pic>
            <p:nvPicPr>
              <p:cNvPr id="57" name="Picture 56">
                <a:extLst>
                  <a:ext uri="{FF2B5EF4-FFF2-40B4-BE49-F238E27FC236}">
                    <a16:creationId xmlns:a16="http://schemas.microsoft.com/office/drawing/2014/main" id="{C8543B51-4CB2-405D-B689-6897566E7126}"/>
                  </a:ext>
                </a:extLst>
              </p:cNvPr>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rot="20567081">
                <a:off x="2136366" y="2411235"/>
                <a:ext cx="1447820" cy="1447820"/>
              </a:xfrm>
              <a:prstGeom prst="rect">
                <a:avLst/>
              </a:prstGeom>
            </p:spPr>
          </p:pic>
          <p:pic>
            <p:nvPicPr>
              <p:cNvPr id="58" name="Picture 57">
                <a:extLst>
                  <a:ext uri="{FF2B5EF4-FFF2-40B4-BE49-F238E27FC236}">
                    <a16:creationId xmlns:a16="http://schemas.microsoft.com/office/drawing/2014/main" id="{8A2B0E70-DA02-416C-9566-DCEA3EE50B7D}"/>
                  </a:ext>
                </a:extLst>
              </p:cNvPr>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rot="19481910">
                <a:off x="1863829" y="2552354"/>
                <a:ext cx="1447820" cy="1447820"/>
              </a:xfrm>
              <a:prstGeom prst="rect">
                <a:avLst/>
              </a:prstGeom>
            </p:spPr>
          </p:pic>
        </p:grpSp>
      </p:grpSp>
      <p:pic>
        <p:nvPicPr>
          <p:cNvPr id="77" name="Picture 76">
            <a:extLst>
              <a:ext uri="{FF2B5EF4-FFF2-40B4-BE49-F238E27FC236}">
                <a16:creationId xmlns:a16="http://schemas.microsoft.com/office/drawing/2014/main" id="{F53D845B-DBA6-4EDA-8867-2981225486F2}"/>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471885" y="4376429"/>
            <a:ext cx="1740015" cy="802820"/>
          </a:xfrm>
          <a:prstGeom prst="rect">
            <a:avLst/>
          </a:prstGeom>
        </p:spPr>
      </p:pic>
      <p:pic>
        <p:nvPicPr>
          <p:cNvPr id="78" name="图片 28">
            <a:extLst>
              <a:ext uri="{FF2B5EF4-FFF2-40B4-BE49-F238E27FC236}">
                <a16:creationId xmlns:a16="http://schemas.microsoft.com/office/drawing/2014/main" id="{8827D6D3-C745-4CF5-BED0-327CE3D4BAF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545" t="15822" r="52993"/>
          <a:stretch/>
        </p:blipFill>
        <p:spPr>
          <a:xfrm rot="5400000" flipV="1">
            <a:off x="4172857" y="3788278"/>
            <a:ext cx="363802" cy="2427406"/>
          </a:xfrm>
          <a:prstGeom prst="rect">
            <a:avLst/>
          </a:prstGeom>
        </p:spPr>
      </p:pic>
      <p:pic>
        <p:nvPicPr>
          <p:cNvPr id="12" name="Picture 11" descr="Shape&#10;&#10;Description automatically generated">
            <a:extLst>
              <a:ext uri="{FF2B5EF4-FFF2-40B4-BE49-F238E27FC236}">
                <a16:creationId xmlns:a16="http://schemas.microsoft.com/office/drawing/2014/main" id="{E02B7A37-4664-4C2F-93A3-0161C0CA95A9}"/>
              </a:ext>
            </a:extLst>
          </p:cNvPr>
          <p:cNvPicPr>
            <a:picLocks noChangeAspect="1"/>
          </p:cNvPicPr>
          <p:nvPr/>
        </p:nvPicPr>
        <p:blipFill>
          <a:blip r:embed="rId42" cstate="hqprint">
            <a:extLst>
              <a:ext uri="{BEBA8EAE-BF5A-486C-A8C5-ECC9F3942E4B}">
                <a14:imgProps xmlns:a14="http://schemas.microsoft.com/office/drawing/2010/main">
                  <a14:imgLayer r:embed="rId4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31985">
            <a:off x="10719993" y="575951"/>
            <a:ext cx="498743" cy="498743"/>
          </a:xfrm>
          <a:prstGeom prst="rect">
            <a:avLst/>
          </a:prstGeom>
        </p:spPr>
      </p:pic>
      <p:pic>
        <p:nvPicPr>
          <p:cNvPr id="14" name="Picture 13">
            <a:extLst>
              <a:ext uri="{FF2B5EF4-FFF2-40B4-BE49-F238E27FC236}">
                <a16:creationId xmlns:a16="http://schemas.microsoft.com/office/drawing/2014/main" id="{99EAF6E2-4030-47FC-B499-2CC16268943B}"/>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6667" b="90000" l="10000" r="90000">
                        <a14:foregroundMark x1="54222" y1="6667" x2="54222" y2="6667"/>
                      </a14:backgroundRemoval>
                    </a14:imgEffect>
                  </a14:imgLayer>
                </a14:imgProps>
              </a:ext>
              <a:ext uri="{28A0092B-C50C-407E-A947-70E740481C1C}">
                <a14:useLocalDpi xmlns:a14="http://schemas.microsoft.com/office/drawing/2010/main" val="0"/>
              </a:ext>
            </a:extLst>
          </a:blip>
          <a:stretch>
            <a:fillRect/>
          </a:stretch>
        </p:blipFill>
        <p:spPr>
          <a:xfrm>
            <a:off x="5184538" y="3770612"/>
            <a:ext cx="1915193" cy="1532154"/>
          </a:xfrm>
          <a:prstGeom prst="rect">
            <a:avLst/>
          </a:prstGeom>
        </p:spPr>
      </p:pic>
      <p:pic>
        <p:nvPicPr>
          <p:cNvPr id="52" name="Picture 51">
            <a:extLst>
              <a:ext uri="{FF2B5EF4-FFF2-40B4-BE49-F238E27FC236}">
                <a16:creationId xmlns:a16="http://schemas.microsoft.com/office/drawing/2014/main" id="{EC37FA16-8F15-41E5-AFA5-47757A077D7A}"/>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358710" y="4358606"/>
            <a:ext cx="1740015" cy="802820"/>
          </a:xfrm>
          <a:prstGeom prst="rect">
            <a:avLst/>
          </a:prstGeom>
        </p:spPr>
      </p:pic>
      <p:pic>
        <p:nvPicPr>
          <p:cNvPr id="50" name="Picture 49">
            <a:extLst>
              <a:ext uri="{FF2B5EF4-FFF2-40B4-BE49-F238E27FC236}">
                <a16:creationId xmlns:a16="http://schemas.microsoft.com/office/drawing/2014/main" id="{3AB4984A-BFBF-42B0-B8C9-D5D45F01E202}"/>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079462" y="4194970"/>
            <a:ext cx="2348409" cy="987903"/>
          </a:xfrm>
          <a:prstGeom prst="rect">
            <a:avLst/>
          </a:prstGeom>
        </p:spPr>
      </p:pic>
      <p:pic>
        <p:nvPicPr>
          <p:cNvPr id="17" name="Picture 16">
            <a:extLst>
              <a:ext uri="{FF2B5EF4-FFF2-40B4-BE49-F238E27FC236}">
                <a16:creationId xmlns:a16="http://schemas.microsoft.com/office/drawing/2014/main" id="{A72F7B35-989F-4DEC-BF91-772B9721BEE1}"/>
              </a:ext>
            </a:extLst>
          </p:cNvPr>
          <p:cNvPicPr>
            <a:picLocks noChangeAspect="1"/>
          </p:cNvPicPr>
          <p:nvPr/>
        </p:nvPicPr>
        <p:blipFill>
          <a:blip r:embed="rId46" cstate="hqprint">
            <a:extLst>
              <a:ext uri="{BEBA8EAE-BF5A-486C-A8C5-ECC9F3942E4B}">
                <a14:imgProps xmlns:a14="http://schemas.microsoft.com/office/drawing/2010/main">
                  <a14:imgLayer r:embed="rId47">
                    <a14:imgEffect>
                      <a14:backgroundRemoval t="9980" b="97737" l="9959" r="89973">
                        <a14:foregroundMark x1="26923" y1="93535" x2="85508" y2="95515"/>
                        <a14:foregroundMark x1="45536" y1="87919" x2="21360" y2="94869"/>
                        <a14:foregroundMark x1="21360" y1="94869" x2="28365" y2="97737"/>
                        <a14:foregroundMark x1="44093" y1="54061" x2="44093" y2="54061"/>
                        <a14:foregroundMark x1="48352" y1="56566" x2="48352" y2="56566"/>
                        <a14:foregroundMark x1="27404" y1="60202" x2="27404" y2="60202"/>
                        <a14:foregroundMark x1="20742" y1="59636" x2="20742" y2="59636"/>
                        <a14:foregroundMark x1="27885" y1="61333" x2="27885" y2="61333"/>
                        <a14:foregroundMark x1="20742" y1="59919" x2="20742" y2="59919"/>
                        <a14:foregroundMark x1="11676" y1="68606" x2="11676" y2="68606"/>
                        <a14:foregroundMark x1="23626" y1="67232" x2="27404" y2="67758"/>
                        <a14:foregroundMark x1="26442" y1="66101" x2="26442" y2="66101"/>
                        <a14:backgroundMark x1="68887" y1="61899" x2="79327" y2="70020"/>
                      </a14:backgroundRemoval>
                    </a14:imgEffect>
                  </a14:imgLayer>
                </a14:imgProps>
              </a:ext>
              <a:ext uri="{28A0092B-C50C-407E-A947-70E740481C1C}">
                <a14:useLocalDpi xmlns:a14="http://schemas.microsoft.com/office/drawing/2010/main" val="0"/>
              </a:ext>
            </a:extLst>
          </a:blip>
          <a:stretch>
            <a:fillRect/>
          </a:stretch>
        </p:blipFill>
        <p:spPr>
          <a:xfrm>
            <a:off x="2031195" y="844341"/>
            <a:ext cx="639397" cy="1353121"/>
          </a:xfrm>
          <a:prstGeom prst="rect">
            <a:avLst/>
          </a:prstGeom>
        </p:spPr>
      </p:pic>
      <p:pic>
        <p:nvPicPr>
          <p:cNvPr id="43" name="图片 11">
            <a:extLst>
              <a:ext uri="{FF2B5EF4-FFF2-40B4-BE49-F238E27FC236}">
                <a16:creationId xmlns:a16="http://schemas.microsoft.com/office/drawing/2014/main" id="{E5C05FF6-4850-4587-83CB-545AF847E059}"/>
              </a:ext>
            </a:extLst>
          </p:cNvPr>
          <p:cNvPicPr>
            <a:picLocks noChangeAspect="1"/>
          </p:cNvPicPr>
          <p:nvPr/>
        </p:nvPicPr>
        <p:blipFill rotWithShape="1">
          <a:blip r:embed="rId21">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a:off x="873493" y="4079199"/>
            <a:ext cx="1260465" cy="955077"/>
          </a:xfrm>
          <a:prstGeom prst="rect">
            <a:avLst/>
          </a:prstGeom>
        </p:spPr>
      </p:pic>
      <p:pic>
        <p:nvPicPr>
          <p:cNvPr id="51" name="Picture 50">
            <a:extLst>
              <a:ext uri="{FF2B5EF4-FFF2-40B4-BE49-F238E27FC236}">
                <a16:creationId xmlns:a16="http://schemas.microsoft.com/office/drawing/2014/main" id="{765A84A1-1DB4-4C81-A599-39E59417B9F3}"/>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07678" y="4000808"/>
            <a:ext cx="2151269" cy="1159032"/>
          </a:xfrm>
          <a:prstGeom prst="rect">
            <a:avLst/>
          </a:prstGeom>
        </p:spPr>
      </p:pic>
      <p:grpSp>
        <p:nvGrpSpPr>
          <p:cNvPr id="84" name="PA_组合 21">
            <a:extLst>
              <a:ext uri="{FF2B5EF4-FFF2-40B4-BE49-F238E27FC236}">
                <a16:creationId xmlns:a16="http://schemas.microsoft.com/office/drawing/2014/main" id="{60B63449-FC56-42D9-99D1-4216F0B3FBF4}"/>
              </a:ext>
            </a:extLst>
          </p:cNvPr>
          <p:cNvGrpSpPr/>
          <p:nvPr>
            <p:custDataLst>
              <p:tags r:id="rId6"/>
            </p:custDataLst>
          </p:nvPr>
        </p:nvGrpSpPr>
        <p:grpSpPr>
          <a:xfrm>
            <a:off x="6840680" y="77326"/>
            <a:ext cx="1208787" cy="1206257"/>
            <a:chOff x="2324100" y="1657350"/>
            <a:chExt cx="1609725" cy="1742122"/>
          </a:xfrm>
        </p:grpSpPr>
        <p:sp>
          <p:nvSpPr>
            <p:cNvPr id="85" name="PA_椭圆 4">
              <a:extLst>
                <a:ext uri="{FF2B5EF4-FFF2-40B4-BE49-F238E27FC236}">
                  <a16:creationId xmlns:a16="http://schemas.microsoft.com/office/drawing/2014/main" id="{305B2197-E214-4AE4-8F46-F73DDE341933}"/>
                </a:ext>
              </a:extLst>
            </p:cNvPr>
            <p:cNvSpPr/>
            <p:nvPr>
              <p:custDataLst>
                <p:tags r:id="rId8"/>
              </p:custDataLst>
            </p:nvPr>
          </p:nvSpPr>
          <p:spPr>
            <a:xfrm>
              <a:off x="2324100" y="1657350"/>
              <a:ext cx="1609725" cy="1609725"/>
            </a:xfrm>
            <a:prstGeom prst="ellipse">
              <a:avLst/>
            </a:prstGeom>
            <a:solidFill>
              <a:schemeClr val="bg1"/>
            </a:solidFill>
            <a:l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a:ea typeface="华文楷体" panose="02010600040101010101" pitchFamily="2" charset="-122"/>
                <a:cs typeface="+mn-cs"/>
              </a:endParaRPr>
            </a:p>
          </p:txBody>
        </p:sp>
        <p:pic>
          <p:nvPicPr>
            <p:cNvPr id="86" name="图片 20">
              <a:extLst>
                <a:ext uri="{FF2B5EF4-FFF2-40B4-BE49-F238E27FC236}">
                  <a16:creationId xmlns:a16="http://schemas.microsoft.com/office/drawing/2014/main" id="{94784BE3-3A78-4DE9-855C-8272551F4E3D}"/>
                </a:ext>
              </a:extLst>
            </p:cNvPr>
            <p:cNvPicPr>
              <a:picLocks noChangeAspect="1"/>
            </p:cNvPicPr>
            <p:nvPr/>
          </p:nvPicPr>
          <p:blipFill rotWithShape="1">
            <a:blip r:embed="rId48" cstate="print">
              <a:extLst>
                <a:ext uri="{BEBA8EAE-BF5A-486C-A8C5-ECC9F3942E4B}">
                  <a14:imgProps xmlns:a14="http://schemas.microsoft.com/office/drawing/2010/main">
                    <a14:imgLayer r:embed="rId49">
                      <a14:imgEffect>
                        <a14:backgroundRemoval t="16461" b="54938" l="3584" r="57527">
                          <a14:foregroundMark x1="53943" y1="27778" x2="52867" y2="34259"/>
                          <a14:foregroundMark x1="31004" y1="19033" x2="18996" y2="19033"/>
                          <a14:foregroundMark x1="27419" y1="16461" x2="27778" y2="18930"/>
                          <a14:foregroundMark x1="57706" y1="28292" x2="51254" y2="34979"/>
                          <a14:foregroundMark x1="25448" y1="55041" x2="13620" y2="53498"/>
                          <a14:foregroundMark x1="3584" y1="44239" x2="3943" y2="45782"/>
                          <a14:foregroundMark x1="31900" y1="48251" x2="32616" y2="49074"/>
                          <a14:backgroundMark x1="46595" y1="46091" x2="45699" y2="54321"/>
                          <a14:backgroundMark x1="41398" y1="49177" x2="40681" y2="55864"/>
                          <a14:backgroundMark x1="34767" y1="53086" x2="35484" y2="56687"/>
                          <a14:backgroundMark x1="34946" y1="51646" x2="34946" y2="51646"/>
                          <a14:backgroundMark x1="34050" y1="50823" x2="34050" y2="50823"/>
                        </a14:backgroundRemoval>
                      </a14:imgEffect>
                    </a14:imgLayer>
                  </a14:imgProps>
                </a:ext>
                <a:ext uri="{28A0092B-C50C-407E-A947-70E740481C1C}">
                  <a14:useLocalDpi xmlns:a14="http://schemas.microsoft.com/office/drawing/2010/main" val="0"/>
                </a:ext>
              </a:extLst>
            </a:blip>
            <a:srcRect t="15556" r="41935" b="42221"/>
            <a:stretch/>
          </p:blipFill>
          <p:spPr>
            <a:xfrm rot="21268324" flipH="1">
              <a:off x="2366558" y="2277427"/>
              <a:ext cx="885825" cy="1122045"/>
            </a:xfrm>
            <a:prstGeom prst="rect">
              <a:avLst/>
            </a:prstGeom>
          </p:spPr>
        </p:pic>
      </p:grpSp>
      <p:sp>
        <p:nvSpPr>
          <p:cNvPr id="24" name="文本框 38">
            <a:extLst>
              <a:ext uri="{FF2B5EF4-FFF2-40B4-BE49-F238E27FC236}">
                <a16:creationId xmlns:a16="http://schemas.microsoft.com/office/drawing/2014/main" id="{5764DC71-5676-424F-A995-DFDD7F86EB5C}"/>
              </a:ext>
            </a:extLst>
          </p:cNvPr>
          <p:cNvSpPr txBox="1"/>
          <p:nvPr/>
        </p:nvSpPr>
        <p:spPr>
          <a:xfrm rot="2200683">
            <a:off x="7205751" y="372408"/>
            <a:ext cx="669599" cy="400110"/>
          </a:xfrm>
          <a:prstGeom prst="rect">
            <a:avLst/>
          </a:prstGeom>
          <a:noFill/>
        </p:spPr>
        <p:txBody>
          <a:bodyPr wrap="square">
            <a:prstTxWarp prst="textArchUp">
              <a:avLst>
                <a:gd name="adj" fmla="val 10882718"/>
              </a:avLst>
            </a:prstTxWarp>
            <a:spAutoFit/>
            <a:scene3d>
              <a:camera prst="orthographicFront"/>
              <a:lightRig rig="threePt" dir="t"/>
            </a:scene3d>
            <a:sp3d extrusionH="57150">
              <a:bevelT w="57150" h="38100" prst="artDeco"/>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9Slide03 AmpleSoft Bold" panose="02000000000000000000" pitchFamily="2" charset="0"/>
                <a:ea typeface="思源黑体 CN Medium" panose="020B0600000000000000" pitchFamily="34" charset="-122"/>
                <a:cs typeface="+mn-cs"/>
              </a:rPr>
              <a:t>ĐỊA LÍ 4</a:t>
            </a:r>
            <a:endParaRPr kumimoji="0" lang="zh-CN" altLang="en-US" sz="2000" b="0" i="0" u="none" strike="noStrike" kern="1200" cap="none" spc="0" normalizeH="0" baseline="0" noProof="0" dirty="0">
              <a:ln>
                <a:noFill/>
              </a:ln>
              <a:solidFill>
                <a:srgbClr val="FF0000"/>
              </a:solidFill>
              <a:effectLst/>
              <a:uLnTx/>
              <a:uFillTx/>
              <a:latin typeface="#9Slide03 AmpleSoft Bold" panose="02000000000000000000" pitchFamily="2" charset="0"/>
              <a:ea typeface="思源黑体 CN Medium" panose="020B0600000000000000" pitchFamily="34" charset="-122"/>
              <a:cs typeface="+mn-cs"/>
            </a:endParaRPr>
          </a:p>
        </p:txBody>
      </p:sp>
      <p:pic>
        <p:nvPicPr>
          <p:cNvPr id="36" name="PA_图片 44">
            <a:extLst>
              <a:ext uri="{FF2B5EF4-FFF2-40B4-BE49-F238E27FC236}">
                <a16:creationId xmlns:a16="http://schemas.microsoft.com/office/drawing/2014/main" id="{B7E86294-5EE3-40B1-B9E4-D4BB66DDC25C}"/>
              </a:ext>
            </a:extLst>
          </p:cNvPr>
          <p:cNvPicPr>
            <a:picLocks noChangeAspect="1"/>
          </p:cNvPicPr>
          <p:nvPr>
            <p:custDataLst>
              <p:tags r:id="rId7"/>
            </p:custDataLst>
          </p:nvPr>
        </p:nvPicPr>
        <p:blipFill rotWithShape="1">
          <a:blip r:embed="rId20" cstate="print">
            <a:extLst>
              <a:ext uri="{28A0092B-C50C-407E-A947-70E740481C1C}">
                <a14:useLocalDpi xmlns:a14="http://schemas.microsoft.com/office/drawing/2010/main" val="0"/>
              </a:ext>
            </a:extLst>
          </a:blip>
          <a:srcRect l="73868" t="49421" r="8815" b="27913"/>
          <a:stretch/>
        </p:blipFill>
        <p:spPr>
          <a:xfrm rot="18410921">
            <a:off x="6545017" y="789658"/>
            <a:ext cx="602453" cy="704635"/>
          </a:xfrm>
          <a:prstGeom prst="rect">
            <a:avLst/>
          </a:prstGeom>
        </p:spPr>
      </p:pic>
      <p:sp>
        <p:nvSpPr>
          <p:cNvPr id="83" name="TextBox 82">
            <a:extLst>
              <a:ext uri="{FF2B5EF4-FFF2-40B4-BE49-F238E27FC236}">
                <a16:creationId xmlns:a16="http://schemas.microsoft.com/office/drawing/2014/main" id="{1095564F-1010-4969-8B03-9CD39C8A1AB8}"/>
              </a:ext>
            </a:extLst>
          </p:cNvPr>
          <p:cNvSpPr txBox="1"/>
          <p:nvPr/>
        </p:nvSpPr>
        <p:spPr>
          <a:xfrm>
            <a:off x="7439066" y="907735"/>
            <a:ext cx="595867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w="19050">
                  <a:solidFill>
                    <a:srgbClr val="FFFFFF"/>
                  </a:solidFill>
                </a:ln>
                <a:solidFill>
                  <a:srgbClr val="A6E582">
                    <a:lumMod val="75000"/>
                  </a:srgbClr>
                </a:solidFill>
                <a:effectLst>
                  <a:glow rad="139700">
                    <a:srgbClr val="A6E582">
                      <a:satMod val="175000"/>
                      <a:alpha val="40000"/>
                    </a:srgbClr>
                  </a:glow>
                  <a:outerShdw blurRad="38100" dist="38100" dir="2700000" algn="tl" rotWithShape="0">
                    <a:srgbClr val="BFBFBF">
                      <a:lumMod val="50000"/>
                      <a:alpha val="20000"/>
                    </a:srgbClr>
                  </a:outerShdw>
                  <a:reflection blurRad="6350" stA="60000" endA="900" endPos="60000" dist="29997" dir="5400000" sy="-100000" algn="bl" rotWithShape="0"/>
                </a:effectLst>
                <a:uLnTx/>
                <a:uFillTx/>
                <a:latin typeface="UVF Slim Tony" panose="02000000000000000000" pitchFamily="2" charset="0"/>
                <a:ea typeface="字体视界-点点墨体" panose="02000500000000000000" pitchFamily="2" charset="-122"/>
                <a:cs typeface="+mn-cs"/>
              </a:rPr>
              <a:t>Măng</a:t>
            </a:r>
            <a:r>
              <a:rPr kumimoji="0" lang="en-US" altLang="zh-CN" sz="1400" b="0" i="0" u="none" strike="noStrike" kern="1200" cap="none" spc="0" normalizeH="0" baseline="0" noProof="0" dirty="0">
                <a:ln w="19050">
                  <a:solidFill>
                    <a:srgbClr val="FFFFFF"/>
                  </a:solidFill>
                </a:ln>
                <a:solidFill>
                  <a:srgbClr val="A6E582">
                    <a:lumMod val="75000"/>
                  </a:srgbClr>
                </a:solidFill>
                <a:effectLst>
                  <a:glow rad="139700">
                    <a:srgbClr val="A6E582">
                      <a:satMod val="175000"/>
                      <a:alpha val="40000"/>
                    </a:srgbClr>
                  </a:glow>
                  <a:outerShdw blurRad="38100" dist="38100" dir="2700000" algn="tl" rotWithShape="0">
                    <a:srgbClr val="BFBFBF">
                      <a:lumMod val="50000"/>
                      <a:alpha val="20000"/>
                    </a:srgbClr>
                  </a:outerShdw>
                  <a:reflection blurRad="6350" stA="60000" endA="900" endPos="60000" dist="29997" dir="5400000" sy="-100000" algn="bl" rotWithShape="0"/>
                </a:effectLst>
                <a:uLnTx/>
                <a:uFillTx/>
                <a:latin typeface="UVF Slim Tony" panose="02000000000000000000" pitchFamily="2" charset="0"/>
                <a:ea typeface="字体视界-点点墨体" panose="02000500000000000000" pitchFamily="2" charset="-122"/>
                <a:cs typeface="+mn-cs"/>
              </a:rPr>
              <a:t> Non</a:t>
            </a:r>
            <a:endParaRPr kumimoji="0" lang="zh-CN" altLang="en-US" sz="1400" b="0" i="0" u="none" strike="noStrike" kern="1200" cap="none" spc="0" normalizeH="0" baseline="0" noProof="0" dirty="0">
              <a:ln w="19050">
                <a:solidFill>
                  <a:srgbClr val="FFFFFF"/>
                </a:solidFill>
              </a:ln>
              <a:solidFill>
                <a:srgbClr val="A6E582">
                  <a:lumMod val="75000"/>
                </a:srgbClr>
              </a:solidFill>
              <a:effectLst>
                <a:glow rad="139700">
                  <a:srgbClr val="A6E582">
                    <a:satMod val="175000"/>
                    <a:alpha val="40000"/>
                  </a:srgbClr>
                </a:glow>
                <a:outerShdw blurRad="38100" dist="38100" dir="2700000" algn="tl" rotWithShape="0">
                  <a:srgbClr val="BFBFBF">
                    <a:lumMod val="50000"/>
                    <a:alpha val="20000"/>
                  </a:srgbClr>
                </a:outerShdw>
                <a:reflection blurRad="6350" stA="60000" endA="900" endPos="60000" dist="29997" dir="5400000" sy="-100000" algn="bl" rotWithShape="0"/>
              </a:effectLst>
              <a:uLnTx/>
              <a:uFillTx/>
              <a:latin typeface="UVF Slim Tony" panose="02000000000000000000" pitchFamily="2" charset="0"/>
              <a:ea typeface="字体视界-点点墨体" panose="02000500000000000000" pitchFamily="2" charset="-122"/>
              <a:cs typeface="+mn-cs"/>
            </a:endParaRPr>
          </a:p>
        </p:txBody>
      </p:sp>
    </p:spTree>
    <p:extLst>
      <p:ext uri="{BB962C8B-B14F-4D97-AF65-F5344CB8AC3E}">
        <p14:creationId xmlns:p14="http://schemas.microsoft.com/office/powerpoint/2010/main" val="33993402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0-#ppt_w/2"/>
                                          </p:val>
                                        </p:tav>
                                        <p:tav tm="100000">
                                          <p:val>
                                            <p:strVal val="#ppt_x"/>
                                          </p:val>
                                        </p:tav>
                                      </p:tavLst>
                                    </p:anim>
                                    <p:anim calcmode="lin" valueType="num">
                                      <p:cBhvr additive="base">
                                        <p:cTn id="16" dur="10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0-#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1+#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par>
                                <p:cTn id="40" presetID="2" presetClass="entr" presetSubtype="2"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1000" fill="hold"/>
                                        <p:tgtEl>
                                          <p:spTgt spid="9"/>
                                        </p:tgtEl>
                                        <p:attrNameLst>
                                          <p:attrName>ppt_x</p:attrName>
                                        </p:attrNameLst>
                                      </p:cBhvr>
                                      <p:tavLst>
                                        <p:tav tm="0">
                                          <p:val>
                                            <p:strVal val="1+#ppt_w/2"/>
                                          </p:val>
                                        </p:tav>
                                        <p:tav tm="100000">
                                          <p:val>
                                            <p:strVal val="#ppt_x"/>
                                          </p:val>
                                        </p:tav>
                                      </p:tavLst>
                                    </p:anim>
                                    <p:anim calcmode="lin" valueType="num">
                                      <p:cBhvr additive="base">
                                        <p:cTn id="43" dur="10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16" presetClass="entr" presetSubtype="2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Horizontal)">
                                      <p:cBhvr>
                                        <p:cTn id="47" dur="500"/>
                                        <p:tgtEl>
                                          <p:spTgt spid="10"/>
                                        </p:tgtEl>
                                      </p:cBhvr>
                                    </p:animEffect>
                                  </p:childTnLst>
                                </p:cTn>
                              </p:par>
                            </p:childTnLst>
                          </p:cTn>
                        </p:par>
                        <p:par>
                          <p:cTn id="48" fill="hold">
                            <p:stCondLst>
                              <p:cond delay="1500"/>
                            </p:stCondLst>
                            <p:childTnLst>
                              <p:par>
                                <p:cTn id="49" presetID="2" presetClass="entr" presetSubtype="3"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1+#ppt_w/2"/>
                                          </p:val>
                                        </p:tav>
                                        <p:tav tm="100000">
                                          <p:val>
                                            <p:strVal val="#ppt_x"/>
                                          </p:val>
                                        </p:tav>
                                      </p:tavLst>
                                    </p:anim>
                                    <p:anim calcmode="lin" valueType="num">
                                      <p:cBhvr additive="base">
                                        <p:cTn id="52" dur="500" fill="hold"/>
                                        <p:tgtEl>
                                          <p:spTgt spid="45"/>
                                        </p:tgtEl>
                                        <p:attrNameLst>
                                          <p:attrName>ppt_y</p:attrName>
                                        </p:attrNameLst>
                                      </p:cBhvr>
                                      <p:tavLst>
                                        <p:tav tm="0">
                                          <p:val>
                                            <p:strVal val="0-#ppt_h/2"/>
                                          </p:val>
                                        </p:tav>
                                        <p:tav tm="100000">
                                          <p:val>
                                            <p:strVal val="#ppt_y"/>
                                          </p:val>
                                        </p:tav>
                                      </p:tavLst>
                                    </p:anim>
                                  </p:childTnLst>
                                </p:cTn>
                              </p:par>
                              <p:par>
                                <p:cTn id="53" presetID="2" presetClass="entr" presetSubtype="9"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0-#ppt_w/2"/>
                                          </p:val>
                                        </p:tav>
                                        <p:tav tm="100000">
                                          <p:val>
                                            <p:strVal val="#ppt_x"/>
                                          </p:val>
                                        </p:tav>
                                      </p:tavLst>
                                    </p:anim>
                                    <p:anim calcmode="lin" valueType="num">
                                      <p:cBhvr additive="base">
                                        <p:cTn id="56" dur="500" fill="hold"/>
                                        <p:tgtEl>
                                          <p:spTgt spid="46"/>
                                        </p:tgtEl>
                                        <p:attrNameLst>
                                          <p:attrName>ppt_y</p:attrName>
                                        </p:attrNameLst>
                                      </p:cBhvr>
                                      <p:tavLst>
                                        <p:tav tm="0">
                                          <p:val>
                                            <p:strVal val="0-#ppt_h/2"/>
                                          </p:val>
                                        </p:tav>
                                        <p:tav tm="100000">
                                          <p:val>
                                            <p:strVal val="#ppt_y"/>
                                          </p:val>
                                        </p:tav>
                                      </p:tavLst>
                                    </p:anim>
                                  </p:childTnLst>
                                </p:cTn>
                              </p:par>
                            </p:childTnLst>
                          </p:cTn>
                        </p:par>
                        <p:par>
                          <p:cTn id="57" fill="hold">
                            <p:stCondLst>
                              <p:cond delay="2000"/>
                            </p:stCondLst>
                            <p:childTnLst>
                              <p:par>
                                <p:cTn id="58" presetID="2" presetClass="entr" presetSubtype="9"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750" fill="hold"/>
                                        <p:tgtEl>
                                          <p:spTgt spid="30"/>
                                        </p:tgtEl>
                                        <p:attrNameLst>
                                          <p:attrName>ppt_x</p:attrName>
                                        </p:attrNameLst>
                                      </p:cBhvr>
                                      <p:tavLst>
                                        <p:tav tm="0">
                                          <p:val>
                                            <p:strVal val="0-#ppt_w/2"/>
                                          </p:val>
                                        </p:tav>
                                        <p:tav tm="100000">
                                          <p:val>
                                            <p:strVal val="#ppt_x"/>
                                          </p:val>
                                        </p:tav>
                                      </p:tavLst>
                                    </p:anim>
                                    <p:anim calcmode="lin" valueType="num">
                                      <p:cBhvr additive="base">
                                        <p:cTn id="61" dur="750" fill="hold"/>
                                        <p:tgtEl>
                                          <p:spTgt spid="30"/>
                                        </p:tgtEl>
                                        <p:attrNameLst>
                                          <p:attrName>ppt_y</p:attrName>
                                        </p:attrNameLst>
                                      </p:cBhvr>
                                      <p:tavLst>
                                        <p:tav tm="0">
                                          <p:val>
                                            <p:strVal val="0-#ppt_h/2"/>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750" fill="hold"/>
                                        <p:tgtEl>
                                          <p:spTgt spid="30"/>
                                        </p:tgtEl>
                                        <p:attrNameLst>
                                          <p:attrName>ppt_w</p:attrName>
                                        </p:attrNameLst>
                                      </p:cBhvr>
                                      <p:tavLst>
                                        <p:tav tm="0">
                                          <p:val>
                                            <p:fltVal val="0"/>
                                          </p:val>
                                        </p:tav>
                                        <p:tav tm="100000">
                                          <p:val>
                                            <p:strVal val="#ppt_w"/>
                                          </p:val>
                                        </p:tav>
                                      </p:tavLst>
                                    </p:anim>
                                    <p:anim calcmode="lin" valueType="num">
                                      <p:cBhvr>
                                        <p:cTn id="65" dur="750" fill="hold"/>
                                        <p:tgtEl>
                                          <p:spTgt spid="30"/>
                                        </p:tgtEl>
                                        <p:attrNameLst>
                                          <p:attrName>ppt_h</p:attrName>
                                        </p:attrNameLst>
                                      </p:cBhvr>
                                      <p:tavLst>
                                        <p:tav tm="0">
                                          <p:val>
                                            <p:fltVal val="0"/>
                                          </p:val>
                                        </p:tav>
                                        <p:tav tm="100000">
                                          <p:val>
                                            <p:strVal val="#ppt_h"/>
                                          </p:val>
                                        </p:tav>
                                      </p:tavLst>
                                    </p:anim>
                                    <p:animEffect transition="in" filter="fade">
                                      <p:cBhvr>
                                        <p:cTn id="66" dur="750"/>
                                        <p:tgtEl>
                                          <p:spTgt spid="30"/>
                                        </p:tgtEl>
                                      </p:cBhvr>
                                    </p:animEffect>
                                  </p:childTnLst>
                                </p:cTn>
                              </p:par>
                              <p:par>
                                <p:cTn id="67" presetID="2" presetClass="entr" presetSubtype="9" fill="hold" nodeType="withEffect">
                                  <p:stCondLst>
                                    <p:cond delay="25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750" fill="hold"/>
                                        <p:tgtEl>
                                          <p:spTgt spid="31"/>
                                        </p:tgtEl>
                                        <p:attrNameLst>
                                          <p:attrName>ppt_x</p:attrName>
                                        </p:attrNameLst>
                                      </p:cBhvr>
                                      <p:tavLst>
                                        <p:tav tm="0">
                                          <p:val>
                                            <p:strVal val="0-#ppt_w/2"/>
                                          </p:val>
                                        </p:tav>
                                        <p:tav tm="100000">
                                          <p:val>
                                            <p:strVal val="#ppt_x"/>
                                          </p:val>
                                        </p:tav>
                                      </p:tavLst>
                                    </p:anim>
                                    <p:anim calcmode="lin" valueType="num">
                                      <p:cBhvr additive="base">
                                        <p:cTn id="70" dur="750" fill="hold"/>
                                        <p:tgtEl>
                                          <p:spTgt spid="31"/>
                                        </p:tgtEl>
                                        <p:attrNameLst>
                                          <p:attrName>ppt_y</p:attrName>
                                        </p:attrNameLst>
                                      </p:cBhvr>
                                      <p:tavLst>
                                        <p:tav tm="0">
                                          <p:val>
                                            <p:strVal val="0-#ppt_h/2"/>
                                          </p:val>
                                        </p:tav>
                                        <p:tav tm="100000">
                                          <p:val>
                                            <p:strVal val="#ppt_y"/>
                                          </p:val>
                                        </p:tav>
                                      </p:tavLst>
                                    </p:anim>
                                  </p:childTnLst>
                                </p:cTn>
                              </p:par>
                              <p:par>
                                <p:cTn id="71" presetID="53" presetClass="entr" presetSubtype="16" fill="hold" nodeType="withEffect">
                                  <p:stCondLst>
                                    <p:cond delay="250"/>
                                  </p:stCondLst>
                                  <p:childTnLst>
                                    <p:set>
                                      <p:cBhvr>
                                        <p:cTn id="72" dur="1" fill="hold">
                                          <p:stCondLst>
                                            <p:cond delay="0"/>
                                          </p:stCondLst>
                                        </p:cTn>
                                        <p:tgtEl>
                                          <p:spTgt spid="31"/>
                                        </p:tgtEl>
                                        <p:attrNameLst>
                                          <p:attrName>style.visibility</p:attrName>
                                        </p:attrNameLst>
                                      </p:cBhvr>
                                      <p:to>
                                        <p:strVal val="visible"/>
                                      </p:to>
                                    </p:set>
                                    <p:anim calcmode="lin" valueType="num">
                                      <p:cBhvr>
                                        <p:cTn id="73" dur="750" fill="hold"/>
                                        <p:tgtEl>
                                          <p:spTgt spid="31"/>
                                        </p:tgtEl>
                                        <p:attrNameLst>
                                          <p:attrName>ppt_w</p:attrName>
                                        </p:attrNameLst>
                                      </p:cBhvr>
                                      <p:tavLst>
                                        <p:tav tm="0">
                                          <p:val>
                                            <p:fltVal val="0"/>
                                          </p:val>
                                        </p:tav>
                                        <p:tav tm="100000">
                                          <p:val>
                                            <p:strVal val="#ppt_w"/>
                                          </p:val>
                                        </p:tav>
                                      </p:tavLst>
                                    </p:anim>
                                    <p:anim calcmode="lin" valueType="num">
                                      <p:cBhvr>
                                        <p:cTn id="74" dur="750" fill="hold"/>
                                        <p:tgtEl>
                                          <p:spTgt spid="31"/>
                                        </p:tgtEl>
                                        <p:attrNameLst>
                                          <p:attrName>ppt_h</p:attrName>
                                        </p:attrNameLst>
                                      </p:cBhvr>
                                      <p:tavLst>
                                        <p:tav tm="0">
                                          <p:val>
                                            <p:fltVal val="0"/>
                                          </p:val>
                                        </p:tav>
                                        <p:tav tm="100000">
                                          <p:val>
                                            <p:strVal val="#ppt_h"/>
                                          </p:val>
                                        </p:tav>
                                      </p:tavLst>
                                    </p:anim>
                                    <p:animEffect transition="in" filter="fade">
                                      <p:cBhvr>
                                        <p:cTn id="75" dur="750"/>
                                        <p:tgtEl>
                                          <p:spTgt spid="31"/>
                                        </p:tgtEl>
                                      </p:cBhvr>
                                    </p:animEffect>
                                  </p:childTnLst>
                                </p:cTn>
                              </p:par>
                              <p:par>
                                <p:cTn id="76" presetID="2" presetClass="entr" presetSubtype="9" fill="hold" nodeType="withEffect">
                                  <p:stCondLst>
                                    <p:cond delay="25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1000" fill="hold"/>
                                        <p:tgtEl>
                                          <p:spTgt spid="32"/>
                                        </p:tgtEl>
                                        <p:attrNameLst>
                                          <p:attrName>ppt_x</p:attrName>
                                        </p:attrNameLst>
                                      </p:cBhvr>
                                      <p:tavLst>
                                        <p:tav tm="0">
                                          <p:val>
                                            <p:strVal val="0-#ppt_w/2"/>
                                          </p:val>
                                        </p:tav>
                                        <p:tav tm="100000">
                                          <p:val>
                                            <p:strVal val="#ppt_x"/>
                                          </p:val>
                                        </p:tav>
                                      </p:tavLst>
                                    </p:anim>
                                    <p:anim calcmode="lin" valueType="num">
                                      <p:cBhvr additive="base">
                                        <p:cTn id="79" dur="1000" fill="hold"/>
                                        <p:tgtEl>
                                          <p:spTgt spid="32"/>
                                        </p:tgtEl>
                                        <p:attrNameLst>
                                          <p:attrName>ppt_y</p:attrName>
                                        </p:attrNameLst>
                                      </p:cBhvr>
                                      <p:tavLst>
                                        <p:tav tm="0">
                                          <p:val>
                                            <p:strVal val="0-#ppt_h/2"/>
                                          </p:val>
                                        </p:tav>
                                        <p:tav tm="100000">
                                          <p:val>
                                            <p:strVal val="#ppt_y"/>
                                          </p:val>
                                        </p:tav>
                                      </p:tavLst>
                                    </p:anim>
                                  </p:childTnLst>
                                </p:cTn>
                              </p:par>
                              <p:par>
                                <p:cTn id="80" presetID="53" presetClass="entr" presetSubtype="16" fill="hold" nodeType="withEffect">
                                  <p:stCondLst>
                                    <p:cond delay="250"/>
                                  </p:stCondLst>
                                  <p:childTnLst>
                                    <p:set>
                                      <p:cBhvr>
                                        <p:cTn id="81" dur="1" fill="hold">
                                          <p:stCondLst>
                                            <p:cond delay="0"/>
                                          </p:stCondLst>
                                        </p:cTn>
                                        <p:tgtEl>
                                          <p:spTgt spid="32"/>
                                        </p:tgtEl>
                                        <p:attrNameLst>
                                          <p:attrName>style.visibility</p:attrName>
                                        </p:attrNameLst>
                                      </p:cBhvr>
                                      <p:to>
                                        <p:strVal val="visible"/>
                                      </p:to>
                                    </p:set>
                                    <p:anim calcmode="lin" valueType="num">
                                      <p:cBhvr>
                                        <p:cTn id="82" dur="1000" fill="hold"/>
                                        <p:tgtEl>
                                          <p:spTgt spid="32"/>
                                        </p:tgtEl>
                                        <p:attrNameLst>
                                          <p:attrName>ppt_w</p:attrName>
                                        </p:attrNameLst>
                                      </p:cBhvr>
                                      <p:tavLst>
                                        <p:tav tm="0">
                                          <p:val>
                                            <p:fltVal val="0"/>
                                          </p:val>
                                        </p:tav>
                                        <p:tav tm="100000">
                                          <p:val>
                                            <p:strVal val="#ppt_w"/>
                                          </p:val>
                                        </p:tav>
                                      </p:tavLst>
                                    </p:anim>
                                    <p:anim calcmode="lin" valueType="num">
                                      <p:cBhvr>
                                        <p:cTn id="83" dur="1000" fill="hold"/>
                                        <p:tgtEl>
                                          <p:spTgt spid="32"/>
                                        </p:tgtEl>
                                        <p:attrNameLst>
                                          <p:attrName>ppt_h</p:attrName>
                                        </p:attrNameLst>
                                      </p:cBhvr>
                                      <p:tavLst>
                                        <p:tav tm="0">
                                          <p:val>
                                            <p:fltVal val="0"/>
                                          </p:val>
                                        </p:tav>
                                        <p:tav tm="100000">
                                          <p:val>
                                            <p:strVal val="#ppt_h"/>
                                          </p:val>
                                        </p:tav>
                                      </p:tavLst>
                                    </p:anim>
                                    <p:animEffect transition="in" filter="fade">
                                      <p:cBhvr>
                                        <p:cTn id="84" dur="1000"/>
                                        <p:tgtEl>
                                          <p:spTgt spid="32"/>
                                        </p:tgtEl>
                                      </p:cBhvr>
                                    </p:animEffect>
                                  </p:childTnLst>
                                </p:cTn>
                              </p:par>
                              <p:par>
                                <p:cTn id="85" presetID="2" presetClass="entr" presetSubtype="9" fill="hold" nodeType="withEffect">
                                  <p:stCondLst>
                                    <p:cond delay="25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750" fill="hold"/>
                                        <p:tgtEl>
                                          <p:spTgt spid="37"/>
                                        </p:tgtEl>
                                        <p:attrNameLst>
                                          <p:attrName>ppt_x</p:attrName>
                                        </p:attrNameLst>
                                      </p:cBhvr>
                                      <p:tavLst>
                                        <p:tav tm="0">
                                          <p:val>
                                            <p:strVal val="0-#ppt_w/2"/>
                                          </p:val>
                                        </p:tav>
                                        <p:tav tm="100000">
                                          <p:val>
                                            <p:strVal val="#ppt_x"/>
                                          </p:val>
                                        </p:tav>
                                      </p:tavLst>
                                    </p:anim>
                                    <p:anim calcmode="lin" valueType="num">
                                      <p:cBhvr additive="base">
                                        <p:cTn id="88" dur="750" fill="hold"/>
                                        <p:tgtEl>
                                          <p:spTgt spid="37"/>
                                        </p:tgtEl>
                                        <p:attrNameLst>
                                          <p:attrName>ppt_y</p:attrName>
                                        </p:attrNameLst>
                                      </p:cBhvr>
                                      <p:tavLst>
                                        <p:tav tm="0">
                                          <p:val>
                                            <p:strVal val="0-#ppt_h/2"/>
                                          </p:val>
                                        </p:tav>
                                        <p:tav tm="100000">
                                          <p:val>
                                            <p:strVal val="#ppt_y"/>
                                          </p:val>
                                        </p:tav>
                                      </p:tavLst>
                                    </p:anim>
                                  </p:childTnLst>
                                </p:cTn>
                              </p:par>
                              <p:par>
                                <p:cTn id="89" presetID="53" presetClass="entr" presetSubtype="16" fill="hold" nodeType="withEffect">
                                  <p:stCondLst>
                                    <p:cond delay="250"/>
                                  </p:stCondLst>
                                  <p:childTnLst>
                                    <p:set>
                                      <p:cBhvr>
                                        <p:cTn id="90" dur="1" fill="hold">
                                          <p:stCondLst>
                                            <p:cond delay="0"/>
                                          </p:stCondLst>
                                        </p:cTn>
                                        <p:tgtEl>
                                          <p:spTgt spid="37"/>
                                        </p:tgtEl>
                                        <p:attrNameLst>
                                          <p:attrName>style.visibility</p:attrName>
                                        </p:attrNameLst>
                                      </p:cBhvr>
                                      <p:to>
                                        <p:strVal val="visible"/>
                                      </p:to>
                                    </p:set>
                                    <p:anim calcmode="lin" valueType="num">
                                      <p:cBhvr>
                                        <p:cTn id="91" dur="750" fill="hold"/>
                                        <p:tgtEl>
                                          <p:spTgt spid="37"/>
                                        </p:tgtEl>
                                        <p:attrNameLst>
                                          <p:attrName>ppt_w</p:attrName>
                                        </p:attrNameLst>
                                      </p:cBhvr>
                                      <p:tavLst>
                                        <p:tav tm="0">
                                          <p:val>
                                            <p:fltVal val="0"/>
                                          </p:val>
                                        </p:tav>
                                        <p:tav tm="100000">
                                          <p:val>
                                            <p:strVal val="#ppt_w"/>
                                          </p:val>
                                        </p:tav>
                                      </p:tavLst>
                                    </p:anim>
                                    <p:anim calcmode="lin" valueType="num">
                                      <p:cBhvr>
                                        <p:cTn id="92" dur="750" fill="hold"/>
                                        <p:tgtEl>
                                          <p:spTgt spid="37"/>
                                        </p:tgtEl>
                                        <p:attrNameLst>
                                          <p:attrName>ppt_h</p:attrName>
                                        </p:attrNameLst>
                                      </p:cBhvr>
                                      <p:tavLst>
                                        <p:tav tm="0">
                                          <p:val>
                                            <p:fltVal val="0"/>
                                          </p:val>
                                        </p:tav>
                                        <p:tav tm="100000">
                                          <p:val>
                                            <p:strVal val="#ppt_h"/>
                                          </p:val>
                                        </p:tav>
                                      </p:tavLst>
                                    </p:anim>
                                    <p:animEffect transition="in" filter="fade">
                                      <p:cBhvr>
                                        <p:cTn id="93" dur="750"/>
                                        <p:tgtEl>
                                          <p:spTgt spid="37"/>
                                        </p:tgtEl>
                                      </p:cBhvr>
                                    </p:animEffect>
                                  </p:childTnLst>
                                </p:cTn>
                              </p:par>
                              <p:par>
                                <p:cTn id="94" presetID="2" presetClass="entr" presetSubtype="3"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additive="base">
                                        <p:cTn id="96" dur="750" fill="hold"/>
                                        <p:tgtEl>
                                          <p:spTgt spid="33"/>
                                        </p:tgtEl>
                                        <p:attrNameLst>
                                          <p:attrName>ppt_x</p:attrName>
                                        </p:attrNameLst>
                                      </p:cBhvr>
                                      <p:tavLst>
                                        <p:tav tm="0">
                                          <p:val>
                                            <p:strVal val="1+#ppt_w/2"/>
                                          </p:val>
                                        </p:tav>
                                        <p:tav tm="100000">
                                          <p:val>
                                            <p:strVal val="#ppt_x"/>
                                          </p:val>
                                        </p:tav>
                                      </p:tavLst>
                                    </p:anim>
                                    <p:anim calcmode="lin" valueType="num">
                                      <p:cBhvr additive="base">
                                        <p:cTn id="97" dur="750" fill="hold"/>
                                        <p:tgtEl>
                                          <p:spTgt spid="33"/>
                                        </p:tgtEl>
                                        <p:attrNameLst>
                                          <p:attrName>ppt_y</p:attrName>
                                        </p:attrNameLst>
                                      </p:cBhvr>
                                      <p:tavLst>
                                        <p:tav tm="0">
                                          <p:val>
                                            <p:strVal val="0-#ppt_h/2"/>
                                          </p:val>
                                        </p:tav>
                                        <p:tav tm="100000">
                                          <p:val>
                                            <p:strVal val="#ppt_y"/>
                                          </p:val>
                                        </p:tav>
                                      </p:tavLst>
                                    </p:anim>
                                  </p:childTnLst>
                                </p:cTn>
                              </p:par>
                              <p:par>
                                <p:cTn id="98" presetID="53" presetClass="entr" presetSubtype="16"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750" fill="hold"/>
                                        <p:tgtEl>
                                          <p:spTgt spid="33"/>
                                        </p:tgtEl>
                                        <p:attrNameLst>
                                          <p:attrName>ppt_w</p:attrName>
                                        </p:attrNameLst>
                                      </p:cBhvr>
                                      <p:tavLst>
                                        <p:tav tm="0">
                                          <p:val>
                                            <p:fltVal val="0"/>
                                          </p:val>
                                        </p:tav>
                                        <p:tav tm="100000">
                                          <p:val>
                                            <p:strVal val="#ppt_w"/>
                                          </p:val>
                                        </p:tav>
                                      </p:tavLst>
                                    </p:anim>
                                    <p:anim calcmode="lin" valueType="num">
                                      <p:cBhvr>
                                        <p:cTn id="101" dur="750" fill="hold"/>
                                        <p:tgtEl>
                                          <p:spTgt spid="33"/>
                                        </p:tgtEl>
                                        <p:attrNameLst>
                                          <p:attrName>ppt_h</p:attrName>
                                        </p:attrNameLst>
                                      </p:cBhvr>
                                      <p:tavLst>
                                        <p:tav tm="0">
                                          <p:val>
                                            <p:fltVal val="0"/>
                                          </p:val>
                                        </p:tav>
                                        <p:tav tm="100000">
                                          <p:val>
                                            <p:strVal val="#ppt_h"/>
                                          </p:val>
                                        </p:tav>
                                      </p:tavLst>
                                    </p:anim>
                                    <p:animEffect transition="in" filter="fade">
                                      <p:cBhvr>
                                        <p:cTn id="102" dur="750"/>
                                        <p:tgtEl>
                                          <p:spTgt spid="33"/>
                                        </p:tgtEl>
                                      </p:cBhvr>
                                    </p:animEffect>
                                  </p:childTnLst>
                                </p:cTn>
                              </p:par>
                              <p:par>
                                <p:cTn id="103" presetID="2" presetClass="entr" presetSubtype="3" fill="hold" nodeType="withEffect">
                                  <p:stCondLst>
                                    <p:cond delay="25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750" fill="hold"/>
                                        <p:tgtEl>
                                          <p:spTgt spid="34"/>
                                        </p:tgtEl>
                                        <p:attrNameLst>
                                          <p:attrName>ppt_x</p:attrName>
                                        </p:attrNameLst>
                                      </p:cBhvr>
                                      <p:tavLst>
                                        <p:tav tm="0">
                                          <p:val>
                                            <p:strVal val="1+#ppt_w/2"/>
                                          </p:val>
                                        </p:tav>
                                        <p:tav tm="100000">
                                          <p:val>
                                            <p:strVal val="#ppt_x"/>
                                          </p:val>
                                        </p:tav>
                                      </p:tavLst>
                                    </p:anim>
                                    <p:anim calcmode="lin" valueType="num">
                                      <p:cBhvr additive="base">
                                        <p:cTn id="106" dur="750" fill="hold"/>
                                        <p:tgtEl>
                                          <p:spTgt spid="34"/>
                                        </p:tgtEl>
                                        <p:attrNameLst>
                                          <p:attrName>ppt_y</p:attrName>
                                        </p:attrNameLst>
                                      </p:cBhvr>
                                      <p:tavLst>
                                        <p:tav tm="0">
                                          <p:val>
                                            <p:strVal val="0-#ppt_h/2"/>
                                          </p:val>
                                        </p:tav>
                                        <p:tav tm="100000">
                                          <p:val>
                                            <p:strVal val="#ppt_y"/>
                                          </p:val>
                                        </p:tav>
                                      </p:tavLst>
                                    </p:anim>
                                  </p:childTnLst>
                                </p:cTn>
                              </p:par>
                              <p:par>
                                <p:cTn id="107" presetID="53" presetClass="entr" presetSubtype="16" fill="hold" nodeType="withEffect">
                                  <p:stCondLst>
                                    <p:cond delay="25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750" fill="hold"/>
                                        <p:tgtEl>
                                          <p:spTgt spid="34"/>
                                        </p:tgtEl>
                                        <p:attrNameLst>
                                          <p:attrName>ppt_w</p:attrName>
                                        </p:attrNameLst>
                                      </p:cBhvr>
                                      <p:tavLst>
                                        <p:tav tm="0">
                                          <p:val>
                                            <p:fltVal val="0"/>
                                          </p:val>
                                        </p:tav>
                                        <p:tav tm="100000">
                                          <p:val>
                                            <p:strVal val="#ppt_w"/>
                                          </p:val>
                                        </p:tav>
                                      </p:tavLst>
                                    </p:anim>
                                    <p:anim calcmode="lin" valueType="num">
                                      <p:cBhvr>
                                        <p:cTn id="110" dur="750" fill="hold"/>
                                        <p:tgtEl>
                                          <p:spTgt spid="34"/>
                                        </p:tgtEl>
                                        <p:attrNameLst>
                                          <p:attrName>ppt_h</p:attrName>
                                        </p:attrNameLst>
                                      </p:cBhvr>
                                      <p:tavLst>
                                        <p:tav tm="0">
                                          <p:val>
                                            <p:fltVal val="0"/>
                                          </p:val>
                                        </p:tav>
                                        <p:tav tm="100000">
                                          <p:val>
                                            <p:strVal val="#ppt_h"/>
                                          </p:val>
                                        </p:tav>
                                      </p:tavLst>
                                    </p:anim>
                                    <p:animEffect transition="in" filter="fade">
                                      <p:cBhvr>
                                        <p:cTn id="111" dur="750"/>
                                        <p:tgtEl>
                                          <p:spTgt spid="34"/>
                                        </p:tgtEl>
                                      </p:cBhvr>
                                    </p:animEffect>
                                  </p:childTnLst>
                                </p:cTn>
                              </p:par>
                              <p:par>
                                <p:cTn id="112" presetID="2" presetClass="entr" presetSubtype="3" fill="hold" nodeType="withEffect">
                                  <p:stCondLst>
                                    <p:cond delay="0"/>
                                  </p:stCondLst>
                                  <p:childTnLst>
                                    <p:set>
                                      <p:cBhvr>
                                        <p:cTn id="113" dur="1" fill="hold">
                                          <p:stCondLst>
                                            <p:cond delay="0"/>
                                          </p:stCondLst>
                                        </p:cTn>
                                        <p:tgtEl>
                                          <p:spTgt spid="38"/>
                                        </p:tgtEl>
                                        <p:attrNameLst>
                                          <p:attrName>style.visibility</p:attrName>
                                        </p:attrNameLst>
                                      </p:cBhvr>
                                      <p:to>
                                        <p:strVal val="visible"/>
                                      </p:to>
                                    </p:set>
                                    <p:anim calcmode="lin" valueType="num">
                                      <p:cBhvr additive="base">
                                        <p:cTn id="114" dur="750" fill="hold"/>
                                        <p:tgtEl>
                                          <p:spTgt spid="38"/>
                                        </p:tgtEl>
                                        <p:attrNameLst>
                                          <p:attrName>ppt_x</p:attrName>
                                        </p:attrNameLst>
                                      </p:cBhvr>
                                      <p:tavLst>
                                        <p:tav tm="0">
                                          <p:val>
                                            <p:strVal val="1+#ppt_w/2"/>
                                          </p:val>
                                        </p:tav>
                                        <p:tav tm="100000">
                                          <p:val>
                                            <p:strVal val="#ppt_x"/>
                                          </p:val>
                                        </p:tav>
                                      </p:tavLst>
                                    </p:anim>
                                    <p:anim calcmode="lin" valueType="num">
                                      <p:cBhvr additive="base">
                                        <p:cTn id="115" dur="750" fill="hold"/>
                                        <p:tgtEl>
                                          <p:spTgt spid="38"/>
                                        </p:tgtEl>
                                        <p:attrNameLst>
                                          <p:attrName>ppt_y</p:attrName>
                                        </p:attrNameLst>
                                      </p:cBhvr>
                                      <p:tavLst>
                                        <p:tav tm="0">
                                          <p:val>
                                            <p:strVal val="0-#ppt_h/2"/>
                                          </p:val>
                                        </p:tav>
                                        <p:tav tm="100000">
                                          <p:val>
                                            <p:strVal val="#ppt_y"/>
                                          </p:val>
                                        </p:tav>
                                      </p:tavLst>
                                    </p:anim>
                                  </p:childTnLst>
                                </p:cTn>
                              </p:par>
                              <p:par>
                                <p:cTn id="116" presetID="53" presetClass="entr" presetSubtype="16" fill="hold"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750" fill="hold"/>
                                        <p:tgtEl>
                                          <p:spTgt spid="38"/>
                                        </p:tgtEl>
                                        <p:attrNameLst>
                                          <p:attrName>ppt_w</p:attrName>
                                        </p:attrNameLst>
                                      </p:cBhvr>
                                      <p:tavLst>
                                        <p:tav tm="0">
                                          <p:val>
                                            <p:fltVal val="0"/>
                                          </p:val>
                                        </p:tav>
                                        <p:tav tm="100000">
                                          <p:val>
                                            <p:strVal val="#ppt_w"/>
                                          </p:val>
                                        </p:tav>
                                      </p:tavLst>
                                    </p:anim>
                                    <p:anim calcmode="lin" valueType="num">
                                      <p:cBhvr>
                                        <p:cTn id="119" dur="750" fill="hold"/>
                                        <p:tgtEl>
                                          <p:spTgt spid="38"/>
                                        </p:tgtEl>
                                        <p:attrNameLst>
                                          <p:attrName>ppt_h</p:attrName>
                                        </p:attrNameLst>
                                      </p:cBhvr>
                                      <p:tavLst>
                                        <p:tav tm="0">
                                          <p:val>
                                            <p:fltVal val="0"/>
                                          </p:val>
                                        </p:tav>
                                        <p:tav tm="100000">
                                          <p:val>
                                            <p:strVal val="#ppt_h"/>
                                          </p:val>
                                        </p:tav>
                                      </p:tavLst>
                                    </p:anim>
                                    <p:animEffect transition="in" filter="fade">
                                      <p:cBhvr>
                                        <p:cTn id="120" dur="750"/>
                                        <p:tgtEl>
                                          <p:spTgt spid="38"/>
                                        </p:tgtEl>
                                      </p:cBhvr>
                                    </p:animEffect>
                                  </p:childTnLst>
                                </p:cTn>
                              </p:par>
                              <p:par>
                                <p:cTn id="121" presetID="2" presetClass="entr" presetSubtype="3" fill="hold" nodeType="with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additive="base">
                                        <p:cTn id="123" dur="1000" fill="hold"/>
                                        <p:tgtEl>
                                          <p:spTgt spid="35"/>
                                        </p:tgtEl>
                                        <p:attrNameLst>
                                          <p:attrName>ppt_x</p:attrName>
                                        </p:attrNameLst>
                                      </p:cBhvr>
                                      <p:tavLst>
                                        <p:tav tm="0">
                                          <p:val>
                                            <p:strVal val="1+#ppt_w/2"/>
                                          </p:val>
                                        </p:tav>
                                        <p:tav tm="100000">
                                          <p:val>
                                            <p:strVal val="#ppt_x"/>
                                          </p:val>
                                        </p:tav>
                                      </p:tavLst>
                                    </p:anim>
                                    <p:anim calcmode="lin" valueType="num">
                                      <p:cBhvr additive="base">
                                        <p:cTn id="124" dur="1000" fill="hold"/>
                                        <p:tgtEl>
                                          <p:spTgt spid="35"/>
                                        </p:tgtEl>
                                        <p:attrNameLst>
                                          <p:attrName>ppt_y</p:attrName>
                                        </p:attrNameLst>
                                      </p:cBhvr>
                                      <p:tavLst>
                                        <p:tav tm="0">
                                          <p:val>
                                            <p:strVal val="0-#ppt_h/2"/>
                                          </p:val>
                                        </p:tav>
                                        <p:tav tm="100000">
                                          <p:val>
                                            <p:strVal val="#ppt_y"/>
                                          </p:val>
                                        </p:tav>
                                      </p:tavLst>
                                    </p:anim>
                                  </p:childTnLst>
                                </p:cTn>
                              </p:par>
                              <p:par>
                                <p:cTn id="125" presetID="53" presetClass="entr" presetSubtype="16" fill="hold" nodeType="with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fltVal val="0"/>
                                          </p:val>
                                        </p:tav>
                                        <p:tav tm="100000">
                                          <p:val>
                                            <p:strVal val="#ppt_w"/>
                                          </p:val>
                                        </p:tav>
                                      </p:tavLst>
                                    </p:anim>
                                    <p:anim calcmode="lin" valueType="num">
                                      <p:cBhvr>
                                        <p:cTn id="128" dur="1000" fill="hold"/>
                                        <p:tgtEl>
                                          <p:spTgt spid="35"/>
                                        </p:tgtEl>
                                        <p:attrNameLst>
                                          <p:attrName>ppt_h</p:attrName>
                                        </p:attrNameLst>
                                      </p:cBhvr>
                                      <p:tavLst>
                                        <p:tav tm="0">
                                          <p:val>
                                            <p:fltVal val="0"/>
                                          </p:val>
                                        </p:tav>
                                        <p:tav tm="100000">
                                          <p:val>
                                            <p:strVal val="#ppt_h"/>
                                          </p:val>
                                        </p:tav>
                                      </p:tavLst>
                                    </p:anim>
                                    <p:animEffect transition="in" filter="fade">
                                      <p:cBhvr>
                                        <p:cTn id="129" dur="1000"/>
                                        <p:tgtEl>
                                          <p:spTgt spid="35"/>
                                        </p:tgtEl>
                                      </p:cBhvr>
                                    </p:animEffect>
                                  </p:childTnLst>
                                </p:cTn>
                              </p:par>
                            </p:childTnLst>
                          </p:cTn>
                        </p:par>
                        <p:par>
                          <p:cTn id="130" fill="hold">
                            <p:stCondLst>
                              <p:cond delay="3250"/>
                            </p:stCondLst>
                            <p:childTnLst>
                              <p:par>
                                <p:cTn id="131" presetID="16" presetClass="entr" presetSubtype="21" fill="hold" grpId="0" nodeType="after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barn(inVertical)">
                                      <p:cBhvr>
                                        <p:cTn id="133" dur="500"/>
                                        <p:tgtEl>
                                          <p:spTgt spid="24"/>
                                        </p:tgtEl>
                                      </p:cBhvr>
                                    </p:animEffect>
                                  </p:childTnLst>
                                </p:cTn>
                              </p:par>
                              <p:par>
                                <p:cTn id="134" presetID="56" presetClass="entr" presetSubtype="0" fill="hold" nodeType="withEffect">
                                  <p:stCondLst>
                                    <p:cond delay="0"/>
                                  </p:stCondLst>
                                  <p:iterate type="lt">
                                    <p:tmPct val="10000"/>
                                  </p:iterate>
                                  <p:childTnLst>
                                    <p:set>
                                      <p:cBhvr>
                                        <p:cTn id="135" dur="1" fill="hold">
                                          <p:stCondLst>
                                            <p:cond delay="0"/>
                                          </p:stCondLst>
                                        </p:cTn>
                                        <p:tgtEl>
                                          <p:spTgt spid="23">
                                            <p:txEl>
                                              <p:pRg st="0" end="0"/>
                                            </p:txEl>
                                          </p:spTgt>
                                        </p:tgtEl>
                                        <p:attrNameLst>
                                          <p:attrName>style.visibility</p:attrName>
                                        </p:attrNameLst>
                                      </p:cBhvr>
                                      <p:to>
                                        <p:strVal val="visible"/>
                                      </p:to>
                                    </p:set>
                                    <p:anim by="(-#ppt_w*2)" calcmode="lin" valueType="num">
                                      <p:cBhvr rctx="PPT">
                                        <p:cTn id="136" dur="500" autoRev="1" fill="hold">
                                          <p:stCondLst>
                                            <p:cond delay="0"/>
                                          </p:stCondLst>
                                        </p:cTn>
                                        <p:tgtEl>
                                          <p:spTgt spid="23">
                                            <p:txEl>
                                              <p:pRg st="0" end="0"/>
                                            </p:txEl>
                                          </p:spTgt>
                                        </p:tgtEl>
                                        <p:attrNameLst>
                                          <p:attrName>ppt_w</p:attrName>
                                        </p:attrNameLst>
                                      </p:cBhvr>
                                    </p:anim>
                                    <p:anim by="(#ppt_w*0.50)" calcmode="lin" valueType="num">
                                      <p:cBhvr>
                                        <p:cTn id="137" dur="500" decel="50000" autoRev="1" fill="hold">
                                          <p:stCondLst>
                                            <p:cond delay="0"/>
                                          </p:stCondLst>
                                        </p:cTn>
                                        <p:tgtEl>
                                          <p:spTgt spid="23">
                                            <p:txEl>
                                              <p:pRg st="0" end="0"/>
                                            </p:txEl>
                                          </p:spTgt>
                                        </p:tgtEl>
                                        <p:attrNameLst>
                                          <p:attrName>ppt_x</p:attrName>
                                        </p:attrNameLst>
                                      </p:cBhvr>
                                    </p:anim>
                                    <p:anim from="(-#ppt_h/2)" to="(#ppt_y)" calcmode="lin" valueType="num">
                                      <p:cBhvr>
                                        <p:cTn id="138" dur="1000" fill="hold">
                                          <p:stCondLst>
                                            <p:cond delay="0"/>
                                          </p:stCondLst>
                                        </p:cTn>
                                        <p:tgtEl>
                                          <p:spTgt spid="23">
                                            <p:txEl>
                                              <p:pRg st="0" end="0"/>
                                            </p:txEl>
                                          </p:spTgt>
                                        </p:tgtEl>
                                        <p:attrNameLst>
                                          <p:attrName>ppt_y</p:attrName>
                                        </p:attrNameLst>
                                      </p:cBhvr>
                                    </p:anim>
                                    <p:animRot by="21600000">
                                      <p:cBhvr>
                                        <p:cTn id="139" dur="1000" fill="hold">
                                          <p:stCondLst>
                                            <p:cond delay="0"/>
                                          </p:stCondLst>
                                        </p:cTn>
                                        <p:tgtEl>
                                          <p:spTgt spid="23">
                                            <p:txEl>
                                              <p:pRg st="0" end="0"/>
                                            </p:txEl>
                                          </p:spTgt>
                                        </p:tgtEl>
                                        <p:attrNameLst>
                                          <p:attrName>r</p:attrName>
                                        </p:attrNameLst>
                                      </p:cBhvr>
                                    </p:animRot>
                                  </p:childTnLst>
                                </p:cTn>
                              </p:par>
                              <p:par>
                                <p:cTn id="140" presetID="56" presetClass="entr" presetSubtype="0" fill="hold" nodeType="withEffect">
                                  <p:stCondLst>
                                    <p:cond delay="0"/>
                                  </p:stCondLst>
                                  <p:iterate type="lt">
                                    <p:tmPct val="10000"/>
                                  </p:iterate>
                                  <p:childTnLst>
                                    <p:set>
                                      <p:cBhvr>
                                        <p:cTn id="141" dur="1" fill="hold">
                                          <p:stCondLst>
                                            <p:cond delay="0"/>
                                          </p:stCondLst>
                                        </p:cTn>
                                        <p:tgtEl>
                                          <p:spTgt spid="23">
                                            <p:txEl>
                                              <p:pRg st="1" end="1"/>
                                            </p:txEl>
                                          </p:spTgt>
                                        </p:tgtEl>
                                        <p:attrNameLst>
                                          <p:attrName>style.visibility</p:attrName>
                                        </p:attrNameLst>
                                      </p:cBhvr>
                                      <p:to>
                                        <p:strVal val="visible"/>
                                      </p:to>
                                    </p:set>
                                    <p:anim by="(-#ppt_w*2)" calcmode="lin" valueType="num">
                                      <p:cBhvr rctx="PPT">
                                        <p:cTn id="142" dur="500" autoRev="1" fill="hold">
                                          <p:stCondLst>
                                            <p:cond delay="0"/>
                                          </p:stCondLst>
                                        </p:cTn>
                                        <p:tgtEl>
                                          <p:spTgt spid="23">
                                            <p:txEl>
                                              <p:pRg st="1" end="1"/>
                                            </p:txEl>
                                          </p:spTgt>
                                        </p:tgtEl>
                                        <p:attrNameLst>
                                          <p:attrName>ppt_w</p:attrName>
                                        </p:attrNameLst>
                                      </p:cBhvr>
                                    </p:anim>
                                    <p:anim by="(#ppt_w*0.50)" calcmode="lin" valueType="num">
                                      <p:cBhvr>
                                        <p:cTn id="143" dur="500" decel="50000" autoRev="1" fill="hold">
                                          <p:stCondLst>
                                            <p:cond delay="0"/>
                                          </p:stCondLst>
                                        </p:cTn>
                                        <p:tgtEl>
                                          <p:spTgt spid="23">
                                            <p:txEl>
                                              <p:pRg st="1" end="1"/>
                                            </p:txEl>
                                          </p:spTgt>
                                        </p:tgtEl>
                                        <p:attrNameLst>
                                          <p:attrName>ppt_x</p:attrName>
                                        </p:attrNameLst>
                                      </p:cBhvr>
                                    </p:anim>
                                    <p:anim from="(-#ppt_h/2)" to="(#ppt_y)" calcmode="lin" valueType="num">
                                      <p:cBhvr>
                                        <p:cTn id="144" dur="1000" fill="hold">
                                          <p:stCondLst>
                                            <p:cond delay="0"/>
                                          </p:stCondLst>
                                        </p:cTn>
                                        <p:tgtEl>
                                          <p:spTgt spid="23">
                                            <p:txEl>
                                              <p:pRg st="1" end="1"/>
                                            </p:txEl>
                                          </p:spTgt>
                                        </p:tgtEl>
                                        <p:attrNameLst>
                                          <p:attrName>ppt_y</p:attrName>
                                        </p:attrNameLst>
                                      </p:cBhvr>
                                    </p:anim>
                                    <p:animRot by="21600000">
                                      <p:cBhvr>
                                        <p:cTn id="145" dur="1000" fill="hold">
                                          <p:stCondLst>
                                            <p:cond delay="0"/>
                                          </p:stCondLst>
                                        </p:cTn>
                                        <p:tgtEl>
                                          <p:spTgt spid="23">
                                            <p:txEl>
                                              <p:pRg st="1" end="1"/>
                                            </p:txEl>
                                          </p:spTgt>
                                        </p:tgtEl>
                                        <p:attrNameLst>
                                          <p:attrName>r</p:attrName>
                                        </p:attrNameLst>
                                      </p:cBhvr>
                                    </p:animRot>
                                  </p:childTnLst>
                                </p:cTn>
                              </p:par>
                              <p:par>
                                <p:cTn id="146" presetID="2" presetClass="entr" presetSubtype="3"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additive="base">
                                        <p:cTn id="148" dur="500" fill="hold"/>
                                        <p:tgtEl>
                                          <p:spTgt spid="25"/>
                                        </p:tgtEl>
                                        <p:attrNameLst>
                                          <p:attrName>ppt_x</p:attrName>
                                        </p:attrNameLst>
                                      </p:cBhvr>
                                      <p:tavLst>
                                        <p:tav tm="0">
                                          <p:val>
                                            <p:strVal val="1+#ppt_w/2"/>
                                          </p:val>
                                        </p:tav>
                                        <p:tav tm="100000">
                                          <p:val>
                                            <p:strVal val="#ppt_x"/>
                                          </p:val>
                                        </p:tav>
                                      </p:tavLst>
                                    </p:anim>
                                    <p:anim calcmode="lin" valueType="num">
                                      <p:cBhvr additive="base">
                                        <p:cTn id="149" dur="500" fill="hold"/>
                                        <p:tgtEl>
                                          <p:spTgt spid="25"/>
                                        </p:tgtEl>
                                        <p:attrNameLst>
                                          <p:attrName>ppt_y</p:attrName>
                                        </p:attrNameLst>
                                      </p:cBhvr>
                                      <p:tavLst>
                                        <p:tav tm="0">
                                          <p:val>
                                            <p:strVal val="0-#ppt_h/2"/>
                                          </p:val>
                                        </p:tav>
                                        <p:tav tm="100000">
                                          <p:val>
                                            <p:strVal val="#ppt_y"/>
                                          </p:val>
                                        </p:tav>
                                      </p:tavLst>
                                    </p:anim>
                                  </p:childTnLst>
                                </p:cTn>
                              </p:par>
                              <p:par>
                                <p:cTn id="150" presetID="2" presetClass="entr" presetSubtype="3" fill="hold"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1+#ppt_w/2"/>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2" presetClass="entr" presetSubtype="3" fill="hold" nodeType="withEffect">
                                  <p:stCondLst>
                                    <p:cond delay="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500" fill="hold"/>
                                        <p:tgtEl>
                                          <p:spTgt spid="39"/>
                                        </p:tgtEl>
                                        <p:attrNameLst>
                                          <p:attrName>ppt_x</p:attrName>
                                        </p:attrNameLst>
                                      </p:cBhvr>
                                      <p:tavLst>
                                        <p:tav tm="0">
                                          <p:val>
                                            <p:strVal val="1+#ppt_w/2"/>
                                          </p:val>
                                        </p:tav>
                                        <p:tav tm="100000">
                                          <p:val>
                                            <p:strVal val="#ppt_x"/>
                                          </p:val>
                                        </p:tav>
                                      </p:tavLst>
                                    </p:anim>
                                    <p:anim calcmode="lin" valueType="num">
                                      <p:cBhvr additive="base">
                                        <p:cTn id="157" dur="500" fill="hold"/>
                                        <p:tgtEl>
                                          <p:spTgt spid="39"/>
                                        </p:tgtEl>
                                        <p:attrNameLst>
                                          <p:attrName>ppt_y</p:attrName>
                                        </p:attrNameLst>
                                      </p:cBhvr>
                                      <p:tavLst>
                                        <p:tav tm="0">
                                          <p:val>
                                            <p:strVal val="0-#ppt_h/2"/>
                                          </p:val>
                                        </p:tav>
                                        <p:tav tm="100000">
                                          <p:val>
                                            <p:strVal val="#ppt_y"/>
                                          </p:val>
                                        </p:tav>
                                      </p:tavLst>
                                    </p:anim>
                                  </p:childTnLst>
                                </p:cTn>
                              </p:par>
                              <p:par>
                                <p:cTn id="158" presetID="42" presetClass="entr" presetSubtype="0" fill="hold" nodeType="withEffect">
                                  <p:stCondLst>
                                    <p:cond delay="0"/>
                                  </p:stCondLst>
                                  <p:childTnLst>
                                    <p:set>
                                      <p:cBhvr>
                                        <p:cTn id="159" dur="1" fill="hold">
                                          <p:stCondLst>
                                            <p:cond delay="0"/>
                                          </p:stCondLst>
                                        </p:cTn>
                                        <p:tgtEl>
                                          <p:spTgt spid="40"/>
                                        </p:tgtEl>
                                        <p:attrNameLst>
                                          <p:attrName>style.visibility</p:attrName>
                                        </p:attrNameLst>
                                      </p:cBhvr>
                                      <p:to>
                                        <p:strVal val="visible"/>
                                      </p:to>
                                    </p:set>
                                    <p:animEffect transition="in" filter="fade">
                                      <p:cBhvr>
                                        <p:cTn id="160" dur="1000"/>
                                        <p:tgtEl>
                                          <p:spTgt spid="40"/>
                                        </p:tgtEl>
                                      </p:cBhvr>
                                    </p:animEffect>
                                    <p:anim calcmode="lin" valueType="num">
                                      <p:cBhvr>
                                        <p:cTn id="161" dur="1000" fill="hold"/>
                                        <p:tgtEl>
                                          <p:spTgt spid="40"/>
                                        </p:tgtEl>
                                        <p:attrNameLst>
                                          <p:attrName>ppt_x</p:attrName>
                                        </p:attrNameLst>
                                      </p:cBhvr>
                                      <p:tavLst>
                                        <p:tav tm="0">
                                          <p:val>
                                            <p:strVal val="#ppt_x"/>
                                          </p:val>
                                        </p:tav>
                                        <p:tav tm="100000">
                                          <p:val>
                                            <p:strVal val="#ppt_x"/>
                                          </p:val>
                                        </p:tav>
                                      </p:tavLst>
                                    </p:anim>
                                    <p:anim calcmode="lin" valueType="num">
                                      <p:cBhvr>
                                        <p:cTn id="162" dur="1000" fill="hold"/>
                                        <p:tgtEl>
                                          <p:spTgt spid="40"/>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fade">
                                      <p:cBhvr>
                                        <p:cTn id="165" dur="1000"/>
                                        <p:tgtEl>
                                          <p:spTgt spid="41"/>
                                        </p:tgtEl>
                                      </p:cBhvr>
                                    </p:animEffect>
                                    <p:anim calcmode="lin" valueType="num">
                                      <p:cBhvr>
                                        <p:cTn id="166" dur="1000" fill="hold"/>
                                        <p:tgtEl>
                                          <p:spTgt spid="41"/>
                                        </p:tgtEl>
                                        <p:attrNameLst>
                                          <p:attrName>ppt_x</p:attrName>
                                        </p:attrNameLst>
                                      </p:cBhvr>
                                      <p:tavLst>
                                        <p:tav tm="0">
                                          <p:val>
                                            <p:strVal val="#ppt_x"/>
                                          </p:val>
                                        </p:tav>
                                        <p:tav tm="100000">
                                          <p:val>
                                            <p:strVal val="#ppt_x"/>
                                          </p:val>
                                        </p:tav>
                                      </p:tavLst>
                                    </p:anim>
                                    <p:anim calcmode="lin" valueType="num">
                                      <p:cBhvr>
                                        <p:cTn id="167" dur="1000" fill="hold"/>
                                        <p:tgtEl>
                                          <p:spTgt spid="41"/>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0"/>
                                  </p:stCondLst>
                                  <p:childTnLst>
                                    <p:set>
                                      <p:cBhvr>
                                        <p:cTn id="169" dur="1" fill="hold">
                                          <p:stCondLst>
                                            <p:cond delay="0"/>
                                          </p:stCondLst>
                                        </p:cTn>
                                        <p:tgtEl>
                                          <p:spTgt spid="42"/>
                                        </p:tgtEl>
                                        <p:attrNameLst>
                                          <p:attrName>style.visibility</p:attrName>
                                        </p:attrNameLst>
                                      </p:cBhvr>
                                      <p:to>
                                        <p:strVal val="visible"/>
                                      </p:to>
                                    </p:set>
                                    <p:animEffect transition="in" filter="fade">
                                      <p:cBhvr>
                                        <p:cTn id="170" dur="1000"/>
                                        <p:tgtEl>
                                          <p:spTgt spid="42"/>
                                        </p:tgtEl>
                                      </p:cBhvr>
                                    </p:animEffect>
                                    <p:anim calcmode="lin" valueType="num">
                                      <p:cBhvr>
                                        <p:cTn id="171" dur="1000" fill="hold"/>
                                        <p:tgtEl>
                                          <p:spTgt spid="42"/>
                                        </p:tgtEl>
                                        <p:attrNameLst>
                                          <p:attrName>ppt_x</p:attrName>
                                        </p:attrNameLst>
                                      </p:cBhvr>
                                      <p:tavLst>
                                        <p:tav tm="0">
                                          <p:val>
                                            <p:strVal val="#ppt_x"/>
                                          </p:val>
                                        </p:tav>
                                        <p:tav tm="100000">
                                          <p:val>
                                            <p:strVal val="#ppt_x"/>
                                          </p:val>
                                        </p:tav>
                                      </p:tavLst>
                                    </p:anim>
                                    <p:anim calcmode="lin" valueType="num">
                                      <p:cBhvr>
                                        <p:cTn id="172" dur="1000" fill="hold"/>
                                        <p:tgtEl>
                                          <p:spTgt spid="42"/>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fade">
                                      <p:cBhvr>
                                        <p:cTn id="175" dur="1000"/>
                                        <p:tgtEl>
                                          <p:spTgt spid="43"/>
                                        </p:tgtEl>
                                      </p:cBhvr>
                                    </p:animEffect>
                                    <p:anim calcmode="lin" valueType="num">
                                      <p:cBhvr>
                                        <p:cTn id="176" dur="1000" fill="hold"/>
                                        <p:tgtEl>
                                          <p:spTgt spid="43"/>
                                        </p:tgtEl>
                                        <p:attrNameLst>
                                          <p:attrName>ppt_x</p:attrName>
                                        </p:attrNameLst>
                                      </p:cBhvr>
                                      <p:tavLst>
                                        <p:tav tm="0">
                                          <p:val>
                                            <p:strVal val="#ppt_x"/>
                                          </p:val>
                                        </p:tav>
                                        <p:tav tm="100000">
                                          <p:val>
                                            <p:strVal val="#ppt_x"/>
                                          </p:val>
                                        </p:tav>
                                      </p:tavLst>
                                    </p:anim>
                                    <p:anim calcmode="lin" valueType="num">
                                      <p:cBhvr>
                                        <p:cTn id="177" dur="1000" fill="hold"/>
                                        <p:tgtEl>
                                          <p:spTgt spid="43"/>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44"/>
                                        </p:tgtEl>
                                        <p:attrNameLst>
                                          <p:attrName>style.visibility</p:attrName>
                                        </p:attrNameLst>
                                      </p:cBhvr>
                                      <p:to>
                                        <p:strVal val="visible"/>
                                      </p:to>
                                    </p:set>
                                    <p:animEffect transition="in" filter="fade">
                                      <p:cBhvr>
                                        <p:cTn id="180" dur="1000"/>
                                        <p:tgtEl>
                                          <p:spTgt spid="44"/>
                                        </p:tgtEl>
                                      </p:cBhvr>
                                    </p:animEffect>
                                    <p:anim calcmode="lin" valueType="num">
                                      <p:cBhvr>
                                        <p:cTn id="181" dur="1000" fill="hold"/>
                                        <p:tgtEl>
                                          <p:spTgt spid="44"/>
                                        </p:tgtEl>
                                        <p:attrNameLst>
                                          <p:attrName>ppt_x</p:attrName>
                                        </p:attrNameLst>
                                      </p:cBhvr>
                                      <p:tavLst>
                                        <p:tav tm="0">
                                          <p:val>
                                            <p:strVal val="#ppt_x"/>
                                          </p:val>
                                        </p:tav>
                                        <p:tav tm="100000">
                                          <p:val>
                                            <p:strVal val="#ppt_x"/>
                                          </p:val>
                                        </p:tav>
                                      </p:tavLst>
                                    </p:anim>
                                    <p:anim calcmode="lin" valueType="num">
                                      <p:cBhvr>
                                        <p:cTn id="182" dur="1000" fill="hold"/>
                                        <p:tgtEl>
                                          <p:spTgt spid="44"/>
                                        </p:tgtEl>
                                        <p:attrNameLst>
                                          <p:attrName>ppt_y</p:attrName>
                                        </p:attrNameLst>
                                      </p:cBhvr>
                                      <p:tavLst>
                                        <p:tav tm="0">
                                          <p:val>
                                            <p:strVal val="#ppt_y+.1"/>
                                          </p:val>
                                        </p:tav>
                                        <p:tav tm="100000">
                                          <p:val>
                                            <p:strVal val="#ppt_y"/>
                                          </p:val>
                                        </p:tav>
                                      </p:tavLst>
                                    </p:anim>
                                  </p:childTnLst>
                                </p:cTn>
                              </p:par>
                              <p:par>
                                <p:cTn id="183" presetID="41" presetClass="path" presetSubtype="0" accel="50000" decel="50000" fill="hold" nodeType="withEffect">
                                  <p:stCondLst>
                                    <p:cond delay="0"/>
                                  </p:stCondLst>
                                  <p:childTnLst>
                                    <p:animMotion origin="layout" path="M -2.77778E-6 -0.00061 C -0.00798 -0.00555 -0.03593 -0.00987 -0.04566 -0.00987 C -0.10729 -0.00987 -0.17083 0.06513 -0.17083 0.14013 C -0.17083 0.10216 -0.20243 0.06513 -0.23246 0.06513 C -0.26423 0.06513 -0.29427 0.10247 -0.29427 0.14013 C -0.29427 0.12099 -0.31007 0.10216 -0.32587 0.10216 C -0.34184 0.10216 -0.35764 0.12037 -0.35764 0.14013 C -0.35764 0.12994 -0.36562 0.12099 -0.37361 0.12099 C -0.38142 0.12099 -0.38941 0.13087 -0.38941 0.14013 C -0.38941 0.13488 -0.39357 0.12994 -0.39739 0.12994 C -0.3993 0.12994 -0.40521 0.13488 -0.40521 0.14013 C -0.40521 0.13735 -0.40729 0.13488 -0.40937 0.13488 C -0.40937 0.13426 -0.41354 0.13735 -0.41354 0.14013 C -0.41354 0.13858 -0.41354 0.13735 -0.41562 0.13735 C -0.41562 0.13766 -0.41771 0.13828 -0.41771 0.14013 C -0.41771 0.1392 -0.41771 0.13858 -0.41771 0.13766 C -0.41979 0.13766 -0.41979 0.13828 -0.41979 0.13889 C -0.42187 0.13889 -0.42187 0.13828 -0.42187 0.13766 C -0.42378 0.13766 -0.42378 0.13828 -0.42378 0.13889 " pathEditMode="relative" rAng="0" ptsTypes="AAAAAAAAAAAAAAAAAAA">
                                      <p:cBhvr>
                                        <p:cTn id="184" dur="2000" fill="hold"/>
                                        <p:tgtEl>
                                          <p:spTgt spid="12"/>
                                        </p:tgtEl>
                                        <p:attrNameLst>
                                          <p:attrName>ppt_x</p:attrName>
                                          <p:attrName>ppt_y</p:attrName>
                                        </p:attrNameLst>
                                      </p:cBhvr>
                                      <p:rCtr x="-21198" y="6574"/>
                                    </p:animMotion>
                                  </p:childTnLst>
                                </p:cTn>
                              </p:par>
                            </p:childTnLst>
                          </p:cTn>
                        </p:par>
                        <p:par>
                          <p:cTn id="185" fill="hold">
                            <p:stCondLst>
                              <p:cond delay="5450"/>
                            </p:stCondLst>
                            <p:childTnLst>
                              <p:par>
                                <p:cTn id="186" presetID="31" presetClass="entr" presetSubtype="0" fill="hold" nodeType="afterEffect">
                                  <p:stCondLst>
                                    <p:cond delay="0"/>
                                  </p:stCondLst>
                                  <p:childTnLst>
                                    <p:set>
                                      <p:cBhvr>
                                        <p:cTn id="187" dur="1" fill="hold">
                                          <p:stCondLst>
                                            <p:cond delay="0"/>
                                          </p:stCondLst>
                                        </p:cTn>
                                        <p:tgtEl>
                                          <p:spTgt spid="84"/>
                                        </p:tgtEl>
                                        <p:attrNameLst>
                                          <p:attrName>style.visibility</p:attrName>
                                        </p:attrNameLst>
                                      </p:cBhvr>
                                      <p:to>
                                        <p:strVal val="visible"/>
                                      </p:to>
                                    </p:set>
                                    <p:anim calcmode="lin" valueType="num">
                                      <p:cBhvr>
                                        <p:cTn id="188" dur="500" fill="hold"/>
                                        <p:tgtEl>
                                          <p:spTgt spid="84"/>
                                        </p:tgtEl>
                                        <p:attrNameLst>
                                          <p:attrName>ppt_w</p:attrName>
                                        </p:attrNameLst>
                                      </p:cBhvr>
                                      <p:tavLst>
                                        <p:tav tm="0">
                                          <p:val>
                                            <p:fltVal val="0"/>
                                          </p:val>
                                        </p:tav>
                                        <p:tav tm="100000">
                                          <p:val>
                                            <p:strVal val="#ppt_w"/>
                                          </p:val>
                                        </p:tav>
                                      </p:tavLst>
                                    </p:anim>
                                    <p:anim calcmode="lin" valueType="num">
                                      <p:cBhvr>
                                        <p:cTn id="189" dur="500" fill="hold"/>
                                        <p:tgtEl>
                                          <p:spTgt spid="84"/>
                                        </p:tgtEl>
                                        <p:attrNameLst>
                                          <p:attrName>ppt_h</p:attrName>
                                        </p:attrNameLst>
                                      </p:cBhvr>
                                      <p:tavLst>
                                        <p:tav tm="0">
                                          <p:val>
                                            <p:fltVal val="0"/>
                                          </p:val>
                                        </p:tav>
                                        <p:tav tm="100000">
                                          <p:val>
                                            <p:strVal val="#ppt_h"/>
                                          </p:val>
                                        </p:tav>
                                      </p:tavLst>
                                    </p:anim>
                                    <p:anim calcmode="lin" valueType="num">
                                      <p:cBhvr>
                                        <p:cTn id="190" dur="500" fill="hold"/>
                                        <p:tgtEl>
                                          <p:spTgt spid="84"/>
                                        </p:tgtEl>
                                        <p:attrNameLst>
                                          <p:attrName>style.rotation</p:attrName>
                                        </p:attrNameLst>
                                      </p:cBhvr>
                                      <p:tavLst>
                                        <p:tav tm="0">
                                          <p:val>
                                            <p:fltVal val="90"/>
                                          </p:val>
                                        </p:tav>
                                        <p:tav tm="100000">
                                          <p:val>
                                            <p:fltVal val="0"/>
                                          </p:val>
                                        </p:tav>
                                      </p:tavLst>
                                    </p:anim>
                                    <p:animEffect transition="in" filter="fade">
                                      <p:cBhvr>
                                        <p:cTn id="191" dur="500"/>
                                        <p:tgtEl>
                                          <p:spTgt spid="84"/>
                                        </p:tgtEl>
                                      </p:cBhvr>
                                    </p:animEffect>
                                  </p:childTnLst>
                                </p:cTn>
                              </p:par>
                              <p:par>
                                <p:cTn id="192" presetID="35" presetClass="entr" presetSubtype="0" fill="hold" nodeType="withEffect">
                                  <p:stCondLst>
                                    <p:cond delay="0"/>
                                  </p:stCondLst>
                                  <p:childTnLst>
                                    <p:set>
                                      <p:cBhvr>
                                        <p:cTn id="193" dur="1" fill="hold">
                                          <p:stCondLst>
                                            <p:cond delay="0"/>
                                          </p:stCondLst>
                                        </p:cTn>
                                        <p:tgtEl>
                                          <p:spTgt spid="17"/>
                                        </p:tgtEl>
                                        <p:attrNameLst>
                                          <p:attrName>style.visibility</p:attrName>
                                        </p:attrNameLst>
                                      </p:cBhvr>
                                      <p:to>
                                        <p:strVal val="visible"/>
                                      </p:to>
                                    </p:set>
                                    <p:animEffect transition="in" filter="fade">
                                      <p:cBhvr>
                                        <p:cTn id="194" dur="2000"/>
                                        <p:tgtEl>
                                          <p:spTgt spid="17"/>
                                        </p:tgtEl>
                                      </p:cBhvr>
                                    </p:animEffect>
                                    <p:anim calcmode="lin" valueType="num">
                                      <p:cBhvr>
                                        <p:cTn id="195" dur="2000" fill="hold"/>
                                        <p:tgtEl>
                                          <p:spTgt spid="17"/>
                                        </p:tgtEl>
                                        <p:attrNameLst>
                                          <p:attrName>style.rotation</p:attrName>
                                        </p:attrNameLst>
                                      </p:cBhvr>
                                      <p:tavLst>
                                        <p:tav tm="0">
                                          <p:val>
                                            <p:fltVal val="720"/>
                                          </p:val>
                                        </p:tav>
                                        <p:tav tm="100000">
                                          <p:val>
                                            <p:fltVal val="0"/>
                                          </p:val>
                                        </p:tav>
                                      </p:tavLst>
                                    </p:anim>
                                    <p:anim calcmode="lin" valueType="num">
                                      <p:cBhvr>
                                        <p:cTn id="196" dur="2000" fill="hold"/>
                                        <p:tgtEl>
                                          <p:spTgt spid="17"/>
                                        </p:tgtEl>
                                        <p:attrNameLst>
                                          <p:attrName>ppt_h</p:attrName>
                                        </p:attrNameLst>
                                      </p:cBhvr>
                                      <p:tavLst>
                                        <p:tav tm="0">
                                          <p:val>
                                            <p:fltVal val="0"/>
                                          </p:val>
                                        </p:tav>
                                        <p:tav tm="100000">
                                          <p:val>
                                            <p:strVal val="#ppt_h"/>
                                          </p:val>
                                        </p:tav>
                                      </p:tavLst>
                                    </p:anim>
                                    <p:anim calcmode="lin" valueType="num">
                                      <p:cBhvr>
                                        <p:cTn id="197" dur="2000" fill="hold"/>
                                        <p:tgtEl>
                                          <p:spTgt spid="1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0338697D-3EE3-49E5-A883-006CB76EC23D}"/>
              </a:ext>
            </a:extLst>
          </p:cNvPr>
          <p:cNvSpPr/>
          <p:nvPr/>
        </p:nvSpPr>
        <p:spPr>
          <a:xfrm>
            <a:off x="794224" y="1991518"/>
            <a:ext cx="7436498" cy="1657069"/>
          </a:xfrm>
          <a:custGeom>
            <a:avLst/>
            <a:gdLst>
              <a:gd name="connsiteX0" fmla="*/ 0 w 7427167"/>
              <a:gd name="connsiteY0" fmla="*/ 15216 h 1296472"/>
              <a:gd name="connsiteX1" fmla="*/ 1194318 w 7427167"/>
              <a:gd name="connsiteY1" fmla="*/ 164506 h 1296472"/>
              <a:gd name="connsiteX2" fmla="*/ 2743200 w 7427167"/>
              <a:gd name="connsiteY2" fmla="*/ 1190873 h 1296472"/>
              <a:gd name="connsiteX3" fmla="*/ 4767943 w 7427167"/>
              <a:gd name="connsiteY3" fmla="*/ 1144220 h 1296472"/>
              <a:gd name="connsiteX4" fmla="*/ 6410130 w 7427167"/>
              <a:gd name="connsiteY4" fmla="*/ 136514 h 1296472"/>
              <a:gd name="connsiteX5" fmla="*/ 7427167 w 7427167"/>
              <a:gd name="connsiteY5" fmla="*/ 71200 h 1296472"/>
              <a:gd name="connsiteX0" fmla="*/ 0 w 7427167"/>
              <a:gd name="connsiteY0" fmla="*/ 15216 h 1364180"/>
              <a:gd name="connsiteX1" fmla="*/ 1194318 w 7427167"/>
              <a:gd name="connsiteY1" fmla="*/ 164506 h 1364180"/>
              <a:gd name="connsiteX2" fmla="*/ 2743200 w 7427167"/>
              <a:gd name="connsiteY2" fmla="*/ 1190873 h 1364180"/>
              <a:gd name="connsiteX3" fmla="*/ 4767943 w 7427167"/>
              <a:gd name="connsiteY3" fmla="*/ 1144220 h 1364180"/>
              <a:gd name="connsiteX4" fmla="*/ 6410130 w 7427167"/>
              <a:gd name="connsiteY4" fmla="*/ 136514 h 1364180"/>
              <a:gd name="connsiteX5" fmla="*/ 7427167 w 7427167"/>
              <a:gd name="connsiteY5" fmla="*/ 71200 h 1364180"/>
              <a:gd name="connsiteX0" fmla="*/ 0 w 7427167"/>
              <a:gd name="connsiteY0" fmla="*/ 42900 h 1391864"/>
              <a:gd name="connsiteX1" fmla="*/ 1194318 w 7427167"/>
              <a:gd name="connsiteY1" fmla="*/ 192190 h 1391864"/>
              <a:gd name="connsiteX2" fmla="*/ 2743200 w 7427167"/>
              <a:gd name="connsiteY2" fmla="*/ 1218557 h 1391864"/>
              <a:gd name="connsiteX3" fmla="*/ 4767943 w 7427167"/>
              <a:gd name="connsiteY3" fmla="*/ 1171904 h 1391864"/>
              <a:gd name="connsiteX4" fmla="*/ 6410130 w 7427167"/>
              <a:gd name="connsiteY4" fmla="*/ 164198 h 1391864"/>
              <a:gd name="connsiteX5" fmla="*/ 7427167 w 7427167"/>
              <a:gd name="connsiteY5" fmla="*/ 98884 h 1391864"/>
              <a:gd name="connsiteX0" fmla="*/ 0 w 7427167"/>
              <a:gd name="connsiteY0" fmla="*/ 42900 h 1534969"/>
              <a:gd name="connsiteX1" fmla="*/ 1194318 w 7427167"/>
              <a:gd name="connsiteY1" fmla="*/ 192190 h 1534969"/>
              <a:gd name="connsiteX2" fmla="*/ 2743200 w 7427167"/>
              <a:gd name="connsiteY2" fmla="*/ 1218557 h 1534969"/>
              <a:gd name="connsiteX3" fmla="*/ 4767943 w 7427167"/>
              <a:gd name="connsiteY3" fmla="*/ 1171904 h 1534969"/>
              <a:gd name="connsiteX4" fmla="*/ 6410130 w 7427167"/>
              <a:gd name="connsiteY4" fmla="*/ 164198 h 1534969"/>
              <a:gd name="connsiteX5" fmla="*/ 7427167 w 7427167"/>
              <a:gd name="connsiteY5" fmla="*/ 98884 h 1534969"/>
              <a:gd name="connsiteX0" fmla="*/ 0 w 7427167"/>
              <a:gd name="connsiteY0" fmla="*/ 42900 h 1497850"/>
              <a:gd name="connsiteX1" fmla="*/ 1194318 w 7427167"/>
              <a:gd name="connsiteY1" fmla="*/ 192190 h 1497850"/>
              <a:gd name="connsiteX2" fmla="*/ 2743200 w 7427167"/>
              <a:gd name="connsiteY2" fmla="*/ 1218557 h 1497850"/>
              <a:gd name="connsiteX3" fmla="*/ 4767943 w 7427167"/>
              <a:gd name="connsiteY3" fmla="*/ 1171904 h 1497850"/>
              <a:gd name="connsiteX4" fmla="*/ 6410130 w 7427167"/>
              <a:gd name="connsiteY4" fmla="*/ 164198 h 1497850"/>
              <a:gd name="connsiteX5" fmla="*/ 7427167 w 7427167"/>
              <a:gd name="connsiteY5" fmla="*/ 98884 h 1497850"/>
              <a:gd name="connsiteX0" fmla="*/ 0 w 7427167"/>
              <a:gd name="connsiteY0" fmla="*/ 144754 h 1599704"/>
              <a:gd name="connsiteX1" fmla="*/ 1194318 w 7427167"/>
              <a:gd name="connsiteY1" fmla="*/ 294044 h 1599704"/>
              <a:gd name="connsiteX2" fmla="*/ 2743200 w 7427167"/>
              <a:gd name="connsiteY2" fmla="*/ 1320411 h 1599704"/>
              <a:gd name="connsiteX3" fmla="*/ 4767943 w 7427167"/>
              <a:gd name="connsiteY3" fmla="*/ 1273758 h 1599704"/>
              <a:gd name="connsiteX4" fmla="*/ 6410130 w 7427167"/>
              <a:gd name="connsiteY4" fmla="*/ 266052 h 1599704"/>
              <a:gd name="connsiteX5" fmla="*/ 7427167 w 7427167"/>
              <a:gd name="connsiteY5" fmla="*/ 200738 h 1599704"/>
              <a:gd name="connsiteX0" fmla="*/ 0 w 7427167"/>
              <a:gd name="connsiteY0" fmla="*/ 139726 h 1594676"/>
              <a:gd name="connsiteX1" fmla="*/ 1194318 w 7427167"/>
              <a:gd name="connsiteY1" fmla="*/ 289016 h 1594676"/>
              <a:gd name="connsiteX2" fmla="*/ 2743200 w 7427167"/>
              <a:gd name="connsiteY2" fmla="*/ 1315383 h 1594676"/>
              <a:gd name="connsiteX3" fmla="*/ 4767943 w 7427167"/>
              <a:gd name="connsiteY3" fmla="*/ 1268730 h 1594676"/>
              <a:gd name="connsiteX4" fmla="*/ 6410130 w 7427167"/>
              <a:gd name="connsiteY4" fmla="*/ 261024 h 1594676"/>
              <a:gd name="connsiteX5" fmla="*/ 7427167 w 7427167"/>
              <a:gd name="connsiteY5" fmla="*/ 195710 h 1594676"/>
              <a:gd name="connsiteX0" fmla="*/ 0 w 7436498"/>
              <a:gd name="connsiteY0" fmla="*/ 139792 h 1594742"/>
              <a:gd name="connsiteX1" fmla="*/ 1194318 w 7436498"/>
              <a:gd name="connsiteY1" fmla="*/ 289082 h 1594742"/>
              <a:gd name="connsiteX2" fmla="*/ 2743200 w 7436498"/>
              <a:gd name="connsiteY2" fmla="*/ 1315449 h 1594742"/>
              <a:gd name="connsiteX3" fmla="*/ 4767943 w 7436498"/>
              <a:gd name="connsiteY3" fmla="*/ 1268796 h 1594742"/>
              <a:gd name="connsiteX4" fmla="*/ 6410130 w 7436498"/>
              <a:gd name="connsiteY4" fmla="*/ 261090 h 1594742"/>
              <a:gd name="connsiteX5" fmla="*/ 7436498 w 7436498"/>
              <a:gd name="connsiteY5" fmla="*/ 9163 h 1594742"/>
              <a:gd name="connsiteX0" fmla="*/ 0 w 7436498"/>
              <a:gd name="connsiteY0" fmla="*/ 259886 h 1714836"/>
              <a:gd name="connsiteX1" fmla="*/ 1194318 w 7436498"/>
              <a:gd name="connsiteY1" fmla="*/ 409176 h 1714836"/>
              <a:gd name="connsiteX2" fmla="*/ 2743200 w 7436498"/>
              <a:gd name="connsiteY2" fmla="*/ 1435543 h 1714836"/>
              <a:gd name="connsiteX3" fmla="*/ 4767943 w 7436498"/>
              <a:gd name="connsiteY3" fmla="*/ 1388890 h 1714836"/>
              <a:gd name="connsiteX4" fmla="*/ 6410130 w 7436498"/>
              <a:gd name="connsiteY4" fmla="*/ 381184 h 1714836"/>
              <a:gd name="connsiteX5" fmla="*/ 7436498 w 7436498"/>
              <a:gd name="connsiteY5" fmla="*/ 129257 h 1714836"/>
              <a:gd name="connsiteX0" fmla="*/ 0 w 7436498"/>
              <a:gd name="connsiteY0" fmla="*/ 259886 h 1786326"/>
              <a:gd name="connsiteX1" fmla="*/ 1194318 w 7436498"/>
              <a:gd name="connsiteY1" fmla="*/ 409176 h 1786326"/>
              <a:gd name="connsiteX2" fmla="*/ 2743200 w 7436498"/>
              <a:gd name="connsiteY2" fmla="*/ 1435543 h 1786326"/>
              <a:gd name="connsiteX3" fmla="*/ 4767943 w 7436498"/>
              <a:gd name="connsiteY3" fmla="*/ 1388890 h 1786326"/>
              <a:gd name="connsiteX4" fmla="*/ 6410130 w 7436498"/>
              <a:gd name="connsiteY4" fmla="*/ 381184 h 1786326"/>
              <a:gd name="connsiteX5" fmla="*/ 7436498 w 7436498"/>
              <a:gd name="connsiteY5" fmla="*/ 129257 h 1786326"/>
              <a:gd name="connsiteX0" fmla="*/ 0 w 7436498"/>
              <a:gd name="connsiteY0" fmla="*/ 157945 h 1684385"/>
              <a:gd name="connsiteX1" fmla="*/ 1194318 w 7436498"/>
              <a:gd name="connsiteY1" fmla="*/ 307235 h 1684385"/>
              <a:gd name="connsiteX2" fmla="*/ 2743200 w 7436498"/>
              <a:gd name="connsiteY2" fmla="*/ 1333602 h 1684385"/>
              <a:gd name="connsiteX3" fmla="*/ 4767943 w 7436498"/>
              <a:gd name="connsiteY3" fmla="*/ 1286949 h 1684385"/>
              <a:gd name="connsiteX4" fmla="*/ 6410130 w 7436498"/>
              <a:gd name="connsiteY4" fmla="*/ 279243 h 1684385"/>
              <a:gd name="connsiteX5" fmla="*/ 7436498 w 7436498"/>
              <a:gd name="connsiteY5" fmla="*/ 27316 h 1684385"/>
              <a:gd name="connsiteX0" fmla="*/ 0 w 7436498"/>
              <a:gd name="connsiteY0" fmla="*/ 134873 h 1661313"/>
              <a:gd name="connsiteX1" fmla="*/ 1194318 w 7436498"/>
              <a:gd name="connsiteY1" fmla="*/ 284163 h 1661313"/>
              <a:gd name="connsiteX2" fmla="*/ 2743200 w 7436498"/>
              <a:gd name="connsiteY2" fmla="*/ 1310530 h 1661313"/>
              <a:gd name="connsiteX3" fmla="*/ 4767943 w 7436498"/>
              <a:gd name="connsiteY3" fmla="*/ 1263877 h 1661313"/>
              <a:gd name="connsiteX4" fmla="*/ 6410130 w 7436498"/>
              <a:gd name="connsiteY4" fmla="*/ 256171 h 1661313"/>
              <a:gd name="connsiteX5" fmla="*/ 7436498 w 7436498"/>
              <a:gd name="connsiteY5" fmla="*/ 4244 h 1661313"/>
              <a:gd name="connsiteX0" fmla="*/ 0 w 7436498"/>
              <a:gd name="connsiteY0" fmla="*/ 130629 h 1657069"/>
              <a:gd name="connsiteX1" fmla="*/ 1194318 w 7436498"/>
              <a:gd name="connsiteY1" fmla="*/ 279919 h 1657069"/>
              <a:gd name="connsiteX2" fmla="*/ 2743200 w 7436498"/>
              <a:gd name="connsiteY2" fmla="*/ 1306286 h 1657069"/>
              <a:gd name="connsiteX3" fmla="*/ 4767943 w 7436498"/>
              <a:gd name="connsiteY3" fmla="*/ 1259633 h 1657069"/>
              <a:gd name="connsiteX4" fmla="*/ 6410130 w 7436498"/>
              <a:gd name="connsiteY4" fmla="*/ 251927 h 1657069"/>
              <a:gd name="connsiteX5" fmla="*/ 7436498 w 7436498"/>
              <a:gd name="connsiteY5" fmla="*/ 0 h 16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6498" h="1657069">
                <a:moveTo>
                  <a:pt x="0" y="130629"/>
                </a:moveTo>
                <a:cubicBezTo>
                  <a:pt x="368559" y="107302"/>
                  <a:pt x="727787" y="-9330"/>
                  <a:pt x="1194318" y="279919"/>
                </a:cubicBezTo>
                <a:cubicBezTo>
                  <a:pt x="1660849" y="569168"/>
                  <a:pt x="2231571" y="984379"/>
                  <a:pt x="2743200" y="1306286"/>
                </a:cubicBezTo>
                <a:cubicBezTo>
                  <a:pt x="3254829" y="1628193"/>
                  <a:pt x="4240764" y="1920551"/>
                  <a:pt x="4767943" y="1259633"/>
                </a:cubicBezTo>
                <a:cubicBezTo>
                  <a:pt x="5295122" y="598715"/>
                  <a:pt x="5545494" y="312575"/>
                  <a:pt x="6410130" y="251927"/>
                </a:cubicBezTo>
                <a:cubicBezTo>
                  <a:pt x="7274766" y="191279"/>
                  <a:pt x="7298871" y="176504"/>
                  <a:pt x="7436498" y="0"/>
                </a:cubicBezTo>
              </a:path>
            </a:pathLst>
          </a:custGeom>
          <a:noFill/>
          <a:ln>
            <a:solidFill>
              <a:srgbClr val="FF3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A_图片 44">
            <a:extLst>
              <a:ext uri="{FF2B5EF4-FFF2-40B4-BE49-F238E27FC236}">
                <a16:creationId xmlns:a16="http://schemas.microsoft.com/office/drawing/2014/main" id="{062F45BC-56E5-439D-B19B-9161DF677D16}"/>
              </a:ext>
            </a:extLst>
          </p:cNvPr>
          <p:cNvPicPr>
            <a:picLocks noChangeAspect="1"/>
          </p:cNvPicPr>
          <p:nvPr>
            <p:custDataLst>
              <p:tags r:id="rId2"/>
            </p:custDataLst>
          </p:nvPr>
        </p:nvPicPr>
        <p:blipFill rotWithShape="1">
          <a:blip r:embed="rId8" cstate="print">
            <a:extLst>
              <a:ext uri="{28A0092B-C50C-407E-A947-70E740481C1C}">
                <a14:useLocalDpi xmlns:a14="http://schemas.microsoft.com/office/drawing/2010/main" val="0"/>
              </a:ext>
            </a:extLst>
          </a:blip>
          <a:srcRect l="73868" t="49421" r="8815" b="27913"/>
          <a:stretch/>
        </p:blipFill>
        <p:spPr>
          <a:xfrm rot="19988964" flipH="1">
            <a:off x="1783894" y="1732533"/>
            <a:ext cx="602453" cy="704635"/>
          </a:xfrm>
          <a:prstGeom prst="rect">
            <a:avLst/>
          </a:prstGeom>
        </p:spPr>
      </p:pic>
      <p:pic>
        <p:nvPicPr>
          <p:cNvPr id="4" name="PA_图片 44">
            <a:extLst>
              <a:ext uri="{FF2B5EF4-FFF2-40B4-BE49-F238E27FC236}">
                <a16:creationId xmlns:a16="http://schemas.microsoft.com/office/drawing/2014/main" id="{515E8A3B-8C7E-4CE8-AF91-B80053645CF9}"/>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73868" t="49421" r="8815" b="27913"/>
          <a:stretch/>
        </p:blipFill>
        <p:spPr>
          <a:xfrm rot="19988964" flipH="1">
            <a:off x="3200181" y="2682169"/>
            <a:ext cx="602453" cy="704635"/>
          </a:xfrm>
          <a:prstGeom prst="rect">
            <a:avLst/>
          </a:prstGeom>
        </p:spPr>
      </p:pic>
      <p:pic>
        <p:nvPicPr>
          <p:cNvPr id="5" name="PA_图片 44">
            <a:extLst>
              <a:ext uri="{FF2B5EF4-FFF2-40B4-BE49-F238E27FC236}">
                <a16:creationId xmlns:a16="http://schemas.microsoft.com/office/drawing/2014/main" id="{E51C349A-904E-415E-B4AF-6B2782F34413}"/>
              </a:ext>
            </a:extLst>
          </p:cNvPr>
          <p:cNvPicPr>
            <a:picLocks noChangeAspect="1"/>
          </p:cNvPicPr>
          <p:nvPr>
            <p:custDataLst>
              <p:tags r:id="rId4"/>
            </p:custDataLst>
          </p:nvPr>
        </p:nvPicPr>
        <p:blipFill rotWithShape="1">
          <a:blip r:embed="rId8" cstate="print">
            <a:extLst>
              <a:ext uri="{28A0092B-C50C-407E-A947-70E740481C1C}">
                <a14:useLocalDpi xmlns:a14="http://schemas.microsoft.com/office/drawing/2010/main" val="0"/>
              </a:ext>
            </a:extLst>
          </a:blip>
          <a:srcRect l="73868" t="49421" r="8815" b="27913"/>
          <a:stretch/>
        </p:blipFill>
        <p:spPr>
          <a:xfrm rot="15505341" flipH="1">
            <a:off x="5270968" y="2740917"/>
            <a:ext cx="602453" cy="704635"/>
          </a:xfrm>
          <a:prstGeom prst="rect">
            <a:avLst/>
          </a:prstGeom>
        </p:spPr>
      </p:pic>
      <p:pic>
        <p:nvPicPr>
          <p:cNvPr id="6" name="PA_图片 44">
            <a:extLst>
              <a:ext uri="{FF2B5EF4-FFF2-40B4-BE49-F238E27FC236}">
                <a16:creationId xmlns:a16="http://schemas.microsoft.com/office/drawing/2014/main" id="{A4CDB81B-B207-4436-AC1D-26E9F3127FFD}"/>
              </a:ext>
            </a:extLst>
          </p:cNvPr>
          <p:cNvPicPr>
            <a:picLocks noChangeAspect="1"/>
          </p:cNvPicPr>
          <p:nvPr>
            <p:custDataLst>
              <p:tags r:id="rId5"/>
            </p:custDataLst>
          </p:nvPr>
        </p:nvPicPr>
        <p:blipFill rotWithShape="1">
          <a:blip r:embed="rId8" cstate="print">
            <a:extLst>
              <a:ext uri="{28A0092B-C50C-407E-A947-70E740481C1C}">
                <a14:useLocalDpi xmlns:a14="http://schemas.microsoft.com/office/drawing/2010/main" val="0"/>
              </a:ext>
            </a:extLst>
          </a:blip>
          <a:srcRect l="73868" t="49421" r="8815" b="27913"/>
          <a:stretch/>
        </p:blipFill>
        <p:spPr>
          <a:xfrm rot="17627786" flipH="1">
            <a:off x="6834904" y="1699920"/>
            <a:ext cx="602453" cy="704635"/>
          </a:xfrm>
          <a:prstGeom prst="rect">
            <a:avLst/>
          </a:prstGeom>
        </p:spPr>
      </p:pic>
      <p:pic>
        <p:nvPicPr>
          <p:cNvPr id="13" name="图片 12">
            <a:extLst>
              <a:ext uri="{FF2B5EF4-FFF2-40B4-BE49-F238E27FC236}">
                <a16:creationId xmlns:a16="http://schemas.microsoft.com/office/drawing/2014/main" id="{9266FD71-2001-4AA0-BFEB-03E8F53B8C86}"/>
              </a:ext>
            </a:extLst>
          </p:cNvPr>
          <p:cNvPicPr>
            <a:picLocks noChangeAspect="1"/>
          </p:cNvPicPr>
          <p:nvPr/>
        </p:nvPicPr>
        <p:blipFill rotWithShape="1">
          <a:blip r:embed="rId9">
            <a:extLst>
              <a:ext uri="{28A0092B-C50C-407E-A947-70E740481C1C}">
                <a14:useLocalDpi xmlns:a14="http://schemas.microsoft.com/office/drawing/2010/main" val="0"/>
              </a:ext>
            </a:extLst>
          </a:blip>
          <a:srcRect l="30359" t="38118" r="65533" b="49416"/>
          <a:stretch/>
        </p:blipFill>
        <p:spPr>
          <a:xfrm rot="17465045">
            <a:off x="2457234" y="198641"/>
            <a:ext cx="342218" cy="529621"/>
          </a:xfrm>
          <a:prstGeom prst="rect">
            <a:avLst/>
          </a:prstGeom>
        </p:spPr>
      </p:pic>
      <p:pic>
        <p:nvPicPr>
          <p:cNvPr id="15" name="图片 14">
            <a:extLst>
              <a:ext uri="{FF2B5EF4-FFF2-40B4-BE49-F238E27FC236}">
                <a16:creationId xmlns:a16="http://schemas.microsoft.com/office/drawing/2014/main" id="{DEEB70AA-9B6A-45A4-982E-2CD116B66B19}"/>
              </a:ext>
            </a:extLst>
          </p:cNvPr>
          <p:cNvPicPr>
            <a:picLocks noChangeAspect="1"/>
          </p:cNvPicPr>
          <p:nvPr/>
        </p:nvPicPr>
        <p:blipFill rotWithShape="1">
          <a:blip r:embed="rId9">
            <a:extLst>
              <a:ext uri="{28A0092B-C50C-407E-A947-70E740481C1C}">
                <a14:useLocalDpi xmlns:a14="http://schemas.microsoft.com/office/drawing/2010/main" val="0"/>
              </a:ext>
            </a:extLst>
          </a:blip>
          <a:srcRect l="30359" t="38118" r="65533" b="49416"/>
          <a:stretch/>
        </p:blipFill>
        <p:spPr>
          <a:xfrm rot="4134955" flipH="1">
            <a:off x="6120128" y="241628"/>
            <a:ext cx="342218" cy="529621"/>
          </a:xfrm>
          <a:prstGeom prst="rect">
            <a:avLst/>
          </a:prstGeom>
        </p:spPr>
      </p:pic>
      <p:sp>
        <p:nvSpPr>
          <p:cNvPr id="14" name="Rounded Rectangle 11">
            <a:extLst>
              <a:ext uri="{FF2B5EF4-FFF2-40B4-BE49-F238E27FC236}">
                <a16:creationId xmlns:a16="http://schemas.microsoft.com/office/drawing/2014/main" id="{A0CA728F-DF02-4636-BD99-99F07F47CEF7}"/>
              </a:ext>
            </a:extLst>
          </p:cNvPr>
          <p:cNvSpPr/>
          <p:nvPr/>
        </p:nvSpPr>
        <p:spPr>
          <a:xfrm>
            <a:off x="1849363" y="890504"/>
            <a:ext cx="6520086" cy="758573"/>
          </a:xfrm>
          <a:prstGeom prst="roundRect">
            <a:avLst/>
          </a:prstGeom>
          <a:solidFill>
            <a:schemeClr val="accent3">
              <a:lumMod val="60000"/>
              <a:lumOff val="4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EA4F42-43DA-40C0-9BF1-FE4823907853}"/>
              </a:ext>
            </a:extLst>
          </p:cNvPr>
          <p:cNvSpPr/>
          <p:nvPr/>
        </p:nvSpPr>
        <p:spPr>
          <a:xfrm>
            <a:off x="1462545" y="890504"/>
            <a:ext cx="6906904"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err="1">
                <a:ln/>
                <a:solidFill>
                  <a:srgbClr val="002060"/>
                </a:solidFill>
                <a:effectLst>
                  <a:glow rad="139700">
                    <a:schemeClr val="accent6">
                      <a:satMod val="175000"/>
                      <a:alpha val="40000"/>
                    </a:schemeClr>
                  </a:glow>
                </a:effectLst>
                <a:latin typeface="UVN Bai Sau Nang" panose="04030905020802020C03" pitchFamily="82" charset="0"/>
              </a:rPr>
              <a:t>Nhà</a:t>
            </a:r>
            <a:r>
              <a:rPr lang="en-US" sz="4400" b="1" dirty="0">
                <a:ln/>
                <a:solidFill>
                  <a:srgbClr val="002060"/>
                </a:solidFill>
                <a:effectLst>
                  <a:glow rad="139700">
                    <a:schemeClr val="accent6">
                      <a:satMod val="175000"/>
                      <a:alpha val="40000"/>
                    </a:schemeClr>
                  </a:glow>
                </a:effectLst>
                <a:latin typeface="UVN Bai Sau Nang" panose="04030905020802020C03" pitchFamily="82" charset="0"/>
              </a:rPr>
              <a:t> ở </a:t>
            </a:r>
            <a:r>
              <a:rPr lang="en-US" sz="4400" b="1" cap="none" spc="0" dirty="0" err="1">
                <a:ln/>
                <a:solidFill>
                  <a:srgbClr val="002060"/>
                </a:solidFill>
                <a:effectLst>
                  <a:glow rad="139700">
                    <a:schemeClr val="accent6">
                      <a:satMod val="175000"/>
                      <a:alpha val="40000"/>
                    </a:schemeClr>
                  </a:glow>
                </a:effectLst>
                <a:latin typeface="UVN Bai Sau Nang" panose="04030905020802020C03" pitchFamily="82" charset="0"/>
              </a:rPr>
              <a:t>của</a:t>
            </a:r>
            <a:r>
              <a:rPr lang="en-US" sz="4400" b="1" cap="none" spc="0" dirty="0">
                <a:ln/>
                <a:solidFill>
                  <a:srgbClr val="002060"/>
                </a:solidFill>
                <a:effectLst>
                  <a:glow rad="139700">
                    <a:schemeClr val="accent6">
                      <a:satMod val="175000"/>
                      <a:alpha val="40000"/>
                    </a:schemeClr>
                  </a:glow>
                </a:effectLst>
                <a:latin typeface="UVN Bai Sau Nang" panose="04030905020802020C03" pitchFamily="82" charset="0"/>
              </a:rPr>
              <a:t> </a:t>
            </a:r>
            <a:r>
              <a:rPr lang="en-US" sz="4400" b="1" cap="none" spc="0" dirty="0" err="1">
                <a:ln/>
                <a:solidFill>
                  <a:srgbClr val="002060"/>
                </a:solidFill>
                <a:effectLst>
                  <a:glow rad="139700">
                    <a:schemeClr val="accent6">
                      <a:satMod val="175000"/>
                      <a:alpha val="40000"/>
                    </a:schemeClr>
                  </a:glow>
                </a:effectLst>
                <a:latin typeface="UVN Bai Sau Nang" panose="04030905020802020C03" pitchFamily="82" charset="0"/>
              </a:rPr>
              <a:t>người</a:t>
            </a:r>
            <a:r>
              <a:rPr lang="en-US" sz="4400" b="1" cap="none" spc="0" dirty="0">
                <a:ln/>
                <a:solidFill>
                  <a:srgbClr val="002060"/>
                </a:solidFill>
                <a:effectLst>
                  <a:glow rad="139700">
                    <a:schemeClr val="accent6">
                      <a:satMod val="175000"/>
                      <a:alpha val="40000"/>
                    </a:schemeClr>
                  </a:glow>
                </a:effectLst>
                <a:latin typeface="UVN Bai Sau Nang" panose="04030905020802020C03" pitchFamily="82" charset="0"/>
              </a:rPr>
              <a:t> </a:t>
            </a:r>
            <a:r>
              <a:rPr lang="en-US" sz="4400" b="1" cap="none" spc="0" dirty="0" err="1">
                <a:ln/>
                <a:solidFill>
                  <a:srgbClr val="002060"/>
                </a:solidFill>
                <a:effectLst>
                  <a:glow rad="139700">
                    <a:schemeClr val="accent6">
                      <a:satMod val="175000"/>
                      <a:alpha val="40000"/>
                    </a:schemeClr>
                  </a:glow>
                </a:effectLst>
                <a:latin typeface="UVN Bai Sau Nang" panose="04030905020802020C03" pitchFamily="82" charset="0"/>
              </a:rPr>
              <a:t>dân</a:t>
            </a:r>
            <a:r>
              <a:rPr lang="en-US" sz="4400" b="1" cap="none" spc="0" dirty="0">
                <a:ln/>
                <a:solidFill>
                  <a:srgbClr val="002060"/>
                </a:solidFill>
                <a:effectLst>
                  <a:glow rad="139700">
                    <a:schemeClr val="accent6">
                      <a:satMod val="175000"/>
                      <a:alpha val="40000"/>
                    </a:schemeClr>
                  </a:glow>
                </a:effectLst>
                <a:latin typeface="UVN Bai Sau Nang" panose="04030905020802020C03" pitchFamily="82" charset="0"/>
              </a:rPr>
              <a:t> </a:t>
            </a:r>
          </a:p>
          <a:p>
            <a:pPr algn="ctr"/>
            <a:r>
              <a:rPr lang="en-US" sz="44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endPar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pic>
        <p:nvPicPr>
          <p:cNvPr id="18" name="Picture 17">
            <a:extLst>
              <a:ext uri="{FF2B5EF4-FFF2-40B4-BE49-F238E27FC236}">
                <a16:creationId xmlns:a16="http://schemas.microsoft.com/office/drawing/2014/main" id="{7BAFD753-FDC2-4C70-9D23-21EE573302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54124" y="-172208"/>
            <a:ext cx="2484000" cy="1440542"/>
          </a:xfrm>
          <a:prstGeom prst="rect">
            <a:avLst/>
          </a:prstGeom>
        </p:spPr>
      </p:pic>
      <p:pic>
        <p:nvPicPr>
          <p:cNvPr id="19" name="Picture 18">
            <a:extLst>
              <a:ext uri="{FF2B5EF4-FFF2-40B4-BE49-F238E27FC236}">
                <a16:creationId xmlns:a16="http://schemas.microsoft.com/office/drawing/2014/main" id="{A35AB85B-93C3-4277-81D9-889A676F76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568" y="1329191"/>
            <a:ext cx="2558143" cy="2558143"/>
          </a:xfrm>
          <a:prstGeom prst="rect">
            <a:avLst/>
          </a:prstGeom>
        </p:spPr>
      </p:pic>
      <p:pic>
        <p:nvPicPr>
          <p:cNvPr id="21" name="Picture 20">
            <a:extLst>
              <a:ext uri="{FF2B5EF4-FFF2-40B4-BE49-F238E27FC236}">
                <a16:creationId xmlns:a16="http://schemas.microsoft.com/office/drawing/2014/main" id="{9B85544F-463F-4FFB-A3FD-26804E90AB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7257" y="-161874"/>
            <a:ext cx="1440542" cy="1440542"/>
          </a:xfrm>
          <a:prstGeom prst="rect">
            <a:avLst/>
          </a:prstGeom>
        </p:spPr>
      </p:pic>
      <p:sp>
        <p:nvSpPr>
          <p:cNvPr id="22" name="Rectangle 21">
            <a:extLst>
              <a:ext uri="{FF2B5EF4-FFF2-40B4-BE49-F238E27FC236}">
                <a16:creationId xmlns:a16="http://schemas.microsoft.com/office/drawing/2014/main" id="{5B52D99A-D716-432E-AA76-195464694E22}"/>
              </a:ext>
            </a:extLst>
          </p:cNvPr>
          <p:cNvSpPr/>
          <p:nvPr/>
        </p:nvSpPr>
        <p:spPr>
          <a:xfrm>
            <a:off x="3104876" y="208535"/>
            <a:ext cx="2815194" cy="523220"/>
          </a:xfrm>
          <a:prstGeom prst="rect">
            <a:avLst/>
          </a:prstGeom>
          <a:noFill/>
        </p:spPr>
        <p:txBody>
          <a:bodyPr wrap="none" lIns="91440" tIns="45720" rIns="91440" bIns="45720">
            <a:spAutoFit/>
          </a:bodyPr>
          <a:lstStyle/>
          <a:p>
            <a:pPr algn="ctr"/>
            <a:r>
              <a:rPr lang="en-US" sz="2800" dirty="0" err="1">
                <a:ln w="0"/>
                <a:solidFill>
                  <a:srgbClr val="00B050"/>
                </a:solidFill>
                <a:effectLst>
                  <a:reflection blurRad="6350" stA="53000" endA="300" endPos="35500" dir="5400000" sy="-90000" algn="bl" rotWithShape="0"/>
                </a:effectLst>
                <a:latin typeface="UTM Rockwell" panose="02040603050506020204" pitchFamily="18" charset="0"/>
              </a:rPr>
              <a:t>Hoạt</a:t>
            </a:r>
            <a:r>
              <a:rPr lang="en-US" sz="2800" dirty="0">
                <a:ln w="0"/>
                <a:solidFill>
                  <a:srgbClr val="00B050"/>
                </a:solidFill>
                <a:effectLst>
                  <a:reflection blurRad="6350" stA="53000" endA="300" endPos="35500" dir="5400000" sy="-90000" algn="bl" rotWithShape="0"/>
                </a:effectLst>
                <a:latin typeface="UTM Rockwell" panose="02040603050506020204" pitchFamily="18" charset="0"/>
              </a:rPr>
              <a:t> </a:t>
            </a:r>
            <a:r>
              <a:rPr lang="en-US" sz="2800" dirty="0" err="1">
                <a:ln w="0"/>
                <a:solidFill>
                  <a:srgbClr val="00B050"/>
                </a:solidFill>
                <a:effectLst>
                  <a:reflection blurRad="6350" stA="53000" endA="300" endPos="35500" dir="5400000" sy="-90000" algn="bl" rotWithShape="0"/>
                </a:effectLst>
                <a:latin typeface="UTM Rockwell" panose="02040603050506020204" pitchFamily="18" charset="0"/>
              </a:rPr>
              <a:t>động</a:t>
            </a:r>
            <a:r>
              <a:rPr lang="en-US" sz="2800" dirty="0">
                <a:ln w="0"/>
                <a:solidFill>
                  <a:srgbClr val="00B050"/>
                </a:solidFill>
                <a:effectLst>
                  <a:reflection blurRad="6350" stA="53000" endA="300" endPos="35500" dir="5400000" sy="-90000" algn="bl" rotWithShape="0"/>
                </a:effectLst>
                <a:latin typeface="UTM Rockwell" panose="02040603050506020204" pitchFamily="18" charset="0"/>
              </a:rPr>
              <a:t> 1</a:t>
            </a:r>
            <a:endParaRPr lang="en-US" sz="2800" b="0" cap="none" spc="0" dirty="0">
              <a:ln w="0"/>
              <a:solidFill>
                <a:srgbClr val="00B050"/>
              </a:solidFill>
              <a:effectLst>
                <a:reflection blurRad="6350" stA="53000" endA="300" endPos="35500" dir="5400000" sy="-90000" algn="bl" rotWithShape="0"/>
              </a:effectLst>
              <a:latin typeface="UTM Rockwell" panose="02040603050506020204" pitchFamily="18" charset="0"/>
            </a:endParaRPr>
          </a:p>
        </p:txBody>
      </p:sp>
      <p:pic>
        <p:nvPicPr>
          <p:cNvPr id="23" name="Picture 22">
            <a:extLst>
              <a:ext uri="{FF2B5EF4-FFF2-40B4-BE49-F238E27FC236}">
                <a16:creationId xmlns:a16="http://schemas.microsoft.com/office/drawing/2014/main" id="{E76F2944-7DF0-4AFB-88DA-77C4DD9030C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8064" y="1139051"/>
            <a:ext cx="4710745" cy="4710745"/>
          </a:xfrm>
          <a:prstGeom prst="rect">
            <a:avLst/>
          </a:prstGeom>
        </p:spPr>
      </p:pic>
      <p:pic>
        <p:nvPicPr>
          <p:cNvPr id="24" name="Picture 23">
            <a:extLst>
              <a:ext uri="{FF2B5EF4-FFF2-40B4-BE49-F238E27FC236}">
                <a16:creationId xmlns:a16="http://schemas.microsoft.com/office/drawing/2014/main" id="{76D8E7E4-4EDE-49D9-970B-84645072A17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55" b="89593" l="6550" r="93450">
                        <a14:foregroundMark x1="6709" y1="65158" x2="6709" y2="65158"/>
                        <a14:foregroundMark x1="93450" y1="66968" x2="93450" y2="66968"/>
                      </a14:backgroundRemoval>
                    </a14:imgEffect>
                  </a14:imgLayer>
                </a14:imgProps>
              </a:ext>
              <a:ext uri="{28A0092B-C50C-407E-A947-70E740481C1C}">
                <a14:useLocalDpi xmlns:a14="http://schemas.microsoft.com/office/drawing/2010/main" val="0"/>
              </a:ext>
            </a:extLst>
          </a:blip>
          <a:stretch>
            <a:fillRect/>
          </a:stretch>
        </p:blipFill>
        <p:spPr>
          <a:xfrm>
            <a:off x="3899219" y="2912027"/>
            <a:ext cx="3287424" cy="2321152"/>
          </a:xfrm>
          <a:prstGeom prst="rect">
            <a:avLst/>
          </a:prstGeom>
        </p:spPr>
      </p:pic>
      <p:pic>
        <p:nvPicPr>
          <p:cNvPr id="25" name="Picture 24">
            <a:extLst>
              <a:ext uri="{FF2B5EF4-FFF2-40B4-BE49-F238E27FC236}">
                <a16:creationId xmlns:a16="http://schemas.microsoft.com/office/drawing/2014/main" id="{519B5225-1AC8-4E62-8D77-B4457D1B9B0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02" y="3536144"/>
            <a:ext cx="2348409" cy="1647038"/>
          </a:xfrm>
          <a:prstGeom prst="rect">
            <a:avLst/>
          </a:prstGeom>
        </p:spPr>
      </p:pic>
      <p:pic>
        <p:nvPicPr>
          <p:cNvPr id="26" name="Picture 25">
            <a:extLst>
              <a:ext uri="{FF2B5EF4-FFF2-40B4-BE49-F238E27FC236}">
                <a16:creationId xmlns:a16="http://schemas.microsoft.com/office/drawing/2014/main" id="{F73DCF33-2CD3-4F39-AFDF-8204B1B6D3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71105" y="3822215"/>
            <a:ext cx="2262453" cy="1370998"/>
          </a:xfrm>
          <a:prstGeom prst="rect">
            <a:avLst/>
          </a:prstGeom>
        </p:spPr>
      </p:pic>
      <p:pic>
        <p:nvPicPr>
          <p:cNvPr id="29" name="图片 11">
            <a:extLst>
              <a:ext uri="{FF2B5EF4-FFF2-40B4-BE49-F238E27FC236}">
                <a16:creationId xmlns:a16="http://schemas.microsoft.com/office/drawing/2014/main" id="{8658FEFB-0EE9-4B32-8416-E003BD95E409}"/>
              </a:ext>
            </a:extLst>
          </p:cNvPr>
          <p:cNvPicPr>
            <a:picLocks noChangeAspect="1"/>
          </p:cNvPicPr>
          <p:nvPr/>
        </p:nvPicPr>
        <p:blipFill rotWithShape="1">
          <a:blip r:embed="rId16">
            <a:extLst>
              <a:ext uri="{BEBA8EAE-BF5A-486C-A8C5-ECC9F3942E4B}">
                <a14:imgProps xmlns:a14="http://schemas.microsoft.com/office/drawing/2010/main">
                  <a14:imgLayer>
                    <a14:imgEffect>
                      <a14:backgroundRemoval t="17387" b="56070" l="5735" r="59857">
                        <a14:foregroundMark x1="30108" y1="17387" x2="22043" y2="17695"/>
                        <a14:foregroundMark x1="52688" y1="26029" x2="52509" y2="34979"/>
                        <a14:foregroundMark x1="3763" y1="44239" x2="14337" y2="53292"/>
                        <a14:foregroundMark x1="14337" y1="53292" x2="20789" y2="54527"/>
                        <a14:foregroundMark x1="27240" y1="55350" x2="17921" y2="56070"/>
                        <a14:foregroundMark x1="55376" y1="28498" x2="59857" y2="42387"/>
                      </a14:backgroundRemoval>
                    </a14:imgEffect>
                  </a14:imgLayer>
                </a14:imgProps>
              </a:ext>
              <a:ext uri="{28A0092B-C50C-407E-A947-70E740481C1C}">
                <a14:useLocalDpi xmlns:a14="http://schemas.microsoft.com/office/drawing/2010/main" val="0"/>
              </a:ext>
            </a:extLst>
          </a:blip>
          <a:srcRect t="15556" r="41935" b="43017"/>
          <a:stretch/>
        </p:blipFill>
        <p:spPr>
          <a:xfrm rot="20207503" flipH="1">
            <a:off x="8099655" y="2808210"/>
            <a:ext cx="1903466" cy="2365636"/>
          </a:xfrm>
          <a:prstGeom prst="rect">
            <a:avLst/>
          </a:prstGeom>
        </p:spPr>
      </p:pic>
    </p:spTree>
    <p:extLst>
      <p:ext uri="{BB962C8B-B14F-4D97-AF65-F5344CB8AC3E}">
        <p14:creationId xmlns:p14="http://schemas.microsoft.com/office/powerpoint/2010/main" val="382653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175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100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150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par>
                                <p:cTn id="43" presetID="2" presetClass="entr" presetSubtype="2"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000" fill="hold"/>
                                        <p:tgtEl>
                                          <p:spTgt spid="18"/>
                                        </p:tgtEl>
                                        <p:attrNameLst>
                                          <p:attrName>ppt_x</p:attrName>
                                        </p:attrNameLst>
                                      </p:cBhvr>
                                      <p:tavLst>
                                        <p:tav tm="0">
                                          <p:val>
                                            <p:strVal val="1+#ppt_w/2"/>
                                          </p:val>
                                        </p:tav>
                                        <p:tav tm="100000">
                                          <p:val>
                                            <p:strVal val="#ppt_x"/>
                                          </p:val>
                                        </p:tav>
                                      </p:tavLst>
                                    </p:anim>
                                    <p:anim calcmode="lin" valueType="num">
                                      <p:cBhvr additive="base">
                                        <p:cTn id="46" dur="1000" fill="hold"/>
                                        <p:tgtEl>
                                          <p:spTgt spid="18"/>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100" fill="hold">
                                          <p:stCondLst>
                                            <p:cond delay="0"/>
                                          </p:stCondLst>
                                        </p:cTn>
                                        <p:tgtEl>
                                          <p:spTgt spid="18"/>
                                        </p:tgtEl>
                                        <p:attrNameLst>
                                          <p:attrName>r</p:attrName>
                                        </p:attrNameLst>
                                      </p:cBhvr>
                                    </p:animRot>
                                    <p:animRot by="-240000">
                                      <p:cBhvr>
                                        <p:cTn id="49" dur="200" fill="hold">
                                          <p:stCondLst>
                                            <p:cond delay="200"/>
                                          </p:stCondLst>
                                        </p:cTn>
                                        <p:tgtEl>
                                          <p:spTgt spid="18"/>
                                        </p:tgtEl>
                                        <p:attrNameLst>
                                          <p:attrName>r</p:attrName>
                                        </p:attrNameLst>
                                      </p:cBhvr>
                                    </p:animRot>
                                    <p:animRot by="240000">
                                      <p:cBhvr>
                                        <p:cTn id="50" dur="200" fill="hold">
                                          <p:stCondLst>
                                            <p:cond delay="400"/>
                                          </p:stCondLst>
                                        </p:cTn>
                                        <p:tgtEl>
                                          <p:spTgt spid="18"/>
                                        </p:tgtEl>
                                        <p:attrNameLst>
                                          <p:attrName>r</p:attrName>
                                        </p:attrNameLst>
                                      </p:cBhvr>
                                    </p:animRot>
                                    <p:animRot by="-240000">
                                      <p:cBhvr>
                                        <p:cTn id="51" dur="200" fill="hold">
                                          <p:stCondLst>
                                            <p:cond delay="600"/>
                                          </p:stCondLst>
                                        </p:cTn>
                                        <p:tgtEl>
                                          <p:spTgt spid="18"/>
                                        </p:tgtEl>
                                        <p:attrNameLst>
                                          <p:attrName>r</p:attrName>
                                        </p:attrNameLst>
                                      </p:cBhvr>
                                    </p:animRot>
                                    <p:animRot by="120000">
                                      <p:cBhvr>
                                        <p:cTn id="52" dur="200" fill="hold">
                                          <p:stCondLst>
                                            <p:cond delay="800"/>
                                          </p:stCondLst>
                                        </p:cTn>
                                        <p:tgtEl>
                                          <p:spTgt spid="18"/>
                                        </p:tgtEl>
                                        <p:attrNameLst>
                                          <p:attrName>r</p:attrName>
                                        </p:attrNameLst>
                                      </p:cBhvr>
                                    </p:animRot>
                                  </p:childTnLst>
                                </p:cTn>
                              </p:par>
                              <p:par>
                                <p:cTn id="53" presetID="2" presetClass="entr" presetSubtype="2"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1000" fill="hold"/>
                                        <p:tgtEl>
                                          <p:spTgt spid="19"/>
                                        </p:tgtEl>
                                        <p:attrNameLst>
                                          <p:attrName>ppt_x</p:attrName>
                                        </p:attrNameLst>
                                      </p:cBhvr>
                                      <p:tavLst>
                                        <p:tav tm="0">
                                          <p:val>
                                            <p:strVal val="1+#ppt_w/2"/>
                                          </p:val>
                                        </p:tav>
                                        <p:tav tm="100000">
                                          <p:val>
                                            <p:strVal val="#ppt_x"/>
                                          </p:val>
                                        </p:tav>
                                      </p:tavLst>
                                    </p:anim>
                                    <p:anim calcmode="lin" valueType="num">
                                      <p:cBhvr additive="base">
                                        <p:cTn id="56" dur="1000" fill="hold"/>
                                        <p:tgtEl>
                                          <p:spTgt spid="19"/>
                                        </p:tgtEl>
                                        <p:attrNameLst>
                                          <p:attrName>ppt_y</p:attrName>
                                        </p:attrNameLst>
                                      </p:cBhvr>
                                      <p:tavLst>
                                        <p:tav tm="0">
                                          <p:val>
                                            <p:strVal val="#ppt_y"/>
                                          </p:val>
                                        </p:tav>
                                        <p:tav tm="100000">
                                          <p:val>
                                            <p:strVal val="#ppt_y"/>
                                          </p:val>
                                        </p:tav>
                                      </p:tavLst>
                                    </p:anim>
                                  </p:childTnLst>
                                </p:cTn>
                              </p:par>
                              <p:par>
                                <p:cTn id="57" presetID="32" presetClass="emph" presetSubtype="0" fill="hold" nodeType="withEffect">
                                  <p:stCondLst>
                                    <p:cond delay="0"/>
                                  </p:stCondLst>
                                  <p:childTnLst>
                                    <p:animRot by="120000">
                                      <p:cBhvr>
                                        <p:cTn id="58" dur="100" fill="hold">
                                          <p:stCondLst>
                                            <p:cond delay="0"/>
                                          </p:stCondLst>
                                        </p:cTn>
                                        <p:tgtEl>
                                          <p:spTgt spid="19"/>
                                        </p:tgtEl>
                                        <p:attrNameLst>
                                          <p:attrName>r</p:attrName>
                                        </p:attrNameLst>
                                      </p:cBhvr>
                                    </p:animRot>
                                    <p:animRot by="-240000">
                                      <p:cBhvr>
                                        <p:cTn id="59" dur="200" fill="hold">
                                          <p:stCondLst>
                                            <p:cond delay="200"/>
                                          </p:stCondLst>
                                        </p:cTn>
                                        <p:tgtEl>
                                          <p:spTgt spid="19"/>
                                        </p:tgtEl>
                                        <p:attrNameLst>
                                          <p:attrName>r</p:attrName>
                                        </p:attrNameLst>
                                      </p:cBhvr>
                                    </p:animRot>
                                    <p:animRot by="240000">
                                      <p:cBhvr>
                                        <p:cTn id="60" dur="200" fill="hold">
                                          <p:stCondLst>
                                            <p:cond delay="400"/>
                                          </p:stCondLst>
                                        </p:cTn>
                                        <p:tgtEl>
                                          <p:spTgt spid="19"/>
                                        </p:tgtEl>
                                        <p:attrNameLst>
                                          <p:attrName>r</p:attrName>
                                        </p:attrNameLst>
                                      </p:cBhvr>
                                    </p:animRot>
                                    <p:animRot by="-240000">
                                      <p:cBhvr>
                                        <p:cTn id="61" dur="200" fill="hold">
                                          <p:stCondLst>
                                            <p:cond delay="600"/>
                                          </p:stCondLst>
                                        </p:cTn>
                                        <p:tgtEl>
                                          <p:spTgt spid="19"/>
                                        </p:tgtEl>
                                        <p:attrNameLst>
                                          <p:attrName>r</p:attrName>
                                        </p:attrNameLst>
                                      </p:cBhvr>
                                    </p:animRot>
                                    <p:animRot by="120000">
                                      <p:cBhvr>
                                        <p:cTn id="62" dur="200" fill="hold">
                                          <p:stCondLst>
                                            <p:cond delay="800"/>
                                          </p:stCondLst>
                                        </p:cTn>
                                        <p:tgtEl>
                                          <p:spTgt spid="19"/>
                                        </p:tgtEl>
                                        <p:attrNameLst>
                                          <p:attrName>r</p:attrName>
                                        </p:attrNameLst>
                                      </p:cBhvr>
                                    </p:animRot>
                                  </p:childTnLst>
                                </p:cTn>
                              </p:par>
                              <p:par>
                                <p:cTn id="63" presetID="26"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80">
                                          <p:stCondLst>
                                            <p:cond delay="0"/>
                                          </p:stCondLst>
                                        </p:cTn>
                                        <p:tgtEl>
                                          <p:spTgt spid="22"/>
                                        </p:tgtEl>
                                      </p:cBhvr>
                                    </p:animEffect>
                                    <p:anim calcmode="lin" valueType="num">
                                      <p:cBhvr>
                                        <p:cTn id="6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1" dur="26">
                                          <p:stCondLst>
                                            <p:cond delay="650"/>
                                          </p:stCondLst>
                                        </p:cTn>
                                        <p:tgtEl>
                                          <p:spTgt spid="22"/>
                                        </p:tgtEl>
                                      </p:cBhvr>
                                      <p:to x="100000" y="60000"/>
                                    </p:animScale>
                                    <p:animScale>
                                      <p:cBhvr>
                                        <p:cTn id="72" dur="166" decel="50000">
                                          <p:stCondLst>
                                            <p:cond delay="67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childTnLst>
                                </p:cTn>
                              </p:par>
                              <p:par>
                                <p:cTn id="79" presetID="56" presetClass="entr" presetSubtype="0" fill="hold" grpId="0" nodeType="withEffect">
                                  <p:stCondLst>
                                    <p:cond delay="0"/>
                                  </p:stCondLst>
                                  <p:iterate type="lt">
                                    <p:tmPct val="10000"/>
                                  </p:iterate>
                                  <p:childTnLst>
                                    <p:set>
                                      <p:cBhvr>
                                        <p:cTn id="80" dur="1" fill="hold">
                                          <p:stCondLst>
                                            <p:cond delay="0"/>
                                          </p:stCondLst>
                                        </p:cTn>
                                        <p:tgtEl>
                                          <p:spTgt spid="16"/>
                                        </p:tgtEl>
                                        <p:attrNameLst>
                                          <p:attrName>style.visibility</p:attrName>
                                        </p:attrNameLst>
                                      </p:cBhvr>
                                      <p:to>
                                        <p:strVal val="visible"/>
                                      </p:to>
                                    </p:set>
                                    <p:anim by="(-#ppt_w*2)" calcmode="lin" valueType="num">
                                      <p:cBhvr rctx="PPT">
                                        <p:cTn id="81" dur="250" autoRev="1" fill="hold">
                                          <p:stCondLst>
                                            <p:cond delay="0"/>
                                          </p:stCondLst>
                                        </p:cTn>
                                        <p:tgtEl>
                                          <p:spTgt spid="16"/>
                                        </p:tgtEl>
                                        <p:attrNameLst>
                                          <p:attrName>ppt_w</p:attrName>
                                        </p:attrNameLst>
                                      </p:cBhvr>
                                    </p:anim>
                                    <p:anim by="(#ppt_w*0.50)" calcmode="lin" valueType="num">
                                      <p:cBhvr>
                                        <p:cTn id="82" dur="250" decel="50000" autoRev="1" fill="hold">
                                          <p:stCondLst>
                                            <p:cond delay="0"/>
                                          </p:stCondLst>
                                        </p:cTn>
                                        <p:tgtEl>
                                          <p:spTgt spid="16"/>
                                        </p:tgtEl>
                                        <p:attrNameLst>
                                          <p:attrName>ppt_x</p:attrName>
                                        </p:attrNameLst>
                                      </p:cBhvr>
                                    </p:anim>
                                    <p:anim from="(-#ppt_h/2)" to="(#ppt_y)" calcmode="lin" valueType="num">
                                      <p:cBhvr>
                                        <p:cTn id="83" dur="500" fill="hold">
                                          <p:stCondLst>
                                            <p:cond delay="0"/>
                                          </p:stCondLst>
                                        </p:cTn>
                                        <p:tgtEl>
                                          <p:spTgt spid="16"/>
                                        </p:tgtEl>
                                        <p:attrNameLst>
                                          <p:attrName>ppt_y</p:attrName>
                                        </p:attrNameLst>
                                      </p:cBhvr>
                                    </p:anim>
                                    <p:animRot by="21600000">
                                      <p:cBhvr>
                                        <p:cTn id="84" dur="500" fill="hold">
                                          <p:stCondLst>
                                            <p:cond delay="0"/>
                                          </p:stCondLst>
                                        </p:cTn>
                                        <p:tgtEl>
                                          <p:spTgt spid="16"/>
                                        </p:tgtEl>
                                        <p:attrNameLst>
                                          <p:attrName>r</p:attrName>
                                        </p:attrNameLst>
                                      </p:cBhvr>
                                    </p:animRot>
                                  </p:childTnLst>
                                </p:cTn>
                              </p:par>
                              <p:par>
                                <p:cTn id="85" presetID="2" presetClass="entr" presetSubtype="2"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1000" fill="hold"/>
                                        <p:tgtEl>
                                          <p:spTgt spid="21"/>
                                        </p:tgtEl>
                                        <p:attrNameLst>
                                          <p:attrName>ppt_x</p:attrName>
                                        </p:attrNameLst>
                                      </p:cBhvr>
                                      <p:tavLst>
                                        <p:tav tm="0">
                                          <p:val>
                                            <p:strVal val="1+#ppt_w/2"/>
                                          </p:val>
                                        </p:tav>
                                        <p:tav tm="100000">
                                          <p:val>
                                            <p:strVal val="#ppt_x"/>
                                          </p:val>
                                        </p:tav>
                                      </p:tavLst>
                                    </p:anim>
                                    <p:anim calcmode="lin" valueType="num">
                                      <p:cBhvr additive="base">
                                        <p:cTn id="88" dur="1000" fill="hold"/>
                                        <p:tgtEl>
                                          <p:spTgt spid="21"/>
                                        </p:tgtEl>
                                        <p:attrNameLst>
                                          <p:attrName>ppt_y</p:attrName>
                                        </p:attrNameLst>
                                      </p:cBhvr>
                                      <p:tavLst>
                                        <p:tav tm="0">
                                          <p:val>
                                            <p:strVal val="#ppt_y"/>
                                          </p:val>
                                        </p:tav>
                                        <p:tav tm="100000">
                                          <p:val>
                                            <p:strVal val="#ppt_y"/>
                                          </p:val>
                                        </p:tav>
                                      </p:tavLst>
                                    </p:anim>
                                  </p:childTnLst>
                                </p:cTn>
                              </p:par>
                              <p:par>
                                <p:cTn id="89" presetID="32" presetClass="emph" presetSubtype="0" fill="hold" nodeType="withEffect">
                                  <p:stCondLst>
                                    <p:cond delay="0"/>
                                  </p:stCondLst>
                                  <p:childTnLst>
                                    <p:animRot by="120000">
                                      <p:cBhvr>
                                        <p:cTn id="90" dur="100" fill="hold">
                                          <p:stCondLst>
                                            <p:cond delay="0"/>
                                          </p:stCondLst>
                                        </p:cTn>
                                        <p:tgtEl>
                                          <p:spTgt spid="21"/>
                                        </p:tgtEl>
                                        <p:attrNameLst>
                                          <p:attrName>r</p:attrName>
                                        </p:attrNameLst>
                                      </p:cBhvr>
                                    </p:animRot>
                                    <p:animRot by="-240000">
                                      <p:cBhvr>
                                        <p:cTn id="91" dur="200" fill="hold">
                                          <p:stCondLst>
                                            <p:cond delay="200"/>
                                          </p:stCondLst>
                                        </p:cTn>
                                        <p:tgtEl>
                                          <p:spTgt spid="21"/>
                                        </p:tgtEl>
                                        <p:attrNameLst>
                                          <p:attrName>r</p:attrName>
                                        </p:attrNameLst>
                                      </p:cBhvr>
                                    </p:animRot>
                                    <p:animRot by="240000">
                                      <p:cBhvr>
                                        <p:cTn id="92" dur="200" fill="hold">
                                          <p:stCondLst>
                                            <p:cond delay="400"/>
                                          </p:stCondLst>
                                        </p:cTn>
                                        <p:tgtEl>
                                          <p:spTgt spid="21"/>
                                        </p:tgtEl>
                                        <p:attrNameLst>
                                          <p:attrName>r</p:attrName>
                                        </p:attrNameLst>
                                      </p:cBhvr>
                                    </p:animRot>
                                    <p:animRot by="-240000">
                                      <p:cBhvr>
                                        <p:cTn id="93" dur="200" fill="hold">
                                          <p:stCondLst>
                                            <p:cond delay="600"/>
                                          </p:stCondLst>
                                        </p:cTn>
                                        <p:tgtEl>
                                          <p:spTgt spid="21"/>
                                        </p:tgtEl>
                                        <p:attrNameLst>
                                          <p:attrName>r</p:attrName>
                                        </p:attrNameLst>
                                      </p:cBhvr>
                                    </p:animRot>
                                    <p:animRot by="120000">
                                      <p:cBhvr>
                                        <p:cTn id="94"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a:extLst>
              <a:ext uri="{FF2B5EF4-FFF2-40B4-BE49-F238E27FC236}">
                <a16:creationId xmlns:a16="http://schemas.microsoft.com/office/drawing/2014/main" id="{F82FB225-B067-45A8-AD5F-B053C696D174}"/>
              </a:ext>
            </a:extLst>
          </p:cNvPr>
          <p:cNvSpPr/>
          <p:nvPr/>
        </p:nvSpPr>
        <p:spPr>
          <a:xfrm>
            <a:off x="3365632" y="1384958"/>
            <a:ext cx="2412734" cy="2412734"/>
          </a:xfrm>
          <a:prstGeom prst="ellipse">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7926A610-B26E-4A4D-B0A8-8BB1EFD0D594}"/>
              </a:ext>
            </a:extLst>
          </p:cNvPr>
          <p:cNvSpPr/>
          <p:nvPr/>
        </p:nvSpPr>
        <p:spPr>
          <a:xfrm>
            <a:off x="3483764" y="1503090"/>
            <a:ext cx="2176471" cy="2176471"/>
          </a:xfrm>
          <a:prstGeom prst="ellipse">
            <a:avLst/>
          </a:prstGeom>
          <a:solidFill>
            <a:schemeClr val="accent3">
              <a:lumMod val="40000"/>
              <a:lumOff val="6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形状 1">
            <a:extLst>
              <a:ext uri="{FF2B5EF4-FFF2-40B4-BE49-F238E27FC236}">
                <a16:creationId xmlns:a16="http://schemas.microsoft.com/office/drawing/2014/main" id="{AB749444-0B8F-432C-9ED5-E28608C01CDD}"/>
              </a:ext>
            </a:extLst>
          </p:cNvPr>
          <p:cNvSpPr/>
          <p:nvPr/>
        </p:nvSpPr>
        <p:spPr>
          <a:xfrm>
            <a:off x="2000816" y="1714397"/>
            <a:ext cx="2553077" cy="1860389"/>
          </a:xfrm>
          <a:custGeom>
            <a:avLst/>
            <a:gdLst>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1077362 w 2100403"/>
              <a:gd name="connsiteY1" fmla="*/ 887241 h 1846907"/>
              <a:gd name="connsiteX2" fmla="*/ 2100403 w 2100403"/>
              <a:gd name="connsiteY2" fmla="*/ 1846907 h 1846907"/>
              <a:gd name="connsiteX0" fmla="*/ 0 w 2100403"/>
              <a:gd name="connsiteY0" fmla="*/ 0 h 1846907"/>
              <a:gd name="connsiteX1" fmla="*/ 1077362 w 2100403"/>
              <a:gd name="connsiteY1" fmla="*/ 887241 h 1846907"/>
              <a:gd name="connsiteX2" fmla="*/ 2100403 w 2100403"/>
              <a:gd name="connsiteY2" fmla="*/ 1846907 h 1846907"/>
              <a:gd name="connsiteX0" fmla="*/ 0 w 2100403"/>
              <a:gd name="connsiteY0" fmla="*/ 0 h 1846907"/>
              <a:gd name="connsiteX1" fmla="*/ 1004935 w 2100403"/>
              <a:gd name="connsiteY1" fmla="*/ 923455 h 1846907"/>
              <a:gd name="connsiteX2" fmla="*/ 2100403 w 2100403"/>
              <a:gd name="connsiteY2" fmla="*/ 1846907 h 1846907"/>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941560 w 2073243"/>
              <a:gd name="connsiteY1" fmla="*/ 751440 h 1928388"/>
              <a:gd name="connsiteX2" fmla="*/ 2073243 w 2073243"/>
              <a:gd name="connsiteY2" fmla="*/ 1928388 h 1928388"/>
              <a:gd name="connsiteX0" fmla="*/ 0 w 2073243"/>
              <a:gd name="connsiteY0" fmla="*/ 0 h 1928388"/>
              <a:gd name="connsiteX1" fmla="*/ 941560 w 2073243"/>
              <a:gd name="connsiteY1" fmla="*/ 751440 h 1928388"/>
              <a:gd name="connsiteX2" fmla="*/ 2073243 w 2073243"/>
              <a:gd name="connsiteY2" fmla="*/ 1928388 h 1928388"/>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553077"/>
              <a:gd name="connsiteY0" fmla="*/ 0 h 1855960"/>
              <a:gd name="connsiteX1" fmla="*/ 1421394 w 2553077"/>
              <a:gd name="connsiteY1" fmla="*/ 706173 h 1855960"/>
              <a:gd name="connsiteX2" fmla="*/ 2553077 w 2553077"/>
              <a:gd name="connsiteY2" fmla="*/ 1855960 h 1855960"/>
              <a:gd name="connsiteX0" fmla="*/ 0 w 2553077"/>
              <a:gd name="connsiteY0" fmla="*/ 3218 h 1859178"/>
              <a:gd name="connsiteX1" fmla="*/ 1421394 w 2553077"/>
              <a:gd name="connsiteY1" fmla="*/ 709391 h 1859178"/>
              <a:gd name="connsiteX2" fmla="*/ 2553077 w 2553077"/>
              <a:gd name="connsiteY2" fmla="*/ 1859178 h 1859178"/>
              <a:gd name="connsiteX0" fmla="*/ 0 w 2553077"/>
              <a:gd name="connsiteY0" fmla="*/ 4429 h 1860389"/>
              <a:gd name="connsiteX1" fmla="*/ 1421394 w 2553077"/>
              <a:gd name="connsiteY1" fmla="*/ 710602 h 1860389"/>
              <a:gd name="connsiteX2" fmla="*/ 2553077 w 2553077"/>
              <a:gd name="connsiteY2" fmla="*/ 1860389 h 1860389"/>
            </a:gdLst>
            <a:ahLst/>
            <a:cxnLst>
              <a:cxn ang="0">
                <a:pos x="connsiteX0" y="connsiteY0"/>
              </a:cxn>
              <a:cxn ang="0">
                <a:pos x="connsiteX1" y="connsiteY1"/>
              </a:cxn>
              <a:cxn ang="0">
                <a:pos x="connsiteX2" y="connsiteY2"/>
              </a:cxn>
            </a:cxnLst>
            <a:rect l="l" t="t" r="r" b="b"/>
            <a:pathLst>
              <a:path w="2553077" h="1860389">
                <a:moveTo>
                  <a:pt x="0" y="4429"/>
                </a:moveTo>
                <a:cubicBezTo>
                  <a:pt x="1364056" y="-40839"/>
                  <a:pt x="1303698" y="265474"/>
                  <a:pt x="1421394" y="710602"/>
                </a:cubicBezTo>
                <a:cubicBezTo>
                  <a:pt x="1539090" y="1155730"/>
                  <a:pt x="1804657" y="1806068"/>
                  <a:pt x="2553077" y="1860389"/>
                </a:cubicBezTo>
              </a:path>
            </a:pathLst>
          </a:custGeom>
          <a:noFill/>
          <a:ln w="9525">
            <a:solidFill>
              <a:srgbClr val="45BA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64D3CC85-8F85-44F1-92EE-36814E7B6B8E}"/>
              </a:ext>
            </a:extLst>
          </p:cNvPr>
          <p:cNvSpPr/>
          <p:nvPr/>
        </p:nvSpPr>
        <p:spPr>
          <a:xfrm flipH="1" flipV="1">
            <a:off x="4590107" y="1603175"/>
            <a:ext cx="2553077" cy="1860389"/>
          </a:xfrm>
          <a:custGeom>
            <a:avLst/>
            <a:gdLst>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1077362 w 2100403"/>
              <a:gd name="connsiteY1" fmla="*/ 887241 h 1846907"/>
              <a:gd name="connsiteX2" fmla="*/ 2100403 w 2100403"/>
              <a:gd name="connsiteY2" fmla="*/ 1846907 h 1846907"/>
              <a:gd name="connsiteX0" fmla="*/ 0 w 2100403"/>
              <a:gd name="connsiteY0" fmla="*/ 0 h 1846907"/>
              <a:gd name="connsiteX1" fmla="*/ 1077362 w 2100403"/>
              <a:gd name="connsiteY1" fmla="*/ 887241 h 1846907"/>
              <a:gd name="connsiteX2" fmla="*/ 2100403 w 2100403"/>
              <a:gd name="connsiteY2" fmla="*/ 1846907 h 1846907"/>
              <a:gd name="connsiteX0" fmla="*/ 0 w 2100403"/>
              <a:gd name="connsiteY0" fmla="*/ 0 h 1846907"/>
              <a:gd name="connsiteX1" fmla="*/ 1004935 w 2100403"/>
              <a:gd name="connsiteY1" fmla="*/ 923455 h 1846907"/>
              <a:gd name="connsiteX2" fmla="*/ 2100403 w 2100403"/>
              <a:gd name="connsiteY2" fmla="*/ 1846907 h 1846907"/>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941560 w 2073243"/>
              <a:gd name="connsiteY1" fmla="*/ 751440 h 1928388"/>
              <a:gd name="connsiteX2" fmla="*/ 2073243 w 2073243"/>
              <a:gd name="connsiteY2" fmla="*/ 1928388 h 1928388"/>
              <a:gd name="connsiteX0" fmla="*/ 0 w 2073243"/>
              <a:gd name="connsiteY0" fmla="*/ 0 h 1928388"/>
              <a:gd name="connsiteX1" fmla="*/ 941560 w 2073243"/>
              <a:gd name="connsiteY1" fmla="*/ 751440 h 1928388"/>
              <a:gd name="connsiteX2" fmla="*/ 2073243 w 2073243"/>
              <a:gd name="connsiteY2" fmla="*/ 1928388 h 1928388"/>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553077"/>
              <a:gd name="connsiteY0" fmla="*/ 0 h 1855960"/>
              <a:gd name="connsiteX1" fmla="*/ 1421394 w 2553077"/>
              <a:gd name="connsiteY1" fmla="*/ 706173 h 1855960"/>
              <a:gd name="connsiteX2" fmla="*/ 2553077 w 2553077"/>
              <a:gd name="connsiteY2" fmla="*/ 1855960 h 1855960"/>
              <a:gd name="connsiteX0" fmla="*/ 0 w 2553077"/>
              <a:gd name="connsiteY0" fmla="*/ 3218 h 1859178"/>
              <a:gd name="connsiteX1" fmla="*/ 1421394 w 2553077"/>
              <a:gd name="connsiteY1" fmla="*/ 709391 h 1859178"/>
              <a:gd name="connsiteX2" fmla="*/ 2553077 w 2553077"/>
              <a:gd name="connsiteY2" fmla="*/ 1859178 h 1859178"/>
              <a:gd name="connsiteX0" fmla="*/ 0 w 2553077"/>
              <a:gd name="connsiteY0" fmla="*/ 4429 h 1860389"/>
              <a:gd name="connsiteX1" fmla="*/ 1421394 w 2553077"/>
              <a:gd name="connsiteY1" fmla="*/ 710602 h 1860389"/>
              <a:gd name="connsiteX2" fmla="*/ 2553077 w 2553077"/>
              <a:gd name="connsiteY2" fmla="*/ 1860389 h 1860389"/>
            </a:gdLst>
            <a:ahLst/>
            <a:cxnLst>
              <a:cxn ang="0">
                <a:pos x="connsiteX0" y="connsiteY0"/>
              </a:cxn>
              <a:cxn ang="0">
                <a:pos x="connsiteX1" y="connsiteY1"/>
              </a:cxn>
              <a:cxn ang="0">
                <a:pos x="connsiteX2" y="connsiteY2"/>
              </a:cxn>
            </a:cxnLst>
            <a:rect l="l" t="t" r="r" b="b"/>
            <a:pathLst>
              <a:path w="2553077" h="1860389">
                <a:moveTo>
                  <a:pt x="0" y="4429"/>
                </a:moveTo>
                <a:cubicBezTo>
                  <a:pt x="1364056" y="-40839"/>
                  <a:pt x="1303698" y="265474"/>
                  <a:pt x="1421394" y="710602"/>
                </a:cubicBezTo>
                <a:cubicBezTo>
                  <a:pt x="1539090" y="1155730"/>
                  <a:pt x="1804657" y="1806068"/>
                  <a:pt x="2553077" y="1860389"/>
                </a:cubicBezTo>
              </a:path>
            </a:pathLst>
          </a:custGeom>
          <a:noFill/>
          <a:ln w="9525">
            <a:solidFill>
              <a:srgbClr val="45BA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_椭圆 1">
            <a:extLst>
              <a:ext uri="{FF2B5EF4-FFF2-40B4-BE49-F238E27FC236}">
                <a16:creationId xmlns:a16="http://schemas.microsoft.com/office/drawing/2014/main" id="{C35B0D11-C50A-4C36-952E-8262213D6153}"/>
              </a:ext>
            </a:extLst>
          </p:cNvPr>
          <p:cNvSpPr/>
          <p:nvPr>
            <p:custDataLst>
              <p:tags r:id="rId2"/>
            </p:custDataLst>
          </p:nvPr>
        </p:nvSpPr>
        <p:spPr>
          <a:xfrm>
            <a:off x="3576040" y="1593257"/>
            <a:ext cx="1991920" cy="1991920"/>
          </a:xfrm>
          <a:prstGeom prst="ellipse">
            <a:avLst/>
          </a:prstGeom>
          <a:blipFill>
            <a:blip r:embed="rId5"/>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10" name="图片 9">
            <a:extLst>
              <a:ext uri="{FF2B5EF4-FFF2-40B4-BE49-F238E27FC236}">
                <a16:creationId xmlns:a16="http://schemas.microsoft.com/office/drawing/2014/main" id="{061E3171-BA6E-48A2-B783-78E00B7ED5B8}"/>
              </a:ext>
            </a:extLst>
          </p:cNvPr>
          <p:cNvPicPr>
            <a:picLocks noChangeAspect="1"/>
          </p:cNvPicPr>
          <p:nvPr/>
        </p:nvPicPr>
        <p:blipFill rotWithShape="1">
          <a:blip r:embed="rId6">
            <a:extLst>
              <a:ext uri="{28A0092B-C50C-407E-A947-70E740481C1C}">
                <a14:useLocalDpi xmlns:a14="http://schemas.microsoft.com/office/drawing/2010/main" val="0"/>
              </a:ext>
            </a:extLst>
          </a:blip>
          <a:srcRect l="30359" t="38118" r="65533" b="49416"/>
          <a:stretch/>
        </p:blipFill>
        <p:spPr>
          <a:xfrm rot="17465045">
            <a:off x="1147298" y="1493195"/>
            <a:ext cx="342218" cy="529621"/>
          </a:xfrm>
          <a:prstGeom prst="rect">
            <a:avLst/>
          </a:prstGeom>
        </p:spPr>
      </p:pic>
      <p:pic>
        <p:nvPicPr>
          <p:cNvPr id="11" name="图片 10">
            <a:extLst>
              <a:ext uri="{FF2B5EF4-FFF2-40B4-BE49-F238E27FC236}">
                <a16:creationId xmlns:a16="http://schemas.microsoft.com/office/drawing/2014/main" id="{6F5B2FE4-23EC-43FD-9391-0091E2D77AAF}"/>
              </a:ext>
            </a:extLst>
          </p:cNvPr>
          <p:cNvPicPr>
            <a:picLocks noChangeAspect="1"/>
          </p:cNvPicPr>
          <p:nvPr/>
        </p:nvPicPr>
        <p:blipFill rotWithShape="1">
          <a:blip r:embed="rId6">
            <a:extLst>
              <a:ext uri="{28A0092B-C50C-407E-A947-70E740481C1C}">
                <a14:useLocalDpi xmlns:a14="http://schemas.microsoft.com/office/drawing/2010/main" val="0"/>
              </a:ext>
            </a:extLst>
          </a:blip>
          <a:srcRect l="30359" t="38118" r="65533" b="49416"/>
          <a:stretch/>
        </p:blipFill>
        <p:spPr>
          <a:xfrm rot="4134955" flipH="1">
            <a:off x="5773653" y="1401370"/>
            <a:ext cx="342218" cy="529621"/>
          </a:xfrm>
          <a:prstGeom prst="rect">
            <a:avLst/>
          </a:prstGeom>
        </p:spPr>
      </p:pic>
      <p:sp>
        <p:nvSpPr>
          <p:cNvPr id="14" name="TextBox 13">
            <a:extLst>
              <a:ext uri="{FF2B5EF4-FFF2-40B4-BE49-F238E27FC236}">
                <a16:creationId xmlns:a16="http://schemas.microsoft.com/office/drawing/2014/main" id="{51F6B93D-0005-47E3-A7B5-96271D675128}"/>
              </a:ext>
            </a:extLst>
          </p:cNvPr>
          <p:cNvSpPr txBox="1"/>
          <p:nvPr/>
        </p:nvSpPr>
        <p:spPr>
          <a:xfrm>
            <a:off x="1553224" y="813619"/>
            <a:ext cx="2529849" cy="830997"/>
          </a:xfrm>
          <a:prstGeom prst="rect">
            <a:avLst/>
          </a:prstGeom>
          <a:noFill/>
        </p:spPr>
        <p:txBody>
          <a:bodyPr wrap="square" rtlCol="0">
            <a:spAutoFit/>
          </a:bodyPr>
          <a:lstStyle/>
          <a:p>
            <a:pPr algn="ctr"/>
            <a:r>
              <a:rPr lang="en-US" sz="2400" b="1" dirty="0" err="1">
                <a:solidFill>
                  <a:srgbClr val="00B050"/>
                </a:solidFill>
                <a:effectLst>
                  <a:glow rad="101600">
                    <a:schemeClr val="accent3">
                      <a:satMod val="175000"/>
                      <a:alpha val="40000"/>
                    </a:schemeClr>
                  </a:glow>
                </a:effectLst>
                <a:latin typeface="UVN Bach Dang Nang" panose="02070803090706020303" pitchFamily="18" charset="0"/>
                <a:cs typeface="Arial" panose="020B0604020202020204" pitchFamily="34" charset="0"/>
              </a:rPr>
              <a:t>Đọc</a:t>
            </a:r>
            <a:r>
              <a:rPr lang="en-US" sz="2400" b="1" dirty="0">
                <a:solidFill>
                  <a:srgbClr val="00B050"/>
                </a:solidFill>
                <a:effectLst>
                  <a:glow rad="101600">
                    <a:schemeClr val="accent3">
                      <a:satMod val="175000"/>
                      <a:alpha val="40000"/>
                    </a:schemeClr>
                  </a:glow>
                </a:effectLst>
                <a:latin typeface="UVN Bach Dang Nang" panose="02070803090706020303" pitchFamily="18" charset="0"/>
                <a:cs typeface="Arial" panose="020B0604020202020204" pitchFamily="34" charset="0"/>
              </a:rPr>
              <a:t> </a:t>
            </a:r>
            <a:r>
              <a:rPr lang="en-US" sz="2400" b="1" dirty="0" err="1">
                <a:solidFill>
                  <a:srgbClr val="00B050"/>
                </a:solidFill>
                <a:effectLst>
                  <a:glow rad="101600">
                    <a:schemeClr val="accent3">
                      <a:satMod val="175000"/>
                      <a:alpha val="40000"/>
                    </a:schemeClr>
                  </a:glow>
                </a:effectLst>
                <a:latin typeface="UVN Bach Dang Nang" panose="02070803090706020303" pitchFamily="18" charset="0"/>
                <a:cs typeface="Arial" panose="020B0604020202020204" pitchFamily="34" charset="0"/>
              </a:rPr>
              <a:t>thầm</a:t>
            </a:r>
            <a:r>
              <a:rPr lang="en-US" sz="2400" b="1" dirty="0">
                <a:solidFill>
                  <a:srgbClr val="00B050"/>
                </a:solidFill>
                <a:effectLst>
                  <a:glow rad="101600">
                    <a:schemeClr val="accent3">
                      <a:satMod val="175000"/>
                      <a:alpha val="40000"/>
                    </a:schemeClr>
                  </a:glow>
                </a:effectLst>
                <a:latin typeface="UVN Bach Dang Nang" panose="02070803090706020303" pitchFamily="18" charset="0"/>
                <a:cs typeface="Arial" panose="020B0604020202020204" pitchFamily="34" charset="0"/>
              </a:rPr>
              <a:t> </a:t>
            </a:r>
            <a:r>
              <a:rPr lang="en-US" sz="2400" b="1" dirty="0" err="1">
                <a:solidFill>
                  <a:srgbClr val="00B050"/>
                </a:solidFill>
                <a:effectLst>
                  <a:glow rad="101600">
                    <a:schemeClr val="accent3">
                      <a:satMod val="175000"/>
                      <a:alpha val="40000"/>
                    </a:schemeClr>
                  </a:glow>
                </a:effectLst>
                <a:latin typeface="UVN Bach Dang Nang" panose="02070803090706020303" pitchFamily="18" charset="0"/>
                <a:cs typeface="Arial" panose="020B0604020202020204" pitchFamily="34" charset="0"/>
              </a:rPr>
              <a:t>thông</a:t>
            </a:r>
            <a:r>
              <a:rPr lang="en-US" sz="2400" b="1" dirty="0">
                <a:solidFill>
                  <a:srgbClr val="00B050"/>
                </a:solidFill>
                <a:effectLst>
                  <a:glow rad="101600">
                    <a:schemeClr val="accent3">
                      <a:satMod val="175000"/>
                      <a:alpha val="40000"/>
                    </a:schemeClr>
                  </a:glow>
                </a:effectLst>
                <a:latin typeface="UVN Bach Dang Nang" panose="02070803090706020303" pitchFamily="18" charset="0"/>
                <a:cs typeface="Arial" panose="020B0604020202020204" pitchFamily="34" charset="0"/>
              </a:rPr>
              <a:t> tin </a:t>
            </a:r>
            <a:r>
              <a:rPr lang="en-US" sz="2400" b="1" dirty="0" err="1">
                <a:solidFill>
                  <a:srgbClr val="00B050"/>
                </a:solidFill>
                <a:effectLst>
                  <a:glow rad="101600">
                    <a:schemeClr val="accent3">
                      <a:satMod val="175000"/>
                      <a:alpha val="40000"/>
                    </a:schemeClr>
                  </a:glow>
                </a:effectLst>
                <a:latin typeface="UVN Bach Dang Nang" panose="02070803090706020303" pitchFamily="18" charset="0"/>
                <a:cs typeface="Arial" panose="020B0604020202020204" pitchFamily="34" charset="0"/>
              </a:rPr>
              <a:t>trang</a:t>
            </a:r>
            <a:r>
              <a:rPr lang="en-US" sz="2400" b="1" dirty="0">
                <a:solidFill>
                  <a:srgbClr val="00B050"/>
                </a:solidFill>
                <a:effectLst>
                  <a:glow rad="101600">
                    <a:schemeClr val="accent3">
                      <a:satMod val="175000"/>
                      <a:alpha val="40000"/>
                    </a:schemeClr>
                  </a:glow>
                </a:effectLst>
                <a:latin typeface="UVN Bach Dang Nang" panose="02070803090706020303" pitchFamily="18" charset="0"/>
                <a:cs typeface="Arial" panose="020B0604020202020204" pitchFamily="34" charset="0"/>
              </a:rPr>
              <a:t> 119</a:t>
            </a:r>
          </a:p>
        </p:txBody>
      </p:sp>
      <p:sp>
        <p:nvSpPr>
          <p:cNvPr id="15" name="TextBox 14">
            <a:extLst>
              <a:ext uri="{FF2B5EF4-FFF2-40B4-BE49-F238E27FC236}">
                <a16:creationId xmlns:a16="http://schemas.microsoft.com/office/drawing/2014/main" id="{B6CBCC8C-AB8E-4924-BF3A-40AC900F2436}"/>
              </a:ext>
            </a:extLst>
          </p:cNvPr>
          <p:cNvSpPr txBox="1"/>
          <p:nvPr/>
        </p:nvSpPr>
        <p:spPr>
          <a:xfrm>
            <a:off x="6032327" y="889537"/>
            <a:ext cx="2294141" cy="2246769"/>
          </a:xfrm>
          <a:prstGeom prst="rect">
            <a:avLst/>
          </a:prstGeom>
          <a:noFill/>
        </p:spPr>
        <p:txBody>
          <a:bodyPr wrap="square">
            <a:spAutoFit/>
            <a:scene3d>
              <a:camera prst="orthographicFront"/>
              <a:lightRig rig="threePt" dir="t"/>
            </a:scene3d>
            <a:sp3d extrusionH="57150">
              <a:bevelT w="57150" h="38100" prst="artDeco"/>
            </a:sp3d>
          </a:bodyPr>
          <a:lstStyle/>
          <a:p>
            <a:r>
              <a:rPr lang="nl-NL" sz="2800" b="1" dirty="0">
                <a:solidFill>
                  <a:srgbClr val="00B050"/>
                </a:solidFill>
                <a:effectLst>
                  <a:glow rad="228600">
                    <a:schemeClr val="accent3">
                      <a:satMod val="175000"/>
                      <a:alpha val="40000"/>
                    </a:schemeClr>
                  </a:glow>
                </a:effectLst>
                <a:latin typeface="SVN-Servetica Medium" panose="020B0604020202020204" pitchFamily="34" charset="0"/>
                <a:ea typeface="Times New Roman" panose="02020603050405020304" pitchFamily="18" charset="0"/>
              </a:rPr>
              <a:t>Đồng bằng Nam Bộ có những dân tộc nào sinh sống?</a:t>
            </a:r>
            <a:endParaRPr lang="en-US" sz="2800" b="1" dirty="0">
              <a:solidFill>
                <a:srgbClr val="00B050"/>
              </a:solidFill>
              <a:effectLst>
                <a:glow rad="228600">
                  <a:schemeClr val="accent3">
                    <a:satMod val="175000"/>
                    <a:alpha val="40000"/>
                  </a:schemeClr>
                </a:glow>
              </a:effectLst>
              <a:latin typeface="SVN-Servetica Medium" panose="020B0604020202020204" pitchFamily="34" charset="0"/>
            </a:endParaRPr>
          </a:p>
        </p:txBody>
      </p:sp>
      <p:pic>
        <p:nvPicPr>
          <p:cNvPr id="16" name="Picture 2" descr="scan0026">
            <a:extLst>
              <a:ext uri="{FF2B5EF4-FFF2-40B4-BE49-F238E27FC236}">
                <a16:creationId xmlns:a16="http://schemas.microsoft.com/office/drawing/2014/main" id="{A54FACF4-B095-4234-BCC3-F13921FF58F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r="1804"/>
          <a:stretch>
            <a:fillRect/>
          </a:stretch>
        </p:blipFill>
        <p:spPr bwMode="auto">
          <a:xfrm>
            <a:off x="1149743" y="2253910"/>
            <a:ext cx="2123614" cy="2419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526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1500"/>
                            </p:stCondLst>
                            <p:childTnLst>
                              <p:par>
                                <p:cTn id="30" presetID="17" presetClass="entr" presetSubtype="2"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ppt_x</p:attrName>
                                        </p:attrNameLst>
                                      </p:cBhvr>
                                      <p:tavLst>
                                        <p:tav tm="0">
                                          <p:val>
                                            <p:strVal val="#ppt_x+#ppt_w/2"/>
                                          </p:val>
                                        </p:tav>
                                        <p:tav tm="100000">
                                          <p:val>
                                            <p:strVal val="#ppt_x"/>
                                          </p:val>
                                        </p:tav>
                                      </p:tavLst>
                                    </p:anim>
                                    <p:anim calcmode="lin" valueType="num">
                                      <p:cBhvr>
                                        <p:cTn id="33" dur="500" fill="hold"/>
                                        <p:tgtEl>
                                          <p:spTgt spid="2"/>
                                        </p:tgtEl>
                                        <p:attrNameLst>
                                          <p:attrName>ppt_y</p:attrName>
                                        </p:attrNameLst>
                                      </p:cBhvr>
                                      <p:tavLst>
                                        <p:tav tm="0">
                                          <p:val>
                                            <p:strVal val="#ppt_y"/>
                                          </p:val>
                                        </p:tav>
                                        <p:tav tm="100000">
                                          <p:val>
                                            <p:strVal val="#ppt_y"/>
                                          </p:val>
                                        </p:tav>
                                      </p:tavLst>
                                    </p:anim>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strVal val="#ppt_h"/>
                                          </p:val>
                                        </p:tav>
                                        <p:tav tm="100000">
                                          <p:val>
                                            <p:strVal val="#ppt_h"/>
                                          </p:val>
                                        </p:tav>
                                      </p:tavLst>
                                    </p:anim>
                                  </p:childTnLst>
                                </p:cTn>
                              </p:par>
                              <p:par>
                                <p:cTn id="36" presetID="17"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ppt_x</p:attrName>
                                        </p:attrNameLst>
                                      </p:cBhvr>
                                      <p:tavLst>
                                        <p:tav tm="0">
                                          <p:val>
                                            <p:strVal val="#ppt_x-#ppt_w/2"/>
                                          </p:val>
                                        </p:tav>
                                        <p:tav tm="100000">
                                          <p:val>
                                            <p:strVal val="#ppt_x"/>
                                          </p:val>
                                        </p:tav>
                                      </p:tavLst>
                                    </p:anim>
                                    <p:anim calcmode="lin" valueType="num">
                                      <p:cBhvr>
                                        <p:cTn id="39" dur="500" fill="hold"/>
                                        <p:tgtEl>
                                          <p:spTgt spid="8"/>
                                        </p:tgtEl>
                                        <p:attrNameLst>
                                          <p:attrName>ppt_y</p:attrName>
                                        </p:attrNameLst>
                                      </p:cBhvr>
                                      <p:tavLst>
                                        <p:tav tm="0">
                                          <p:val>
                                            <p:strVal val="#ppt_y"/>
                                          </p:val>
                                        </p:tav>
                                        <p:tav tm="100000">
                                          <p:val>
                                            <p:strVal val="#ppt_y"/>
                                          </p:val>
                                        </p:tav>
                                      </p:tavLst>
                                    </p:anim>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strVal val="#ppt_h"/>
                                          </p:val>
                                        </p:tav>
                                        <p:tav tm="100000">
                                          <p:val>
                                            <p:strVal val="#ppt_h"/>
                                          </p:val>
                                        </p:tav>
                                      </p:tavLst>
                                    </p:anim>
                                  </p:childTnLst>
                                </p:cTn>
                              </p:par>
                            </p:childTnLst>
                          </p:cTn>
                        </p:par>
                        <p:par>
                          <p:cTn id="42" fill="hold">
                            <p:stCondLst>
                              <p:cond delay="2000"/>
                            </p:stCondLst>
                            <p:childTnLst>
                              <p:par>
                                <p:cTn id="43" presetID="22" presetClass="entr" presetSubtype="4"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800" decel="100000"/>
                                        <p:tgtEl>
                                          <p:spTgt spid="15"/>
                                        </p:tgtEl>
                                      </p:cBhvr>
                                    </p:animEffect>
                                    <p:anim calcmode="lin" valueType="num">
                                      <p:cBhvr>
                                        <p:cTn id="51" dur="800" decel="100000" fill="hold"/>
                                        <p:tgtEl>
                                          <p:spTgt spid="15"/>
                                        </p:tgtEl>
                                        <p:attrNameLst>
                                          <p:attrName>style.rotation</p:attrName>
                                        </p:attrNameLst>
                                      </p:cBhvr>
                                      <p:tavLst>
                                        <p:tav tm="0">
                                          <p:val>
                                            <p:fltVal val="-90"/>
                                          </p:val>
                                        </p:tav>
                                        <p:tav tm="100000">
                                          <p:val>
                                            <p:fltVal val="0"/>
                                          </p:val>
                                        </p:tav>
                                      </p:tavLst>
                                    </p:anim>
                                    <p:anim calcmode="lin" valueType="num">
                                      <p:cBhvr>
                                        <p:cTn id="52" dur="800" decel="100000" fill="hold"/>
                                        <p:tgtEl>
                                          <p:spTgt spid="15"/>
                                        </p:tgtEl>
                                        <p:attrNameLst>
                                          <p:attrName>ppt_x</p:attrName>
                                        </p:attrNameLst>
                                      </p:cBhvr>
                                      <p:tavLst>
                                        <p:tav tm="0">
                                          <p:val>
                                            <p:strVal val="#ppt_x+0.4"/>
                                          </p:val>
                                        </p:tav>
                                        <p:tav tm="100000">
                                          <p:val>
                                            <p:strVal val="#ppt_x-0.05"/>
                                          </p:val>
                                        </p:tav>
                                      </p:tavLst>
                                    </p:anim>
                                    <p:anim calcmode="lin" valueType="num">
                                      <p:cBhvr>
                                        <p:cTn id="53" dur="800" decel="100000" fill="hold"/>
                                        <p:tgtEl>
                                          <p:spTgt spid="15"/>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8" grpId="0" animBg="1"/>
      <p:bldP spid="4" grpId="0" animBg="1"/>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PA_组合 21">
            <a:extLst>
              <a:ext uri="{FF2B5EF4-FFF2-40B4-BE49-F238E27FC236}">
                <a16:creationId xmlns:a16="http://schemas.microsoft.com/office/drawing/2014/main" id="{79435566-534B-4567-A600-8455CDC5AB06}"/>
              </a:ext>
            </a:extLst>
          </p:cNvPr>
          <p:cNvGrpSpPr/>
          <p:nvPr>
            <p:custDataLst>
              <p:tags r:id="rId2"/>
            </p:custDataLst>
          </p:nvPr>
        </p:nvGrpSpPr>
        <p:grpSpPr>
          <a:xfrm>
            <a:off x="361316" y="1588161"/>
            <a:ext cx="2001427" cy="1977180"/>
            <a:chOff x="2324100" y="1657350"/>
            <a:chExt cx="1609725" cy="1742122"/>
          </a:xfrm>
        </p:grpSpPr>
        <p:sp>
          <p:nvSpPr>
            <p:cNvPr id="5" name="PA_椭圆 4">
              <a:extLst>
                <a:ext uri="{FF2B5EF4-FFF2-40B4-BE49-F238E27FC236}">
                  <a16:creationId xmlns:a16="http://schemas.microsoft.com/office/drawing/2014/main" id="{AA34C698-61FA-4016-947C-F579125F9336}"/>
                </a:ext>
              </a:extLst>
            </p:cNvPr>
            <p:cNvSpPr/>
            <p:nvPr>
              <p:custDataLst>
                <p:tags r:id="rId15"/>
              </p:custDataLst>
            </p:nvPr>
          </p:nvSpPr>
          <p:spPr>
            <a:xfrm>
              <a:off x="2324100" y="1657350"/>
              <a:ext cx="1609725" cy="1609725"/>
            </a:xfrm>
            <a:prstGeom prst="ellipse">
              <a:avLst/>
            </a:prstGeom>
            <a:solidFill>
              <a:schemeClr val="bg1"/>
            </a:solidFill>
            <a:l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21" name="图片 20">
              <a:extLst>
                <a:ext uri="{FF2B5EF4-FFF2-40B4-BE49-F238E27FC236}">
                  <a16:creationId xmlns:a16="http://schemas.microsoft.com/office/drawing/2014/main" id="{1C2ED87A-EC77-4A92-B29C-5CE1CE735479}"/>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6461" b="54938" l="3584" r="57527">
                          <a14:foregroundMark x1="53943" y1="27778" x2="52867" y2="34259"/>
                          <a14:foregroundMark x1="31004" y1="19033" x2="18996" y2="19033"/>
                          <a14:foregroundMark x1="27419" y1="16461" x2="27778" y2="18930"/>
                          <a14:foregroundMark x1="57706" y1="28292" x2="51254" y2="34979"/>
                          <a14:foregroundMark x1="25448" y1="55041" x2="13620" y2="53498"/>
                          <a14:foregroundMark x1="3584" y1="44239" x2="3943" y2="45782"/>
                          <a14:foregroundMark x1="31900" y1="48251" x2="32616" y2="49074"/>
                          <a14:backgroundMark x1="46595" y1="46091" x2="45699" y2="54321"/>
                          <a14:backgroundMark x1="41398" y1="49177" x2="40681" y2="55864"/>
                          <a14:backgroundMark x1="34767" y1="53086" x2="35484" y2="56687"/>
                          <a14:backgroundMark x1="34946" y1="51646" x2="34946" y2="51646"/>
                          <a14:backgroundMark x1="34050" y1="50823" x2="34050" y2="50823"/>
                        </a14:backgroundRemoval>
                      </a14:imgEffect>
                    </a14:imgLayer>
                  </a14:imgProps>
                </a:ext>
                <a:ext uri="{28A0092B-C50C-407E-A947-70E740481C1C}">
                  <a14:useLocalDpi xmlns:a14="http://schemas.microsoft.com/office/drawing/2010/main" val="0"/>
                </a:ext>
              </a:extLst>
            </a:blip>
            <a:srcRect t="15556" r="41935" b="42221"/>
            <a:stretch/>
          </p:blipFill>
          <p:spPr>
            <a:xfrm rot="21268324" flipH="1">
              <a:off x="2366558" y="2277427"/>
              <a:ext cx="885825" cy="1122045"/>
            </a:xfrm>
            <a:prstGeom prst="rect">
              <a:avLst/>
            </a:prstGeom>
          </p:spPr>
        </p:pic>
      </p:grpSp>
      <p:grpSp>
        <p:nvGrpSpPr>
          <p:cNvPr id="23" name="PA_组合 21">
            <a:extLst>
              <a:ext uri="{FF2B5EF4-FFF2-40B4-BE49-F238E27FC236}">
                <a16:creationId xmlns:a16="http://schemas.microsoft.com/office/drawing/2014/main" id="{64E3893F-913B-4F05-B423-CB51CB2DECDE}"/>
              </a:ext>
            </a:extLst>
          </p:cNvPr>
          <p:cNvGrpSpPr/>
          <p:nvPr>
            <p:custDataLst>
              <p:tags r:id="rId3"/>
            </p:custDataLst>
          </p:nvPr>
        </p:nvGrpSpPr>
        <p:grpSpPr>
          <a:xfrm>
            <a:off x="2462844" y="1308784"/>
            <a:ext cx="1965821" cy="1990830"/>
            <a:chOff x="2324100" y="1657350"/>
            <a:chExt cx="1609725" cy="1742122"/>
          </a:xfrm>
        </p:grpSpPr>
        <p:sp>
          <p:nvSpPr>
            <p:cNvPr id="24" name="PA_椭圆 4">
              <a:extLst>
                <a:ext uri="{FF2B5EF4-FFF2-40B4-BE49-F238E27FC236}">
                  <a16:creationId xmlns:a16="http://schemas.microsoft.com/office/drawing/2014/main" id="{EC23B706-0A14-46FB-9F63-0841035D391B}"/>
                </a:ext>
              </a:extLst>
            </p:cNvPr>
            <p:cNvSpPr/>
            <p:nvPr>
              <p:custDataLst>
                <p:tags r:id="rId14"/>
              </p:custDataLst>
            </p:nvPr>
          </p:nvSpPr>
          <p:spPr>
            <a:xfrm>
              <a:off x="2324100" y="1657350"/>
              <a:ext cx="1609725" cy="1609725"/>
            </a:xfrm>
            <a:prstGeom prst="ellipse">
              <a:avLst/>
            </a:prstGeom>
            <a:solidFill>
              <a:schemeClr val="bg1"/>
            </a:solidFill>
            <a:l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25" name="图片 24">
              <a:extLst>
                <a:ext uri="{FF2B5EF4-FFF2-40B4-BE49-F238E27FC236}">
                  <a16:creationId xmlns:a16="http://schemas.microsoft.com/office/drawing/2014/main" id="{576E3F1E-174F-4499-B6DF-D8569BA7E9C0}"/>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6461" b="54938" l="3584" r="57527">
                          <a14:foregroundMark x1="53943" y1="27778" x2="52867" y2="34259"/>
                          <a14:foregroundMark x1="31004" y1="19033" x2="18996" y2="19033"/>
                          <a14:foregroundMark x1="27419" y1="16461" x2="27778" y2="18930"/>
                          <a14:foregroundMark x1="57706" y1="28292" x2="51254" y2="34979"/>
                          <a14:foregroundMark x1="25448" y1="55041" x2="13620" y2="53498"/>
                          <a14:foregroundMark x1="3584" y1="44239" x2="3943" y2="45782"/>
                          <a14:foregroundMark x1="31900" y1="48251" x2="32616" y2="49074"/>
                          <a14:backgroundMark x1="46595" y1="46091" x2="45699" y2="54321"/>
                          <a14:backgroundMark x1="41398" y1="49177" x2="40681" y2="55864"/>
                          <a14:backgroundMark x1="34767" y1="53086" x2="35484" y2="56687"/>
                          <a14:backgroundMark x1="34946" y1="51646" x2="34946" y2="51646"/>
                          <a14:backgroundMark x1="34050" y1="50823" x2="34050" y2="50823"/>
                        </a14:backgroundRemoval>
                      </a14:imgEffect>
                    </a14:imgLayer>
                  </a14:imgProps>
                </a:ext>
                <a:ext uri="{28A0092B-C50C-407E-A947-70E740481C1C}">
                  <a14:useLocalDpi xmlns:a14="http://schemas.microsoft.com/office/drawing/2010/main" val="0"/>
                </a:ext>
              </a:extLst>
            </a:blip>
            <a:srcRect t="15556" r="41935" b="42221"/>
            <a:stretch/>
          </p:blipFill>
          <p:spPr>
            <a:xfrm rot="21268324" flipH="1">
              <a:off x="2366558" y="2277427"/>
              <a:ext cx="885825" cy="1122045"/>
            </a:xfrm>
            <a:prstGeom prst="rect">
              <a:avLst/>
            </a:prstGeom>
          </p:spPr>
        </p:pic>
      </p:grpSp>
      <p:grpSp>
        <p:nvGrpSpPr>
          <p:cNvPr id="26" name="PA_组合 21">
            <a:extLst>
              <a:ext uri="{FF2B5EF4-FFF2-40B4-BE49-F238E27FC236}">
                <a16:creationId xmlns:a16="http://schemas.microsoft.com/office/drawing/2014/main" id="{00AF730A-A52E-468C-9D9B-05B56FE7A73F}"/>
              </a:ext>
            </a:extLst>
          </p:cNvPr>
          <p:cNvGrpSpPr/>
          <p:nvPr>
            <p:custDataLst>
              <p:tags r:id="rId4"/>
            </p:custDataLst>
          </p:nvPr>
        </p:nvGrpSpPr>
        <p:grpSpPr>
          <a:xfrm>
            <a:off x="4604569" y="1199881"/>
            <a:ext cx="1945355" cy="1948435"/>
            <a:chOff x="2324100" y="1657350"/>
            <a:chExt cx="1609725" cy="1742122"/>
          </a:xfrm>
        </p:grpSpPr>
        <p:sp>
          <p:nvSpPr>
            <p:cNvPr id="27" name="PA_椭圆 4">
              <a:extLst>
                <a:ext uri="{FF2B5EF4-FFF2-40B4-BE49-F238E27FC236}">
                  <a16:creationId xmlns:a16="http://schemas.microsoft.com/office/drawing/2014/main" id="{7F592C0A-089D-4575-9AF6-CAB5FBEB780E}"/>
                </a:ext>
              </a:extLst>
            </p:cNvPr>
            <p:cNvSpPr/>
            <p:nvPr>
              <p:custDataLst>
                <p:tags r:id="rId13"/>
              </p:custDataLst>
            </p:nvPr>
          </p:nvSpPr>
          <p:spPr>
            <a:xfrm>
              <a:off x="2324100" y="1657350"/>
              <a:ext cx="1609725" cy="1609725"/>
            </a:xfrm>
            <a:prstGeom prst="ellipse">
              <a:avLst/>
            </a:prstGeom>
            <a:solidFill>
              <a:schemeClr val="bg1"/>
            </a:solidFill>
            <a:l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28" name="图片 27">
              <a:extLst>
                <a:ext uri="{FF2B5EF4-FFF2-40B4-BE49-F238E27FC236}">
                  <a16:creationId xmlns:a16="http://schemas.microsoft.com/office/drawing/2014/main" id="{3D08B0FF-8747-46AE-A867-074297261DD0}"/>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6461" b="54938" l="3584" r="57527">
                          <a14:foregroundMark x1="53943" y1="27778" x2="52867" y2="34259"/>
                          <a14:foregroundMark x1="31004" y1="19033" x2="18996" y2="19033"/>
                          <a14:foregroundMark x1="27419" y1="16461" x2="27778" y2="18930"/>
                          <a14:foregroundMark x1="57706" y1="28292" x2="51254" y2="34979"/>
                          <a14:foregroundMark x1="25448" y1="55041" x2="13620" y2="53498"/>
                          <a14:foregroundMark x1="3584" y1="44239" x2="3943" y2="45782"/>
                          <a14:foregroundMark x1="31900" y1="48251" x2="32616" y2="49074"/>
                          <a14:backgroundMark x1="46595" y1="46091" x2="45699" y2="54321"/>
                          <a14:backgroundMark x1="41398" y1="49177" x2="40681" y2="55864"/>
                          <a14:backgroundMark x1="34767" y1="53086" x2="35484" y2="56687"/>
                          <a14:backgroundMark x1="34946" y1="51646" x2="34946" y2="51646"/>
                          <a14:backgroundMark x1="34050" y1="50823" x2="34050" y2="50823"/>
                        </a14:backgroundRemoval>
                      </a14:imgEffect>
                    </a14:imgLayer>
                  </a14:imgProps>
                </a:ext>
                <a:ext uri="{28A0092B-C50C-407E-A947-70E740481C1C}">
                  <a14:useLocalDpi xmlns:a14="http://schemas.microsoft.com/office/drawing/2010/main" val="0"/>
                </a:ext>
              </a:extLst>
            </a:blip>
            <a:srcRect t="15556" r="41935" b="42221"/>
            <a:stretch/>
          </p:blipFill>
          <p:spPr>
            <a:xfrm rot="21268324" flipH="1">
              <a:off x="2366558" y="2277427"/>
              <a:ext cx="885825" cy="1122045"/>
            </a:xfrm>
            <a:prstGeom prst="rect">
              <a:avLst/>
            </a:prstGeom>
          </p:spPr>
        </p:pic>
      </p:grpSp>
      <p:grpSp>
        <p:nvGrpSpPr>
          <p:cNvPr id="37" name="组合 36">
            <a:extLst>
              <a:ext uri="{FF2B5EF4-FFF2-40B4-BE49-F238E27FC236}">
                <a16:creationId xmlns:a16="http://schemas.microsoft.com/office/drawing/2014/main" id="{5684E955-6811-4A96-8342-566DAA793F37}"/>
              </a:ext>
            </a:extLst>
          </p:cNvPr>
          <p:cNvGrpSpPr/>
          <p:nvPr/>
        </p:nvGrpSpPr>
        <p:grpSpPr>
          <a:xfrm>
            <a:off x="2998038" y="1400732"/>
            <a:ext cx="476011" cy="314087"/>
            <a:chOff x="2917076" y="1435918"/>
            <a:chExt cx="476011" cy="314087"/>
          </a:xfrm>
        </p:grpSpPr>
        <p:cxnSp>
          <p:nvCxnSpPr>
            <p:cNvPr id="34" name="PA_直接连接符 33">
              <a:extLst>
                <a:ext uri="{FF2B5EF4-FFF2-40B4-BE49-F238E27FC236}">
                  <a16:creationId xmlns:a16="http://schemas.microsoft.com/office/drawing/2014/main" id="{164A9AED-4CAC-4D41-AAD5-35FB50F23F88}"/>
                </a:ext>
              </a:extLst>
            </p:cNvPr>
            <p:cNvCxnSpPr/>
            <p:nvPr>
              <p:custDataLst>
                <p:tags r:id="rId11"/>
              </p:custDataLst>
            </p:nvPr>
          </p:nvCxnSpPr>
          <p:spPr>
            <a:xfrm flipH="1">
              <a:off x="2917076" y="1567632"/>
              <a:ext cx="161926" cy="161926"/>
            </a:xfrm>
            <a:prstGeom prst="line">
              <a:avLst/>
            </a:prstGeom>
            <a:ln>
              <a:solidFill>
                <a:srgbClr val="45BA6C"/>
              </a:solidFill>
            </a:ln>
          </p:spPr>
          <p:style>
            <a:lnRef idx="1">
              <a:schemeClr val="accent1"/>
            </a:lnRef>
            <a:fillRef idx="0">
              <a:schemeClr val="accent1"/>
            </a:fillRef>
            <a:effectRef idx="0">
              <a:schemeClr val="accent1"/>
            </a:effectRef>
            <a:fontRef idx="minor">
              <a:schemeClr val="tx1"/>
            </a:fontRef>
          </p:style>
        </p:cxnSp>
        <p:cxnSp>
          <p:nvCxnSpPr>
            <p:cNvPr id="35" name="PA_直接连接符 33">
              <a:extLst>
                <a:ext uri="{FF2B5EF4-FFF2-40B4-BE49-F238E27FC236}">
                  <a16:creationId xmlns:a16="http://schemas.microsoft.com/office/drawing/2014/main" id="{AADCD822-B63B-47FD-A3FC-546A5D5C1020}"/>
                </a:ext>
              </a:extLst>
            </p:cNvPr>
            <p:cNvCxnSpPr>
              <a:cxnSpLocks/>
            </p:cNvCxnSpPr>
            <p:nvPr>
              <p:custDataLst>
                <p:tags r:id="rId12"/>
              </p:custDataLst>
            </p:nvPr>
          </p:nvCxnSpPr>
          <p:spPr>
            <a:xfrm flipH="1">
              <a:off x="3079000" y="1435918"/>
              <a:ext cx="314087" cy="314087"/>
            </a:xfrm>
            <a:prstGeom prst="line">
              <a:avLst/>
            </a:prstGeom>
            <a:ln>
              <a:solidFill>
                <a:srgbClr val="45BA6C"/>
              </a:solidFill>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a16="http://schemas.microsoft.com/office/drawing/2014/main" id="{54678445-EF9E-4FE5-9FBA-179AFED3FB3D}"/>
              </a:ext>
            </a:extLst>
          </p:cNvPr>
          <p:cNvGrpSpPr/>
          <p:nvPr/>
        </p:nvGrpSpPr>
        <p:grpSpPr>
          <a:xfrm>
            <a:off x="5060528" y="1483241"/>
            <a:ext cx="476011" cy="314087"/>
            <a:chOff x="2917076" y="1435918"/>
            <a:chExt cx="476011" cy="314087"/>
          </a:xfrm>
        </p:grpSpPr>
        <p:cxnSp>
          <p:nvCxnSpPr>
            <p:cNvPr id="39" name="PA_直接连接符 33">
              <a:extLst>
                <a:ext uri="{FF2B5EF4-FFF2-40B4-BE49-F238E27FC236}">
                  <a16:creationId xmlns:a16="http://schemas.microsoft.com/office/drawing/2014/main" id="{CC9312BA-02B6-4048-9684-BA78DEEDE372}"/>
                </a:ext>
              </a:extLst>
            </p:cNvPr>
            <p:cNvCxnSpPr/>
            <p:nvPr>
              <p:custDataLst>
                <p:tags r:id="rId9"/>
              </p:custDataLst>
            </p:nvPr>
          </p:nvCxnSpPr>
          <p:spPr>
            <a:xfrm flipH="1">
              <a:off x="2917076" y="1567632"/>
              <a:ext cx="161926" cy="161926"/>
            </a:xfrm>
            <a:prstGeom prst="line">
              <a:avLst/>
            </a:prstGeom>
            <a:ln>
              <a:solidFill>
                <a:srgbClr val="45BA6C"/>
              </a:solidFill>
            </a:ln>
          </p:spPr>
          <p:style>
            <a:lnRef idx="1">
              <a:schemeClr val="accent1"/>
            </a:lnRef>
            <a:fillRef idx="0">
              <a:schemeClr val="accent1"/>
            </a:fillRef>
            <a:effectRef idx="0">
              <a:schemeClr val="accent1"/>
            </a:effectRef>
            <a:fontRef idx="minor">
              <a:schemeClr val="tx1"/>
            </a:fontRef>
          </p:style>
        </p:cxnSp>
        <p:cxnSp>
          <p:nvCxnSpPr>
            <p:cNvPr id="40" name="PA_直接连接符 33">
              <a:extLst>
                <a:ext uri="{FF2B5EF4-FFF2-40B4-BE49-F238E27FC236}">
                  <a16:creationId xmlns:a16="http://schemas.microsoft.com/office/drawing/2014/main" id="{FFB76BE8-8A2E-4E38-BC09-D6C11EB78D0D}"/>
                </a:ext>
              </a:extLst>
            </p:cNvPr>
            <p:cNvCxnSpPr>
              <a:cxnSpLocks/>
            </p:cNvCxnSpPr>
            <p:nvPr>
              <p:custDataLst>
                <p:tags r:id="rId10"/>
              </p:custDataLst>
            </p:nvPr>
          </p:nvCxnSpPr>
          <p:spPr>
            <a:xfrm flipH="1">
              <a:off x="3079000" y="1435918"/>
              <a:ext cx="314087" cy="314087"/>
            </a:xfrm>
            <a:prstGeom prst="line">
              <a:avLst/>
            </a:prstGeom>
            <a:ln>
              <a:solidFill>
                <a:srgbClr val="45BA6C"/>
              </a:solidFill>
            </a:ln>
          </p:spPr>
          <p:style>
            <a:lnRef idx="1">
              <a:schemeClr val="accent1"/>
            </a:lnRef>
            <a:fillRef idx="0">
              <a:schemeClr val="accent1"/>
            </a:fillRef>
            <a:effectRef idx="0">
              <a:schemeClr val="accent1"/>
            </a:effectRef>
            <a:fontRef idx="minor">
              <a:schemeClr val="tx1"/>
            </a:fontRef>
          </p:style>
        </p:cxnSp>
      </p:grpSp>
      <p:grpSp>
        <p:nvGrpSpPr>
          <p:cNvPr id="41" name="组合 40">
            <a:extLst>
              <a:ext uri="{FF2B5EF4-FFF2-40B4-BE49-F238E27FC236}">
                <a16:creationId xmlns:a16="http://schemas.microsoft.com/office/drawing/2014/main" id="{96C5540E-EB48-4F31-BB71-C968DB24ADDE}"/>
              </a:ext>
            </a:extLst>
          </p:cNvPr>
          <p:cNvGrpSpPr/>
          <p:nvPr/>
        </p:nvGrpSpPr>
        <p:grpSpPr>
          <a:xfrm>
            <a:off x="6956003" y="1532446"/>
            <a:ext cx="476011" cy="314087"/>
            <a:chOff x="2917076" y="1435918"/>
            <a:chExt cx="476011" cy="314087"/>
          </a:xfrm>
        </p:grpSpPr>
        <p:cxnSp>
          <p:nvCxnSpPr>
            <p:cNvPr id="42" name="PA_直接连接符 33">
              <a:extLst>
                <a:ext uri="{FF2B5EF4-FFF2-40B4-BE49-F238E27FC236}">
                  <a16:creationId xmlns:a16="http://schemas.microsoft.com/office/drawing/2014/main" id="{C33C2877-306C-465E-9E63-1A9E64279A83}"/>
                </a:ext>
              </a:extLst>
            </p:cNvPr>
            <p:cNvCxnSpPr/>
            <p:nvPr>
              <p:custDataLst>
                <p:tags r:id="rId7"/>
              </p:custDataLst>
            </p:nvPr>
          </p:nvCxnSpPr>
          <p:spPr>
            <a:xfrm flipH="1">
              <a:off x="2917076" y="1567632"/>
              <a:ext cx="161926" cy="161926"/>
            </a:xfrm>
            <a:prstGeom prst="line">
              <a:avLst/>
            </a:prstGeom>
            <a:ln>
              <a:solidFill>
                <a:srgbClr val="45BA6C"/>
              </a:solidFill>
            </a:ln>
          </p:spPr>
          <p:style>
            <a:lnRef idx="1">
              <a:schemeClr val="accent1"/>
            </a:lnRef>
            <a:fillRef idx="0">
              <a:schemeClr val="accent1"/>
            </a:fillRef>
            <a:effectRef idx="0">
              <a:schemeClr val="accent1"/>
            </a:effectRef>
            <a:fontRef idx="minor">
              <a:schemeClr val="tx1"/>
            </a:fontRef>
          </p:style>
        </p:cxnSp>
        <p:cxnSp>
          <p:nvCxnSpPr>
            <p:cNvPr id="43" name="PA_直接连接符 33">
              <a:extLst>
                <a:ext uri="{FF2B5EF4-FFF2-40B4-BE49-F238E27FC236}">
                  <a16:creationId xmlns:a16="http://schemas.microsoft.com/office/drawing/2014/main" id="{2FA71510-022A-4110-B6C2-16FA0F07818E}"/>
                </a:ext>
              </a:extLst>
            </p:cNvPr>
            <p:cNvCxnSpPr>
              <a:cxnSpLocks/>
            </p:cNvCxnSpPr>
            <p:nvPr>
              <p:custDataLst>
                <p:tags r:id="rId8"/>
              </p:custDataLst>
            </p:nvPr>
          </p:nvCxnSpPr>
          <p:spPr>
            <a:xfrm flipH="1">
              <a:off x="3079000" y="1435918"/>
              <a:ext cx="314087" cy="314087"/>
            </a:xfrm>
            <a:prstGeom prst="line">
              <a:avLst/>
            </a:prstGeom>
            <a:ln>
              <a:solidFill>
                <a:srgbClr val="45BA6C"/>
              </a:solidFill>
            </a:ln>
          </p:spPr>
          <p:style>
            <a:lnRef idx="1">
              <a:schemeClr val="accent1"/>
            </a:lnRef>
            <a:fillRef idx="0">
              <a:schemeClr val="accent1"/>
            </a:fillRef>
            <a:effectRef idx="0">
              <a:schemeClr val="accent1"/>
            </a:effectRef>
            <a:fontRef idx="minor">
              <a:schemeClr val="tx1"/>
            </a:fontRef>
          </p:style>
        </p:cxnSp>
      </p:grpSp>
      <p:sp>
        <p:nvSpPr>
          <p:cNvPr id="2" name="文本框 1">
            <a:extLst>
              <a:ext uri="{FF2B5EF4-FFF2-40B4-BE49-F238E27FC236}">
                <a16:creationId xmlns:a16="http://schemas.microsoft.com/office/drawing/2014/main" id="{08D1732E-9521-46F9-917A-2E52EB34668D}"/>
              </a:ext>
            </a:extLst>
          </p:cNvPr>
          <p:cNvSpPr txBox="1"/>
          <p:nvPr/>
        </p:nvSpPr>
        <p:spPr>
          <a:xfrm>
            <a:off x="652100" y="1850967"/>
            <a:ext cx="1916288" cy="584775"/>
          </a:xfrm>
          <a:prstGeom prst="rect">
            <a:avLst/>
          </a:prstGeom>
          <a:noFill/>
        </p:spPr>
        <p:txBody>
          <a:bodyPr wrap="square" rtlCol="0">
            <a:spAutoFit/>
          </a:bodyPr>
          <a:lstStyle/>
          <a:p>
            <a:pPr algn="ctr"/>
            <a:r>
              <a:rPr lang="en-US" altLang="en-US" sz="3200" dirty="0" err="1">
                <a:solidFill>
                  <a:schemeClr val="accent4">
                    <a:lumMod val="50000"/>
                  </a:schemeClr>
                </a:solidFill>
                <a:latin typeface="UTM Azuki" panose="02040603050506020204" pitchFamily="18" charset="0"/>
                <a:cs typeface="Times New Roman" panose="02020603050405020304" pitchFamily="18" charset="0"/>
              </a:rPr>
              <a:t>Kinh</a:t>
            </a:r>
            <a:endParaRPr lang="zh-CN" altLang="en-US" sz="3200" b="1" dirty="0">
              <a:solidFill>
                <a:schemeClr val="accent4">
                  <a:lumMod val="50000"/>
                </a:schemeClr>
              </a:solidFill>
              <a:latin typeface="UTM Azuki" panose="02040603050506020204" pitchFamily="18" charset="0"/>
            </a:endParaRPr>
          </a:p>
        </p:txBody>
      </p:sp>
      <p:sp>
        <p:nvSpPr>
          <p:cNvPr id="29" name="文本框 28">
            <a:extLst>
              <a:ext uri="{FF2B5EF4-FFF2-40B4-BE49-F238E27FC236}">
                <a16:creationId xmlns:a16="http://schemas.microsoft.com/office/drawing/2014/main" id="{8F4C9911-15E2-4E71-9F6A-B2CD570FF8AF}"/>
              </a:ext>
            </a:extLst>
          </p:cNvPr>
          <p:cNvSpPr txBox="1"/>
          <p:nvPr/>
        </p:nvSpPr>
        <p:spPr>
          <a:xfrm>
            <a:off x="2584799" y="1633303"/>
            <a:ext cx="1916288" cy="584775"/>
          </a:xfrm>
          <a:prstGeom prst="rect">
            <a:avLst/>
          </a:prstGeom>
          <a:noFill/>
        </p:spPr>
        <p:txBody>
          <a:bodyPr wrap="square" rtlCol="0">
            <a:spAutoFit/>
          </a:bodyPr>
          <a:lstStyle/>
          <a:p>
            <a:pPr algn="ctr"/>
            <a:r>
              <a:rPr lang="en-US" altLang="zh-CN" sz="3200" b="1" dirty="0" err="1">
                <a:solidFill>
                  <a:schemeClr val="accent4">
                    <a:lumMod val="50000"/>
                  </a:schemeClr>
                </a:solidFill>
                <a:latin typeface="UTM Azuki" panose="02040603050506020204" pitchFamily="18" charset="0"/>
              </a:rPr>
              <a:t>Khơ</a:t>
            </a:r>
            <a:r>
              <a:rPr lang="en-US" altLang="zh-CN" sz="3200" b="1" dirty="0">
                <a:solidFill>
                  <a:schemeClr val="accent4">
                    <a:lumMod val="50000"/>
                  </a:schemeClr>
                </a:solidFill>
                <a:latin typeface="UTM Azuki" panose="02040603050506020204" pitchFamily="18" charset="0"/>
              </a:rPr>
              <a:t> - me</a:t>
            </a:r>
            <a:endParaRPr lang="zh-CN" altLang="en-US" sz="3200" b="1" dirty="0">
              <a:solidFill>
                <a:schemeClr val="accent4">
                  <a:lumMod val="50000"/>
                </a:schemeClr>
              </a:solidFill>
              <a:latin typeface="UTM Azuki" panose="02040603050506020204" pitchFamily="18" charset="0"/>
            </a:endParaRPr>
          </a:p>
        </p:txBody>
      </p:sp>
      <p:pic>
        <p:nvPicPr>
          <p:cNvPr id="36" name="图片 35">
            <a:extLst>
              <a:ext uri="{FF2B5EF4-FFF2-40B4-BE49-F238E27FC236}">
                <a16:creationId xmlns:a16="http://schemas.microsoft.com/office/drawing/2014/main" id="{A0F3AE74-40FF-407B-B5D5-6E08CF2F75EA}"/>
              </a:ext>
            </a:extLst>
          </p:cNvPr>
          <p:cNvPicPr>
            <a:picLocks noChangeAspect="1"/>
          </p:cNvPicPr>
          <p:nvPr/>
        </p:nvPicPr>
        <p:blipFill rotWithShape="1">
          <a:blip r:embed="rId20">
            <a:extLst>
              <a:ext uri="{28A0092B-C50C-407E-A947-70E740481C1C}">
                <a14:useLocalDpi xmlns:a14="http://schemas.microsoft.com/office/drawing/2010/main" val="0"/>
              </a:ext>
            </a:extLst>
          </a:blip>
          <a:srcRect l="30359" t="38118" r="65533" b="49416"/>
          <a:stretch/>
        </p:blipFill>
        <p:spPr>
          <a:xfrm rot="17465045">
            <a:off x="1037912" y="241628"/>
            <a:ext cx="342218" cy="529621"/>
          </a:xfrm>
          <a:prstGeom prst="rect">
            <a:avLst/>
          </a:prstGeom>
        </p:spPr>
      </p:pic>
      <p:pic>
        <p:nvPicPr>
          <p:cNvPr id="44" name="图片 43">
            <a:extLst>
              <a:ext uri="{FF2B5EF4-FFF2-40B4-BE49-F238E27FC236}">
                <a16:creationId xmlns:a16="http://schemas.microsoft.com/office/drawing/2014/main" id="{1F20F8AB-3937-4307-A08F-6223F554DA5B}"/>
              </a:ext>
            </a:extLst>
          </p:cNvPr>
          <p:cNvPicPr>
            <a:picLocks noChangeAspect="1"/>
          </p:cNvPicPr>
          <p:nvPr/>
        </p:nvPicPr>
        <p:blipFill rotWithShape="1">
          <a:blip r:embed="rId20">
            <a:extLst>
              <a:ext uri="{28A0092B-C50C-407E-A947-70E740481C1C}">
                <a14:useLocalDpi xmlns:a14="http://schemas.microsoft.com/office/drawing/2010/main" val="0"/>
              </a:ext>
            </a:extLst>
          </a:blip>
          <a:srcRect l="30359" t="38118" r="65533" b="49416"/>
          <a:stretch/>
        </p:blipFill>
        <p:spPr>
          <a:xfrm rot="4134955" flipH="1">
            <a:off x="7481563" y="181428"/>
            <a:ext cx="342218" cy="529621"/>
          </a:xfrm>
          <a:prstGeom prst="rect">
            <a:avLst/>
          </a:prstGeom>
        </p:spPr>
      </p:pic>
      <p:sp>
        <p:nvSpPr>
          <p:cNvPr id="45" name="Text Box 12">
            <a:extLst>
              <a:ext uri="{FF2B5EF4-FFF2-40B4-BE49-F238E27FC236}">
                <a16:creationId xmlns:a16="http://schemas.microsoft.com/office/drawing/2014/main" id="{F67BB4DD-0E26-4CAA-AF6F-1C47652E22B1}"/>
              </a:ext>
            </a:extLst>
          </p:cNvPr>
          <p:cNvSpPr txBox="1">
            <a:spLocks noChangeArrowheads="1"/>
          </p:cNvSpPr>
          <p:nvPr/>
        </p:nvSpPr>
        <p:spPr bwMode="auto">
          <a:xfrm>
            <a:off x="1498135" y="360077"/>
            <a:ext cx="58211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2400" u="none" dirty="0" err="1">
                <a:solidFill>
                  <a:srgbClr val="3DA768"/>
                </a:solidFill>
                <a:latin typeface="SVN-Servetica Medium" panose="020B0604020202020204" pitchFamily="34" charset="0"/>
                <a:cs typeface="Times New Roman" panose="02020603050405020304" pitchFamily="18" charset="0"/>
              </a:rPr>
              <a:t>Các</a:t>
            </a:r>
            <a:r>
              <a:rPr lang="en-US" altLang="en-US" sz="2400" u="none" dirty="0">
                <a:solidFill>
                  <a:srgbClr val="3DA768"/>
                </a:solidFill>
                <a:latin typeface="SVN-Servetica Medium" panose="020B0604020202020204" pitchFamily="34" charset="0"/>
                <a:cs typeface="Times New Roman" panose="02020603050405020304" pitchFamily="18" charset="0"/>
              </a:rPr>
              <a:t> </a:t>
            </a:r>
            <a:r>
              <a:rPr lang="en-US" altLang="en-US" sz="2400" u="none" dirty="0" err="1">
                <a:solidFill>
                  <a:srgbClr val="3DA768"/>
                </a:solidFill>
                <a:latin typeface="SVN-Servetica Medium" panose="020B0604020202020204" pitchFamily="34" charset="0"/>
                <a:cs typeface="Times New Roman" panose="02020603050405020304" pitchFamily="18" charset="0"/>
              </a:rPr>
              <a:t>dân</a:t>
            </a:r>
            <a:r>
              <a:rPr lang="en-US" altLang="en-US" sz="2400" u="none" dirty="0">
                <a:solidFill>
                  <a:srgbClr val="3DA768"/>
                </a:solidFill>
                <a:latin typeface="SVN-Servetica Medium" panose="020B0604020202020204" pitchFamily="34" charset="0"/>
                <a:cs typeface="Times New Roman" panose="02020603050405020304" pitchFamily="18" charset="0"/>
              </a:rPr>
              <a:t> </a:t>
            </a:r>
            <a:r>
              <a:rPr lang="en-US" altLang="en-US" sz="2400" u="none" dirty="0" err="1">
                <a:solidFill>
                  <a:srgbClr val="3DA768"/>
                </a:solidFill>
                <a:latin typeface="SVN-Servetica Medium" panose="020B0604020202020204" pitchFamily="34" charset="0"/>
                <a:cs typeface="Times New Roman" panose="02020603050405020304" pitchFamily="18" charset="0"/>
              </a:rPr>
              <a:t>tộc</a:t>
            </a:r>
            <a:r>
              <a:rPr lang="en-US" altLang="en-US" sz="2400" u="none" dirty="0">
                <a:solidFill>
                  <a:srgbClr val="3DA768"/>
                </a:solidFill>
                <a:latin typeface="SVN-Servetica Medium" panose="020B0604020202020204" pitchFamily="34" charset="0"/>
                <a:cs typeface="Times New Roman" panose="02020603050405020304" pitchFamily="18" charset="0"/>
              </a:rPr>
              <a:t> </a:t>
            </a:r>
            <a:r>
              <a:rPr lang="en-US" altLang="en-US" sz="2400" u="none" dirty="0" err="1">
                <a:solidFill>
                  <a:srgbClr val="3DA768"/>
                </a:solidFill>
                <a:latin typeface="SVN-Servetica Medium" panose="020B0604020202020204" pitchFamily="34" charset="0"/>
                <a:cs typeface="Times New Roman" panose="02020603050405020304" pitchFamily="18" charset="0"/>
              </a:rPr>
              <a:t>sinh</a:t>
            </a:r>
            <a:r>
              <a:rPr lang="en-US" altLang="en-US" sz="2400" u="none" dirty="0">
                <a:solidFill>
                  <a:srgbClr val="3DA768"/>
                </a:solidFill>
                <a:latin typeface="SVN-Servetica Medium" panose="020B0604020202020204" pitchFamily="34" charset="0"/>
                <a:cs typeface="Times New Roman" panose="02020603050405020304" pitchFamily="18" charset="0"/>
              </a:rPr>
              <a:t> </a:t>
            </a:r>
            <a:r>
              <a:rPr lang="en-US" altLang="en-US" sz="2400" u="none" dirty="0" err="1">
                <a:solidFill>
                  <a:srgbClr val="3DA768"/>
                </a:solidFill>
                <a:latin typeface="SVN-Servetica Medium" panose="020B0604020202020204" pitchFamily="34" charset="0"/>
                <a:cs typeface="Times New Roman" panose="02020603050405020304" pitchFamily="18" charset="0"/>
              </a:rPr>
              <a:t>sống</a:t>
            </a:r>
            <a:r>
              <a:rPr lang="en-US" altLang="en-US" sz="2400" u="none" dirty="0">
                <a:solidFill>
                  <a:srgbClr val="3DA768"/>
                </a:solidFill>
                <a:latin typeface="SVN-Servetica Medium" panose="020B0604020202020204" pitchFamily="34" charset="0"/>
                <a:cs typeface="Times New Roman" panose="02020603050405020304" pitchFamily="18" charset="0"/>
              </a:rPr>
              <a:t> </a:t>
            </a:r>
            <a:r>
              <a:rPr lang="en-US" altLang="en-US" sz="2400" u="none" dirty="0" err="1">
                <a:solidFill>
                  <a:srgbClr val="3DA768"/>
                </a:solidFill>
                <a:latin typeface="SVN-Servetica Medium" panose="020B0604020202020204" pitchFamily="34" charset="0"/>
                <a:cs typeface="Times New Roman" panose="02020603050405020304" pitchFamily="18" charset="0"/>
              </a:rPr>
              <a:t>chủ</a:t>
            </a:r>
            <a:r>
              <a:rPr lang="en-US" altLang="en-US" sz="2400" u="none" dirty="0">
                <a:solidFill>
                  <a:srgbClr val="3DA768"/>
                </a:solidFill>
                <a:latin typeface="SVN-Servetica Medium" panose="020B0604020202020204" pitchFamily="34" charset="0"/>
                <a:cs typeface="Times New Roman" panose="02020603050405020304" pitchFamily="18" charset="0"/>
              </a:rPr>
              <a:t> </a:t>
            </a:r>
            <a:r>
              <a:rPr lang="en-US" altLang="en-US" sz="2400" u="none" dirty="0" err="1">
                <a:solidFill>
                  <a:srgbClr val="3DA768"/>
                </a:solidFill>
                <a:latin typeface="SVN-Servetica Medium" panose="020B0604020202020204" pitchFamily="34" charset="0"/>
                <a:cs typeface="Times New Roman" panose="02020603050405020304" pitchFamily="18" charset="0"/>
              </a:rPr>
              <a:t>yếu</a:t>
            </a:r>
            <a:r>
              <a:rPr lang="en-US" altLang="en-US" sz="2400" u="none" dirty="0">
                <a:solidFill>
                  <a:srgbClr val="3DA768"/>
                </a:solidFill>
                <a:latin typeface="SVN-Servetica Medium" panose="020B0604020202020204" pitchFamily="34" charset="0"/>
                <a:cs typeface="Times New Roman" panose="02020603050405020304" pitchFamily="18" charset="0"/>
              </a:rPr>
              <a:t> ở </a:t>
            </a:r>
            <a:r>
              <a:rPr lang="en-US" altLang="en-US" sz="2400" u="none" dirty="0" err="1">
                <a:solidFill>
                  <a:srgbClr val="3DA768"/>
                </a:solidFill>
                <a:latin typeface="SVN-Servetica Medium" panose="020B0604020202020204" pitchFamily="34" charset="0"/>
                <a:cs typeface="Times New Roman" panose="02020603050405020304" pitchFamily="18" charset="0"/>
              </a:rPr>
              <a:t>đồng</a:t>
            </a:r>
            <a:r>
              <a:rPr lang="en-US" altLang="en-US" sz="2400" u="none" dirty="0">
                <a:solidFill>
                  <a:srgbClr val="3DA768"/>
                </a:solidFill>
                <a:latin typeface="SVN-Servetica Medium" panose="020B0604020202020204" pitchFamily="34" charset="0"/>
                <a:cs typeface="Times New Roman" panose="02020603050405020304" pitchFamily="18" charset="0"/>
              </a:rPr>
              <a:t> </a:t>
            </a:r>
            <a:r>
              <a:rPr lang="en-US" altLang="en-US" sz="2400" u="none" dirty="0" err="1">
                <a:solidFill>
                  <a:srgbClr val="3DA768"/>
                </a:solidFill>
                <a:latin typeface="SVN-Servetica Medium" panose="020B0604020202020204" pitchFamily="34" charset="0"/>
                <a:cs typeface="Times New Roman" panose="02020603050405020304" pitchFamily="18" charset="0"/>
              </a:rPr>
              <a:t>bằng</a:t>
            </a:r>
            <a:r>
              <a:rPr lang="en-US" altLang="en-US" sz="2400" u="none" dirty="0">
                <a:solidFill>
                  <a:srgbClr val="3DA768"/>
                </a:solidFill>
                <a:latin typeface="SVN-Servetica Medium" panose="020B0604020202020204" pitchFamily="34" charset="0"/>
                <a:cs typeface="Times New Roman" panose="02020603050405020304" pitchFamily="18" charset="0"/>
              </a:rPr>
              <a:t> Nam </a:t>
            </a:r>
            <a:r>
              <a:rPr lang="en-US" altLang="en-US" sz="2400" u="none" dirty="0" err="1">
                <a:solidFill>
                  <a:srgbClr val="3DA768"/>
                </a:solidFill>
                <a:latin typeface="SVN-Servetica Medium" panose="020B0604020202020204" pitchFamily="34" charset="0"/>
                <a:cs typeface="Times New Roman" panose="02020603050405020304" pitchFamily="18" charset="0"/>
              </a:rPr>
              <a:t>Bộ</a:t>
            </a:r>
            <a:r>
              <a:rPr lang="en-US" altLang="en-US" sz="2400" u="none" dirty="0">
                <a:solidFill>
                  <a:srgbClr val="3DA768"/>
                </a:solidFill>
                <a:latin typeface="SVN-Servetica Medium" panose="020B0604020202020204" pitchFamily="34" charset="0"/>
                <a:cs typeface="Times New Roman" panose="02020603050405020304" pitchFamily="18" charset="0"/>
              </a:rPr>
              <a:t>:</a:t>
            </a:r>
          </a:p>
        </p:txBody>
      </p:sp>
      <p:grpSp>
        <p:nvGrpSpPr>
          <p:cNvPr id="47" name="PA_组合 21">
            <a:extLst>
              <a:ext uri="{FF2B5EF4-FFF2-40B4-BE49-F238E27FC236}">
                <a16:creationId xmlns:a16="http://schemas.microsoft.com/office/drawing/2014/main" id="{6746DCC7-2C9D-4906-A125-B97BA22CD0BF}"/>
              </a:ext>
            </a:extLst>
          </p:cNvPr>
          <p:cNvGrpSpPr/>
          <p:nvPr>
            <p:custDataLst>
              <p:tags r:id="rId5"/>
            </p:custDataLst>
          </p:nvPr>
        </p:nvGrpSpPr>
        <p:grpSpPr>
          <a:xfrm>
            <a:off x="6701163" y="1217751"/>
            <a:ext cx="1564533" cy="1602512"/>
            <a:chOff x="2324100" y="1657350"/>
            <a:chExt cx="1609725" cy="1742122"/>
          </a:xfrm>
        </p:grpSpPr>
        <p:sp>
          <p:nvSpPr>
            <p:cNvPr id="48" name="PA_椭圆 4">
              <a:extLst>
                <a:ext uri="{FF2B5EF4-FFF2-40B4-BE49-F238E27FC236}">
                  <a16:creationId xmlns:a16="http://schemas.microsoft.com/office/drawing/2014/main" id="{7AB640D1-5B53-4948-97F2-6C363126F7F7}"/>
                </a:ext>
              </a:extLst>
            </p:cNvPr>
            <p:cNvSpPr/>
            <p:nvPr>
              <p:custDataLst>
                <p:tags r:id="rId6"/>
              </p:custDataLst>
            </p:nvPr>
          </p:nvSpPr>
          <p:spPr>
            <a:xfrm>
              <a:off x="2324100" y="1657350"/>
              <a:ext cx="1609725" cy="1609725"/>
            </a:xfrm>
            <a:prstGeom prst="ellipse">
              <a:avLst/>
            </a:prstGeom>
            <a:solidFill>
              <a:schemeClr val="bg1"/>
            </a:solidFill>
            <a:ln>
              <a:solidFill>
                <a:srgbClr val="45BA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49" name="图片 27">
              <a:extLst>
                <a:ext uri="{FF2B5EF4-FFF2-40B4-BE49-F238E27FC236}">
                  <a16:creationId xmlns:a16="http://schemas.microsoft.com/office/drawing/2014/main" id="{AEC85501-7289-422D-A7E6-B2C733A0C3C7}"/>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6461" b="54938" l="3584" r="57527">
                          <a14:foregroundMark x1="53943" y1="27778" x2="52867" y2="34259"/>
                          <a14:foregroundMark x1="31004" y1="19033" x2="18996" y2="19033"/>
                          <a14:foregroundMark x1="27419" y1="16461" x2="27778" y2="18930"/>
                          <a14:foregroundMark x1="57706" y1="28292" x2="51254" y2="34979"/>
                          <a14:foregroundMark x1="25448" y1="55041" x2="13620" y2="53498"/>
                          <a14:foregroundMark x1="3584" y1="44239" x2="3943" y2="45782"/>
                          <a14:foregroundMark x1="31900" y1="48251" x2="32616" y2="49074"/>
                          <a14:backgroundMark x1="46595" y1="46091" x2="45699" y2="54321"/>
                          <a14:backgroundMark x1="41398" y1="49177" x2="40681" y2="55864"/>
                          <a14:backgroundMark x1="34767" y1="53086" x2="35484" y2="56687"/>
                          <a14:backgroundMark x1="34946" y1="51646" x2="34946" y2="51646"/>
                          <a14:backgroundMark x1="34050" y1="50823" x2="34050" y2="50823"/>
                        </a14:backgroundRemoval>
                      </a14:imgEffect>
                    </a14:imgLayer>
                  </a14:imgProps>
                </a:ext>
                <a:ext uri="{28A0092B-C50C-407E-A947-70E740481C1C}">
                  <a14:useLocalDpi xmlns:a14="http://schemas.microsoft.com/office/drawing/2010/main" val="0"/>
                </a:ext>
              </a:extLst>
            </a:blip>
            <a:srcRect t="15556" r="41935" b="42221"/>
            <a:stretch/>
          </p:blipFill>
          <p:spPr>
            <a:xfrm rot="21268324" flipH="1">
              <a:off x="2366558" y="2277427"/>
              <a:ext cx="885825" cy="1122045"/>
            </a:xfrm>
            <a:prstGeom prst="rect">
              <a:avLst/>
            </a:prstGeom>
          </p:spPr>
        </p:pic>
      </p:grpSp>
      <p:sp>
        <p:nvSpPr>
          <p:cNvPr id="50" name="文本框 28">
            <a:extLst>
              <a:ext uri="{FF2B5EF4-FFF2-40B4-BE49-F238E27FC236}">
                <a16:creationId xmlns:a16="http://schemas.microsoft.com/office/drawing/2014/main" id="{B08B9B77-3413-4B25-A8BC-8D76AC9B92B6}"/>
              </a:ext>
            </a:extLst>
          </p:cNvPr>
          <p:cNvSpPr txBox="1"/>
          <p:nvPr/>
        </p:nvSpPr>
        <p:spPr>
          <a:xfrm>
            <a:off x="4654202" y="1634752"/>
            <a:ext cx="2513360" cy="584775"/>
          </a:xfrm>
          <a:prstGeom prst="rect">
            <a:avLst/>
          </a:prstGeom>
          <a:noFill/>
        </p:spPr>
        <p:txBody>
          <a:bodyPr wrap="square" rtlCol="0">
            <a:spAutoFit/>
          </a:bodyPr>
          <a:lstStyle/>
          <a:p>
            <a:pPr algn="ctr"/>
            <a:r>
              <a:rPr lang="en-US" altLang="zh-CN" sz="3200" b="1" dirty="0" err="1">
                <a:solidFill>
                  <a:schemeClr val="accent4">
                    <a:lumMod val="50000"/>
                  </a:schemeClr>
                </a:solidFill>
                <a:latin typeface="UTM Azuki" panose="02040603050506020204" pitchFamily="18" charset="0"/>
              </a:rPr>
              <a:t>Chăm</a:t>
            </a:r>
            <a:endParaRPr lang="zh-CN" altLang="en-US" sz="3200" b="1" dirty="0">
              <a:solidFill>
                <a:schemeClr val="accent4">
                  <a:lumMod val="50000"/>
                </a:schemeClr>
              </a:solidFill>
              <a:latin typeface="UTM Azuki" panose="02040603050506020204" pitchFamily="18" charset="0"/>
            </a:endParaRPr>
          </a:p>
        </p:txBody>
      </p:sp>
      <p:sp>
        <p:nvSpPr>
          <p:cNvPr id="51" name="文本框 28">
            <a:extLst>
              <a:ext uri="{FF2B5EF4-FFF2-40B4-BE49-F238E27FC236}">
                <a16:creationId xmlns:a16="http://schemas.microsoft.com/office/drawing/2014/main" id="{39543563-AA91-4CB2-91F6-3AC174D81AA6}"/>
              </a:ext>
            </a:extLst>
          </p:cNvPr>
          <p:cNvSpPr txBox="1"/>
          <p:nvPr/>
        </p:nvSpPr>
        <p:spPr>
          <a:xfrm>
            <a:off x="6738949" y="1483241"/>
            <a:ext cx="1916288" cy="584775"/>
          </a:xfrm>
          <a:prstGeom prst="rect">
            <a:avLst/>
          </a:prstGeom>
          <a:noFill/>
        </p:spPr>
        <p:txBody>
          <a:bodyPr wrap="square" rtlCol="0">
            <a:spAutoFit/>
          </a:bodyPr>
          <a:lstStyle/>
          <a:p>
            <a:pPr algn="ctr"/>
            <a:r>
              <a:rPr lang="en-US" altLang="zh-CN" sz="3200" b="1" dirty="0" err="1">
                <a:solidFill>
                  <a:schemeClr val="accent4">
                    <a:lumMod val="50000"/>
                  </a:schemeClr>
                </a:solidFill>
                <a:latin typeface="UTM Azuki" panose="02040603050506020204" pitchFamily="18" charset="0"/>
              </a:rPr>
              <a:t>Hoa</a:t>
            </a:r>
            <a:endParaRPr lang="zh-CN" altLang="en-US" sz="3200" b="1" dirty="0">
              <a:solidFill>
                <a:schemeClr val="accent4">
                  <a:lumMod val="50000"/>
                </a:schemeClr>
              </a:solidFill>
              <a:latin typeface="UTM Azuki" panose="02040603050506020204" pitchFamily="18" charset="0"/>
            </a:endParaRPr>
          </a:p>
        </p:txBody>
      </p:sp>
      <p:pic>
        <p:nvPicPr>
          <p:cNvPr id="4" name="Picture 3" descr="A picture containing doll, toy, clipart&#10;&#10;Description automatically generated">
            <a:extLst>
              <a:ext uri="{FF2B5EF4-FFF2-40B4-BE49-F238E27FC236}">
                <a16:creationId xmlns:a16="http://schemas.microsoft.com/office/drawing/2014/main" id="{9EE853BE-F7B8-45C1-A900-98A36D24C189}"/>
              </a:ext>
            </a:extLst>
          </p:cNvPr>
          <p:cNvPicPr>
            <a:picLocks noChangeAspect="1"/>
          </p:cNvPicPr>
          <p:nvPr/>
        </p:nvPicPr>
        <p:blipFill>
          <a:blip r:embed="rId21" cstate="hqprint">
            <a:extLst>
              <a:ext uri="{BEBA8EAE-BF5A-486C-A8C5-ECC9F3942E4B}">
                <a14:imgProps xmlns:a14="http://schemas.microsoft.com/office/drawing/2010/main">
                  <a14:imgLayer r:embed="rId22">
                    <a14:imgEffect>
                      <a14:saturation sat="400000"/>
                    </a14:imgEffect>
                  </a14:imgLayer>
                </a14:imgProps>
              </a:ext>
              <a:ext uri="{28A0092B-C50C-407E-A947-70E740481C1C}">
                <a14:useLocalDpi xmlns:a14="http://schemas.microsoft.com/office/drawing/2010/main" val="0"/>
              </a:ext>
            </a:extLst>
          </a:blip>
          <a:stretch>
            <a:fillRect/>
          </a:stretch>
        </p:blipFill>
        <p:spPr>
          <a:xfrm>
            <a:off x="557882" y="3713889"/>
            <a:ext cx="1866059" cy="1120821"/>
          </a:xfrm>
          <a:prstGeom prst="rect">
            <a:avLst/>
          </a:prstGeom>
          <a:solidFill>
            <a:srgbClr val="FFFFFF">
              <a:shade val="85000"/>
            </a:srgbClr>
          </a:solidFill>
          <a:ln w="190500" cap="sq">
            <a:solidFill>
              <a:schemeClr val="accent2">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A picture containing doll, toy, clipart&#10;&#10;Description automatically generated">
            <a:extLst>
              <a:ext uri="{FF2B5EF4-FFF2-40B4-BE49-F238E27FC236}">
                <a16:creationId xmlns:a16="http://schemas.microsoft.com/office/drawing/2014/main" id="{4E8EC53B-BEE1-4C24-933A-CBFAADEE8EEF}"/>
              </a:ext>
            </a:extLst>
          </p:cNvPr>
          <p:cNvPicPr>
            <a:picLocks noChangeAspect="1"/>
          </p:cNvPicPr>
          <p:nvPr/>
        </p:nvPicPr>
        <p:blipFill>
          <a:blip r:embed="rId23" cstate="hqprint">
            <a:extLst>
              <a:ext uri="{BEBA8EAE-BF5A-486C-A8C5-ECC9F3942E4B}">
                <a14:imgProps xmlns:a14="http://schemas.microsoft.com/office/drawing/2010/main">
                  <a14:imgLayer r:embed="rId24">
                    <a14:imgEffect>
                      <a14:saturation sat="400000"/>
                    </a14:imgEffect>
                  </a14:imgLayer>
                </a14:imgProps>
              </a:ext>
              <a:ext uri="{28A0092B-C50C-407E-A947-70E740481C1C}">
                <a14:useLocalDpi xmlns:a14="http://schemas.microsoft.com/office/drawing/2010/main" val="0"/>
              </a:ext>
            </a:extLst>
          </a:blip>
          <a:stretch>
            <a:fillRect/>
          </a:stretch>
        </p:blipFill>
        <p:spPr>
          <a:xfrm rot="770536">
            <a:off x="2891881" y="3662846"/>
            <a:ext cx="1910233" cy="1222907"/>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A picture containing text, clipart&#10;&#10;Description automatically generated">
            <a:extLst>
              <a:ext uri="{FF2B5EF4-FFF2-40B4-BE49-F238E27FC236}">
                <a16:creationId xmlns:a16="http://schemas.microsoft.com/office/drawing/2014/main" id="{765796AC-7F20-4E77-A408-70850B477148}"/>
              </a:ext>
            </a:extLst>
          </p:cNvPr>
          <p:cNvPicPr>
            <a:picLocks noChangeAspect="1"/>
          </p:cNvPicPr>
          <p:nvPr/>
        </p:nvPicPr>
        <p:blipFill>
          <a:blip r:embed="rId25" cstate="hqprint">
            <a:extLst>
              <a:ext uri="{BEBA8EAE-BF5A-486C-A8C5-ECC9F3942E4B}">
                <a14:imgProps xmlns:a14="http://schemas.microsoft.com/office/drawing/2010/main">
                  <a14:imgLayer r:embed="rId26">
                    <a14:imgEffect>
                      <a14:saturation sat="400000"/>
                    </a14:imgEffect>
                  </a14:imgLayer>
                </a14:imgProps>
              </a:ext>
              <a:ext uri="{28A0092B-C50C-407E-A947-70E740481C1C}">
                <a14:useLocalDpi xmlns:a14="http://schemas.microsoft.com/office/drawing/2010/main" val="0"/>
              </a:ext>
            </a:extLst>
          </a:blip>
          <a:stretch>
            <a:fillRect/>
          </a:stretch>
        </p:blipFill>
        <p:spPr>
          <a:xfrm rot="20668096">
            <a:off x="5347081" y="3254329"/>
            <a:ext cx="1698844" cy="1162542"/>
          </a:xfrm>
          <a:prstGeom prst="rect">
            <a:avLst/>
          </a:prstGeom>
          <a:solidFill>
            <a:srgbClr val="FFFFFF">
              <a:shade val="85000"/>
            </a:srgbClr>
          </a:solidFill>
          <a:ln w="190500" cap="sq">
            <a:solidFill>
              <a:schemeClr val="accent4">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1684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1+#ppt_w/2"/>
                                          </p:val>
                                        </p:tav>
                                        <p:tav tm="100000">
                                          <p:val>
                                            <p:strVal val="#ppt_x"/>
                                          </p:val>
                                        </p:tav>
                                      </p:tavLst>
                                    </p:anim>
                                    <p:anim calcmode="lin" valueType="num">
                                      <p:cBhvr additive="base">
                                        <p:cTn id="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linds(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1000"/>
                                        <p:tgtEl>
                                          <p:spTgt spid="50"/>
                                        </p:tgtEl>
                                      </p:cBhvr>
                                    </p:animEffect>
                                    <p:anim calcmode="lin" valueType="num">
                                      <p:cBhvr>
                                        <p:cTn id="62" dur="1000" fill="hold"/>
                                        <p:tgtEl>
                                          <p:spTgt spid="50"/>
                                        </p:tgtEl>
                                        <p:attrNameLst>
                                          <p:attrName>ppt_x</p:attrName>
                                        </p:attrNameLst>
                                      </p:cBhvr>
                                      <p:tavLst>
                                        <p:tav tm="0">
                                          <p:val>
                                            <p:strVal val="#ppt_x"/>
                                          </p:val>
                                        </p:tav>
                                        <p:tav tm="100000">
                                          <p:val>
                                            <p:strVal val="#ppt_x"/>
                                          </p:val>
                                        </p:tav>
                                      </p:tavLst>
                                    </p:anim>
                                    <p:anim calcmode="lin" valueType="num">
                                      <p:cBhvr>
                                        <p:cTn id="63" dur="1000" fill="hold"/>
                                        <p:tgtEl>
                                          <p:spTgt spid="50"/>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fill="hold"/>
                                        <p:tgtEl>
                                          <p:spTgt spid="47"/>
                                        </p:tgtEl>
                                        <p:attrNameLst>
                                          <p:attrName>ppt_x</p:attrName>
                                        </p:attrNameLst>
                                      </p:cBhvr>
                                      <p:tavLst>
                                        <p:tav tm="0">
                                          <p:val>
                                            <p:strVal val="#ppt_x"/>
                                          </p:val>
                                        </p:tav>
                                        <p:tav tm="100000">
                                          <p:val>
                                            <p:strVal val="#ppt_x"/>
                                          </p:val>
                                        </p:tav>
                                      </p:tavLst>
                                    </p:anim>
                                    <p:anim calcmode="lin" valueType="num">
                                      <p:cBhvr additive="base">
                                        <p:cTn id="74" dur="500" fill="hold"/>
                                        <p:tgtEl>
                                          <p:spTgt spid="4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additive="base">
                                        <p:cTn id="77" dur="500" fill="hold"/>
                                        <p:tgtEl>
                                          <p:spTgt spid="51"/>
                                        </p:tgtEl>
                                        <p:attrNameLst>
                                          <p:attrName>ppt_x</p:attrName>
                                        </p:attrNameLst>
                                      </p:cBhvr>
                                      <p:tavLst>
                                        <p:tav tm="0">
                                          <p:val>
                                            <p:strVal val="#ppt_x"/>
                                          </p:val>
                                        </p:tav>
                                        <p:tav tm="100000">
                                          <p:val>
                                            <p:strVal val="#ppt_x"/>
                                          </p:val>
                                        </p:tav>
                                      </p:tavLst>
                                    </p:anim>
                                    <p:anim calcmode="lin" valueType="num">
                                      <p:cBhvr additive="base">
                                        <p:cTn id="7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45"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a:extLst>
              <a:ext uri="{FF2B5EF4-FFF2-40B4-BE49-F238E27FC236}">
                <a16:creationId xmlns:a16="http://schemas.microsoft.com/office/drawing/2014/main" id="{F82FB225-B067-45A8-AD5F-B053C696D174}"/>
              </a:ext>
            </a:extLst>
          </p:cNvPr>
          <p:cNvSpPr/>
          <p:nvPr/>
        </p:nvSpPr>
        <p:spPr>
          <a:xfrm>
            <a:off x="2089006" y="1463957"/>
            <a:ext cx="1991919" cy="1969950"/>
          </a:xfrm>
          <a:prstGeom prst="ellipse">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7926A610-B26E-4A4D-B0A8-8BB1EFD0D594}"/>
              </a:ext>
            </a:extLst>
          </p:cNvPr>
          <p:cNvSpPr/>
          <p:nvPr/>
        </p:nvSpPr>
        <p:spPr>
          <a:xfrm>
            <a:off x="2169070" y="1533137"/>
            <a:ext cx="1910001" cy="1697310"/>
          </a:xfrm>
          <a:prstGeom prst="ellipse">
            <a:avLst/>
          </a:prstGeom>
          <a:solidFill>
            <a:schemeClr val="accent3">
              <a:lumMod val="40000"/>
              <a:lumOff val="6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形状 1">
            <a:extLst>
              <a:ext uri="{FF2B5EF4-FFF2-40B4-BE49-F238E27FC236}">
                <a16:creationId xmlns:a16="http://schemas.microsoft.com/office/drawing/2014/main" id="{AB749444-0B8F-432C-9ED5-E28608C01CDD}"/>
              </a:ext>
            </a:extLst>
          </p:cNvPr>
          <p:cNvSpPr/>
          <p:nvPr/>
        </p:nvSpPr>
        <p:spPr>
          <a:xfrm>
            <a:off x="643026" y="1693759"/>
            <a:ext cx="2553077" cy="1860389"/>
          </a:xfrm>
          <a:custGeom>
            <a:avLst/>
            <a:gdLst>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1077362 w 2100403"/>
              <a:gd name="connsiteY1" fmla="*/ 887241 h 1846907"/>
              <a:gd name="connsiteX2" fmla="*/ 2100403 w 2100403"/>
              <a:gd name="connsiteY2" fmla="*/ 1846907 h 1846907"/>
              <a:gd name="connsiteX0" fmla="*/ 0 w 2100403"/>
              <a:gd name="connsiteY0" fmla="*/ 0 h 1846907"/>
              <a:gd name="connsiteX1" fmla="*/ 1077362 w 2100403"/>
              <a:gd name="connsiteY1" fmla="*/ 887241 h 1846907"/>
              <a:gd name="connsiteX2" fmla="*/ 2100403 w 2100403"/>
              <a:gd name="connsiteY2" fmla="*/ 1846907 h 1846907"/>
              <a:gd name="connsiteX0" fmla="*/ 0 w 2100403"/>
              <a:gd name="connsiteY0" fmla="*/ 0 h 1846907"/>
              <a:gd name="connsiteX1" fmla="*/ 1004935 w 2100403"/>
              <a:gd name="connsiteY1" fmla="*/ 923455 h 1846907"/>
              <a:gd name="connsiteX2" fmla="*/ 2100403 w 2100403"/>
              <a:gd name="connsiteY2" fmla="*/ 1846907 h 1846907"/>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941560 w 2073243"/>
              <a:gd name="connsiteY1" fmla="*/ 751440 h 1928388"/>
              <a:gd name="connsiteX2" fmla="*/ 2073243 w 2073243"/>
              <a:gd name="connsiteY2" fmla="*/ 1928388 h 1928388"/>
              <a:gd name="connsiteX0" fmla="*/ 0 w 2073243"/>
              <a:gd name="connsiteY0" fmla="*/ 0 h 1928388"/>
              <a:gd name="connsiteX1" fmla="*/ 941560 w 2073243"/>
              <a:gd name="connsiteY1" fmla="*/ 751440 h 1928388"/>
              <a:gd name="connsiteX2" fmla="*/ 2073243 w 2073243"/>
              <a:gd name="connsiteY2" fmla="*/ 1928388 h 1928388"/>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553077"/>
              <a:gd name="connsiteY0" fmla="*/ 0 h 1855960"/>
              <a:gd name="connsiteX1" fmla="*/ 1421394 w 2553077"/>
              <a:gd name="connsiteY1" fmla="*/ 706173 h 1855960"/>
              <a:gd name="connsiteX2" fmla="*/ 2553077 w 2553077"/>
              <a:gd name="connsiteY2" fmla="*/ 1855960 h 1855960"/>
              <a:gd name="connsiteX0" fmla="*/ 0 w 2553077"/>
              <a:gd name="connsiteY0" fmla="*/ 3218 h 1859178"/>
              <a:gd name="connsiteX1" fmla="*/ 1421394 w 2553077"/>
              <a:gd name="connsiteY1" fmla="*/ 709391 h 1859178"/>
              <a:gd name="connsiteX2" fmla="*/ 2553077 w 2553077"/>
              <a:gd name="connsiteY2" fmla="*/ 1859178 h 1859178"/>
              <a:gd name="connsiteX0" fmla="*/ 0 w 2553077"/>
              <a:gd name="connsiteY0" fmla="*/ 4429 h 1860389"/>
              <a:gd name="connsiteX1" fmla="*/ 1421394 w 2553077"/>
              <a:gd name="connsiteY1" fmla="*/ 710602 h 1860389"/>
              <a:gd name="connsiteX2" fmla="*/ 2553077 w 2553077"/>
              <a:gd name="connsiteY2" fmla="*/ 1860389 h 1860389"/>
            </a:gdLst>
            <a:ahLst/>
            <a:cxnLst>
              <a:cxn ang="0">
                <a:pos x="connsiteX0" y="connsiteY0"/>
              </a:cxn>
              <a:cxn ang="0">
                <a:pos x="connsiteX1" y="connsiteY1"/>
              </a:cxn>
              <a:cxn ang="0">
                <a:pos x="connsiteX2" y="connsiteY2"/>
              </a:cxn>
            </a:cxnLst>
            <a:rect l="l" t="t" r="r" b="b"/>
            <a:pathLst>
              <a:path w="2553077" h="1860389">
                <a:moveTo>
                  <a:pt x="0" y="4429"/>
                </a:moveTo>
                <a:cubicBezTo>
                  <a:pt x="1364056" y="-40839"/>
                  <a:pt x="1303698" y="265474"/>
                  <a:pt x="1421394" y="710602"/>
                </a:cubicBezTo>
                <a:cubicBezTo>
                  <a:pt x="1539090" y="1155730"/>
                  <a:pt x="1804657" y="1806068"/>
                  <a:pt x="2553077" y="1860389"/>
                </a:cubicBezTo>
              </a:path>
            </a:pathLst>
          </a:custGeom>
          <a:noFill/>
          <a:ln w="9525">
            <a:solidFill>
              <a:srgbClr val="45BA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64D3CC85-8F85-44F1-92EE-36814E7B6B8E}"/>
              </a:ext>
            </a:extLst>
          </p:cNvPr>
          <p:cNvSpPr/>
          <p:nvPr/>
        </p:nvSpPr>
        <p:spPr>
          <a:xfrm flipH="1" flipV="1">
            <a:off x="2943105" y="1329677"/>
            <a:ext cx="2549497" cy="1570441"/>
          </a:xfrm>
          <a:custGeom>
            <a:avLst/>
            <a:gdLst>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923453 w 2100403"/>
              <a:gd name="connsiteY1" fmla="*/ 905347 h 1846907"/>
              <a:gd name="connsiteX2" fmla="*/ 2100403 w 2100403"/>
              <a:gd name="connsiteY2" fmla="*/ 1846907 h 1846907"/>
              <a:gd name="connsiteX0" fmla="*/ 0 w 2100403"/>
              <a:gd name="connsiteY0" fmla="*/ 0 h 1846907"/>
              <a:gd name="connsiteX1" fmla="*/ 1077362 w 2100403"/>
              <a:gd name="connsiteY1" fmla="*/ 887241 h 1846907"/>
              <a:gd name="connsiteX2" fmla="*/ 2100403 w 2100403"/>
              <a:gd name="connsiteY2" fmla="*/ 1846907 h 1846907"/>
              <a:gd name="connsiteX0" fmla="*/ 0 w 2100403"/>
              <a:gd name="connsiteY0" fmla="*/ 0 h 1846907"/>
              <a:gd name="connsiteX1" fmla="*/ 1077362 w 2100403"/>
              <a:gd name="connsiteY1" fmla="*/ 887241 h 1846907"/>
              <a:gd name="connsiteX2" fmla="*/ 2100403 w 2100403"/>
              <a:gd name="connsiteY2" fmla="*/ 1846907 h 1846907"/>
              <a:gd name="connsiteX0" fmla="*/ 0 w 2100403"/>
              <a:gd name="connsiteY0" fmla="*/ 0 h 1846907"/>
              <a:gd name="connsiteX1" fmla="*/ 1004935 w 2100403"/>
              <a:gd name="connsiteY1" fmla="*/ 923455 h 1846907"/>
              <a:gd name="connsiteX2" fmla="*/ 2100403 w 2100403"/>
              <a:gd name="connsiteY2" fmla="*/ 1846907 h 1846907"/>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1004935 w 2073243"/>
              <a:gd name="connsiteY1" fmla="*/ 923455 h 1928388"/>
              <a:gd name="connsiteX2" fmla="*/ 2073243 w 2073243"/>
              <a:gd name="connsiteY2" fmla="*/ 1928388 h 1928388"/>
              <a:gd name="connsiteX0" fmla="*/ 0 w 2073243"/>
              <a:gd name="connsiteY0" fmla="*/ 0 h 1928388"/>
              <a:gd name="connsiteX1" fmla="*/ 941560 w 2073243"/>
              <a:gd name="connsiteY1" fmla="*/ 751440 h 1928388"/>
              <a:gd name="connsiteX2" fmla="*/ 2073243 w 2073243"/>
              <a:gd name="connsiteY2" fmla="*/ 1928388 h 1928388"/>
              <a:gd name="connsiteX0" fmla="*/ 0 w 2073243"/>
              <a:gd name="connsiteY0" fmla="*/ 0 h 1928388"/>
              <a:gd name="connsiteX1" fmla="*/ 941560 w 2073243"/>
              <a:gd name="connsiteY1" fmla="*/ 751440 h 1928388"/>
              <a:gd name="connsiteX2" fmla="*/ 2073243 w 2073243"/>
              <a:gd name="connsiteY2" fmla="*/ 1928388 h 1928388"/>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073243"/>
              <a:gd name="connsiteY0" fmla="*/ 0 h 1901227"/>
              <a:gd name="connsiteX1" fmla="*/ 941560 w 2073243"/>
              <a:gd name="connsiteY1" fmla="*/ 751440 h 1901227"/>
              <a:gd name="connsiteX2" fmla="*/ 2073243 w 2073243"/>
              <a:gd name="connsiteY2" fmla="*/ 1901227 h 1901227"/>
              <a:gd name="connsiteX0" fmla="*/ 0 w 2553077"/>
              <a:gd name="connsiteY0" fmla="*/ 0 h 1855960"/>
              <a:gd name="connsiteX1" fmla="*/ 1421394 w 2553077"/>
              <a:gd name="connsiteY1" fmla="*/ 706173 h 1855960"/>
              <a:gd name="connsiteX2" fmla="*/ 2553077 w 2553077"/>
              <a:gd name="connsiteY2" fmla="*/ 1855960 h 1855960"/>
              <a:gd name="connsiteX0" fmla="*/ 0 w 2553077"/>
              <a:gd name="connsiteY0" fmla="*/ 3218 h 1859178"/>
              <a:gd name="connsiteX1" fmla="*/ 1421394 w 2553077"/>
              <a:gd name="connsiteY1" fmla="*/ 709391 h 1859178"/>
              <a:gd name="connsiteX2" fmla="*/ 2553077 w 2553077"/>
              <a:gd name="connsiteY2" fmla="*/ 1859178 h 1859178"/>
              <a:gd name="connsiteX0" fmla="*/ 0 w 2553077"/>
              <a:gd name="connsiteY0" fmla="*/ 4429 h 1860389"/>
              <a:gd name="connsiteX1" fmla="*/ 1421394 w 2553077"/>
              <a:gd name="connsiteY1" fmla="*/ 710602 h 1860389"/>
              <a:gd name="connsiteX2" fmla="*/ 2553077 w 2553077"/>
              <a:gd name="connsiteY2" fmla="*/ 1860389 h 1860389"/>
            </a:gdLst>
            <a:ahLst/>
            <a:cxnLst>
              <a:cxn ang="0">
                <a:pos x="connsiteX0" y="connsiteY0"/>
              </a:cxn>
              <a:cxn ang="0">
                <a:pos x="connsiteX1" y="connsiteY1"/>
              </a:cxn>
              <a:cxn ang="0">
                <a:pos x="connsiteX2" y="connsiteY2"/>
              </a:cxn>
            </a:cxnLst>
            <a:rect l="l" t="t" r="r" b="b"/>
            <a:pathLst>
              <a:path w="2553077" h="1860389">
                <a:moveTo>
                  <a:pt x="0" y="4429"/>
                </a:moveTo>
                <a:cubicBezTo>
                  <a:pt x="1364056" y="-40839"/>
                  <a:pt x="1303698" y="265474"/>
                  <a:pt x="1421394" y="710602"/>
                </a:cubicBezTo>
                <a:cubicBezTo>
                  <a:pt x="1539090" y="1155730"/>
                  <a:pt x="1804657" y="1806068"/>
                  <a:pt x="2553077" y="1860389"/>
                </a:cubicBezTo>
              </a:path>
            </a:pathLst>
          </a:custGeom>
          <a:noFill/>
          <a:ln w="9525">
            <a:solidFill>
              <a:srgbClr val="45BA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_椭圆 1">
            <a:extLst>
              <a:ext uri="{FF2B5EF4-FFF2-40B4-BE49-F238E27FC236}">
                <a16:creationId xmlns:a16="http://schemas.microsoft.com/office/drawing/2014/main" id="{C35B0D11-C50A-4C36-952E-8262213D6153}"/>
              </a:ext>
            </a:extLst>
          </p:cNvPr>
          <p:cNvSpPr/>
          <p:nvPr>
            <p:custDataLst>
              <p:tags r:id="rId2"/>
            </p:custDataLst>
          </p:nvPr>
        </p:nvSpPr>
        <p:spPr>
          <a:xfrm>
            <a:off x="2152907" y="1430632"/>
            <a:ext cx="1781511" cy="1683343"/>
          </a:xfrm>
          <a:prstGeom prst="ellipse">
            <a:avLst/>
          </a:prstGeom>
          <a:blipFill>
            <a:blip r:embed="rId5"/>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华文楷体" panose="02010600040101010101" pitchFamily="2" charset="-122"/>
            </a:endParaRPr>
          </a:p>
        </p:txBody>
      </p:sp>
      <p:pic>
        <p:nvPicPr>
          <p:cNvPr id="10" name="图片 9">
            <a:extLst>
              <a:ext uri="{FF2B5EF4-FFF2-40B4-BE49-F238E27FC236}">
                <a16:creationId xmlns:a16="http://schemas.microsoft.com/office/drawing/2014/main" id="{061E3171-BA6E-48A2-B783-78E00B7ED5B8}"/>
              </a:ext>
            </a:extLst>
          </p:cNvPr>
          <p:cNvPicPr>
            <a:picLocks noChangeAspect="1"/>
          </p:cNvPicPr>
          <p:nvPr/>
        </p:nvPicPr>
        <p:blipFill rotWithShape="1">
          <a:blip r:embed="rId6">
            <a:extLst>
              <a:ext uri="{28A0092B-C50C-407E-A947-70E740481C1C}">
                <a14:useLocalDpi xmlns:a14="http://schemas.microsoft.com/office/drawing/2010/main" val="0"/>
              </a:ext>
            </a:extLst>
          </a:blip>
          <a:srcRect l="30359" t="38118" r="65533" b="49416"/>
          <a:stretch/>
        </p:blipFill>
        <p:spPr>
          <a:xfrm rot="17465045">
            <a:off x="438050" y="1454063"/>
            <a:ext cx="342218" cy="529621"/>
          </a:xfrm>
          <a:prstGeom prst="rect">
            <a:avLst/>
          </a:prstGeom>
        </p:spPr>
      </p:pic>
      <p:pic>
        <p:nvPicPr>
          <p:cNvPr id="11" name="图片 10">
            <a:extLst>
              <a:ext uri="{FF2B5EF4-FFF2-40B4-BE49-F238E27FC236}">
                <a16:creationId xmlns:a16="http://schemas.microsoft.com/office/drawing/2014/main" id="{6F5B2FE4-23EC-43FD-9391-0091E2D77AAF}"/>
              </a:ext>
            </a:extLst>
          </p:cNvPr>
          <p:cNvPicPr>
            <a:picLocks noChangeAspect="1"/>
          </p:cNvPicPr>
          <p:nvPr/>
        </p:nvPicPr>
        <p:blipFill rotWithShape="1">
          <a:blip r:embed="rId6">
            <a:extLst>
              <a:ext uri="{28A0092B-C50C-407E-A947-70E740481C1C}">
                <a14:useLocalDpi xmlns:a14="http://schemas.microsoft.com/office/drawing/2010/main" val="0"/>
              </a:ext>
            </a:extLst>
          </a:blip>
          <a:srcRect l="30359" t="38118" r="65533" b="49416"/>
          <a:stretch/>
        </p:blipFill>
        <p:spPr>
          <a:xfrm rot="4134955" flipH="1">
            <a:off x="1799360" y="1596156"/>
            <a:ext cx="342218" cy="529621"/>
          </a:xfrm>
          <a:prstGeom prst="rect">
            <a:avLst/>
          </a:prstGeom>
        </p:spPr>
      </p:pic>
      <p:sp>
        <p:nvSpPr>
          <p:cNvPr id="14" name="TextBox 13">
            <a:extLst>
              <a:ext uri="{FF2B5EF4-FFF2-40B4-BE49-F238E27FC236}">
                <a16:creationId xmlns:a16="http://schemas.microsoft.com/office/drawing/2014/main" id="{165A7803-3B40-4292-B8FD-B3EC4BBDE60A}"/>
              </a:ext>
            </a:extLst>
          </p:cNvPr>
          <p:cNvSpPr txBox="1"/>
          <p:nvPr/>
        </p:nvSpPr>
        <p:spPr>
          <a:xfrm>
            <a:off x="78053" y="1946833"/>
            <a:ext cx="2079520" cy="2102420"/>
          </a:xfrm>
          <a:prstGeom prst="roundRect">
            <a:avLst/>
          </a:prstGeom>
          <a:solidFill>
            <a:schemeClr val="accent4">
              <a:lumMod val="20000"/>
              <a:lumOff val="80000"/>
              <a:alpha val="47000"/>
            </a:schemeClr>
          </a:solidFill>
          <a:ln w="28575">
            <a:prstDash val="dashDot"/>
          </a:ln>
        </p:spPr>
        <p:style>
          <a:lnRef idx="2">
            <a:schemeClr val="accent3"/>
          </a:lnRef>
          <a:fillRef idx="1">
            <a:schemeClr val="lt1"/>
          </a:fillRef>
          <a:effectRef idx="0">
            <a:schemeClr val="accent3"/>
          </a:effectRef>
          <a:fontRef idx="minor">
            <a:schemeClr val="dk1"/>
          </a:fontRef>
        </p:style>
        <p:txBody>
          <a:bodyPr wrap="square">
            <a:spAutoFit/>
          </a:bodyPr>
          <a:lstStyle/>
          <a:p>
            <a:pPr marL="0" marR="0" algn="ctr">
              <a:lnSpc>
                <a:spcPct val="150000"/>
              </a:lnSpc>
              <a:spcBef>
                <a:spcPts val="0"/>
              </a:spcBef>
              <a:spcAft>
                <a:spcPts val="0"/>
              </a:spcAft>
            </a:pPr>
            <a:r>
              <a:rPr lang="nl-NL" sz="1600" b="1" dirty="0">
                <a:solidFill>
                  <a:schemeClr val="accent5">
                    <a:lumMod val="75000"/>
                  </a:schemeClr>
                </a:solidFill>
                <a:effectLst/>
                <a:latin typeface="UVN Bach Tuyet Nang" panose="02090907080705020403" pitchFamily="18" charset="0"/>
                <a:ea typeface="Times New Roman" panose="02020603050405020304" pitchFamily="18" charset="0"/>
              </a:rPr>
              <a:t>Người dân ở vùng Tây Nam Bộ làm nhà ở đâu và có đặc điểm gì?</a:t>
            </a:r>
            <a:endParaRPr lang="en-US" sz="1600" dirty="0">
              <a:solidFill>
                <a:schemeClr val="accent5">
                  <a:lumMod val="75000"/>
                </a:schemeClr>
              </a:solidFill>
              <a:effectLst/>
              <a:latin typeface="UVN Bach Tuyet Nang" panose="02090907080705020403"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B2466259-225D-4E36-B071-5F278850192B}"/>
              </a:ext>
            </a:extLst>
          </p:cNvPr>
          <p:cNvSpPr txBox="1"/>
          <p:nvPr/>
        </p:nvSpPr>
        <p:spPr>
          <a:xfrm>
            <a:off x="3970138" y="1051002"/>
            <a:ext cx="5075277" cy="2661580"/>
          </a:xfrm>
          <a:prstGeom prst="roundRect">
            <a:avLst/>
          </a:prstGeom>
          <a:solidFill>
            <a:schemeClr val="accent3">
              <a:lumMod val="20000"/>
              <a:lumOff val="80000"/>
              <a:alpha val="41000"/>
            </a:schemeClr>
          </a:solidFill>
          <a:ln w="28575">
            <a:prstDash val="sysDot"/>
          </a:ln>
        </p:spPr>
        <p:style>
          <a:lnRef idx="2">
            <a:schemeClr val="accent3"/>
          </a:lnRef>
          <a:fillRef idx="1">
            <a:schemeClr val="lt1"/>
          </a:fillRef>
          <a:effectRef idx="0">
            <a:schemeClr val="accent3"/>
          </a:effectRef>
          <a:fontRef idx="minor">
            <a:schemeClr val="dk1"/>
          </a:fontRef>
        </p:style>
        <p:txBody>
          <a:bodyPr wrap="square">
            <a:spAutoFit/>
          </a:bodyPr>
          <a:lstStyle/>
          <a:p>
            <a:pPr marL="342900" marR="0" lvl="0" indent="-342900">
              <a:lnSpc>
                <a:spcPct val="150000"/>
              </a:lnSpc>
              <a:spcBef>
                <a:spcPts val="0"/>
              </a:spcBef>
              <a:spcAft>
                <a:spcPts val="0"/>
              </a:spcAft>
              <a:buFont typeface="+mj-lt"/>
              <a:buAutoNum type="alphaUcPeriod"/>
            </a:pPr>
            <a:r>
              <a:rPr lang="nl-NL" sz="1700" dirty="0">
                <a:solidFill>
                  <a:srgbClr val="002060"/>
                </a:solidFill>
                <a:effectLst/>
                <a:latin typeface="UVN Bach Tuyet Nang" panose="02090907080705020403" pitchFamily="18" charset="0"/>
                <a:ea typeface="Times New Roman" panose="02020603050405020304" pitchFamily="18" charset="0"/>
              </a:rPr>
              <a:t>Ở dọc theo ven biển, rất kiên cố.</a:t>
            </a:r>
            <a:endParaRPr lang="en-US" sz="1700" dirty="0">
              <a:solidFill>
                <a:srgbClr val="002060"/>
              </a:solidFill>
              <a:effectLst/>
              <a:latin typeface="UVN Bach Tuyet Nang" panose="02090907080705020403"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lphaUcPeriod"/>
            </a:pPr>
            <a:r>
              <a:rPr lang="nl-NL" sz="1700" dirty="0">
                <a:solidFill>
                  <a:srgbClr val="002060"/>
                </a:solidFill>
                <a:effectLst/>
                <a:latin typeface="UVN Bach Tuyet Nang" panose="02090907080705020403" pitchFamily="18" charset="0"/>
                <a:ea typeface="Times New Roman" panose="02020603050405020304" pitchFamily="18" charset="0"/>
              </a:rPr>
              <a:t>Ở dưới chân núi, rất đơn sơ.</a:t>
            </a:r>
            <a:endParaRPr lang="en-US" sz="1700" dirty="0">
              <a:solidFill>
                <a:srgbClr val="002060"/>
              </a:solidFill>
              <a:effectLst/>
              <a:latin typeface="UVN Bach Tuyet Nang" panose="02090907080705020403"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lphaUcPeriod"/>
            </a:pPr>
            <a:r>
              <a:rPr lang="nl-NL" sz="1700" dirty="0">
                <a:solidFill>
                  <a:srgbClr val="002060"/>
                </a:solidFill>
                <a:effectLst/>
                <a:latin typeface="UVN Bach Tuyet Nang" panose="02090907080705020403" pitchFamily="18" charset="0"/>
                <a:ea typeface="Times New Roman" panose="02020603050405020304" pitchFamily="18" charset="0"/>
              </a:rPr>
              <a:t>Ở trên các đỉnh núi cao, rất khang trang.</a:t>
            </a:r>
            <a:endParaRPr lang="en-US" sz="1700" dirty="0">
              <a:solidFill>
                <a:srgbClr val="002060"/>
              </a:solidFill>
              <a:effectLst/>
              <a:latin typeface="UVN Bach Tuyet Nang" panose="02090907080705020403" pitchFamily="18" charset="0"/>
              <a:ea typeface="Times New Roman" panose="02020603050405020304" pitchFamily="18" charset="0"/>
            </a:endParaRPr>
          </a:p>
          <a:p>
            <a:pPr marR="0" lvl="0">
              <a:lnSpc>
                <a:spcPct val="150000"/>
              </a:lnSpc>
              <a:spcBef>
                <a:spcPts val="0"/>
              </a:spcBef>
              <a:spcAft>
                <a:spcPts val="0"/>
              </a:spcAft>
            </a:pPr>
            <a:r>
              <a:rPr lang="nl-NL" sz="1700" dirty="0">
                <a:solidFill>
                  <a:srgbClr val="002060"/>
                </a:solidFill>
                <a:effectLst/>
                <a:latin typeface="UVN Bach Tuyet Nang" panose="02090907080705020403" pitchFamily="18" charset="0"/>
                <a:ea typeface="Times New Roman" panose="02020603050405020304" pitchFamily="18" charset="0"/>
              </a:rPr>
              <a:t>D. Dọc theo các sông ngòi, kênh rạch và rất đơn sơ.</a:t>
            </a:r>
            <a:endParaRPr lang="en-US" sz="1700" dirty="0">
              <a:solidFill>
                <a:srgbClr val="002060"/>
              </a:solidFill>
              <a:effectLst/>
              <a:latin typeface="UVN Bach Tuyet Nang" panose="02090907080705020403"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F5DBD255-2CC3-4B8D-93CE-D57ABC2FBD7D}"/>
              </a:ext>
            </a:extLst>
          </p:cNvPr>
          <p:cNvSpPr/>
          <p:nvPr/>
        </p:nvSpPr>
        <p:spPr>
          <a:xfrm>
            <a:off x="3986300" y="2732314"/>
            <a:ext cx="585700" cy="531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4649F7F-11AD-496E-A35F-F86FBC136B2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85195" y="3095038"/>
            <a:ext cx="2735821" cy="2735821"/>
          </a:xfrm>
          <a:prstGeom prst="rect">
            <a:avLst/>
          </a:prstGeom>
        </p:spPr>
      </p:pic>
      <p:pic>
        <p:nvPicPr>
          <p:cNvPr id="21" name="Picture 20">
            <a:extLst>
              <a:ext uri="{FF2B5EF4-FFF2-40B4-BE49-F238E27FC236}">
                <a16:creationId xmlns:a16="http://schemas.microsoft.com/office/drawing/2014/main" id="{A085C057-5D38-4BB0-B6B5-24E4AE2F650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943105" y="4296127"/>
            <a:ext cx="1228907" cy="861884"/>
          </a:xfrm>
          <a:prstGeom prst="rect">
            <a:avLst/>
          </a:prstGeom>
        </p:spPr>
      </p:pic>
      <p:pic>
        <p:nvPicPr>
          <p:cNvPr id="22" name="Picture 21">
            <a:extLst>
              <a:ext uri="{FF2B5EF4-FFF2-40B4-BE49-F238E27FC236}">
                <a16:creationId xmlns:a16="http://schemas.microsoft.com/office/drawing/2014/main" id="{96589251-50B2-49BD-8F33-48A0CB34CC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2602" y="4132297"/>
            <a:ext cx="1572796" cy="953081"/>
          </a:xfrm>
          <a:prstGeom prst="rect">
            <a:avLst/>
          </a:prstGeom>
        </p:spPr>
      </p:pic>
      <p:sp>
        <p:nvSpPr>
          <p:cNvPr id="24" name="TextBox 23">
            <a:extLst>
              <a:ext uri="{FF2B5EF4-FFF2-40B4-BE49-F238E27FC236}">
                <a16:creationId xmlns:a16="http://schemas.microsoft.com/office/drawing/2014/main" id="{31D18652-4BF8-43E4-B725-E455C943CF1B}"/>
              </a:ext>
            </a:extLst>
          </p:cNvPr>
          <p:cNvSpPr txBox="1"/>
          <p:nvPr/>
        </p:nvSpPr>
        <p:spPr>
          <a:xfrm>
            <a:off x="1863002" y="278888"/>
            <a:ext cx="6377483" cy="646331"/>
          </a:xfrm>
          <a:prstGeom prst="homePlate">
            <a:avLst/>
          </a:prstGeom>
          <a:solidFill>
            <a:schemeClr val="accent5">
              <a:lumMod val="20000"/>
              <a:lumOff val="80000"/>
            </a:schemeClr>
          </a:solidFill>
          <a:ln w="28575">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marL="0" marR="0" algn="ctr">
              <a:spcBef>
                <a:spcPts val="0"/>
              </a:spcBef>
              <a:spcAft>
                <a:spcPts val="0"/>
              </a:spcAft>
            </a:pPr>
            <a:r>
              <a:rPr lang="nl-NL" sz="1800" dirty="0">
                <a:solidFill>
                  <a:schemeClr val="tx1">
                    <a:lumMod val="95000"/>
                    <a:lumOff val="5000"/>
                  </a:schemeClr>
                </a:solidFill>
                <a:effectLst/>
                <a:latin typeface="UVN Bach Dang Nang" panose="02070803090706020303" pitchFamily="18" charset="0"/>
                <a:ea typeface="Times New Roman" panose="02020603050405020304" pitchFamily="18" charset="0"/>
              </a:rPr>
              <a:t>Vì sao người dân ở vùng TNB làm nhà </a:t>
            </a:r>
            <a:r>
              <a:rPr lang="en-US" sz="1600" dirty="0">
                <a:solidFill>
                  <a:schemeClr val="tx1">
                    <a:lumMod val="95000"/>
                    <a:lumOff val="5000"/>
                  </a:schemeClr>
                </a:solidFill>
                <a:latin typeface="UVN Bach Dang Nang" panose="02070803090706020303" pitchFamily="18" charset="0"/>
                <a:ea typeface="Times New Roman" panose="02020603050405020304" pitchFamily="18" charset="0"/>
              </a:rPr>
              <a:t> </a:t>
            </a:r>
            <a:r>
              <a:rPr lang="nl-NL" sz="1800" dirty="0">
                <a:solidFill>
                  <a:schemeClr val="tx1">
                    <a:lumMod val="95000"/>
                    <a:lumOff val="5000"/>
                  </a:schemeClr>
                </a:solidFill>
                <a:effectLst/>
                <a:latin typeface="UVN Bach Dang Nang" panose="02070803090706020303" pitchFamily="18" charset="0"/>
                <a:ea typeface="Times New Roman" panose="02020603050405020304" pitchFamily="18" charset="0"/>
              </a:rPr>
              <a:t>dọc theo các </a:t>
            </a:r>
          </a:p>
          <a:p>
            <a:pPr marL="0" marR="0" algn="ctr">
              <a:spcBef>
                <a:spcPts val="0"/>
              </a:spcBef>
              <a:spcAft>
                <a:spcPts val="0"/>
              </a:spcAft>
            </a:pPr>
            <a:r>
              <a:rPr lang="nl-NL" sz="1800" dirty="0">
                <a:solidFill>
                  <a:schemeClr val="tx1">
                    <a:lumMod val="95000"/>
                    <a:lumOff val="5000"/>
                  </a:schemeClr>
                </a:solidFill>
                <a:effectLst/>
                <a:latin typeface="UVN Bach Dang Nang" panose="02070803090706020303" pitchFamily="18" charset="0"/>
                <a:ea typeface="Times New Roman" panose="02020603050405020304" pitchFamily="18" charset="0"/>
              </a:rPr>
              <a:t>sông ngòi, kênh rạch?</a:t>
            </a:r>
            <a:endParaRPr lang="en-US" sz="1600" dirty="0">
              <a:solidFill>
                <a:schemeClr val="tx1">
                  <a:lumMod val="95000"/>
                  <a:lumOff val="5000"/>
                </a:schemeClr>
              </a:solidFill>
              <a:effectLst/>
              <a:latin typeface="UVN Bach Dang Nang" panose="02070803090706020303"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CEA11464-01E9-4F7E-AB2C-496F9BE3761B}"/>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718156" y="42420"/>
            <a:ext cx="1181794" cy="1410622"/>
          </a:xfrm>
          <a:prstGeom prst="rect">
            <a:avLst/>
          </a:prstGeom>
        </p:spPr>
      </p:pic>
      <p:grpSp>
        <p:nvGrpSpPr>
          <p:cNvPr id="26" name="组合 2">
            <a:extLst>
              <a:ext uri="{FF2B5EF4-FFF2-40B4-BE49-F238E27FC236}">
                <a16:creationId xmlns:a16="http://schemas.microsoft.com/office/drawing/2014/main" id="{0650ADFE-65F5-4952-B23F-2865D21BF892}"/>
              </a:ext>
            </a:extLst>
          </p:cNvPr>
          <p:cNvGrpSpPr/>
          <p:nvPr/>
        </p:nvGrpSpPr>
        <p:grpSpPr>
          <a:xfrm>
            <a:off x="-242750" y="4133800"/>
            <a:ext cx="3248257" cy="1009700"/>
            <a:chOff x="-282806" y="3672114"/>
            <a:chExt cx="4580264" cy="1471386"/>
          </a:xfrm>
        </p:grpSpPr>
        <p:pic>
          <p:nvPicPr>
            <p:cNvPr id="27" name="图片 19">
              <a:extLst>
                <a:ext uri="{FF2B5EF4-FFF2-40B4-BE49-F238E27FC236}">
                  <a16:creationId xmlns:a16="http://schemas.microsoft.com/office/drawing/2014/main" id="{6794F712-C297-40C5-AB80-1048EA010E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16" t="31753" b="18491"/>
            <a:stretch/>
          </p:blipFill>
          <p:spPr>
            <a:xfrm flipH="1">
              <a:off x="1480779" y="4196665"/>
              <a:ext cx="2816679" cy="946835"/>
            </a:xfrm>
            <a:prstGeom prst="rect">
              <a:avLst/>
            </a:prstGeom>
          </p:spPr>
        </p:pic>
        <p:pic>
          <p:nvPicPr>
            <p:cNvPr id="28" name="图片 11">
              <a:extLst>
                <a:ext uri="{FF2B5EF4-FFF2-40B4-BE49-F238E27FC236}">
                  <a16:creationId xmlns:a16="http://schemas.microsoft.com/office/drawing/2014/main" id="{DB7AF0D0-CB52-4E4B-9166-4C8854F28371}"/>
                </a:ext>
              </a:extLst>
            </p:cNvPr>
            <p:cNvPicPr>
              <a:picLocks noChangeAspect="1"/>
            </p:cNvPicPr>
            <p:nvPr/>
          </p:nvPicPr>
          <p:blipFill rotWithShape="1">
            <a:blip r:embed="rId12">
              <a:extLst>
                <a:ext uri="{28A0092B-C50C-407E-A947-70E740481C1C}">
                  <a14:useLocalDpi xmlns:a14="http://schemas.microsoft.com/office/drawing/2010/main" val="0"/>
                </a:ext>
              </a:extLst>
            </a:blip>
            <a:srcRect l="10808" t="19482" r="19320" b="5217"/>
            <a:stretch/>
          </p:blipFill>
          <p:spPr>
            <a:xfrm rot="5400000">
              <a:off x="123306" y="3266002"/>
              <a:ext cx="1471386" cy="2283610"/>
            </a:xfrm>
            <a:prstGeom prst="rect">
              <a:avLst/>
            </a:prstGeom>
          </p:spPr>
        </p:pic>
      </p:grpSp>
    </p:spTree>
    <p:extLst>
      <p:ext uri="{BB962C8B-B14F-4D97-AF65-F5344CB8AC3E}">
        <p14:creationId xmlns:p14="http://schemas.microsoft.com/office/powerpoint/2010/main" val="2642413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1500"/>
                            </p:stCondLst>
                            <p:childTnLst>
                              <p:par>
                                <p:cTn id="30" presetID="17" presetClass="entr" presetSubtype="2"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ppt_x</p:attrName>
                                        </p:attrNameLst>
                                      </p:cBhvr>
                                      <p:tavLst>
                                        <p:tav tm="0">
                                          <p:val>
                                            <p:strVal val="#ppt_x+#ppt_w/2"/>
                                          </p:val>
                                        </p:tav>
                                        <p:tav tm="100000">
                                          <p:val>
                                            <p:strVal val="#ppt_x"/>
                                          </p:val>
                                        </p:tav>
                                      </p:tavLst>
                                    </p:anim>
                                    <p:anim calcmode="lin" valueType="num">
                                      <p:cBhvr>
                                        <p:cTn id="33" dur="500" fill="hold"/>
                                        <p:tgtEl>
                                          <p:spTgt spid="2"/>
                                        </p:tgtEl>
                                        <p:attrNameLst>
                                          <p:attrName>ppt_y</p:attrName>
                                        </p:attrNameLst>
                                      </p:cBhvr>
                                      <p:tavLst>
                                        <p:tav tm="0">
                                          <p:val>
                                            <p:strVal val="#ppt_y"/>
                                          </p:val>
                                        </p:tav>
                                        <p:tav tm="100000">
                                          <p:val>
                                            <p:strVal val="#ppt_y"/>
                                          </p:val>
                                        </p:tav>
                                      </p:tavLst>
                                    </p:anim>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strVal val="#ppt_h"/>
                                          </p:val>
                                        </p:tav>
                                        <p:tav tm="100000">
                                          <p:val>
                                            <p:strVal val="#ppt_h"/>
                                          </p:val>
                                        </p:tav>
                                      </p:tavLst>
                                    </p:anim>
                                  </p:childTnLst>
                                </p:cTn>
                              </p:par>
                              <p:par>
                                <p:cTn id="36" presetID="17"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ppt_x</p:attrName>
                                        </p:attrNameLst>
                                      </p:cBhvr>
                                      <p:tavLst>
                                        <p:tav tm="0">
                                          <p:val>
                                            <p:strVal val="#ppt_x-#ppt_w/2"/>
                                          </p:val>
                                        </p:tav>
                                        <p:tav tm="100000">
                                          <p:val>
                                            <p:strVal val="#ppt_x"/>
                                          </p:val>
                                        </p:tav>
                                      </p:tavLst>
                                    </p:anim>
                                    <p:anim calcmode="lin" valueType="num">
                                      <p:cBhvr>
                                        <p:cTn id="39" dur="500" fill="hold"/>
                                        <p:tgtEl>
                                          <p:spTgt spid="8"/>
                                        </p:tgtEl>
                                        <p:attrNameLst>
                                          <p:attrName>ppt_y</p:attrName>
                                        </p:attrNameLst>
                                      </p:cBhvr>
                                      <p:tavLst>
                                        <p:tav tm="0">
                                          <p:val>
                                            <p:strVal val="#ppt_y"/>
                                          </p:val>
                                        </p:tav>
                                        <p:tav tm="100000">
                                          <p:val>
                                            <p:strVal val="#ppt_y"/>
                                          </p:val>
                                        </p:tav>
                                      </p:tavLst>
                                    </p:anim>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2" presetClass="emph" presetSubtype="0" repeatCount="indefinite" fill="hold" grpId="1" nodeType="clickEffect">
                                  <p:stCondLst>
                                    <p:cond delay="0"/>
                                  </p:stCondLst>
                                  <p:childTnLst>
                                    <p:animRot by="120000">
                                      <p:cBhvr>
                                        <p:cTn id="72" dur="100" fill="hold">
                                          <p:stCondLst>
                                            <p:cond delay="0"/>
                                          </p:stCondLst>
                                        </p:cTn>
                                        <p:tgtEl>
                                          <p:spTgt spid="24"/>
                                        </p:tgtEl>
                                        <p:attrNameLst>
                                          <p:attrName>r</p:attrName>
                                        </p:attrNameLst>
                                      </p:cBhvr>
                                    </p:animRot>
                                    <p:animRot by="-240000">
                                      <p:cBhvr>
                                        <p:cTn id="73" dur="200" fill="hold">
                                          <p:stCondLst>
                                            <p:cond delay="200"/>
                                          </p:stCondLst>
                                        </p:cTn>
                                        <p:tgtEl>
                                          <p:spTgt spid="24"/>
                                        </p:tgtEl>
                                        <p:attrNameLst>
                                          <p:attrName>r</p:attrName>
                                        </p:attrNameLst>
                                      </p:cBhvr>
                                    </p:animRot>
                                    <p:animRot by="240000">
                                      <p:cBhvr>
                                        <p:cTn id="74" dur="200" fill="hold">
                                          <p:stCondLst>
                                            <p:cond delay="400"/>
                                          </p:stCondLst>
                                        </p:cTn>
                                        <p:tgtEl>
                                          <p:spTgt spid="24"/>
                                        </p:tgtEl>
                                        <p:attrNameLst>
                                          <p:attrName>r</p:attrName>
                                        </p:attrNameLst>
                                      </p:cBhvr>
                                    </p:animRot>
                                    <p:animRot by="-240000">
                                      <p:cBhvr>
                                        <p:cTn id="75" dur="200" fill="hold">
                                          <p:stCondLst>
                                            <p:cond delay="600"/>
                                          </p:stCondLst>
                                        </p:cTn>
                                        <p:tgtEl>
                                          <p:spTgt spid="24"/>
                                        </p:tgtEl>
                                        <p:attrNameLst>
                                          <p:attrName>r</p:attrName>
                                        </p:attrNameLst>
                                      </p:cBhvr>
                                    </p:animRot>
                                    <p:animRot by="120000">
                                      <p:cBhvr>
                                        <p:cTn id="76"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8" grpId="0" animBg="1"/>
      <p:bldP spid="4" grpId="0" animBg="1"/>
      <p:bldP spid="14" grpId="0" animBg="1"/>
      <p:bldP spid="15" grpId="0" animBg="1"/>
      <p:bldP spid="16" grpId="0" animBg="1"/>
      <p:bldP spid="24" grpId="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6BB2E947-8675-42B3-825D-1330BFCBF560}"/>
              </a:ext>
            </a:extLst>
          </p:cNvPr>
          <p:cNvSpPr txBox="1"/>
          <p:nvPr/>
        </p:nvSpPr>
        <p:spPr>
          <a:xfrm>
            <a:off x="1957444" y="284098"/>
            <a:ext cx="4871819" cy="461665"/>
          </a:xfrm>
          <a:prstGeom prst="rect">
            <a:avLst/>
          </a:prstGeom>
          <a:noFill/>
        </p:spPr>
        <p:txBody>
          <a:bodyPr wrap="square" rtlCol="0">
            <a:spAutoFit/>
          </a:bodyPr>
          <a:lstStyle/>
          <a:p>
            <a:pPr algn="ctr"/>
            <a:r>
              <a:rPr lang="en-US" altLang="zh-CN" sz="2400" dirty="0" err="1">
                <a:solidFill>
                  <a:srgbClr val="3DA768"/>
                </a:solidFill>
                <a:latin typeface="UVN Bach Dang Nang" panose="02070803090706020303" pitchFamily="18" charset="0"/>
                <a:ea typeface="造字工房悦黑演示版常规体" pitchFamily="50" charset="-122"/>
              </a:rPr>
              <a:t>Nhà</a:t>
            </a:r>
            <a:r>
              <a:rPr lang="en-US" altLang="zh-CN" sz="2400" dirty="0">
                <a:solidFill>
                  <a:srgbClr val="3DA768"/>
                </a:solidFill>
                <a:latin typeface="UVN Bach Dang Nang" panose="02070803090706020303" pitchFamily="18" charset="0"/>
                <a:ea typeface="造字工房悦黑演示版常规体" pitchFamily="50" charset="-122"/>
              </a:rPr>
              <a:t> </a:t>
            </a:r>
            <a:r>
              <a:rPr lang="en-US" altLang="zh-CN" sz="2400" dirty="0" err="1">
                <a:solidFill>
                  <a:srgbClr val="3DA768"/>
                </a:solidFill>
                <a:latin typeface="UVN Bach Dang Nang" panose="02070803090706020303" pitchFamily="18" charset="0"/>
                <a:ea typeface="造字工房悦黑演示版常规体" pitchFamily="50" charset="-122"/>
              </a:rPr>
              <a:t>bằng</a:t>
            </a:r>
            <a:r>
              <a:rPr lang="en-US" altLang="zh-CN" sz="2400" dirty="0">
                <a:solidFill>
                  <a:srgbClr val="3DA768"/>
                </a:solidFill>
                <a:latin typeface="UVN Bach Dang Nang" panose="02070803090706020303" pitchFamily="18" charset="0"/>
                <a:ea typeface="造字工房悦黑演示版常规体" pitchFamily="50" charset="-122"/>
              </a:rPr>
              <a:t> </a:t>
            </a:r>
            <a:r>
              <a:rPr lang="en-US" altLang="zh-CN" sz="2400" dirty="0" err="1">
                <a:solidFill>
                  <a:srgbClr val="3DA768"/>
                </a:solidFill>
                <a:latin typeface="UVN Bach Dang Nang" panose="02070803090706020303" pitchFamily="18" charset="0"/>
                <a:ea typeface="造字工房悦黑演示版常规体" pitchFamily="50" charset="-122"/>
              </a:rPr>
              <a:t>lá</a:t>
            </a:r>
            <a:r>
              <a:rPr lang="en-US" altLang="zh-CN" sz="2400" dirty="0">
                <a:solidFill>
                  <a:srgbClr val="3DA768"/>
                </a:solidFill>
                <a:latin typeface="UVN Bach Dang Nang" panose="02070803090706020303" pitchFamily="18" charset="0"/>
                <a:ea typeface="造字工房悦黑演示版常规体" pitchFamily="50" charset="-122"/>
              </a:rPr>
              <a:t> </a:t>
            </a:r>
            <a:r>
              <a:rPr lang="en-US" altLang="zh-CN" sz="2400" dirty="0" err="1">
                <a:solidFill>
                  <a:srgbClr val="3DA768"/>
                </a:solidFill>
                <a:latin typeface="UVN Bach Dang Nang" panose="02070803090706020303" pitchFamily="18" charset="0"/>
                <a:ea typeface="造字工房悦黑演示版常规体" pitchFamily="50" charset="-122"/>
              </a:rPr>
              <a:t>dừa</a:t>
            </a:r>
            <a:endParaRPr lang="zh-CN" altLang="en-US" sz="2400" dirty="0">
              <a:solidFill>
                <a:srgbClr val="3DA768"/>
              </a:solidFill>
              <a:latin typeface="UVN Bach Dang Nang" panose="02070803090706020303" pitchFamily="18" charset="0"/>
              <a:ea typeface="造字工房悦黑演示版常规体" pitchFamily="50" charset="-122"/>
            </a:endParaRPr>
          </a:p>
        </p:txBody>
      </p:sp>
      <p:pic>
        <p:nvPicPr>
          <p:cNvPr id="21" name="图片 20">
            <a:extLst>
              <a:ext uri="{FF2B5EF4-FFF2-40B4-BE49-F238E27FC236}">
                <a16:creationId xmlns:a16="http://schemas.microsoft.com/office/drawing/2014/main" id="{AA21305F-4C93-44AC-A2A5-196EFF288A3C}"/>
              </a:ext>
            </a:extLst>
          </p:cNvPr>
          <p:cNvPicPr>
            <a:picLocks noChangeAspect="1"/>
          </p:cNvPicPr>
          <p:nvPr/>
        </p:nvPicPr>
        <p:blipFill rotWithShape="1">
          <a:blip r:embed="rId4">
            <a:extLst>
              <a:ext uri="{28A0092B-C50C-407E-A947-70E740481C1C}">
                <a14:useLocalDpi xmlns:a14="http://schemas.microsoft.com/office/drawing/2010/main" val="0"/>
              </a:ext>
            </a:extLst>
          </a:blip>
          <a:srcRect l="30359" t="38118" r="65533" b="49416"/>
          <a:stretch/>
        </p:blipFill>
        <p:spPr>
          <a:xfrm rot="17465045">
            <a:off x="2712749" y="307850"/>
            <a:ext cx="342218" cy="529621"/>
          </a:xfrm>
          <a:prstGeom prst="rect">
            <a:avLst/>
          </a:prstGeom>
        </p:spPr>
      </p:pic>
      <p:pic>
        <p:nvPicPr>
          <p:cNvPr id="22" name="图片 21">
            <a:extLst>
              <a:ext uri="{FF2B5EF4-FFF2-40B4-BE49-F238E27FC236}">
                <a16:creationId xmlns:a16="http://schemas.microsoft.com/office/drawing/2014/main" id="{1C8E9657-FE80-4949-B143-F7E5905A3ADA}"/>
              </a:ext>
            </a:extLst>
          </p:cNvPr>
          <p:cNvPicPr>
            <a:picLocks noChangeAspect="1"/>
          </p:cNvPicPr>
          <p:nvPr/>
        </p:nvPicPr>
        <p:blipFill rotWithShape="1">
          <a:blip r:embed="rId4">
            <a:extLst>
              <a:ext uri="{28A0092B-C50C-407E-A947-70E740481C1C}">
                <a14:useLocalDpi xmlns:a14="http://schemas.microsoft.com/office/drawing/2010/main" val="0"/>
              </a:ext>
            </a:extLst>
          </a:blip>
          <a:srcRect l="30359" t="38118" r="65533" b="49416"/>
          <a:stretch/>
        </p:blipFill>
        <p:spPr>
          <a:xfrm rot="4134955" flipH="1">
            <a:off x="5645249" y="269014"/>
            <a:ext cx="342218" cy="529621"/>
          </a:xfrm>
          <a:prstGeom prst="rect">
            <a:avLst/>
          </a:prstGeom>
        </p:spPr>
      </p:pic>
      <p:pic>
        <p:nvPicPr>
          <p:cNvPr id="4" name="Picture 3" descr="A picture containing tree, outdoor, plant, palm&#10;&#10;Description automatically generated">
            <a:extLst>
              <a:ext uri="{FF2B5EF4-FFF2-40B4-BE49-F238E27FC236}">
                <a16:creationId xmlns:a16="http://schemas.microsoft.com/office/drawing/2014/main" id="{6856A53D-AE2C-4A56-BE9F-3C1644363D8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054558" y="726810"/>
            <a:ext cx="4275873" cy="2546261"/>
          </a:xfrm>
          <a:prstGeom prst="rect">
            <a:avLst/>
          </a:prstGeom>
          <a:ln>
            <a:noFill/>
          </a:ln>
          <a:effectLst>
            <a:outerShdw blurRad="292100" dist="139700" dir="2700000" algn="tl" rotWithShape="0">
              <a:srgbClr val="333333">
                <a:alpha val="65000"/>
              </a:srgbClr>
            </a:outerShdw>
          </a:effectLst>
        </p:spPr>
      </p:pic>
      <p:pic>
        <p:nvPicPr>
          <p:cNvPr id="7" name="Picture 6" descr="A house on the water&#10;&#10;Description automatically generated with low confidence">
            <a:extLst>
              <a:ext uri="{FF2B5EF4-FFF2-40B4-BE49-F238E27FC236}">
                <a16:creationId xmlns:a16="http://schemas.microsoft.com/office/drawing/2014/main" id="{4C5B2BF5-4C64-4E69-A821-A6914E4E043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4914654" y="3388733"/>
            <a:ext cx="2231221" cy="164015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E516DCE5-F99E-4B0F-AC01-EC1F788F3A04}"/>
              </a:ext>
            </a:extLst>
          </p:cNvPr>
          <p:cNvSpPr txBox="1"/>
          <p:nvPr/>
        </p:nvSpPr>
        <p:spPr>
          <a:xfrm>
            <a:off x="5678098" y="1094422"/>
            <a:ext cx="2411343" cy="1477328"/>
          </a:xfrm>
          <a:prstGeom prst="rect">
            <a:avLst/>
          </a:prstGeom>
          <a:noFill/>
        </p:spPr>
        <p:txBody>
          <a:bodyPr wrap="square">
            <a:spAutoFit/>
          </a:bodyPr>
          <a:lstStyle/>
          <a:p>
            <a:pPr algn="ctr"/>
            <a:r>
              <a:rPr lang="nl-NL" sz="1800" dirty="0">
                <a:solidFill>
                  <a:srgbClr val="002060"/>
                </a:solidFill>
                <a:effectLst/>
                <a:latin typeface="UVN Bach Dang Nang" panose="02070803090706020303" pitchFamily="18" charset="0"/>
                <a:ea typeface="Times New Roman" panose="02020603050405020304" pitchFamily="18" charset="0"/>
              </a:rPr>
              <a:t>Nhà ở ĐBBB xây dựng rất kiên cố nhưng nhà ở vùng TNB rất đơn sơ vì khí hậu ở đây ít gió bão</a:t>
            </a:r>
            <a:endParaRPr lang="en-US" dirty="0">
              <a:solidFill>
                <a:srgbClr val="002060"/>
              </a:solidFill>
              <a:latin typeface="UVN Bach Dang Nang" panose="02070803090706020303" pitchFamily="18" charset="0"/>
            </a:endParaRPr>
          </a:p>
        </p:txBody>
      </p:sp>
      <p:pic>
        <p:nvPicPr>
          <p:cNvPr id="18" name="Picture 19" descr="Nha la don so">
            <a:extLst>
              <a:ext uri="{FF2B5EF4-FFF2-40B4-BE49-F238E27FC236}">
                <a16:creationId xmlns:a16="http://schemas.microsoft.com/office/drawing/2014/main" id="{8725DEAB-8468-4365-ABD9-BCCDFE4D3B5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928" t="4678" r="5241" b="4553"/>
          <a:stretch/>
        </p:blipFill>
        <p:spPr bwMode="auto">
          <a:xfrm rot="21214213">
            <a:off x="124207" y="3439544"/>
            <a:ext cx="1764001" cy="1554538"/>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building, outdoor, water, boat&#10;&#10;Description automatically generated">
            <a:extLst>
              <a:ext uri="{FF2B5EF4-FFF2-40B4-BE49-F238E27FC236}">
                <a16:creationId xmlns:a16="http://schemas.microsoft.com/office/drawing/2014/main" id="{4F18992F-3EBD-43CF-A678-5118EE00E37B}"/>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2121255" y="3399298"/>
            <a:ext cx="2495356" cy="1671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0698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9">
            <a:extLst>
              <a:ext uri="{FF2B5EF4-FFF2-40B4-BE49-F238E27FC236}">
                <a16:creationId xmlns:a16="http://schemas.microsoft.com/office/drawing/2014/main" id="{2F184DAE-57DD-4944-8CA3-EF0918AAAE63}"/>
              </a:ext>
            </a:extLst>
          </p:cNvPr>
          <p:cNvSpPr txBox="1"/>
          <p:nvPr/>
        </p:nvSpPr>
        <p:spPr>
          <a:xfrm>
            <a:off x="1888210" y="278908"/>
            <a:ext cx="4871819" cy="461665"/>
          </a:xfrm>
          <a:prstGeom prst="rect">
            <a:avLst/>
          </a:prstGeom>
          <a:noFill/>
        </p:spPr>
        <p:txBody>
          <a:bodyPr wrap="square" rtlCol="0">
            <a:spAutoFit/>
          </a:bodyPr>
          <a:lstStyle/>
          <a:p>
            <a:pPr algn="ctr"/>
            <a:r>
              <a:rPr lang="en-US" altLang="zh-CN" sz="2400" dirty="0" err="1">
                <a:solidFill>
                  <a:srgbClr val="3DA768"/>
                </a:solidFill>
                <a:latin typeface="UVN Bach Dang Nang" panose="02070803090706020303" pitchFamily="18" charset="0"/>
                <a:ea typeface="造字工房悦黑演示版常规体" pitchFamily="50" charset="-122"/>
              </a:rPr>
              <a:t>Nhà</a:t>
            </a:r>
            <a:r>
              <a:rPr lang="en-US" altLang="zh-CN" sz="2400" dirty="0">
                <a:solidFill>
                  <a:srgbClr val="3DA768"/>
                </a:solidFill>
                <a:latin typeface="UVN Bach Dang Nang" panose="02070803090706020303" pitchFamily="18" charset="0"/>
                <a:ea typeface="造字工房悦黑演示版常规体" pitchFamily="50" charset="-122"/>
              </a:rPr>
              <a:t> ở </a:t>
            </a:r>
            <a:r>
              <a:rPr lang="en-US" altLang="zh-CN" sz="2400" dirty="0" err="1">
                <a:solidFill>
                  <a:srgbClr val="3DA768"/>
                </a:solidFill>
                <a:latin typeface="UVN Bach Dang Nang" panose="02070803090706020303" pitchFamily="18" charset="0"/>
                <a:ea typeface="造字工房悦黑演示版常规体" pitchFamily="50" charset="-122"/>
              </a:rPr>
              <a:t>hiện</a:t>
            </a:r>
            <a:r>
              <a:rPr lang="en-US" altLang="zh-CN" sz="2400" dirty="0">
                <a:solidFill>
                  <a:srgbClr val="3DA768"/>
                </a:solidFill>
                <a:latin typeface="UVN Bach Dang Nang" panose="02070803090706020303" pitchFamily="18" charset="0"/>
                <a:ea typeface="造字工房悦黑演示版常规体" pitchFamily="50" charset="-122"/>
              </a:rPr>
              <a:t> nay</a:t>
            </a:r>
            <a:endParaRPr lang="zh-CN" altLang="en-US" sz="2400" dirty="0">
              <a:solidFill>
                <a:srgbClr val="3DA768"/>
              </a:solidFill>
              <a:latin typeface="UVN Bach Dang Nang" panose="02070803090706020303" pitchFamily="18" charset="0"/>
              <a:ea typeface="造字工房悦黑演示版常规体" pitchFamily="50" charset="-122"/>
            </a:endParaRPr>
          </a:p>
        </p:txBody>
      </p:sp>
      <p:pic>
        <p:nvPicPr>
          <p:cNvPr id="6" name="图片 20">
            <a:extLst>
              <a:ext uri="{FF2B5EF4-FFF2-40B4-BE49-F238E27FC236}">
                <a16:creationId xmlns:a16="http://schemas.microsoft.com/office/drawing/2014/main" id="{F5A7493F-ECE4-4FF5-B32C-8D4A403A85A1}"/>
              </a:ext>
            </a:extLst>
          </p:cNvPr>
          <p:cNvPicPr>
            <a:picLocks noChangeAspect="1"/>
          </p:cNvPicPr>
          <p:nvPr/>
        </p:nvPicPr>
        <p:blipFill rotWithShape="1">
          <a:blip r:embed="rId2">
            <a:extLst>
              <a:ext uri="{28A0092B-C50C-407E-A947-70E740481C1C}">
                <a14:useLocalDpi xmlns:a14="http://schemas.microsoft.com/office/drawing/2010/main" val="0"/>
              </a:ext>
            </a:extLst>
          </a:blip>
          <a:srcRect l="30359" t="38118" r="65533" b="49416"/>
          <a:stretch/>
        </p:blipFill>
        <p:spPr>
          <a:xfrm rot="17465045">
            <a:off x="2712749" y="307850"/>
            <a:ext cx="342218" cy="529621"/>
          </a:xfrm>
          <a:prstGeom prst="rect">
            <a:avLst/>
          </a:prstGeom>
        </p:spPr>
      </p:pic>
      <p:pic>
        <p:nvPicPr>
          <p:cNvPr id="7" name="图片 21">
            <a:extLst>
              <a:ext uri="{FF2B5EF4-FFF2-40B4-BE49-F238E27FC236}">
                <a16:creationId xmlns:a16="http://schemas.microsoft.com/office/drawing/2014/main" id="{76DB1B33-DAAC-4420-B50E-52EC8A9E3674}"/>
              </a:ext>
            </a:extLst>
          </p:cNvPr>
          <p:cNvPicPr>
            <a:picLocks noChangeAspect="1"/>
          </p:cNvPicPr>
          <p:nvPr/>
        </p:nvPicPr>
        <p:blipFill rotWithShape="1">
          <a:blip r:embed="rId2">
            <a:extLst>
              <a:ext uri="{28A0092B-C50C-407E-A947-70E740481C1C}">
                <a14:useLocalDpi xmlns:a14="http://schemas.microsoft.com/office/drawing/2010/main" val="0"/>
              </a:ext>
            </a:extLst>
          </a:blip>
          <a:srcRect l="30359" t="38118" r="65533" b="49416"/>
          <a:stretch/>
        </p:blipFill>
        <p:spPr>
          <a:xfrm rot="4134955" flipH="1">
            <a:off x="5645249" y="269014"/>
            <a:ext cx="342218" cy="529621"/>
          </a:xfrm>
          <a:prstGeom prst="rect">
            <a:avLst/>
          </a:prstGeom>
        </p:spPr>
      </p:pic>
      <p:pic>
        <p:nvPicPr>
          <p:cNvPr id="9" name="Picture 8" descr="A house with palm trees&#10;&#10;Description automatically generated with low confidence">
            <a:extLst>
              <a:ext uri="{FF2B5EF4-FFF2-40B4-BE49-F238E27FC236}">
                <a16:creationId xmlns:a16="http://schemas.microsoft.com/office/drawing/2014/main" id="{5F6874F9-0B47-467F-A1F9-23A1AC804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13" y="2797629"/>
            <a:ext cx="3646072" cy="2028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icture containing sky, outdoor&#10;&#10;Description automatically generated">
            <a:extLst>
              <a:ext uri="{FF2B5EF4-FFF2-40B4-BE49-F238E27FC236}">
                <a16:creationId xmlns:a16="http://schemas.microsoft.com/office/drawing/2014/main" id="{47B16A59-7335-4307-AAD1-78EEB4360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173" y="827577"/>
            <a:ext cx="4351644" cy="2478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13C3FAAE-1275-47D3-A4BB-59307C204178}"/>
              </a:ext>
            </a:extLst>
          </p:cNvPr>
          <p:cNvSpPr txBox="1"/>
          <p:nvPr/>
        </p:nvSpPr>
        <p:spPr>
          <a:xfrm>
            <a:off x="4236571" y="3637785"/>
            <a:ext cx="2925456" cy="923330"/>
          </a:xfrm>
          <a:prstGeom prst="rect">
            <a:avLst/>
          </a:prstGeom>
          <a:noFill/>
        </p:spPr>
        <p:txBody>
          <a:bodyPr wrap="square">
            <a:spAutoFit/>
          </a:bodyPr>
          <a:lstStyle/>
          <a:p>
            <a:pPr algn="ctr"/>
            <a:r>
              <a:rPr lang="nl-NL" sz="1800" dirty="0">
                <a:solidFill>
                  <a:schemeClr val="accent1">
                    <a:lumMod val="50000"/>
                  </a:schemeClr>
                </a:solidFill>
                <a:effectLst/>
                <a:latin typeface="UVN Bach Dang Nang" panose="02070803090706020303" pitchFamily="18" charset="0"/>
                <a:ea typeface="Times New Roman" panose="02020603050405020304" pitchFamily="18" charset="0"/>
              </a:rPr>
              <a:t>Ngày nay, diện mạo làng quê ở ĐBNB đã có nhiều thay đổi. </a:t>
            </a:r>
            <a:endParaRPr lang="en-US" dirty="0">
              <a:solidFill>
                <a:schemeClr val="accent1">
                  <a:lumMod val="50000"/>
                </a:schemeClr>
              </a:solidFill>
              <a:latin typeface="UVN Bach Dang Nang" panose="02070803090706020303" pitchFamily="18" charset="0"/>
            </a:endParaRPr>
          </a:p>
        </p:txBody>
      </p:sp>
      <p:sp>
        <p:nvSpPr>
          <p:cNvPr id="15" name="TextBox 14">
            <a:extLst>
              <a:ext uri="{FF2B5EF4-FFF2-40B4-BE49-F238E27FC236}">
                <a16:creationId xmlns:a16="http://schemas.microsoft.com/office/drawing/2014/main" id="{F9A8C731-2E6F-492D-BA73-7416A10453FE}"/>
              </a:ext>
            </a:extLst>
          </p:cNvPr>
          <p:cNvSpPr txBox="1"/>
          <p:nvPr/>
        </p:nvSpPr>
        <p:spPr>
          <a:xfrm>
            <a:off x="843183" y="1145542"/>
            <a:ext cx="2977242" cy="1200329"/>
          </a:xfrm>
          <a:prstGeom prst="rect">
            <a:avLst/>
          </a:prstGeom>
          <a:noFill/>
        </p:spPr>
        <p:txBody>
          <a:bodyPr wrap="square">
            <a:spAutoFit/>
          </a:bodyPr>
          <a:lstStyle/>
          <a:p>
            <a:pPr algn="ctr"/>
            <a:r>
              <a:rPr lang="nl-NL" sz="1800" dirty="0">
                <a:solidFill>
                  <a:schemeClr val="accent1">
                    <a:lumMod val="50000"/>
                  </a:schemeClr>
                </a:solidFill>
                <a:effectLst/>
                <a:latin typeface="UVN Bach Dang Nang" panose="02070803090706020303" pitchFamily="18" charset="0"/>
                <a:ea typeface="Times New Roman" panose="02020603050405020304" pitchFamily="18" charset="0"/>
              </a:rPr>
              <a:t>Nhiều ngôi nhà kiên cố, khang trang được xây dựng, đời sống nhân dân được nâng cao.</a:t>
            </a:r>
            <a:endParaRPr lang="en-US" dirty="0">
              <a:solidFill>
                <a:schemeClr val="accent1">
                  <a:lumMod val="50000"/>
                </a:schemeClr>
              </a:solidFill>
              <a:latin typeface="UVN Bach Dang Nang" panose="02070803090706020303" pitchFamily="18" charset="0"/>
            </a:endParaRPr>
          </a:p>
        </p:txBody>
      </p:sp>
    </p:spTree>
    <p:extLst>
      <p:ext uri="{BB962C8B-B14F-4D97-AF65-F5344CB8AC3E}">
        <p14:creationId xmlns:p14="http://schemas.microsoft.com/office/powerpoint/2010/main" val="228311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A person standing in a field of flowers&#10;&#10;Description automatically generated with low confidence">
            <a:extLst>
              <a:ext uri="{FF2B5EF4-FFF2-40B4-BE49-F238E27FC236}">
                <a16:creationId xmlns:a16="http://schemas.microsoft.com/office/drawing/2014/main" id="{B406CF20-BA5B-4CB6-8489-0728C1E22AA3}"/>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985997" y="620587"/>
            <a:ext cx="6117975" cy="4264264"/>
          </a:xfrm>
          <a:prstGeom prst="rect">
            <a:avLst/>
          </a:prstGeom>
        </p:spPr>
      </p:pic>
      <p:grpSp>
        <p:nvGrpSpPr>
          <p:cNvPr id="3" name="组合 2">
            <a:extLst>
              <a:ext uri="{FF2B5EF4-FFF2-40B4-BE49-F238E27FC236}">
                <a16:creationId xmlns:a16="http://schemas.microsoft.com/office/drawing/2014/main" id="{595F08E4-2B13-4A34-8932-BD63CE528D74}"/>
              </a:ext>
            </a:extLst>
          </p:cNvPr>
          <p:cNvGrpSpPr/>
          <p:nvPr/>
        </p:nvGrpSpPr>
        <p:grpSpPr>
          <a:xfrm>
            <a:off x="313430" y="533681"/>
            <a:ext cx="3547365" cy="3290534"/>
            <a:chOff x="1623629" y="1480516"/>
            <a:chExt cx="1822023" cy="1844445"/>
          </a:xfrm>
        </p:grpSpPr>
        <p:pic>
          <p:nvPicPr>
            <p:cNvPr id="4" name="图片 3">
              <a:extLst>
                <a:ext uri="{FF2B5EF4-FFF2-40B4-BE49-F238E27FC236}">
                  <a16:creationId xmlns:a16="http://schemas.microsoft.com/office/drawing/2014/main" id="{D3C726B5-FB65-415C-9321-FFD455AD1F6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5400000">
              <a:off x="1688844" y="2218433"/>
              <a:ext cx="238181" cy="368612"/>
            </a:xfrm>
            <a:prstGeom prst="rect">
              <a:avLst/>
            </a:prstGeom>
          </p:spPr>
        </p:pic>
        <p:pic>
          <p:nvPicPr>
            <p:cNvPr id="5" name="图片 4">
              <a:extLst>
                <a:ext uri="{FF2B5EF4-FFF2-40B4-BE49-F238E27FC236}">
                  <a16:creationId xmlns:a16="http://schemas.microsoft.com/office/drawing/2014/main" id="{E687E2E2-24A7-4103-99E8-35284C5034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3000000">
              <a:off x="1864147" y="1736792"/>
              <a:ext cx="238181" cy="368612"/>
            </a:xfrm>
            <a:prstGeom prst="rect">
              <a:avLst/>
            </a:prstGeom>
          </p:spPr>
        </p:pic>
        <p:pic>
          <p:nvPicPr>
            <p:cNvPr id="6" name="图片 5">
              <a:extLst>
                <a:ext uri="{FF2B5EF4-FFF2-40B4-BE49-F238E27FC236}">
                  <a16:creationId xmlns:a16="http://schemas.microsoft.com/office/drawing/2014/main" id="{91E8FCBB-7FB5-4A92-A47B-68436BDDCF6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600000">
              <a:off x="2308029" y="1480516"/>
              <a:ext cx="238181" cy="368612"/>
            </a:xfrm>
            <a:prstGeom prst="rect">
              <a:avLst/>
            </a:prstGeom>
          </p:spPr>
        </p:pic>
        <p:pic>
          <p:nvPicPr>
            <p:cNvPr id="7" name="图片 6">
              <a:extLst>
                <a:ext uri="{FF2B5EF4-FFF2-40B4-BE49-F238E27FC236}">
                  <a16:creationId xmlns:a16="http://schemas.microsoft.com/office/drawing/2014/main" id="{5E0B56EC-077F-4C48-B114-FC106BC6136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800000">
              <a:off x="2812794" y="1569520"/>
              <a:ext cx="238181" cy="368612"/>
            </a:xfrm>
            <a:prstGeom prst="rect">
              <a:avLst/>
            </a:prstGeom>
          </p:spPr>
        </p:pic>
        <p:pic>
          <p:nvPicPr>
            <p:cNvPr id="8" name="图片 7">
              <a:extLst>
                <a:ext uri="{FF2B5EF4-FFF2-40B4-BE49-F238E27FC236}">
                  <a16:creationId xmlns:a16="http://schemas.microsoft.com/office/drawing/2014/main" id="{21137EED-B18B-429F-9779-C55C9FD1B78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4200000">
              <a:off x="3142255" y="1962157"/>
              <a:ext cx="238181" cy="368612"/>
            </a:xfrm>
            <a:prstGeom prst="rect">
              <a:avLst/>
            </a:prstGeom>
          </p:spPr>
        </p:pic>
        <p:pic>
          <p:nvPicPr>
            <p:cNvPr id="9" name="图片 8">
              <a:extLst>
                <a:ext uri="{FF2B5EF4-FFF2-40B4-BE49-F238E27FC236}">
                  <a16:creationId xmlns:a16="http://schemas.microsoft.com/office/drawing/2014/main" id="{33FD2CBA-450B-4775-A184-BB0FFA20CB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6600000">
              <a:off x="3142255" y="2474709"/>
              <a:ext cx="238181" cy="368612"/>
            </a:xfrm>
            <a:prstGeom prst="rect">
              <a:avLst/>
            </a:prstGeom>
          </p:spPr>
        </p:pic>
        <p:pic>
          <p:nvPicPr>
            <p:cNvPr id="10" name="图片 9">
              <a:extLst>
                <a:ext uri="{FF2B5EF4-FFF2-40B4-BE49-F238E27FC236}">
                  <a16:creationId xmlns:a16="http://schemas.microsoft.com/office/drawing/2014/main" id="{131794C9-DAAB-4D30-A348-BA32EE54666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9000000">
              <a:off x="2812794" y="2867346"/>
              <a:ext cx="238181" cy="368612"/>
            </a:xfrm>
            <a:prstGeom prst="rect">
              <a:avLst/>
            </a:prstGeom>
          </p:spPr>
        </p:pic>
        <p:pic>
          <p:nvPicPr>
            <p:cNvPr id="11" name="图片 10">
              <a:extLst>
                <a:ext uri="{FF2B5EF4-FFF2-40B4-BE49-F238E27FC236}">
                  <a16:creationId xmlns:a16="http://schemas.microsoft.com/office/drawing/2014/main" id="{383A5FF5-C333-4A4A-B7C1-EC205C325C4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1400000">
              <a:off x="2308029" y="2956349"/>
              <a:ext cx="238181" cy="368612"/>
            </a:xfrm>
            <a:prstGeom prst="rect">
              <a:avLst/>
            </a:prstGeom>
          </p:spPr>
        </p:pic>
        <p:pic>
          <p:nvPicPr>
            <p:cNvPr id="12" name="图片 11">
              <a:extLst>
                <a:ext uri="{FF2B5EF4-FFF2-40B4-BE49-F238E27FC236}">
                  <a16:creationId xmlns:a16="http://schemas.microsoft.com/office/drawing/2014/main" id="{B1A92664-A461-419E-959A-3AB60E4DB7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3800000">
              <a:off x="1864147" y="2700074"/>
              <a:ext cx="238181" cy="368612"/>
            </a:xfrm>
            <a:prstGeom prst="rect">
              <a:avLst/>
            </a:prstGeom>
          </p:spPr>
        </p:pic>
      </p:grpSp>
      <p:grpSp>
        <p:nvGrpSpPr>
          <p:cNvPr id="13" name="组合 12">
            <a:extLst>
              <a:ext uri="{FF2B5EF4-FFF2-40B4-BE49-F238E27FC236}">
                <a16:creationId xmlns:a16="http://schemas.microsoft.com/office/drawing/2014/main" id="{1E78CDAF-6952-456E-976A-7E1B72FDBBFD}"/>
              </a:ext>
            </a:extLst>
          </p:cNvPr>
          <p:cNvGrpSpPr/>
          <p:nvPr/>
        </p:nvGrpSpPr>
        <p:grpSpPr>
          <a:xfrm>
            <a:off x="3760862" y="1112498"/>
            <a:ext cx="1619524" cy="1647035"/>
            <a:chOff x="1623629" y="1480516"/>
            <a:chExt cx="1822023" cy="1844445"/>
          </a:xfrm>
        </p:grpSpPr>
        <p:pic>
          <p:nvPicPr>
            <p:cNvPr id="15" name="图片 14">
              <a:extLst>
                <a:ext uri="{FF2B5EF4-FFF2-40B4-BE49-F238E27FC236}">
                  <a16:creationId xmlns:a16="http://schemas.microsoft.com/office/drawing/2014/main" id="{05AF7F57-6543-4261-B001-BAD69DA42BD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5400000">
              <a:off x="1688844" y="2218433"/>
              <a:ext cx="238181" cy="368612"/>
            </a:xfrm>
            <a:prstGeom prst="rect">
              <a:avLst/>
            </a:prstGeom>
          </p:spPr>
        </p:pic>
        <p:pic>
          <p:nvPicPr>
            <p:cNvPr id="16" name="图片 15">
              <a:extLst>
                <a:ext uri="{FF2B5EF4-FFF2-40B4-BE49-F238E27FC236}">
                  <a16:creationId xmlns:a16="http://schemas.microsoft.com/office/drawing/2014/main" id="{BBA69AD9-E27E-4AD5-B314-6D8373188FB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3000000">
              <a:off x="1864147" y="1736792"/>
              <a:ext cx="238181" cy="368612"/>
            </a:xfrm>
            <a:prstGeom prst="rect">
              <a:avLst/>
            </a:prstGeom>
          </p:spPr>
        </p:pic>
        <p:pic>
          <p:nvPicPr>
            <p:cNvPr id="17" name="图片 16">
              <a:extLst>
                <a:ext uri="{FF2B5EF4-FFF2-40B4-BE49-F238E27FC236}">
                  <a16:creationId xmlns:a16="http://schemas.microsoft.com/office/drawing/2014/main" id="{1527A177-7F74-4EE1-88AB-0811D1CAFD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600000">
              <a:off x="2308029" y="1480516"/>
              <a:ext cx="238181" cy="368612"/>
            </a:xfrm>
            <a:prstGeom prst="rect">
              <a:avLst/>
            </a:prstGeom>
          </p:spPr>
        </p:pic>
        <p:pic>
          <p:nvPicPr>
            <p:cNvPr id="18" name="图片 17">
              <a:extLst>
                <a:ext uri="{FF2B5EF4-FFF2-40B4-BE49-F238E27FC236}">
                  <a16:creationId xmlns:a16="http://schemas.microsoft.com/office/drawing/2014/main" id="{6AA8512A-BD4A-4C2A-96E8-6524614CF9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800000">
              <a:off x="2812794" y="1569520"/>
              <a:ext cx="238181" cy="368612"/>
            </a:xfrm>
            <a:prstGeom prst="rect">
              <a:avLst/>
            </a:prstGeom>
          </p:spPr>
        </p:pic>
        <p:pic>
          <p:nvPicPr>
            <p:cNvPr id="19" name="图片 18">
              <a:extLst>
                <a:ext uri="{FF2B5EF4-FFF2-40B4-BE49-F238E27FC236}">
                  <a16:creationId xmlns:a16="http://schemas.microsoft.com/office/drawing/2014/main" id="{1004C983-9E99-4BC9-84DF-2B3325631FF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4200000">
              <a:off x="3142255" y="1962157"/>
              <a:ext cx="238181" cy="368612"/>
            </a:xfrm>
            <a:prstGeom prst="rect">
              <a:avLst/>
            </a:prstGeom>
          </p:spPr>
        </p:pic>
        <p:pic>
          <p:nvPicPr>
            <p:cNvPr id="20" name="图片 19">
              <a:extLst>
                <a:ext uri="{FF2B5EF4-FFF2-40B4-BE49-F238E27FC236}">
                  <a16:creationId xmlns:a16="http://schemas.microsoft.com/office/drawing/2014/main" id="{006A86BD-DAC4-4E91-BC95-BD28F1AF449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6600000">
              <a:off x="3142255" y="2474709"/>
              <a:ext cx="238181" cy="368612"/>
            </a:xfrm>
            <a:prstGeom prst="rect">
              <a:avLst/>
            </a:prstGeom>
          </p:spPr>
        </p:pic>
        <p:pic>
          <p:nvPicPr>
            <p:cNvPr id="21" name="图片 20">
              <a:extLst>
                <a:ext uri="{FF2B5EF4-FFF2-40B4-BE49-F238E27FC236}">
                  <a16:creationId xmlns:a16="http://schemas.microsoft.com/office/drawing/2014/main" id="{E5E9CD2A-8CE2-4F76-BE6E-02F82A848B7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9000000">
              <a:off x="2812794" y="2867346"/>
              <a:ext cx="238181" cy="368612"/>
            </a:xfrm>
            <a:prstGeom prst="rect">
              <a:avLst/>
            </a:prstGeom>
          </p:spPr>
        </p:pic>
        <p:pic>
          <p:nvPicPr>
            <p:cNvPr id="22" name="图片 21">
              <a:extLst>
                <a:ext uri="{FF2B5EF4-FFF2-40B4-BE49-F238E27FC236}">
                  <a16:creationId xmlns:a16="http://schemas.microsoft.com/office/drawing/2014/main" id="{6BC3CE8A-8D6F-4DAC-914F-C215CE1333C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1400000">
              <a:off x="2308029" y="2956349"/>
              <a:ext cx="238181" cy="368612"/>
            </a:xfrm>
            <a:prstGeom prst="rect">
              <a:avLst/>
            </a:prstGeom>
          </p:spPr>
        </p:pic>
        <p:pic>
          <p:nvPicPr>
            <p:cNvPr id="23" name="图片 22">
              <a:extLst>
                <a:ext uri="{FF2B5EF4-FFF2-40B4-BE49-F238E27FC236}">
                  <a16:creationId xmlns:a16="http://schemas.microsoft.com/office/drawing/2014/main" id="{834A5ED3-43E5-41C4-BFC6-AAEEEEF90E9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3800000">
              <a:off x="1864147" y="2700074"/>
              <a:ext cx="238181" cy="368612"/>
            </a:xfrm>
            <a:prstGeom prst="rect">
              <a:avLst/>
            </a:prstGeom>
          </p:spPr>
        </p:pic>
      </p:grpSp>
      <p:grpSp>
        <p:nvGrpSpPr>
          <p:cNvPr id="24" name="组合 23">
            <a:extLst>
              <a:ext uri="{FF2B5EF4-FFF2-40B4-BE49-F238E27FC236}">
                <a16:creationId xmlns:a16="http://schemas.microsoft.com/office/drawing/2014/main" id="{D5F43D64-53ED-4904-9A41-46A6F5A85852}"/>
              </a:ext>
            </a:extLst>
          </p:cNvPr>
          <p:cNvGrpSpPr/>
          <p:nvPr/>
        </p:nvGrpSpPr>
        <p:grpSpPr>
          <a:xfrm>
            <a:off x="5209388" y="1541101"/>
            <a:ext cx="3121878" cy="3158982"/>
            <a:chOff x="1623629" y="1480516"/>
            <a:chExt cx="1822023" cy="1844445"/>
          </a:xfrm>
        </p:grpSpPr>
        <p:pic>
          <p:nvPicPr>
            <p:cNvPr id="25" name="图片 24">
              <a:extLst>
                <a:ext uri="{FF2B5EF4-FFF2-40B4-BE49-F238E27FC236}">
                  <a16:creationId xmlns:a16="http://schemas.microsoft.com/office/drawing/2014/main" id="{A46A48F9-FC3D-452B-8926-C7A6575915D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5400000">
              <a:off x="1688844" y="2218433"/>
              <a:ext cx="238181" cy="368612"/>
            </a:xfrm>
            <a:prstGeom prst="rect">
              <a:avLst/>
            </a:prstGeom>
          </p:spPr>
        </p:pic>
        <p:pic>
          <p:nvPicPr>
            <p:cNvPr id="26" name="图片 25">
              <a:extLst>
                <a:ext uri="{FF2B5EF4-FFF2-40B4-BE49-F238E27FC236}">
                  <a16:creationId xmlns:a16="http://schemas.microsoft.com/office/drawing/2014/main" id="{1B899BAE-A6D0-4F95-8EF5-58A57DCDE5C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3000000">
              <a:off x="1864147" y="1736792"/>
              <a:ext cx="238181" cy="368612"/>
            </a:xfrm>
            <a:prstGeom prst="rect">
              <a:avLst/>
            </a:prstGeom>
          </p:spPr>
        </p:pic>
        <p:pic>
          <p:nvPicPr>
            <p:cNvPr id="27" name="图片 26">
              <a:extLst>
                <a:ext uri="{FF2B5EF4-FFF2-40B4-BE49-F238E27FC236}">
                  <a16:creationId xmlns:a16="http://schemas.microsoft.com/office/drawing/2014/main" id="{84B3D010-01C0-4F69-A400-94647172569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600000">
              <a:off x="2308029" y="1480516"/>
              <a:ext cx="238181" cy="368612"/>
            </a:xfrm>
            <a:prstGeom prst="rect">
              <a:avLst/>
            </a:prstGeom>
          </p:spPr>
        </p:pic>
        <p:pic>
          <p:nvPicPr>
            <p:cNvPr id="28" name="图片 27">
              <a:extLst>
                <a:ext uri="{FF2B5EF4-FFF2-40B4-BE49-F238E27FC236}">
                  <a16:creationId xmlns:a16="http://schemas.microsoft.com/office/drawing/2014/main" id="{F95FE61D-8613-4D1B-A4F9-BC44640E250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800000">
              <a:off x="2812794" y="1569520"/>
              <a:ext cx="238181" cy="368612"/>
            </a:xfrm>
            <a:prstGeom prst="rect">
              <a:avLst/>
            </a:prstGeom>
          </p:spPr>
        </p:pic>
        <p:pic>
          <p:nvPicPr>
            <p:cNvPr id="29" name="图片 28">
              <a:extLst>
                <a:ext uri="{FF2B5EF4-FFF2-40B4-BE49-F238E27FC236}">
                  <a16:creationId xmlns:a16="http://schemas.microsoft.com/office/drawing/2014/main" id="{59EF5CDB-0088-437C-9674-3DF5E241A50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4200000">
              <a:off x="3142255" y="1962157"/>
              <a:ext cx="238181" cy="368612"/>
            </a:xfrm>
            <a:prstGeom prst="rect">
              <a:avLst/>
            </a:prstGeom>
          </p:spPr>
        </p:pic>
        <p:pic>
          <p:nvPicPr>
            <p:cNvPr id="30" name="图片 29">
              <a:extLst>
                <a:ext uri="{FF2B5EF4-FFF2-40B4-BE49-F238E27FC236}">
                  <a16:creationId xmlns:a16="http://schemas.microsoft.com/office/drawing/2014/main" id="{710876A4-697B-4008-B238-93729E4135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6600000">
              <a:off x="3142255" y="2474709"/>
              <a:ext cx="238181" cy="368612"/>
            </a:xfrm>
            <a:prstGeom prst="rect">
              <a:avLst/>
            </a:prstGeom>
          </p:spPr>
        </p:pic>
        <p:pic>
          <p:nvPicPr>
            <p:cNvPr id="31" name="图片 30">
              <a:extLst>
                <a:ext uri="{FF2B5EF4-FFF2-40B4-BE49-F238E27FC236}">
                  <a16:creationId xmlns:a16="http://schemas.microsoft.com/office/drawing/2014/main" id="{9B3F61E1-C765-4E73-A14C-2A1CB567F2A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9000000">
              <a:off x="2812794" y="2867346"/>
              <a:ext cx="238181" cy="368612"/>
            </a:xfrm>
            <a:prstGeom prst="rect">
              <a:avLst/>
            </a:prstGeom>
          </p:spPr>
        </p:pic>
        <p:pic>
          <p:nvPicPr>
            <p:cNvPr id="32" name="图片 31">
              <a:extLst>
                <a:ext uri="{FF2B5EF4-FFF2-40B4-BE49-F238E27FC236}">
                  <a16:creationId xmlns:a16="http://schemas.microsoft.com/office/drawing/2014/main" id="{67035015-CC7F-4912-8269-F3B41ED6E5B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1400000">
              <a:off x="2308029" y="2956349"/>
              <a:ext cx="238181" cy="368612"/>
            </a:xfrm>
            <a:prstGeom prst="rect">
              <a:avLst/>
            </a:prstGeom>
          </p:spPr>
        </p:pic>
        <p:pic>
          <p:nvPicPr>
            <p:cNvPr id="33" name="图片 32">
              <a:extLst>
                <a:ext uri="{FF2B5EF4-FFF2-40B4-BE49-F238E27FC236}">
                  <a16:creationId xmlns:a16="http://schemas.microsoft.com/office/drawing/2014/main" id="{656762EB-2924-4914-92EB-8FFD6D51C4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59" t="38118" r="65533" b="49416"/>
            <a:stretch/>
          </p:blipFill>
          <p:spPr>
            <a:xfrm rot="13800000">
              <a:off x="1864147" y="2700074"/>
              <a:ext cx="238181" cy="368612"/>
            </a:xfrm>
            <a:prstGeom prst="rect">
              <a:avLst/>
            </a:prstGeom>
          </p:spPr>
        </p:pic>
      </p:grpSp>
      <p:sp>
        <p:nvSpPr>
          <p:cNvPr id="34" name="文本框 33">
            <a:extLst>
              <a:ext uri="{FF2B5EF4-FFF2-40B4-BE49-F238E27FC236}">
                <a16:creationId xmlns:a16="http://schemas.microsoft.com/office/drawing/2014/main" id="{988B59C7-A310-4EF5-A7AB-2A0D701FBD6B}"/>
              </a:ext>
            </a:extLst>
          </p:cNvPr>
          <p:cNvSpPr txBox="1"/>
          <p:nvPr/>
        </p:nvSpPr>
        <p:spPr>
          <a:xfrm>
            <a:off x="3044335" y="1555039"/>
            <a:ext cx="3055329" cy="707886"/>
          </a:xfrm>
          <a:prstGeom prst="rect">
            <a:avLst/>
          </a:prstGeom>
          <a:noFill/>
        </p:spPr>
        <p:txBody>
          <a:bodyPr wrap="square" rtlCol="0">
            <a:spAutoFit/>
          </a:bodyPr>
          <a:lstStyle/>
          <a:p>
            <a:pPr algn="ctr"/>
            <a:r>
              <a:rPr lang="en-US" altLang="zh-CN" sz="4000" b="1" dirty="0" err="1">
                <a:solidFill>
                  <a:srgbClr val="FFC000"/>
                </a:solidFill>
                <a:latin typeface="UVN Bach Tuyet Nang" panose="02090907080705020403" pitchFamily="18" charset="0"/>
              </a:rPr>
              <a:t>và</a:t>
            </a:r>
            <a:endParaRPr lang="zh-CN" altLang="en-US" sz="4000" b="1" dirty="0">
              <a:solidFill>
                <a:srgbClr val="FFC000"/>
              </a:solidFill>
              <a:latin typeface="UVN Bach Tuyet Nang" panose="02090907080705020403" pitchFamily="18" charset="0"/>
            </a:endParaRPr>
          </a:p>
        </p:txBody>
      </p:sp>
      <p:sp>
        <p:nvSpPr>
          <p:cNvPr id="35" name="文本框 34">
            <a:extLst>
              <a:ext uri="{FF2B5EF4-FFF2-40B4-BE49-F238E27FC236}">
                <a16:creationId xmlns:a16="http://schemas.microsoft.com/office/drawing/2014/main" id="{BBCA3D4E-BF61-4520-BBC6-A788862155E3}"/>
              </a:ext>
            </a:extLst>
          </p:cNvPr>
          <p:cNvSpPr txBox="1"/>
          <p:nvPr/>
        </p:nvSpPr>
        <p:spPr>
          <a:xfrm>
            <a:off x="5314199" y="2860755"/>
            <a:ext cx="3055329" cy="707886"/>
          </a:xfrm>
          <a:prstGeom prst="rect">
            <a:avLst/>
          </a:prstGeom>
          <a:noFill/>
        </p:spPr>
        <p:txBody>
          <a:bodyPr wrap="square" rtlCol="0">
            <a:spAutoFit/>
          </a:bodyPr>
          <a:lstStyle/>
          <a:p>
            <a:pPr algn="ctr"/>
            <a:r>
              <a:rPr lang="en-US" altLang="zh-CN" sz="4000" b="1" dirty="0" err="1">
                <a:solidFill>
                  <a:srgbClr val="FF0000"/>
                </a:solidFill>
                <a:latin typeface="UVN Bach Tuyet Nang" panose="02090907080705020403" pitchFamily="18" charset="0"/>
              </a:rPr>
              <a:t>Lễ</a:t>
            </a:r>
            <a:r>
              <a:rPr lang="en-US" altLang="zh-CN" sz="4000" b="1" dirty="0">
                <a:solidFill>
                  <a:srgbClr val="FF0000"/>
                </a:solidFill>
                <a:latin typeface="UVN Bach Tuyet Nang" panose="02090907080705020403" pitchFamily="18" charset="0"/>
              </a:rPr>
              <a:t> </a:t>
            </a:r>
            <a:r>
              <a:rPr lang="en-US" altLang="zh-CN" sz="4000" b="1" dirty="0" err="1">
                <a:solidFill>
                  <a:srgbClr val="FF0000"/>
                </a:solidFill>
                <a:latin typeface="UVN Bach Tuyet Nang" panose="02090907080705020403" pitchFamily="18" charset="0"/>
              </a:rPr>
              <a:t>hội</a:t>
            </a:r>
            <a:endParaRPr lang="zh-CN" altLang="en-US" sz="4000" b="1" dirty="0">
              <a:solidFill>
                <a:srgbClr val="FF0000"/>
              </a:solidFill>
              <a:latin typeface="UVN Bach Tuyet Nang" panose="02090907080705020403" pitchFamily="18" charset="0"/>
            </a:endParaRPr>
          </a:p>
        </p:txBody>
      </p:sp>
      <p:pic>
        <p:nvPicPr>
          <p:cNvPr id="51" name="图片 50">
            <a:extLst>
              <a:ext uri="{FF2B5EF4-FFF2-40B4-BE49-F238E27FC236}">
                <a16:creationId xmlns:a16="http://schemas.microsoft.com/office/drawing/2014/main" id="{BF61F3E1-5142-473E-B5DC-FD987AE40643}"/>
              </a:ext>
            </a:extLst>
          </p:cNvPr>
          <p:cNvPicPr>
            <a:picLocks noChangeAspect="1"/>
          </p:cNvPicPr>
          <p:nvPr/>
        </p:nvPicPr>
        <p:blipFill rotWithShape="1">
          <a:blip r:embed="rId11">
            <a:extLst>
              <a:ext uri="{28A0092B-C50C-407E-A947-70E740481C1C}">
                <a14:useLocalDpi xmlns:a14="http://schemas.microsoft.com/office/drawing/2010/main" val="0"/>
              </a:ext>
            </a:extLst>
          </a:blip>
          <a:srcRect l="30359" t="38118" r="65533" b="49416"/>
          <a:stretch/>
        </p:blipFill>
        <p:spPr>
          <a:xfrm rot="17465045">
            <a:off x="2681655" y="241628"/>
            <a:ext cx="342218" cy="529621"/>
          </a:xfrm>
          <a:prstGeom prst="rect">
            <a:avLst/>
          </a:prstGeom>
        </p:spPr>
      </p:pic>
      <p:pic>
        <p:nvPicPr>
          <p:cNvPr id="52" name="图片 51">
            <a:extLst>
              <a:ext uri="{FF2B5EF4-FFF2-40B4-BE49-F238E27FC236}">
                <a16:creationId xmlns:a16="http://schemas.microsoft.com/office/drawing/2014/main" id="{322EC95E-F01C-47DF-A5BF-9E4593C63DEA}"/>
              </a:ext>
            </a:extLst>
          </p:cNvPr>
          <p:cNvPicPr>
            <a:picLocks noChangeAspect="1"/>
          </p:cNvPicPr>
          <p:nvPr/>
        </p:nvPicPr>
        <p:blipFill rotWithShape="1">
          <a:blip r:embed="rId11">
            <a:extLst>
              <a:ext uri="{28A0092B-C50C-407E-A947-70E740481C1C}">
                <a14:useLocalDpi xmlns:a14="http://schemas.microsoft.com/office/drawing/2010/main" val="0"/>
              </a:ext>
            </a:extLst>
          </a:blip>
          <a:srcRect l="30359" t="38118" r="65533" b="49416"/>
          <a:stretch/>
        </p:blipFill>
        <p:spPr>
          <a:xfrm rot="4134955" flipH="1">
            <a:off x="6120128" y="241628"/>
            <a:ext cx="342218" cy="529621"/>
          </a:xfrm>
          <a:prstGeom prst="rect">
            <a:avLst/>
          </a:prstGeom>
        </p:spPr>
      </p:pic>
      <p:pic>
        <p:nvPicPr>
          <p:cNvPr id="53" name="PA_图片 44">
            <a:extLst>
              <a:ext uri="{FF2B5EF4-FFF2-40B4-BE49-F238E27FC236}">
                <a16:creationId xmlns:a16="http://schemas.microsoft.com/office/drawing/2014/main" id="{CDDCB512-FB42-4392-8D6A-CA1C79F4610B}"/>
              </a:ext>
            </a:extLst>
          </p:cNvPr>
          <p:cNvPicPr>
            <a:picLocks noChangeAspect="1"/>
          </p:cNvPicPr>
          <p:nvPr>
            <p:custDataLst>
              <p:tags r:id="rId2"/>
            </p:custDataLst>
          </p:nvPr>
        </p:nvPicPr>
        <p:blipFill rotWithShape="1">
          <a:blip r:embed="rId12" cstate="print">
            <a:extLst>
              <a:ext uri="{28A0092B-C50C-407E-A947-70E740481C1C}">
                <a14:useLocalDpi xmlns:a14="http://schemas.microsoft.com/office/drawing/2010/main" val="0"/>
              </a:ext>
            </a:extLst>
          </a:blip>
          <a:srcRect l="73868" t="49421" r="8815" b="27913"/>
          <a:stretch/>
        </p:blipFill>
        <p:spPr>
          <a:xfrm rot="19988964" flipH="1">
            <a:off x="70035" y="2955517"/>
            <a:ext cx="602453" cy="704635"/>
          </a:xfrm>
          <a:prstGeom prst="rect">
            <a:avLst/>
          </a:prstGeom>
        </p:spPr>
      </p:pic>
      <p:pic>
        <p:nvPicPr>
          <p:cNvPr id="54" name="PA_图片 44">
            <a:extLst>
              <a:ext uri="{FF2B5EF4-FFF2-40B4-BE49-F238E27FC236}">
                <a16:creationId xmlns:a16="http://schemas.microsoft.com/office/drawing/2014/main" id="{AA055916-BE68-4FE2-ADE6-0593C4F63444}"/>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l="73868" t="49421" r="8815" b="27913"/>
          <a:stretch/>
        </p:blipFill>
        <p:spPr>
          <a:xfrm rot="17627786" flipH="1">
            <a:off x="5822635" y="4248579"/>
            <a:ext cx="602453" cy="704635"/>
          </a:xfrm>
          <a:prstGeom prst="rect">
            <a:avLst/>
          </a:prstGeom>
        </p:spPr>
      </p:pic>
      <p:pic>
        <p:nvPicPr>
          <p:cNvPr id="55" name="图片 12">
            <a:extLst>
              <a:ext uri="{FF2B5EF4-FFF2-40B4-BE49-F238E27FC236}">
                <a16:creationId xmlns:a16="http://schemas.microsoft.com/office/drawing/2014/main" id="{88563B98-5632-4EDC-BFA6-598E071BBBAA}"/>
              </a:ext>
            </a:extLst>
          </p:cNvPr>
          <p:cNvPicPr>
            <a:picLocks noChangeAspect="1"/>
          </p:cNvPicPr>
          <p:nvPr/>
        </p:nvPicPr>
        <p:blipFill rotWithShape="1">
          <a:blip r:embed="rId11">
            <a:extLst>
              <a:ext uri="{28A0092B-C50C-407E-A947-70E740481C1C}">
                <a14:useLocalDpi xmlns:a14="http://schemas.microsoft.com/office/drawing/2010/main" val="0"/>
              </a:ext>
            </a:extLst>
          </a:blip>
          <a:srcRect l="30359" t="38118" r="65533" b="49416"/>
          <a:stretch/>
        </p:blipFill>
        <p:spPr>
          <a:xfrm rot="17465045">
            <a:off x="2457234" y="198641"/>
            <a:ext cx="342218" cy="529621"/>
          </a:xfrm>
          <a:prstGeom prst="rect">
            <a:avLst/>
          </a:prstGeom>
        </p:spPr>
      </p:pic>
      <p:pic>
        <p:nvPicPr>
          <p:cNvPr id="56" name="图片 14">
            <a:extLst>
              <a:ext uri="{FF2B5EF4-FFF2-40B4-BE49-F238E27FC236}">
                <a16:creationId xmlns:a16="http://schemas.microsoft.com/office/drawing/2014/main" id="{9618B152-286E-4BA3-A813-234A3E01538E}"/>
              </a:ext>
            </a:extLst>
          </p:cNvPr>
          <p:cNvPicPr>
            <a:picLocks noChangeAspect="1"/>
          </p:cNvPicPr>
          <p:nvPr/>
        </p:nvPicPr>
        <p:blipFill rotWithShape="1">
          <a:blip r:embed="rId11">
            <a:extLst>
              <a:ext uri="{28A0092B-C50C-407E-A947-70E740481C1C}">
                <a14:useLocalDpi xmlns:a14="http://schemas.microsoft.com/office/drawing/2010/main" val="0"/>
              </a:ext>
            </a:extLst>
          </a:blip>
          <a:srcRect l="30359" t="38118" r="65533" b="49416"/>
          <a:stretch/>
        </p:blipFill>
        <p:spPr>
          <a:xfrm rot="4134955" flipH="1">
            <a:off x="6120128" y="241628"/>
            <a:ext cx="342218" cy="529621"/>
          </a:xfrm>
          <a:prstGeom prst="rect">
            <a:avLst/>
          </a:prstGeom>
        </p:spPr>
      </p:pic>
      <p:pic>
        <p:nvPicPr>
          <p:cNvPr id="59" name="Picture 58">
            <a:extLst>
              <a:ext uri="{FF2B5EF4-FFF2-40B4-BE49-F238E27FC236}">
                <a16:creationId xmlns:a16="http://schemas.microsoft.com/office/drawing/2014/main" id="{DC210CBF-FB83-47CE-B83C-5AF75852AE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88040" y="-141942"/>
            <a:ext cx="2484000" cy="1440542"/>
          </a:xfrm>
          <a:prstGeom prst="rect">
            <a:avLst/>
          </a:prstGeom>
        </p:spPr>
      </p:pic>
      <p:pic>
        <p:nvPicPr>
          <p:cNvPr id="60" name="Picture 59">
            <a:extLst>
              <a:ext uri="{FF2B5EF4-FFF2-40B4-BE49-F238E27FC236}">
                <a16:creationId xmlns:a16="http://schemas.microsoft.com/office/drawing/2014/main" id="{F90EE6BC-5154-47E5-B67C-0A5CBA9D8F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37257" y="-161874"/>
            <a:ext cx="1440542" cy="1440542"/>
          </a:xfrm>
          <a:prstGeom prst="rect">
            <a:avLst/>
          </a:prstGeom>
        </p:spPr>
      </p:pic>
      <p:sp>
        <p:nvSpPr>
          <p:cNvPr id="61" name="Rectangle 60">
            <a:extLst>
              <a:ext uri="{FF2B5EF4-FFF2-40B4-BE49-F238E27FC236}">
                <a16:creationId xmlns:a16="http://schemas.microsoft.com/office/drawing/2014/main" id="{FF237B31-E2A5-4878-B76F-43AC45DF6B39}"/>
              </a:ext>
            </a:extLst>
          </p:cNvPr>
          <p:cNvSpPr/>
          <p:nvPr/>
        </p:nvSpPr>
        <p:spPr>
          <a:xfrm>
            <a:off x="3104876" y="208535"/>
            <a:ext cx="2815194" cy="523220"/>
          </a:xfrm>
          <a:prstGeom prst="rect">
            <a:avLst/>
          </a:prstGeom>
          <a:noFill/>
        </p:spPr>
        <p:txBody>
          <a:bodyPr wrap="none" lIns="91440" tIns="45720" rIns="91440" bIns="45720">
            <a:spAutoFit/>
          </a:bodyPr>
          <a:lstStyle/>
          <a:p>
            <a:pPr algn="ctr"/>
            <a:r>
              <a:rPr lang="en-US" sz="2800" dirty="0" err="1">
                <a:ln w="0"/>
                <a:solidFill>
                  <a:srgbClr val="00B050"/>
                </a:solidFill>
                <a:effectLst>
                  <a:reflection blurRad="6350" stA="53000" endA="300" endPos="35500" dir="5400000" sy="-90000" algn="bl" rotWithShape="0"/>
                </a:effectLst>
                <a:latin typeface="UTM Rockwell" panose="02040603050506020204" pitchFamily="18" charset="0"/>
              </a:rPr>
              <a:t>Hoạt</a:t>
            </a:r>
            <a:r>
              <a:rPr lang="en-US" sz="2800" dirty="0">
                <a:ln w="0"/>
                <a:solidFill>
                  <a:srgbClr val="00B050"/>
                </a:solidFill>
                <a:effectLst>
                  <a:reflection blurRad="6350" stA="53000" endA="300" endPos="35500" dir="5400000" sy="-90000" algn="bl" rotWithShape="0"/>
                </a:effectLst>
                <a:latin typeface="UTM Rockwell" panose="02040603050506020204" pitchFamily="18" charset="0"/>
              </a:rPr>
              <a:t> </a:t>
            </a:r>
            <a:r>
              <a:rPr lang="en-US" sz="2800" dirty="0" err="1">
                <a:ln w="0"/>
                <a:solidFill>
                  <a:srgbClr val="00B050"/>
                </a:solidFill>
                <a:effectLst>
                  <a:reflection blurRad="6350" stA="53000" endA="300" endPos="35500" dir="5400000" sy="-90000" algn="bl" rotWithShape="0"/>
                </a:effectLst>
                <a:latin typeface="UTM Rockwell" panose="02040603050506020204" pitchFamily="18" charset="0"/>
              </a:rPr>
              <a:t>động</a:t>
            </a:r>
            <a:r>
              <a:rPr lang="en-US" sz="2800" dirty="0">
                <a:ln w="0"/>
                <a:solidFill>
                  <a:srgbClr val="00B050"/>
                </a:solidFill>
                <a:effectLst>
                  <a:reflection blurRad="6350" stA="53000" endA="300" endPos="35500" dir="5400000" sy="-90000" algn="bl" rotWithShape="0"/>
                </a:effectLst>
                <a:latin typeface="UTM Rockwell" panose="02040603050506020204" pitchFamily="18" charset="0"/>
              </a:rPr>
              <a:t> 2</a:t>
            </a:r>
            <a:endParaRPr lang="en-US" sz="2800" b="0" cap="none" spc="0" dirty="0">
              <a:ln w="0"/>
              <a:solidFill>
                <a:srgbClr val="00B050"/>
              </a:solidFill>
              <a:effectLst>
                <a:reflection blurRad="6350" stA="53000" endA="300" endPos="35500" dir="5400000" sy="-90000" algn="bl" rotWithShape="0"/>
              </a:effectLst>
              <a:latin typeface="UTM Rockwell" panose="02040603050506020204" pitchFamily="18" charset="0"/>
            </a:endParaRPr>
          </a:p>
        </p:txBody>
      </p:sp>
      <p:pic>
        <p:nvPicPr>
          <p:cNvPr id="37" name="Picture 36" descr="A group of children wearing clothing&#10;&#10;Description automatically generated with low confidence">
            <a:extLst>
              <a:ext uri="{FF2B5EF4-FFF2-40B4-BE49-F238E27FC236}">
                <a16:creationId xmlns:a16="http://schemas.microsoft.com/office/drawing/2014/main" id="{3A47B3B1-C87C-458F-AAA8-C072A69318F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1667" b="96667" l="4167" r="94000">
                        <a14:foregroundMark x1="17000" y1="23333" x2="17000" y2="23333"/>
                        <a14:foregroundMark x1="40000" y1="21667" x2="40000" y2="21667"/>
                        <a14:foregroundMark x1="40333" y1="61667" x2="40333" y2="61667"/>
                        <a14:foregroundMark x1="39500" y1="70667" x2="39500" y2="70667"/>
                        <a14:foregroundMark x1="38167" y1="62667" x2="38167" y2="62667"/>
                        <a14:foregroundMark x1="38667" y1="63000" x2="38500" y2="70333"/>
                        <a14:foregroundMark x1="39167" y1="73000" x2="39167" y2="73000"/>
                        <a14:foregroundMark x1="39167" y1="73333" x2="39167" y2="73333"/>
                        <a14:foregroundMark x1="7500" y1="61667" x2="7500" y2="61667"/>
                        <a14:foregroundMark x1="7500" y1="61667" x2="7500" y2="61667"/>
                        <a14:foregroundMark x1="42000" y1="25667" x2="42000" y2="25667"/>
                        <a14:foregroundMark x1="41833" y1="25667" x2="41833" y2="25667"/>
                        <a14:foregroundMark x1="94000" y1="37000" x2="94000" y2="37000"/>
                        <a14:foregroundMark x1="94000" y1="37000" x2="94000" y2="37000"/>
                        <a14:foregroundMark x1="86500" y1="92333" x2="86500" y2="92333"/>
                        <a14:foregroundMark x1="86500" y1="92333" x2="86500" y2="92333"/>
                        <a14:foregroundMark x1="61833" y1="88000" x2="61833" y2="87667"/>
                        <a14:foregroundMark x1="61833" y1="87667" x2="61833" y2="87667"/>
                        <a14:foregroundMark x1="63833" y1="72000" x2="63833" y2="72000"/>
                        <a14:foregroundMark x1="63833" y1="72000" x2="63833" y2="72000"/>
                        <a14:foregroundMark x1="63167" y1="64333" x2="62500" y2="85000"/>
                        <a14:foregroundMark x1="60667" y1="90000" x2="60667" y2="90000"/>
                        <a14:foregroundMark x1="60667" y1="90000" x2="60667" y2="90000"/>
                        <a14:foregroundMark x1="64167" y1="89000" x2="64167" y2="89000"/>
                        <a14:foregroundMark x1="64167" y1="89000" x2="64167" y2="89000"/>
                        <a14:foregroundMark x1="38167" y1="67667" x2="38167" y2="67667"/>
                        <a14:foregroundMark x1="38167" y1="67333" x2="38167" y2="67333"/>
                        <a14:foregroundMark x1="40000" y1="64000" x2="40000" y2="64000"/>
                        <a14:foregroundMark x1="40000" y1="64000" x2="40000" y2="64000"/>
                        <a14:foregroundMark x1="39167" y1="64333" x2="38000" y2="85000"/>
                        <a14:foregroundMark x1="14667" y1="94000" x2="14667" y2="94000"/>
                        <a14:foregroundMark x1="14667" y1="94000" x2="14667" y2="94000"/>
                        <a14:foregroundMark x1="17500" y1="92667" x2="17500" y2="92667"/>
                        <a14:foregroundMark x1="17500" y1="92667" x2="17500" y2="92667"/>
                        <a14:foregroundMark x1="5500" y1="56333" x2="5500" y2="56333"/>
                        <a14:foregroundMark x1="5500" y1="56333" x2="5500" y2="56333"/>
                        <a14:foregroundMark x1="4500" y1="55667" x2="4500" y2="55667"/>
                        <a14:foregroundMark x1="4500" y1="55667" x2="4500" y2="55667"/>
                        <a14:foregroundMark x1="4167" y1="56667" x2="4167" y2="56667"/>
                        <a14:foregroundMark x1="37333" y1="63000" x2="38667" y2="84333"/>
                        <a14:foregroundMark x1="41500" y1="85000" x2="41500" y2="92667"/>
                        <a14:foregroundMark x1="37000" y1="82667" x2="36000" y2="92667"/>
                        <a14:foregroundMark x1="43167" y1="85667" x2="43167" y2="85667"/>
                        <a14:foregroundMark x1="43167" y1="85667" x2="43167" y2="85667"/>
                        <a14:foregroundMark x1="43833" y1="71333" x2="43833" y2="71333"/>
                        <a14:foregroundMark x1="44000" y1="71333" x2="44000" y2="71333"/>
                        <a14:foregroundMark x1="45500" y1="74667" x2="45500" y2="74667"/>
                        <a14:foregroundMark x1="33167" y1="72333" x2="33167" y2="72333"/>
                        <a14:foregroundMark x1="33167" y1="72333" x2="33167" y2="72333"/>
                        <a14:foregroundMark x1="36500" y1="91333" x2="36500" y2="91333"/>
                        <a14:foregroundMark x1="60333" y1="88667" x2="60500" y2="96667"/>
                      </a14:backgroundRemoval>
                    </a14:imgEffect>
                  </a14:imgLayer>
                </a14:imgProps>
              </a:ext>
              <a:ext uri="{28A0092B-C50C-407E-A947-70E740481C1C}">
                <a14:useLocalDpi xmlns:a14="http://schemas.microsoft.com/office/drawing/2010/main" val="0"/>
              </a:ext>
            </a:extLst>
          </a:blip>
          <a:srcRect t="14693"/>
          <a:stretch/>
        </p:blipFill>
        <p:spPr>
          <a:xfrm>
            <a:off x="1717003" y="3344199"/>
            <a:ext cx="3711048" cy="1582888"/>
          </a:xfrm>
          <a:prstGeom prst="rect">
            <a:avLst/>
          </a:prstGeom>
        </p:spPr>
      </p:pic>
      <p:grpSp>
        <p:nvGrpSpPr>
          <p:cNvPr id="62" name="组合 2">
            <a:extLst>
              <a:ext uri="{FF2B5EF4-FFF2-40B4-BE49-F238E27FC236}">
                <a16:creationId xmlns:a16="http://schemas.microsoft.com/office/drawing/2014/main" id="{F6729904-AB21-48B4-BDFB-D9614A266547}"/>
              </a:ext>
            </a:extLst>
          </p:cNvPr>
          <p:cNvGrpSpPr/>
          <p:nvPr/>
        </p:nvGrpSpPr>
        <p:grpSpPr>
          <a:xfrm>
            <a:off x="-200669" y="4133800"/>
            <a:ext cx="3248257" cy="1009700"/>
            <a:chOff x="-282806" y="3672114"/>
            <a:chExt cx="4580264" cy="1471386"/>
          </a:xfrm>
        </p:grpSpPr>
        <p:pic>
          <p:nvPicPr>
            <p:cNvPr id="63" name="图片 19">
              <a:extLst>
                <a:ext uri="{FF2B5EF4-FFF2-40B4-BE49-F238E27FC236}">
                  <a16:creationId xmlns:a16="http://schemas.microsoft.com/office/drawing/2014/main" id="{864D9711-FDD0-4DEC-B5B3-C227404FAE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516" t="31753" b="18491"/>
            <a:stretch/>
          </p:blipFill>
          <p:spPr>
            <a:xfrm flipH="1">
              <a:off x="1480779" y="4196665"/>
              <a:ext cx="2816679" cy="946835"/>
            </a:xfrm>
            <a:prstGeom prst="rect">
              <a:avLst/>
            </a:prstGeom>
          </p:spPr>
        </p:pic>
        <p:pic>
          <p:nvPicPr>
            <p:cNvPr id="64" name="图片 11">
              <a:extLst>
                <a:ext uri="{FF2B5EF4-FFF2-40B4-BE49-F238E27FC236}">
                  <a16:creationId xmlns:a16="http://schemas.microsoft.com/office/drawing/2014/main" id="{DC130D3F-7028-409E-B223-DC6BDECFF597}"/>
                </a:ext>
              </a:extLst>
            </p:cNvPr>
            <p:cNvPicPr>
              <a:picLocks noChangeAspect="1"/>
            </p:cNvPicPr>
            <p:nvPr/>
          </p:nvPicPr>
          <p:blipFill rotWithShape="1">
            <a:blip r:embed="rId16">
              <a:extLst>
                <a:ext uri="{28A0092B-C50C-407E-A947-70E740481C1C}">
                  <a14:useLocalDpi xmlns:a14="http://schemas.microsoft.com/office/drawing/2010/main" val="0"/>
                </a:ext>
              </a:extLst>
            </a:blip>
            <a:srcRect l="10808" t="19482" r="19320" b="5217"/>
            <a:stretch/>
          </p:blipFill>
          <p:spPr>
            <a:xfrm rot="5400000">
              <a:off x="123306" y="3266002"/>
              <a:ext cx="1471386" cy="2283610"/>
            </a:xfrm>
            <a:prstGeom prst="rect">
              <a:avLst/>
            </a:prstGeom>
          </p:spPr>
        </p:pic>
      </p:grpSp>
      <p:sp>
        <p:nvSpPr>
          <p:cNvPr id="66" name="任意多边形: 形状 1">
            <a:extLst>
              <a:ext uri="{FF2B5EF4-FFF2-40B4-BE49-F238E27FC236}">
                <a16:creationId xmlns:a16="http://schemas.microsoft.com/office/drawing/2014/main" id="{3C508462-56C6-4D29-A73F-AF0AD7E56EBC}"/>
              </a:ext>
            </a:extLst>
          </p:cNvPr>
          <p:cNvSpPr/>
          <p:nvPr/>
        </p:nvSpPr>
        <p:spPr>
          <a:xfrm>
            <a:off x="446606" y="1588458"/>
            <a:ext cx="7791242" cy="1657069"/>
          </a:xfrm>
          <a:custGeom>
            <a:avLst/>
            <a:gdLst>
              <a:gd name="connsiteX0" fmla="*/ 0 w 7427167"/>
              <a:gd name="connsiteY0" fmla="*/ 15216 h 1296472"/>
              <a:gd name="connsiteX1" fmla="*/ 1194318 w 7427167"/>
              <a:gd name="connsiteY1" fmla="*/ 164506 h 1296472"/>
              <a:gd name="connsiteX2" fmla="*/ 2743200 w 7427167"/>
              <a:gd name="connsiteY2" fmla="*/ 1190873 h 1296472"/>
              <a:gd name="connsiteX3" fmla="*/ 4767943 w 7427167"/>
              <a:gd name="connsiteY3" fmla="*/ 1144220 h 1296472"/>
              <a:gd name="connsiteX4" fmla="*/ 6410130 w 7427167"/>
              <a:gd name="connsiteY4" fmla="*/ 136514 h 1296472"/>
              <a:gd name="connsiteX5" fmla="*/ 7427167 w 7427167"/>
              <a:gd name="connsiteY5" fmla="*/ 71200 h 1296472"/>
              <a:gd name="connsiteX0" fmla="*/ 0 w 7427167"/>
              <a:gd name="connsiteY0" fmla="*/ 15216 h 1364180"/>
              <a:gd name="connsiteX1" fmla="*/ 1194318 w 7427167"/>
              <a:gd name="connsiteY1" fmla="*/ 164506 h 1364180"/>
              <a:gd name="connsiteX2" fmla="*/ 2743200 w 7427167"/>
              <a:gd name="connsiteY2" fmla="*/ 1190873 h 1364180"/>
              <a:gd name="connsiteX3" fmla="*/ 4767943 w 7427167"/>
              <a:gd name="connsiteY3" fmla="*/ 1144220 h 1364180"/>
              <a:gd name="connsiteX4" fmla="*/ 6410130 w 7427167"/>
              <a:gd name="connsiteY4" fmla="*/ 136514 h 1364180"/>
              <a:gd name="connsiteX5" fmla="*/ 7427167 w 7427167"/>
              <a:gd name="connsiteY5" fmla="*/ 71200 h 1364180"/>
              <a:gd name="connsiteX0" fmla="*/ 0 w 7427167"/>
              <a:gd name="connsiteY0" fmla="*/ 42900 h 1391864"/>
              <a:gd name="connsiteX1" fmla="*/ 1194318 w 7427167"/>
              <a:gd name="connsiteY1" fmla="*/ 192190 h 1391864"/>
              <a:gd name="connsiteX2" fmla="*/ 2743200 w 7427167"/>
              <a:gd name="connsiteY2" fmla="*/ 1218557 h 1391864"/>
              <a:gd name="connsiteX3" fmla="*/ 4767943 w 7427167"/>
              <a:gd name="connsiteY3" fmla="*/ 1171904 h 1391864"/>
              <a:gd name="connsiteX4" fmla="*/ 6410130 w 7427167"/>
              <a:gd name="connsiteY4" fmla="*/ 164198 h 1391864"/>
              <a:gd name="connsiteX5" fmla="*/ 7427167 w 7427167"/>
              <a:gd name="connsiteY5" fmla="*/ 98884 h 1391864"/>
              <a:gd name="connsiteX0" fmla="*/ 0 w 7427167"/>
              <a:gd name="connsiteY0" fmla="*/ 42900 h 1534969"/>
              <a:gd name="connsiteX1" fmla="*/ 1194318 w 7427167"/>
              <a:gd name="connsiteY1" fmla="*/ 192190 h 1534969"/>
              <a:gd name="connsiteX2" fmla="*/ 2743200 w 7427167"/>
              <a:gd name="connsiteY2" fmla="*/ 1218557 h 1534969"/>
              <a:gd name="connsiteX3" fmla="*/ 4767943 w 7427167"/>
              <a:gd name="connsiteY3" fmla="*/ 1171904 h 1534969"/>
              <a:gd name="connsiteX4" fmla="*/ 6410130 w 7427167"/>
              <a:gd name="connsiteY4" fmla="*/ 164198 h 1534969"/>
              <a:gd name="connsiteX5" fmla="*/ 7427167 w 7427167"/>
              <a:gd name="connsiteY5" fmla="*/ 98884 h 1534969"/>
              <a:gd name="connsiteX0" fmla="*/ 0 w 7427167"/>
              <a:gd name="connsiteY0" fmla="*/ 42900 h 1497850"/>
              <a:gd name="connsiteX1" fmla="*/ 1194318 w 7427167"/>
              <a:gd name="connsiteY1" fmla="*/ 192190 h 1497850"/>
              <a:gd name="connsiteX2" fmla="*/ 2743200 w 7427167"/>
              <a:gd name="connsiteY2" fmla="*/ 1218557 h 1497850"/>
              <a:gd name="connsiteX3" fmla="*/ 4767943 w 7427167"/>
              <a:gd name="connsiteY3" fmla="*/ 1171904 h 1497850"/>
              <a:gd name="connsiteX4" fmla="*/ 6410130 w 7427167"/>
              <a:gd name="connsiteY4" fmla="*/ 164198 h 1497850"/>
              <a:gd name="connsiteX5" fmla="*/ 7427167 w 7427167"/>
              <a:gd name="connsiteY5" fmla="*/ 98884 h 1497850"/>
              <a:gd name="connsiteX0" fmla="*/ 0 w 7427167"/>
              <a:gd name="connsiteY0" fmla="*/ 144754 h 1599704"/>
              <a:gd name="connsiteX1" fmla="*/ 1194318 w 7427167"/>
              <a:gd name="connsiteY1" fmla="*/ 294044 h 1599704"/>
              <a:gd name="connsiteX2" fmla="*/ 2743200 w 7427167"/>
              <a:gd name="connsiteY2" fmla="*/ 1320411 h 1599704"/>
              <a:gd name="connsiteX3" fmla="*/ 4767943 w 7427167"/>
              <a:gd name="connsiteY3" fmla="*/ 1273758 h 1599704"/>
              <a:gd name="connsiteX4" fmla="*/ 6410130 w 7427167"/>
              <a:gd name="connsiteY4" fmla="*/ 266052 h 1599704"/>
              <a:gd name="connsiteX5" fmla="*/ 7427167 w 7427167"/>
              <a:gd name="connsiteY5" fmla="*/ 200738 h 1599704"/>
              <a:gd name="connsiteX0" fmla="*/ 0 w 7427167"/>
              <a:gd name="connsiteY0" fmla="*/ 139726 h 1594676"/>
              <a:gd name="connsiteX1" fmla="*/ 1194318 w 7427167"/>
              <a:gd name="connsiteY1" fmla="*/ 289016 h 1594676"/>
              <a:gd name="connsiteX2" fmla="*/ 2743200 w 7427167"/>
              <a:gd name="connsiteY2" fmla="*/ 1315383 h 1594676"/>
              <a:gd name="connsiteX3" fmla="*/ 4767943 w 7427167"/>
              <a:gd name="connsiteY3" fmla="*/ 1268730 h 1594676"/>
              <a:gd name="connsiteX4" fmla="*/ 6410130 w 7427167"/>
              <a:gd name="connsiteY4" fmla="*/ 261024 h 1594676"/>
              <a:gd name="connsiteX5" fmla="*/ 7427167 w 7427167"/>
              <a:gd name="connsiteY5" fmla="*/ 195710 h 1594676"/>
              <a:gd name="connsiteX0" fmla="*/ 0 w 7436498"/>
              <a:gd name="connsiteY0" fmla="*/ 139792 h 1594742"/>
              <a:gd name="connsiteX1" fmla="*/ 1194318 w 7436498"/>
              <a:gd name="connsiteY1" fmla="*/ 289082 h 1594742"/>
              <a:gd name="connsiteX2" fmla="*/ 2743200 w 7436498"/>
              <a:gd name="connsiteY2" fmla="*/ 1315449 h 1594742"/>
              <a:gd name="connsiteX3" fmla="*/ 4767943 w 7436498"/>
              <a:gd name="connsiteY3" fmla="*/ 1268796 h 1594742"/>
              <a:gd name="connsiteX4" fmla="*/ 6410130 w 7436498"/>
              <a:gd name="connsiteY4" fmla="*/ 261090 h 1594742"/>
              <a:gd name="connsiteX5" fmla="*/ 7436498 w 7436498"/>
              <a:gd name="connsiteY5" fmla="*/ 9163 h 1594742"/>
              <a:gd name="connsiteX0" fmla="*/ 0 w 7436498"/>
              <a:gd name="connsiteY0" fmla="*/ 259886 h 1714836"/>
              <a:gd name="connsiteX1" fmla="*/ 1194318 w 7436498"/>
              <a:gd name="connsiteY1" fmla="*/ 409176 h 1714836"/>
              <a:gd name="connsiteX2" fmla="*/ 2743200 w 7436498"/>
              <a:gd name="connsiteY2" fmla="*/ 1435543 h 1714836"/>
              <a:gd name="connsiteX3" fmla="*/ 4767943 w 7436498"/>
              <a:gd name="connsiteY3" fmla="*/ 1388890 h 1714836"/>
              <a:gd name="connsiteX4" fmla="*/ 6410130 w 7436498"/>
              <a:gd name="connsiteY4" fmla="*/ 381184 h 1714836"/>
              <a:gd name="connsiteX5" fmla="*/ 7436498 w 7436498"/>
              <a:gd name="connsiteY5" fmla="*/ 129257 h 1714836"/>
              <a:gd name="connsiteX0" fmla="*/ 0 w 7436498"/>
              <a:gd name="connsiteY0" fmla="*/ 259886 h 1786326"/>
              <a:gd name="connsiteX1" fmla="*/ 1194318 w 7436498"/>
              <a:gd name="connsiteY1" fmla="*/ 409176 h 1786326"/>
              <a:gd name="connsiteX2" fmla="*/ 2743200 w 7436498"/>
              <a:gd name="connsiteY2" fmla="*/ 1435543 h 1786326"/>
              <a:gd name="connsiteX3" fmla="*/ 4767943 w 7436498"/>
              <a:gd name="connsiteY3" fmla="*/ 1388890 h 1786326"/>
              <a:gd name="connsiteX4" fmla="*/ 6410130 w 7436498"/>
              <a:gd name="connsiteY4" fmla="*/ 381184 h 1786326"/>
              <a:gd name="connsiteX5" fmla="*/ 7436498 w 7436498"/>
              <a:gd name="connsiteY5" fmla="*/ 129257 h 1786326"/>
              <a:gd name="connsiteX0" fmla="*/ 0 w 7436498"/>
              <a:gd name="connsiteY0" fmla="*/ 157945 h 1684385"/>
              <a:gd name="connsiteX1" fmla="*/ 1194318 w 7436498"/>
              <a:gd name="connsiteY1" fmla="*/ 307235 h 1684385"/>
              <a:gd name="connsiteX2" fmla="*/ 2743200 w 7436498"/>
              <a:gd name="connsiteY2" fmla="*/ 1333602 h 1684385"/>
              <a:gd name="connsiteX3" fmla="*/ 4767943 w 7436498"/>
              <a:gd name="connsiteY3" fmla="*/ 1286949 h 1684385"/>
              <a:gd name="connsiteX4" fmla="*/ 6410130 w 7436498"/>
              <a:gd name="connsiteY4" fmla="*/ 279243 h 1684385"/>
              <a:gd name="connsiteX5" fmla="*/ 7436498 w 7436498"/>
              <a:gd name="connsiteY5" fmla="*/ 27316 h 1684385"/>
              <a:gd name="connsiteX0" fmla="*/ 0 w 7436498"/>
              <a:gd name="connsiteY0" fmla="*/ 134873 h 1661313"/>
              <a:gd name="connsiteX1" fmla="*/ 1194318 w 7436498"/>
              <a:gd name="connsiteY1" fmla="*/ 284163 h 1661313"/>
              <a:gd name="connsiteX2" fmla="*/ 2743200 w 7436498"/>
              <a:gd name="connsiteY2" fmla="*/ 1310530 h 1661313"/>
              <a:gd name="connsiteX3" fmla="*/ 4767943 w 7436498"/>
              <a:gd name="connsiteY3" fmla="*/ 1263877 h 1661313"/>
              <a:gd name="connsiteX4" fmla="*/ 6410130 w 7436498"/>
              <a:gd name="connsiteY4" fmla="*/ 256171 h 1661313"/>
              <a:gd name="connsiteX5" fmla="*/ 7436498 w 7436498"/>
              <a:gd name="connsiteY5" fmla="*/ 4244 h 1661313"/>
              <a:gd name="connsiteX0" fmla="*/ 0 w 7436498"/>
              <a:gd name="connsiteY0" fmla="*/ 130629 h 1657069"/>
              <a:gd name="connsiteX1" fmla="*/ 1194318 w 7436498"/>
              <a:gd name="connsiteY1" fmla="*/ 279919 h 1657069"/>
              <a:gd name="connsiteX2" fmla="*/ 2743200 w 7436498"/>
              <a:gd name="connsiteY2" fmla="*/ 1306286 h 1657069"/>
              <a:gd name="connsiteX3" fmla="*/ 4767943 w 7436498"/>
              <a:gd name="connsiteY3" fmla="*/ 1259633 h 1657069"/>
              <a:gd name="connsiteX4" fmla="*/ 6410130 w 7436498"/>
              <a:gd name="connsiteY4" fmla="*/ 251927 h 1657069"/>
              <a:gd name="connsiteX5" fmla="*/ 7436498 w 7436498"/>
              <a:gd name="connsiteY5" fmla="*/ 0 h 16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6498" h="1657069">
                <a:moveTo>
                  <a:pt x="0" y="130629"/>
                </a:moveTo>
                <a:cubicBezTo>
                  <a:pt x="368559" y="107302"/>
                  <a:pt x="727787" y="-9330"/>
                  <a:pt x="1194318" y="279919"/>
                </a:cubicBezTo>
                <a:cubicBezTo>
                  <a:pt x="1660849" y="569168"/>
                  <a:pt x="2231571" y="984379"/>
                  <a:pt x="2743200" y="1306286"/>
                </a:cubicBezTo>
                <a:cubicBezTo>
                  <a:pt x="3254829" y="1628193"/>
                  <a:pt x="4240764" y="1920551"/>
                  <a:pt x="4767943" y="1259633"/>
                </a:cubicBezTo>
                <a:cubicBezTo>
                  <a:pt x="5295122" y="598715"/>
                  <a:pt x="5545494" y="312575"/>
                  <a:pt x="6410130" y="251927"/>
                </a:cubicBezTo>
                <a:cubicBezTo>
                  <a:pt x="7274766" y="191279"/>
                  <a:pt x="7298871" y="176504"/>
                  <a:pt x="7436498" y="0"/>
                </a:cubicBezTo>
              </a:path>
            </a:pathLst>
          </a:custGeom>
          <a:noFill/>
          <a:ln>
            <a:solidFill>
              <a:srgbClr val="FF3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mn-cs"/>
            </a:endParaRPr>
          </a:p>
        </p:txBody>
      </p:sp>
      <p:pic>
        <p:nvPicPr>
          <p:cNvPr id="67" name="PA_图片 44">
            <a:extLst>
              <a:ext uri="{FF2B5EF4-FFF2-40B4-BE49-F238E27FC236}">
                <a16:creationId xmlns:a16="http://schemas.microsoft.com/office/drawing/2014/main" id="{AEEF40EA-3617-46DB-8B70-56A4B3CB2478}"/>
              </a:ext>
            </a:extLst>
          </p:cNvPr>
          <p:cNvPicPr>
            <a:picLocks noChangeAspect="1"/>
          </p:cNvPicPr>
          <p:nvPr>
            <p:custDataLst>
              <p:tags r:id="rId4"/>
            </p:custDataLst>
          </p:nvPr>
        </p:nvPicPr>
        <p:blipFill rotWithShape="1">
          <a:blip r:embed="rId12" cstate="print">
            <a:extLst>
              <a:ext uri="{28A0092B-C50C-407E-A947-70E740481C1C}">
                <a14:useLocalDpi xmlns:a14="http://schemas.microsoft.com/office/drawing/2010/main" val="0"/>
              </a:ext>
            </a:extLst>
          </a:blip>
          <a:srcRect l="73868" t="49421" r="8815" b="27913"/>
          <a:stretch/>
        </p:blipFill>
        <p:spPr>
          <a:xfrm rot="19988964" flipH="1">
            <a:off x="1379863" y="1541685"/>
            <a:ext cx="631192" cy="704635"/>
          </a:xfrm>
          <a:prstGeom prst="rect">
            <a:avLst/>
          </a:prstGeom>
        </p:spPr>
      </p:pic>
      <p:pic>
        <p:nvPicPr>
          <p:cNvPr id="68" name="PA_图片 44">
            <a:extLst>
              <a:ext uri="{FF2B5EF4-FFF2-40B4-BE49-F238E27FC236}">
                <a16:creationId xmlns:a16="http://schemas.microsoft.com/office/drawing/2014/main" id="{C49A7961-3C0D-4F40-B2D2-428C96875C7E}"/>
              </a:ext>
            </a:extLst>
          </p:cNvPr>
          <p:cNvPicPr>
            <a:picLocks noChangeAspect="1"/>
          </p:cNvPicPr>
          <p:nvPr>
            <p:custDataLst>
              <p:tags r:id="rId5"/>
            </p:custDataLst>
          </p:nvPr>
        </p:nvPicPr>
        <p:blipFill rotWithShape="1">
          <a:blip r:embed="rId12" cstate="print">
            <a:extLst>
              <a:ext uri="{28A0092B-C50C-407E-A947-70E740481C1C}">
                <a14:useLocalDpi xmlns:a14="http://schemas.microsoft.com/office/drawing/2010/main" val="0"/>
              </a:ext>
            </a:extLst>
          </a:blip>
          <a:srcRect l="73868" t="49421" r="8815" b="27913"/>
          <a:stretch/>
        </p:blipFill>
        <p:spPr>
          <a:xfrm rot="19988964" flipH="1">
            <a:off x="2785736" y="2521553"/>
            <a:ext cx="631192" cy="704635"/>
          </a:xfrm>
          <a:prstGeom prst="rect">
            <a:avLst/>
          </a:prstGeom>
        </p:spPr>
      </p:pic>
      <p:pic>
        <p:nvPicPr>
          <p:cNvPr id="69" name="PA_图片 44">
            <a:extLst>
              <a:ext uri="{FF2B5EF4-FFF2-40B4-BE49-F238E27FC236}">
                <a16:creationId xmlns:a16="http://schemas.microsoft.com/office/drawing/2014/main" id="{E3DE8A2B-EF0D-4CA4-863D-49D0FBFE4BE8}"/>
              </a:ext>
            </a:extLst>
          </p:cNvPr>
          <p:cNvPicPr>
            <a:picLocks noChangeAspect="1"/>
          </p:cNvPicPr>
          <p:nvPr>
            <p:custDataLst>
              <p:tags r:id="rId6"/>
            </p:custDataLst>
          </p:nvPr>
        </p:nvPicPr>
        <p:blipFill rotWithShape="1">
          <a:blip r:embed="rId12" cstate="print">
            <a:extLst>
              <a:ext uri="{28A0092B-C50C-407E-A947-70E740481C1C}">
                <a14:useLocalDpi xmlns:a14="http://schemas.microsoft.com/office/drawing/2010/main" val="0"/>
              </a:ext>
            </a:extLst>
          </a:blip>
          <a:srcRect l="73868" t="49421" r="8815" b="27913"/>
          <a:stretch/>
        </p:blipFill>
        <p:spPr>
          <a:xfrm rot="15505341" flipH="1">
            <a:off x="4938889" y="2637339"/>
            <a:ext cx="602453" cy="738248"/>
          </a:xfrm>
          <a:prstGeom prst="rect">
            <a:avLst/>
          </a:prstGeom>
        </p:spPr>
      </p:pic>
      <p:pic>
        <p:nvPicPr>
          <p:cNvPr id="70" name="PA_图片 44">
            <a:extLst>
              <a:ext uri="{FF2B5EF4-FFF2-40B4-BE49-F238E27FC236}">
                <a16:creationId xmlns:a16="http://schemas.microsoft.com/office/drawing/2014/main" id="{A492232C-D01F-4105-98B5-60DFF9735421}"/>
              </a:ext>
            </a:extLst>
          </p:cNvPr>
          <p:cNvPicPr>
            <a:picLocks noChangeAspect="1"/>
          </p:cNvPicPr>
          <p:nvPr>
            <p:custDataLst>
              <p:tags r:id="rId7"/>
            </p:custDataLst>
          </p:nvPr>
        </p:nvPicPr>
        <p:blipFill rotWithShape="1">
          <a:blip r:embed="rId12" cstate="print">
            <a:extLst>
              <a:ext uri="{28A0092B-C50C-407E-A947-70E740481C1C}">
                <a14:useLocalDpi xmlns:a14="http://schemas.microsoft.com/office/drawing/2010/main" val="0"/>
              </a:ext>
            </a:extLst>
          </a:blip>
          <a:srcRect l="73868" t="49421" r="8815" b="27913"/>
          <a:stretch/>
        </p:blipFill>
        <p:spPr>
          <a:xfrm rot="17627786" flipH="1">
            <a:off x="6447801" y="1505537"/>
            <a:ext cx="602453" cy="738248"/>
          </a:xfrm>
          <a:prstGeom prst="rect">
            <a:avLst/>
          </a:prstGeom>
        </p:spPr>
      </p:pic>
      <p:sp>
        <p:nvSpPr>
          <p:cNvPr id="2" name="文本框 1">
            <a:extLst>
              <a:ext uri="{FF2B5EF4-FFF2-40B4-BE49-F238E27FC236}">
                <a16:creationId xmlns:a16="http://schemas.microsoft.com/office/drawing/2014/main" id="{CEF8AB7F-ACB2-4C9B-8655-6B48F351A791}"/>
              </a:ext>
            </a:extLst>
          </p:cNvPr>
          <p:cNvSpPr txBox="1"/>
          <p:nvPr/>
        </p:nvSpPr>
        <p:spPr>
          <a:xfrm>
            <a:off x="617266" y="1492834"/>
            <a:ext cx="3055329" cy="1323439"/>
          </a:xfrm>
          <a:prstGeom prst="rect">
            <a:avLst/>
          </a:prstGeom>
          <a:noFill/>
        </p:spPr>
        <p:txBody>
          <a:bodyPr wrap="square" rtlCol="0">
            <a:spAutoFit/>
          </a:bodyPr>
          <a:lstStyle/>
          <a:p>
            <a:pPr algn="ctr"/>
            <a:r>
              <a:rPr lang="en-US" altLang="zh-CN" sz="4000" b="1" dirty="0">
                <a:solidFill>
                  <a:srgbClr val="002060"/>
                </a:solidFill>
                <a:latin typeface="UVN Bach Tuyet Nang" panose="02090907080705020403" pitchFamily="18" charset="0"/>
              </a:rPr>
              <a:t>Trang </a:t>
            </a:r>
          </a:p>
          <a:p>
            <a:pPr algn="ctr"/>
            <a:r>
              <a:rPr lang="en-US" altLang="zh-CN" sz="4000" b="1" dirty="0" err="1">
                <a:solidFill>
                  <a:srgbClr val="002060"/>
                </a:solidFill>
                <a:latin typeface="UVN Bach Tuyet Nang" panose="02090907080705020403" pitchFamily="18" charset="0"/>
              </a:rPr>
              <a:t>phục</a:t>
            </a:r>
            <a:endParaRPr lang="zh-CN" altLang="en-US" sz="4000" b="1" dirty="0">
              <a:solidFill>
                <a:srgbClr val="002060"/>
              </a:solidFill>
              <a:latin typeface="UVN Bach Tuyet Nang" panose="02090907080705020403" pitchFamily="18" charset="0"/>
            </a:endParaRPr>
          </a:p>
        </p:txBody>
      </p:sp>
    </p:spTree>
    <p:extLst>
      <p:ext uri="{BB962C8B-B14F-4D97-AF65-F5344CB8AC3E}">
        <p14:creationId xmlns:p14="http://schemas.microsoft.com/office/powerpoint/2010/main" val="44222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style.rotation</p:attrName>
                                        </p:attrNameLst>
                                      </p:cBhvr>
                                      <p:tavLst>
                                        <p:tav tm="0">
                                          <p:val>
                                            <p:fltVal val="360"/>
                                          </p:val>
                                        </p:tav>
                                        <p:tav tm="100000">
                                          <p:val>
                                            <p:fltVal val="0"/>
                                          </p:val>
                                        </p:tav>
                                      </p:tavLst>
                                    </p:anim>
                                    <p:animEffect transition="in" filter="fade">
                                      <p:cBhvr>
                                        <p:cTn id="19" dur="500"/>
                                        <p:tgtEl>
                                          <p:spTgt spid="3"/>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360"/>
                                          </p:val>
                                        </p:tav>
                                        <p:tav tm="100000">
                                          <p:val>
                                            <p:fltVal val="0"/>
                                          </p:val>
                                        </p:tav>
                                      </p:tavLst>
                                    </p:anim>
                                    <p:animEffect transition="in" filter="fade">
                                      <p:cBhvr>
                                        <p:cTn id="25" dur="500"/>
                                        <p:tgtEl>
                                          <p:spTgt spid="13"/>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 calcmode="lin" valueType="num">
                                      <p:cBhvr>
                                        <p:cTn id="30" dur="500" fill="hold"/>
                                        <p:tgtEl>
                                          <p:spTgt spid="24"/>
                                        </p:tgtEl>
                                        <p:attrNameLst>
                                          <p:attrName>style.rotation</p:attrName>
                                        </p:attrNameLst>
                                      </p:cBhvr>
                                      <p:tavLst>
                                        <p:tav tm="0">
                                          <p:val>
                                            <p:fltVal val="360"/>
                                          </p:val>
                                        </p:tav>
                                        <p:tav tm="100000">
                                          <p:val>
                                            <p:fltVal val="0"/>
                                          </p:val>
                                        </p:tav>
                                      </p:tavLst>
                                    </p:anim>
                                    <p:animEffect transition="in" filter="fade">
                                      <p:cBhvr>
                                        <p:cTn id="31" dur="500"/>
                                        <p:tgtEl>
                                          <p:spTgt spid="24"/>
                                        </p:tgtEl>
                                      </p:cBhvr>
                                    </p:animEffect>
                                  </p:childTnLst>
                                </p:cTn>
                              </p:par>
                            </p:childTnLst>
                          </p:cTn>
                        </p:par>
                        <p:par>
                          <p:cTn id="32" fill="hold">
                            <p:stCondLst>
                              <p:cond delay="1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4"/>
                                        </p:tgtEl>
                                        <p:attrNameLst>
                                          <p:attrName>ppt_y</p:attrName>
                                        </p:attrNameLst>
                                      </p:cBhvr>
                                      <p:tavLst>
                                        <p:tav tm="0">
                                          <p:val>
                                            <p:strVal val="#ppt_y"/>
                                          </p:val>
                                        </p:tav>
                                        <p:tav tm="100000">
                                          <p:val>
                                            <p:strVal val="#ppt_y"/>
                                          </p:val>
                                        </p:tav>
                                      </p:tavLst>
                                    </p:anim>
                                    <p:anim calcmode="lin" valueType="num">
                                      <p:cBhvr>
                                        <p:cTn id="44"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4"/>
                                        </p:tgtEl>
                                      </p:cBhvr>
                                    </p:animEffect>
                                  </p:childTnLst>
                                </p:cTn>
                              </p:par>
                              <p:par>
                                <p:cTn id="47" presetID="41" presetClass="entr" presetSubtype="0" fill="hold" grpId="0" nodeType="withEffect">
                                  <p:stCondLst>
                                    <p:cond delay="0"/>
                                  </p:stCondLst>
                                  <p:iterate type="lt">
                                    <p:tmPct val="10000"/>
                                  </p:iterate>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35"/>
                                        </p:tgtEl>
                                        <p:attrNameLst>
                                          <p:attrName>ppt_y</p:attrName>
                                        </p:attrNameLst>
                                      </p:cBhvr>
                                      <p:tavLst>
                                        <p:tav tm="0">
                                          <p:val>
                                            <p:strVal val="#ppt_y"/>
                                          </p:val>
                                        </p:tav>
                                        <p:tav tm="100000">
                                          <p:val>
                                            <p:strVal val="#ppt_y"/>
                                          </p:val>
                                        </p:tav>
                                      </p:tavLst>
                                    </p:anim>
                                    <p:anim calcmode="lin" valueType="num">
                                      <p:cBhvr>
                                        <p:cTn id="51"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35"/>
                                        </p:tgtEl>
                                      </p:cBhvr>
                                    </p:animEffect>
                                  </p:childTnLst>
                                </p:cTn>
                              </p:par>
                              <p:par>
                                <p:cTn id="54" presetID="8" presetClass="emph" presetSubtype="0" repeatCount="indefinite" fill="hold" nodeType="withEffect">
                                  <p:stCondLst>
                                    <p:cond delay="0"/>
                                  </p:stCondLst>
                                  <p:childTnLst>
                                    <p:animRot by="21600000">
                                      <p:cBhvr>
                                        <p:cTn id="55" dur="2000" fill="hold"/>
                                        <p:tgtEl>
                                          <p:spTgt spid="3"/>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13"/>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24"/>
                                        </p:tgtEl>
                                        <p:attrNameLst>
                                          <p:attrName>r</p:attrName>
                                        </p:attrNameLst>
                                      </p:cBhvr>
                                    </p:animRot>
                                  </p:childTnLst>
                                </p:cTn>
                              </p:par>
                              <p:par>
                                <p:cTn id="60" presetID="2" presetClass="entr" presetSubtype="8"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additive="base">
                                        <p:cTn id="62" dur="500" fill="hold"/>
                                        <p:tgtEl>
                                          <p:spTgt spid="55"/>
                                        </p:tgtEl>
                                        <p:attrNameLst>
                                          <p:attrName>ppt_x</p:attrName>
                                        </p:attrNameLst>
                                      </p:cBhvr>
                                      <p:tavLst>
                                        <p:tav tm="0">
                                          <p:val>
                                            <p:strVal val="0-#ppt_w/2"/>
                                          </p:val>
                                        </p:tav>
                                        <p:tav tm="100000">
                                          <p:val>
                                            <p:strVal val="#ppt_x"/>
                                          </p:val>
                                        </p:tav>
                                      </p:tavLst>
                                    </p:anim>
                                    <p:anim calcmode="lin" valueType="num">
                                      <p:cBhvr additive="base">
                                        <p:cTn id="63" dur="500" fill="hold"/>
                                        <p:tgtEl>
                                          <p:spTgt spid="55"/>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1+#ppt_w/2"/>
                                          </p:val>
                                        </p:tav>
                                        <p:tav tm="100000">
                                          <p:val>
                                            <p:strVal val="#ppt_x"/>
                                          </p:val>
                                        </p:tav>
                                      </p:tavLst>
                                    </p:anim>
                                    <p:anim calcmode="lin" valueType="num">
                                      <p:cBhvr additive="base">
                                        <p:cTn id="67" dur="500" fill="hold"/>
                                        <p:tgtEl>
                                          <p:spTgt spid="56"/>
                                        </p:tgtEl>
                                        <p:attrNameLst>
                                          <p:attrName>ppt_y</p:attrName>
                                        </p:attrNameLst>
                                      </p:cBhvr>
                                      <p:tavLst>
                                        <p:tav tm="0">
                                          <p:val>
                                            <p:strVal val="#ppt_y"/>
                                          </p:val>
                                        </p:tav>
                                        <p:tav tm="100000">
                                          <p:val>
                                            <p:strVal val="#ppt_y"/>
                                          </p:val>
                                        </p:tav>
                                      </p:tavLst>
                                    </p:anim>
                                  </p:childTnLst>
                                </p:cTn>
                              </p:par>
                              <p:par>
                                <p:cTn id="68" presetID="53" presetClass="entr" presetSubtype="16"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p:cTn id="70" dur="500" fill="hold"/>
                                        <p:tgtEl>
                                          <p:spTgt spid="53"/>
                                        </p:tgtEl>
                                        <p:attrNameLst>
                                          <p:attrName>ppt_w</p:attrName>
                                        </p:attrNameLst>
                                      </p:cBhvr>
                                      <p:tavLst>
                                        <p:tav tm="0">
                                          <p:val>
                                            <p:fltVal val="0"/>
                                          </p:val>
                                        </p:tav>
                                        <p:tav tm="100000">
                                          <p:val>
                                            <p:strVal val="#ppt_w"/>
                                          </p:val>
                                        </p:tav>
                                      </p:tavLst>
                                    </p:anim>
                                    <p:anim calcmode="lin" valueType="num">
                                      <p:cBhvr>
                                        <p:cTn id="71" dur="500" fill="hold"/>
                                        <p:tgtEl>
                                          <p:spTgt spid="53"/>
                                        </p:tgtEl>
                                        <p:attrNameLst>
                                          <p:attrName>ppt_h</p:attrName>
                                        </p:attrNameLst>
                                      </p:cBhvr>
                                      <p:tavLst>
                                        <p:tav tm="0">
                                          <p:val>
                                            <p:fltVal val="0"/>
                                          </p:val>
                                        </p:tav>
                                        <p:tav tm="100000">
                                          <p:val>
                                            <p:strVal val="#ppt_h"/>
                                          </p:val>
                                        </p:tav>
                                      </p:tavLst>
                                    </p:anim>
                                    <p:animEffect transition="in" filter="fade">
                                      <p:cBhvr>
                                        <p:cTn id="72" dur="500"/>
                                        <p:tgtEl>
                                          <p:spTgt spid="53"/>
                                        </p:tgtEl>
                                      </p:cBhvr>
                                    </p:animEffect>
                                  </p:childTnLst>
                                </p:cTn>
                              </p:par>
                              <p:par>
                                <p:cTn id="73" presetID="53" presetClass="entr" presetSubtype="16" fill="hold" nodeType="withEffect">
                                  <p:stCondLst>
                                    <p:cond delay="1500"/>
                                  </p:stCondLst>
                                  <p:childTnLst>
                                    <p:set>
                                      <p:cBhvr>
                                        <p:cTn id="74" dur="1" fill="hold">
                                          <p:stCondLst>
                                            <p:cond delay="0"/>
                                          </p:stCondLst>
                                        </p:cTn>
                                        <p:tgtEl>
                                          <p:spTgt spid="54"/>
                                        </p:tgtEl>
                                        <p:attrNameLst>
                                          <p:attrName>style.visibility</p:attrName>
                                        </p:attrNameLst>
                                      </p:cBhvr>
                                      <p:to>
                                        <p:strVal val="visible"/>
                                      </p:to>
                                    </p:set>
                                    <p:anim calcmode="lin" valueType="num">
                                      <p:cBhvr>
                                        <p:cTn id="75" dur="500" fill="hold"/>
                                        <p:tgtEl>
                                          <p:spTgt spid="54"/>
                                        </p:tgtEl>
                                        <p:attrNameLst>
                                          <p:attrName>ppt_w</p:attrName>
                                        </p:attrNameLst>
                                      </p:cBhvr>
                                      <p:tavLst>
                                        <p:tav tm="0">
                                          <p:val>
                                            <p:fltVal val="0"/>
                                          </p:val>
                                        </p:tav>
                                        <p:tav tm="100000">
                                          <p:val>
                                            <p:strVal val="#ppt_w"/>
                                          </p:val>
                                        </p:tav>
                                      </p:tavLst>
                                    </p:anim>
                                    <p:anim calcmode="lin" valueType="num">
                                      <p:cBhvr>
                                        <p:cTn id="76" dur="500" fill="hold"/>
                                        <p:tgtEl>
                                          <p:spTgt spid="54"/>
                                        </p:tgtEl>
                                        <p:attrNameLst>
                                          <p:attrName>ppt_h</p:attrName>
                                        </p:attrNameLst>
                                      </p:cBhvr>
                                      <p:tavLst>
                                        <p:tav tm="0">
                                          <p:val>
                                            <p:fltVal val="0"/>
                                          </p:val>
                                        </p:tav>
                                        <p:tav tm="100000">
                                          <p:val>
                                            <p:strVal val="#ppt_h"/>
                                          </p:val>
                                        </p:tav>
                                      </p:tavLst>
                                    </p:anim>
                                    <p:animEffect transition="in" filter="fade">
                                      <p:cBhvr>
                                        <p:cTn id="77" dur="500"/>
                                        <p:tgtEl>
                                          <p:spTgt spid="54"/>
                                        </p:tgtEl>
                                      </p:cBhvr>
                                    </p:animEffect>
                                  </p:childTnLst>
                                </p:cTn>
                              </p:par>
                              <p:par>
                                <p:cTn id="78" presetID="2" presetClass="entr" presetSubtype="2" fill="hold" nodeType="withEffect">
                                  <p:stCondLst>
                                    <p:cond delay="0"/>
                                  </p:stCondLst>
                                  <p:childTnLst>
                                    <p:set>
                                      <p:cBhvr>
                                        <p:cTn id="79" dur="1" fill="hold">
                                          <p:stCondLst>
                                            <p:cond delay="0"/>
                                          </p:stCondLst>
                                        </p:cTn>
                                        <p:tgtEl>
                                          <p:spTgt spid="59"/>
                                        </p:tgtEl>
                                        <p:attrNameLst>
                                          <p:attrName>style.visibility</p:attrName>
                                        </p:attrNameLst>
                                      </p:cBhvr>
                                      <p:to>
                                        <p:strVal val="visible"/>
                                      </p:to>
                                    </p:set>
                                    <p:anim calcmode="lin" valueType="num">
                                      <p:cBhvr additive="base">
                                        <p:cTn id="80" dur="1000" fill="hold"/>
                                        <p:tgtEl>
                                          <p:spTgt spid="59"/>
                                        </p:tgtEl>
                                        <p:attrNameLst>
                                          <p:attrName>ppt_x</p:attrName>
                                        </p:attrNameLst>
                                      </p:cBhvr>
                                      <p:tavLst>
                                        <p:tav tm="0">
                                          <p:val>
                                            <p:strVal val="1+#ppt_w/2"/>
                                          </p:val>
                                        </p:tav>
                                        <p:tav tm="100000">
                                          <p:val>
                                            <p:strVal val="#ppt_x"/>
                                          </p:val>
                                        </p:tav>
                                      </p:tavLst>
                                    </p:anim>
                                    <p:anim calcmode="lin" valueType="num">
                                      <p:cBhvr additive="base">
                                        <p:cTn id="81" dur="1000" fill="hold"/>
                                        <p:tgtEl>
                                          <p:spTgt spid="59"/>
                                        </p:tgtEl>
                                        <p:attrNameLst>
                                          <p:attrName>ppt_y</p:attrName>
                                        </p:attrNameLst>
                                      </p:cBhvr>
                                      <p:tavLst>
                                        <p:tav tm="0">
                                          <p:val>
                                            <p:strVal val="#ppt_y"/>
                                          </p:val>
                                        </p:tav>
                                        <p:tav tm="100000">
                                          <p:val>
                                            <p:strVal val="#ppt_y"/>
                                          </p:val>
                                        </p:tav>
                                      </p:tavLst>
                                    </p:anim>
                                  </p:childTnLst>
                                </p:cTn>
                              </p:par>
                              <p:par>
                                <p:cTn id="82" presetID="32" presetClass="emph" presetSubtype="0" fill="hold" nodeType="withEffect">
                                  <p:stCondLst>
                                    <p:cond delay="0"/>
                                  </p:stCondLst>
                                  <p:childTnLst>
                                    <p:animRot by="120000">
                                      <p:cBhvr>
                                        <p:cTn id="83" dur="100" fill="hold">
                                          <p:stCondLst>
                                            <p:cond delay="0"/>
                                          </p:stCondLst>
                                        </p:cTn>
                                        <p:tgtEl>
                                          <p:spTgt spid="59"/>
                                        </p:tgtEl>
                                        <p:attrNameLst>
                                          <p:attrName>r</p:attrName>
                                        </p:attrNameLst>
                                      </p:cBhvr>
                                    </p:animRot>
                                    <p:animRot by="-240000">
                                      <p:cBhvr>
                                        <p:cTn id="84" dur="200" fill="hold">
                                          <p:stCondLst>
                                            <p:cond delay="200"/>
                                          </p:stCondLst>
                                        </p:cTn>
                                        <p:tgtEl>
                                          <p:spTgt spid="59"/>
                                        </p:tgtEl>
                                        <p:attrNameLst>
                                          <p:attrName>r</p:attrName>
                                        </p:attrNameLst>
                                      </p:cBhvr>
                                    </p:animRot>
                                    <p:animRot by="240000">
                                      <p:cBhvr>
                                        <p:cTn id="85" dur="200" fill="hold">
                                          <p:stCondLst>
                                            <p:cond delay="400"/>
                                          </p:stCondLst>
                                        </p:cTn>
                                        <p:tgtEl>
                                          <p:spTgt spid="59"/>
                                        </p:tgtEl>
                                        <p:attrNameLst>
                                          <p:attrName>r</p:attrName>
                                        </p:attrNameLst>
                                      </p:cBhvr>
                                    </p:animRot>
                                    <p:animRot by="-240000">
                                      <p:cBhvr>
                                        <p:cTn id="86" dur="200" fill="hold">
                                          <p:stCondLst>
                                            <p:cond delay="600"/>
                                          </p:stCondLst>
                                        </p:cTn>
                                        <p:tgtEl>
                                          <p:spTgt spid="59"/>
                                        </p:tgtEl>
                                        <p:attrNameLst>
                                          <p:attrName>r</p:attrName>
                                        </p:attrNameLst>
                                      </p:cBhvr>
                                    </p:animRot>
                                    <p:animRot by="120000">
                                      <p:cBhvr>
                                        <p:cTn id="87" dur="200" fill="hold">
                                          <p:stCondLst>
                                            <p:cond delay="800"/>
                                          </p:stCondLst>
                                        </p:cTn>
                                        <p:tgtEl>
                                          <p:spTgt spid="59"/>
                                        </p:tgtEl>
                                        <p:attrNameLst>
                                          <p:attrName>r</p:attrName>
                                        </p:attrNameLst>
                                      </p:cBhvr>
                                    </p:animRot>
                                  </p:childTnLst>
                                </p:cTn>
                              </p:par>
                              <p:par>
                                <p:cTn id="88" presetID="26"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wipe(down)">
                                      <p:cBhvr>
                                        <p:cTn id="90" dur="580">
                                          <p:stCondLst>
                                            <p:cond delay="0"/>
                                          </p:stCondLst>
                                        </p:cTn>
                                        <p:tgtEl>
                                          <p:spTgt spid="61"/>
                                        </p:tgtEl>
                                      </p:cBhvr>
                                    </p:animEffect>
                                    <p:anim calcmode="lin" valueType="num">
                                      <p:cBhvr>
                                        <p:cTn id="91"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96" dur="26">
                                          <p:stCondLst>
                                            <p:cond delay="650"/>
                                          </p:stCondLst>
                                        </p:cTn>
                                        <p:tgtEl>
                                          <p:spTgt spid="61"/>
                                        </p:tgtEl>
                                      </p:cBhvr>
                                      <p:to x="100000" y="60000"/>
                                    </p:animScale>
                                    <p:animScale>
                                      <p:cBhvr>
                                        <p:cTn id="97" dur="166" decel="50000">
                                          <p:stCondLst>
                                            <p:cond delay="676"/>
                                          </p:stCondLst>
                                        </p:cTn>
                                        <p:tgtEl>
                                          <p:spTgt spid="61"/>
                                        </p:tgtEl>
                                      </p:cBhvr>
                                      <p:to x="100000" y="100000"/>
                                    </p:animScale>
                                    <p:animScale>
                                      <p:cBhvr>
                                        <p:cTn id="98" dur="26">
                                          <p:stCondLst>
                                            <p:cond delay="1312"/>
                                          </p:stCondLst>
                                        </p:cTn>
                                        <p:tgtEl>
                                          <p:spTgt spid="61"/>
                                        </p:tgtEl>
                                      </p:cBhvr>
                                      <p:to x="100000" y="80000"/>
                                    </p:animScale>
                                    <p:animScale>
                                      <p:cBhvr>
                                        <p:cTn id="99" dur="166" decel="50000">
                                          <p:stCondLst>
                                            <p:cond delay="1338"/>
                                          </p:stCondLst>
                                        </p:cTn>
                                        <p:tgtEl>
                                          <p:spTgt spid="61"/>
                                        </p:tgtEl>
                                      </p:cBhvr>
                                      <p:to x="100000" y="100000"/>
                                    </p:animScale>
                                    <p:animScale>
                                      <p:cBhvr>
                                        <p:cTn id="100" dur="26">
                                          <p:stCondLst>
                                            <p:cond delay="1642"/>
                                          </p:stCondLst>
                                        </p:cTn>
                                        <p:tgtEl>
                                          <p:spTgt spid="61"/>
                                        </p:tgtEl>
                                      </p:cBhvr>
                                      <p:to x="100000" y="90000"/>
                                    </p:animScale>
                                    <p:animScale>
                                      <p:cBhvr>
                                        <p:cTn id="101" dur="166" decel="50000">
                                          <p:stCondLst>
                                            <p:cond delay="1668"/>
                                          </p:stCondLst>
                                        </p:cTn>
                                        <p:tgtEl>
                                          <p:spTgt spid="61"/>
                                        </p:tgtEl>
                                      </p:cBhvr>
                                      <p:to x="100000" y="100000"/>
                                    </p:animScale>
                                    <p:animScale>
                                      <p:cBhvr>
                                        <p:cTn id="102" dur="26">
                                          <p:stCondLst>
                                            <p:cond delay="1808"/>
                                          </p:stCondLst>
                                        </p:cTn>
                                        <p:tgtEl>
                                          <p:spTgt spid="61"/>
                                        </p:tgtEl>
                                      </p:cBhvr>
                                      <p:to x="100000" y="95000"/>
                                    </p:animScale>
                                    <p:animScale>
                                      <p:cBhvr>
                                        <p:cTn id="103" dur="166" decel="50000">
                                          <p:stCondLst>
                                            <p:cond delay="1834"/>
                                          </p:stCondLst>
                                        </p:cTn>
                                        <p:tgtEl>
                                          <p:spTgt spid="61"/>
                                        </p:tgtEl>
                                      </p:cBhvr>
                                      <p:to x="100000" y="100000"/>
                                    </p:animScale>
                                  </p:childTnLst>
                                </p:cTn>
                              </p:par>
                              <p:par>
                                <p:cTn id="104" presetID="2" presetClass="entr" presetSubtype="2" fill="hold" nodeType="withEffect">
                                  <p:stCondLst>
                                    <p:cond delay="0"/>
                                  </p:stCondLst>
                                  <p:childTnLst>
                                    <p:set>
                                      <p:cBhvr>
                                        <p:cTn id="105" dur="1" fill="hold">
                                          <p:stCondLst>
                                            <p:cond delay="0"/>
                                          </p:stCondLst>
                                        </p:cTn>
                                        <p:tgtEl>
                                          <p:spTgt spid="60"/>
                                        </p:tgtEl>
                                        <p:attrNameLst>
                                          <p:attrName>style.visibility</p:attrName>
                                        </p:attrNameLst>
                                      </p:cBhvr>
                                      <p:to>
                                        <p:strVal val="visible"/>
                                      </p:to>
                                    </p:set>
                                    <p:anim calcmode="lin" valueType="num">
                                      <p:cBhvr additive="base">
                                        <p:cTn id="106" dur="1000" fill="hold"/>
                                        <p:tgtEl>
                                          <p:spTgt spid="60"/>
                                        </p:tgtEl>
                                        <p:attrNameLst>
                                          <p:attrName>ppt_x</p:attrName>
                                        </p:attrNameLst>
                                      </p:cBhvr>
                                      <p:tavLst>
                                        <p:tav tm="0">
                                          <p:val>
                                            <p:strVal val="1+#ppt_w/2"/>
                                          </p:val>
                                        </p:tav>
                                        <p:tav tm="100000">
                                          <p:val>
                                            <p:strVal val="#ppt_x"/>
                                          </p:val>
                                        </p:tav>
                                      </p:tavLst>
                                    </p:anim>
                                    <p:anim calcmode="lin" valueType="num">
                                      <p:cBhvr additive="base">
                                        <p:cTn id="107" dur="1000" fill="hold"/>
                                        <p:tgtEl>
                                          <p:spTgt spid="60"/>
                                        </p:tgtEl>
                                        <p:attrNameLst>
                                          <p:attrName>ppt_y</p:attrName>
                                        </p:attrNameLst>
                                      </p:cBhvr>
                                      <p:tavLst>
                                        <p:tav tm="0">
                                          <p:val>
                                            <p:strVal val="#ppt_y"/>
                                          </p:val>
                                        </p:tav>
                                        <p:tav tm="100000">
                                          <p:val>
                                            <p:strVal val="#ppt_y"/>
                                          </p:val>
                                        </p:tav>
                                      </p:tavLst>
                                    </p:anim>
                                  </p:childTnLst>
                                </p:cTn>
                              </p:par>
                              <p:par>
                                <p:cTn id="108" presetID="32" presetClass="emph" presetSubtype="0" fill="hold" nodeType="withEffect">
                                  <p:stCondLst>
                                    <p:cond delay="0"/>
                                  </p:stCondLst>
                                  <p:childTnLst>
                                    <p:animRot by="120000">
                                      <p:cBhvr>
                                        <p:cTn id="109" dur="100" fill="hold">
                                          <p:stCondLst>
                                            <p:cond delay="0"/>
                                          </p:stCondLst>
                                        </p:cTn>
                                        <p:tgtEl>
                                          <p:spTgt spid="60"/>
                                        </p:tgtEl>
                                        <p:attrNameLst>
                                          <p:attrName>r</p:attrName>
                                        </p:attrNameLst>
                                      </p:cBhvr>
                                    </p:animRot>
                                    <p:animRot by="-240000">
                                      <p:cBhvr>
                                        <p:cTn id="110" dur="200" fill="hold">
                                          <p:stCondLst>
                                            <p:cond delay="200"/>
                                          </p:stCondLst>
                                        </p:cTn>
                                        <p:tgtEl>
                                          <p:spTgt spid="60"/>
                                        </p:tgtEl>
                                        <p:attrNameLst>
                                          <p:attrName>r</p:attrName>
                                        </p:attrNameLst>
                                      </p:cBhvr>
                                    </p:animRot>
                                    <p:animRot by="240000">
                                      <p:cBhvr>
                                        <p:cTn id="111" dur="200" fill="hold">
                                          <p:stCondLst>
                                            <p:cond delay="400"/>
                                          </p:stCondLst>
                                        </p:cTn>
                                        <p:tgtEl>
                                          <p:spTgt spid="60"/>
                                        </p:tgtEl>
                                        <p:attrNameLst>
                                          <p:attrName>r</p:attrName>
                                        </p:attrNameLst>
                                      </p:cBhvr>
                                    </p:animRot>
                                    <p:animRot by="-240000">
                                      <p:cBhvr>
                                        <p:cTn id="112" dur="200" fill="hold">
                                          <p:stCondLst>
                                            <p:cond delay="600"/>
                                          </p:stCondLst>
                                        </p:cTn>
                                        <p:tgtEl>
                                          <p:spTgt spid="60"/>
                                        </p:tgtEl>
                                        <p:attrNameLst>
                                          <p:attrName>r</p:attrName>
                                        </p:attrNameLst>
                                      </p:cBhvr>
                                    </p:animRot>
                                    <p:animRot by="120000">
                                      <p:cBhvr>
                                        <p:cTn id="113" dur="200" fill="hold">
                                          <p:stCondLst>
                                            <p:cond delay="800"/>
                                          </p:stCondLst>
                                        </p:cTn>
                                        <p:tgtEl>
                                          <p:spTgt spid="60"/>
                                        </p:tgtEl>
                                        <p:attrNameLst>
                                          <p:attrName>r</p:attrName>
                                        </p:attrNameLst>
                                      </p:cBhvr>
                                    </p:animRot>
                                  </p:childTnLst>
                                </p:cTn>
                              </p:par>
                            </p:childTnLst>
                          </p:cTn>
                        </p:par>
                        <p:par>
                          <p:cTn id="114" fill="hold">
                            <p:stCondLst>
                              <p:cond delay="3000"/>
                            </p:stCondLst>
                            <p:childTnLst>
                              <p:par>
                                <p:cTn id="115" presetID="22" presetClass="entr" presetSubtype="4" fill="hold" grpId="0" nodeType="afterEffect">
                                  <p:stCondLst>
                                    <p:cond delay="0"/>
                                  </p:stCondLst>
                                  <p:childTnLst>
                                    <p:set>
                                      <p:cBhvr>
                                        <p:cTn id="116" dur="1" fill="hold">
                                          <p:stCondLst>
                                            <p:cond delay="0"/>
                                          </p:stCondLst>
                                        </p:cTn>
                                        <p:tgtEl>
                                          <p:spTgt spid="66"/>
                                        </p:tgtEl>
                                        <p:attrNameLst>
                                          <p:attrName>style.visibility</p:attrName>
                                        </p:attrNameLst>
                                      </p:cBhvr>
                                      <p:to>
                                        <p:strVal val="visible"/>
                                      </p:to>
                                    </p:set>
                                    <p:animEffect transition="in" filter="wipe(down)">
                                      <p:cBhvr>
                                        <p:cTn id="117" dur="1750"/>
                                        <p:tgtEl>
                                          <p:spTgt spid="66"/>
                                        </p:tgtEl>
                                      </p:cBhvr>
                                    </p:animEffect>
                                  </p:childTnLst>
                                </p:cTn>
                              </p:par>
                              <p:par>
                                <p:cTn id="118" presetID="53" presetClass="entr" presetSubtype="16" fill="hold"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500" fill="hold"/>
                                        <p:tgtEl>
                                          <p:spTgt spid="67"/>
                                        </p:tgtEl>
                                        <p:attrNameLst>
                                          <p:attrName>ppt_w</p:attrName>
                                        </p:attrNameLst>
                                      </p:cBhvr>
                                      <p:tavLst>
                                        <p:tav tm="0">
                                          <p:val>
                                            <p:fltVal val="0"/>
                                          </p:val>
                                        </p:tav>
                                        <p:tav tm="100000">
                                          <p:val>
                                            <p:strVal val="#ppt_w"/>
                                          </p:val>
                                        </p:tav>
                                      </p:tavLst>
                                    </p:anim>
                                    <p:anim calcmode="lin" valueType="num">
                                      <p:cBhvr>
                                        <p:cTn id="121" dur="500" fill="hold"/>
                                        <p:tgtEl>
                                          <p:spTgt spid="67"/>
                                        </p:tgtEl>
                                        <p:attrNameLst>
                                          <p:attrName>ppt_h</p:attrName>
                                        </p:attrNameLst>
                                      </p:cBhvr>
                                      <p:tavLst>
                                        <p:tav tm="0">
                                          <p:val>
                                            <p:fltVal val="0"/>
                                          </p:val>
                                        </p:tav>
                                        <p:tav tm="100000">
                                          <p:val>
                                            <p:strVal val="#ppt_h"/>
                                          </p:val>
                                        </p:tav>
                                      </p:tavLst>
                                    </p:anim>
                                    <p:animEffect transition="in" filter="fade">
                                      <p:cBhvr>
                                        <p:cTn id="122" dur="500"/>
                                        <p:tgtEl>
                                          <p:spTgt spid="67"/>
                                        </p:tgtEl>
                                      </p:cBhvr>
                                    </p:animEffect>
                                  </p:childTnLst>
                                </p:cTn>
                              </p:par>
                              <p:par>
                                <p:cTn id="123" presetID="53" presetClass="entr" presetSubtype="16" fill="hold" nodeType="withEffect">
                                  <p:stCondLst>
                                    <p:cond delay="500"/>
                                  </p:stCondLst>
                                  <p:childTnLst>
                                    <p:set>
                                      <p:cBhvr>
                                        <p:cTn id="124" dur="1" fill="hold">
                                          <p:stCondLst>
                                            <p:cond delay="0"/>
                                          </p:stCondLst>
                                        </p:cTn>
                                        <p:tgtEl>
                                          <p:spTgt spid="68"/>
                                        </p:tgtEl>
                                        <p:attrNameLst>
                                          <p:attrName>style.visibility</p:attrName>
                                        </p:attrNameLst>
                                      </p:cBhvr>
                                      <p:to>
                                        <p:strVal val="visible"/>
                                      </p:to>
                                    </p:set>
                                    <p:anim calcmode="lin" valueType="num">
                                      <p:cBhvr>
                                        <p:cTn id="125" dur="500" fill="hold"/>
                                        <p:tgtEl>
                                          <p:spTgt spid="68"/>
                                        </p:tgtEl>
                                        <p:attrNameLst>
                                          <p:attrName>ppt_w</p:attrName>
                                        </p:attrNameLst>
                                      </p:cBhvr>
                                      <p:tavLst>
                                        <p:tav tm="0">
                                          <p:val>
                                            <p:fltVal val="0"/>
                                          </p:val>
                                        </p:tav>
                                        <p:tav tm="100000">
                                          <p:val>
                                            <p:strVal val="#ppt_w"/>
                                          </p:val>
                                        </p:tav>
                                      </p:tavLst>
                                    </p:anim>
                                    <p:anim calcmode="lin" valueType="num">
                                      <p:cBhvr>
                                        <p:cTn id="126" dur="500" fill="hold"/>
                                        <p:tgtEl>
                                          <p:spTgt spid="68"/>
                                        </p:tgtEl>
                                        <p:attrNameLst>
                                          <p:attrName>ppt_h</p:attrName>
                                        </p:attrNameLst>
                                      </p:cBhvr>
                                      <p:tavLst>
                                        <p:tav tm="0">
                                          <p:val>
                                            <p:fltVal val="0"/>
                                          </p:val>
                                        </p:tav>
                                        <p:tav tm="100000">
                                          <p:val>
                                            <p:strVal val="#ppt_h"/>
                                          </p:val>
                                        </p:tav>
                                      </p:tavLst>
                                    </p:anim>
                                    <p:animEffect transition="in" filter="fade">
                                      <p:cBhvr>
                                        <p:cTn id="127" dur="500"/>
                                        <p:tgtEl>
                                          <p:spTgt spid="68"/>
                                        </p:tgtEl>
                                      </p:cBhvr>
                                    </p:animEffect>
                                  </p:childTnLst>
                                </p:cTn>
                              </p:par>
                              <p:par>
                                <p:cTn id="128" presetID="53" presetClass="entr" presetSubtype="16" fill="hold" nodeType="withEffect">
                                  <p:stCondLst>
                                    <p:cond delay="1000"/>
                                  </p:stCondLst>
                                  <p:childTnLst>
                                    <p:set>
                                      <p:cBhvr>
                                        <p:cTn id="129" dur="1" fill="hold">
                                          <p:stCondLst>
                                            <p:cond delay="0"/>
                                          </p:stCondLst>
                                        </p:cTn>
                                        <p:tgtEl>
                                          <p:spTgt spid="69"/>
                                        </p:tgtEl>
                                        <p:attrNameLst>
                                          <p:attrName>style.visibility</p:attrName>
                                        </p:attrNameLst>
                                      </p:cBhvr>
                                      <p:to>
                                        <p:strVal val="visible"/>
                                      </p:to>
                                    </p:set>
                                    <p:anim calcmode="lin" valueType="num">
                                      <p:cBhvr>
                                        <p:cTn id="130" dur="500" fill="hold"/>
                                        <p:tgtEl>
                                          <p:spTgt spid="69"/>
                                        </p:tgtEl>
                                        <p:attrNameLst>
                                          <p:attrName>ppt_w</p:attrName>
                                        </p:attrNameLst>
                                      </p:cBhvr>
                                      <p:tavLst>
                                        <p:tav tm="0">
                                          <p:val>
                                            <p:fltVal val="0"/>
                                          </p:val>
                                        </p:tav>
                                        <p:tav tm="100000">
                                          <p:val>
                                            <p:strVal val="#ppt_w"/>
                                          </p:val>
                                        </p:tav>
                                      </p:tavLst>
                                    </p:anim>
                                    <p:anim calcmode="lin" valueType="num">
                                      <p:cBhvr>
                                        <p:cTn id="131" dur="500" fill="hold"/>
                                        <p:tgtEl>
                                          <p:spTgt spid="69"/>
                                        </p:tgtEl>
                                        <p:attrNameLst>
                                          <p:attrName>ppt_h</p:attrName>
                                        </p:attrNameLst>
                                      </p:cBhvr>
                                      <p:tavLst>
                                        <p:tav tm="0">
                                          <p:val>
                                            <p:fltVal val="0"/>
                                          </p:val>
                                        </p:tav>
                                        <p:tav tm="100000">
                                          <p:val>
                                            <p:strVal val="#ppt_h"/>
                                          </p:val>
                                        </p:tav>
                                      </p:tavLst>
                                    </p:anim>
                                    <p:animEffect transition="in" filter="fade">
                                      <p:cBhvr>
                                        <p:cTn id="132" dur="500"/>
                                        <p:tgtEl>
                                          <p:spTgt spid="69"/>
                                        </p:tgtEl>
                                      </p:cBhvr>
                                    </p:animEffect>
                                  </p:childTnLst>
                                </p:cTn>
                              </p:par>
                              <p:par>
                                <p:cTn id="133" presetID="53" presetClass="entr" presetSubtype="16" fill="hold" nodeType="withEffect">
                                  <p:stCondLst>
                                    <p:cond delay="1500"/>
                                  </p:stCondLst>
                                  <p:childTnLst>
                                    <p:set>
                                      <p:cBhvr>
                                        <p:cTn id="134" dur="1" fill="hold">
                                          <p:stCondLst>
                                            <p:cond delay="0"/>
                                          </p:stCondLst>
                                        </p:cTn>
                                        <p:tgtEl>
                                          <p:spTgt spid="70"/>
                                        </p:tgtEl>
                                        <p:attrNameLst>
                                          <p:attrName>style.visibility</p:attrName>
                                        </p:attrNameLst>
                                      </p:cBhvr>
                                      <p:to>
                                        <p:strVal val="visible"/>
                                      </p:to>
                                    </p:set>
                                    <p:anim calcmode="lin" valueType="num">
                                      <p:cBhvr>
                                        <p:cTn id="135" dur="500" fill="hold"/>
                                        <p:tgtEl>
                                          <p:spTgt spid="70"/>
                                        </p:tgtEl>
                                        <p:attrNameLst>
                                          <p:attrName>ppt_w</p:attrName>
                                        </p:attrNameLst>
                                      </p:cBhvr>
                                      <p:tavLst>
                                        <p:tav tm="0">
                                          <p:val>
                                            <p:fltVal val="0"/>
                                          </p:val>
                                        </p:tav>
                                        <p:tav tm="100000">
                                          <p:val>
                                            <p:strVal val="#ppt_w"/>
                                          </p:val>
                                        </p:tav>
                                      </p:tavLst>
                                    </p:anim>
                                    <p:anim calcmode="lin" valueType="num">
                                      <p:cBhvr>
                                        <p:cTn id="136" dur="500" fill="hold"/>
                                        <p:tgtEl>
                                          <p:spTgt spid="70"/>
                                        </p:tgtEl>
                                        <p:attrNameLst>
                                          <p:attrName>ppt_h</p:attrName>
                                        </p:attrNameLst>
                                      </p:cBhvr>
                                      <p:tavLst>
                                        <p:tav tm="0">
                                          <p:val>
                                            <p:fltVal val="0"/>
                                          </p:val>
                                        </p:tav>
                                        <p:tav tm="100000">
                                          <p:val>
                                            <p:strVal val="#ppt_h"/>
                                          </p:val>
                                        </p:tav>
                                      </p:tavLst>
                                    </p:anim>
                                    <p:animEffect transition="in" filter="fade">
                                      <p:cBhvr>
                                        <p:cTn id="13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61" grpId="0"/>
      <p:bldP spid="66"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中国风ppt"/>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10.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2.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3.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4.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5.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6.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7.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8.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9.xml><?xml version="1.0" encoding="utf-8"?>
<a:themeOverride xmlns:a="http://schemas.openxmlformats.org/drawingml/2006/main">
  <a:clrScheme name="Office 主题​​">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1856</TotalTime>
  <Words>429</Words>
  <Application>Microsoft Office PowerPoint</Application>
  <PresentationFormat>On-screen Show (16:9)</PresentationFormat>
  <Paragraphs>53</Paragraphs>
  <Slides>11</Slides>
  <Notes>10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11</vt:i4>
      </vt:variant>
    </vt:vector>
  </HeadingPairs>
  <TitlesOfParts>
    <vt:vector size="29" baseType="lpstr">
      <vt:lpstr>华文楷体</vt:lpstr>
      <vt:lpstr>Calibri Light</vt:lpstr>
      <vt:lpstr>UTM Colossalis</vt:lpstr>
      <vt:lpstr>UVN Bach Tuyet Nang</vt:lpstr>
      <vt:lpstr>UTM Azuki</vt:lpstr>
      <vt:lpstr>UTM Dai Co Viet</vt:lpstr>
      <vt:lpstr>UVF Slim Tony</vt:lpstr>
      <vt:lpstr>UVN Bach Dang Nang</vt:lpstr>
      <vt:lpstr>UVN Bai Sau Nang</vt:lpstr>
      <vt:lpstr>Times New Roman</vt:lpstr>
      <vt:lpstr>Calibri</vt:lpstr>
      <vt:lpstr>Arial</vt:lpstr>
      <vt:lpstr>#9Slide03 AmpleSoft Bold</vt:lpstr>
      <vt:lpstr>汉仪雪君体简</vt:lpstr>
      <vt:lpstr>UTM Rockwell</vt:lpstr>
      <vt:lpstr>SVN-Newton</vt:lpstr>
      <vt:lpstr>SVN-Servetica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MĂNG NON</dc:title>
  <dc:creator>Nguyễn Thị Diệu Hiền</dc:creator>
  <cp:keywords>Diệu Hiền MNT</cp:keywords>
  <dc:description>MĂNG NON</dc:description>
  <cp:lastModifiedBy>ADMIN</cp:lastModifiedBy>
  <cp:revision>591</cp:revision>
  <dcterms:created xsi:type="dcterms:W3CDTF">2017-07-25T02:34:52Z</dcterms:created>
  <dcterms:modified xsi:type="dcterms:W3CDTF">2023-01-30T05:37:45Z</dcterms:modified>
</cp:coreProperties>
</file>