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8" r:id="rId3"/>
    <p:sldId id="261" r:id="rId4"/>
    <p:sldId id="264" r:id="rId5"/>
    <p:sldId id="272" r:id="rId6"/>
    <p:sldId id="270" r:id="rId7"/>
    <p:sldId id="275" r:id="rId8"/>
    <p:sldId id="289" r:id="rId9"/>
    <p:sldId id="276" r:id="rId10"/>
    <p:sldId id="290" r:id="rId11"/>
    <p:sldId id="273" r:id="rId12"/>
    <p:sldId id="277" r:id="rId13"/>
    <p:sldId id="278" r:id="rId14"/>
    <p:sldId id="262" r:id="rId15"/>
    <p:sldId id="279" r:id="rId16"/>
    <p:sldId id="280" r:id="rId17"/>
    <p:sldId id="269" r:id="rId18"/>
    <p:sldId id="281" r:id="rId19"/>
    <p:sldId id="282" r:id="rId20"/>
    <p:sldId id="260" r:id="rId21"/>
    <p:sldId id="283" r:id="rId22"/>
    <p:sldId id="284" r:id="rId23"/>
    <p:sldId id="285" r:id="rId24"/>
    <p:sldId id="286" r:id="rId25"/>
    <p:sldId id="287" r:id="rId26"/>
    <p:sldId id="267" r:id="rId27"/>
    <p:sldId id="271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DD"/>
    <a:srgbClr val="00FF00"/>
    <a:srgbClr val="464C42"/>
    <a:srgbClr val="00FFFF"/>
    <a:srgbClr val="FF0000"/>
    <a:srgbClr val="764A3D"/>
    <a:srgbClr val="3D362F"/>
    <a:srgbClr val="CAEDD9"/>
    <a:srgbClr val="E8E1D2"/>
    <a:srgbClr val="FDD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5414" autoAdjust="0"/>
  </p:normalViewPr>
  <p:slideViewPr>
    <p:cSldViewPr snapToGrid="0">
      <p:cViewPr varScale="1">
        <p:scale>
          <a:sx n="63" d="100"/>
          <a:sy n="63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221E53-F55B-48B0-806D-CF055FAC5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80FEF14-BCAE-4B82-9A19-281B7D077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DA5FA26-DB9A-4B0F-B9EB-DAAA399D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B6B1D4D-F8C6-4669-912E-FD729802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622F1D-FC33-4CA2-B7E5-16D53011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0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50DCD4-AA15-43CE-9048-458A3F7B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FB1336A-0D06-403A-9954-3D7A4F87E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FF3954E-251A-4301-A5CC-53E1BD940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E44C70F-58C9-4C79-BD77-D81F1E6C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9937191-23CC-498A-BEBA-E9F8574E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5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33ACF59-0B61-4BC6-927C-B415FBD05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1396870-BB68-43AD-ACE2-2D97EA437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66730CD-688A-4DAC-B6A7-8623D2D7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865F2D0-5D9F-476C-A206-D045ED2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CD18F52-626E-4755-9E70-BCE23547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409417C-7848-4356-9AE9-3E326065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0080621-A9F6-4F0E-81C1-D78EEFAB6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DF37741-30F6-4B4A-95EA-114B973A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2A5A773-4A83-4E56-8630-1B0C80B5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025C2C-BC7E-4397-B5EF-057C0EDF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895240-44FC-490F-9823-B82C35E1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025B0C0-9F7A-4F61-B2F7-105A4DC2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FEFCA2A-ED50-4CBB-9D1C-8C1C0A06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501FAE3-D531-42F4-8B78-18F77214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1B769CA-950E-4242-A9D5-7AF18662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BEF6A2-628A-4197-AA24-F2BB6C6B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FB2F5B7-1DF0-413D-9CDA-B74DE89BF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1409836-A009-442A-BCF1-4C5CD8211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8D940AB-F3F5-4C85-B560-CA9DCA71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2B43A0A-4F4D-4FF5-9833-453E9F1F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D5F0A29-6D35-48CD-B838-AF52B8D2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5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2C6541-B58A-4A81-AADB-FC5402AC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7D3BBE3-6769-43D9-833F-3A645BC10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DD7094A-A292-44BC-8232-DDA30D1DE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42E8A31-5278-47AF-A1BB-BF4DCA906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BFA6989-F1F7-48C3-92B9-9112F216C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F95AF8C-D13D-4AF2-A082-DA66B734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B6359E86-CAAD-43E8-B08C-16FF48D27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871EA47-894F-4CCA-81AB-2B4E49B8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2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FC1A4E-5466-4495-A099-3D340A7C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BF7E056-2830-49A5-90A1-B3E43687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27CB67C-387B-49AA-9AED-F308ECD9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A832F72-F35A-4226-962B-E9950955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6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766BA3C-FF38-4074-9A94-DD591A9C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22226D23-2384-4323-B865-3DA61669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96117FF-BE7A-46BA-997B-E831D7C9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2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AE2D06-26A1-4F08-8641-A4044AF9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7CC983B-92D3-4E0F-BE09-7B0AC73D4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17F7AF9-796F-43AD-AC50-3D8769BB3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1F00B3B-79EC-4CE7-A7C3-D5B89A6B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9E89092-6056-4D32-BDA2-DAF1F71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ACD6C38-FF3B-48DF-B520-FCDCAF9F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E492ACE-9AA6-449A-A816-224CE78E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3D9966E-D5DD-4ACD-ABB3-D29766851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8D84534-8061-43C1-BD06-B1412FAE9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7CF8A84-A6DC-4B87-A7F6-A310D4F7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A59B118-9A53-4A03-B30F-0645A9E0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0F756F7-6F84-4630-87D2-02AA893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E8DB4F4-F40C-480A-B973-DACF43C1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96B828B-6933-48E1-A511-257D4612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7FD335B-ACF1-4D43-96C8-9268163E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57DB6-12DC-4176-BC55-92D30F9E35F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FEF00BF-E3DD-4113-80F6-774FC4A77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D242544-CEDC-4DA2-9A7B-319FA6EBB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77D2E-4D49-4EDD-869A-27C3987579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0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92840" y="6473765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421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4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0"/>
            <a:ext cx="12522099" cy="6916937"/>
          </a:xfrm>
          <a:prstGeom prst="rect">
            <a:avLst/>
          </a:prstGeom>
        </p:spPr>
      </p:pic>
      <p:sp>
        <p:nvSpPr>
          <p:cNvPr id="145" name="กล่องข้อความ 2"/>
          <p:cNvSpPr txBox="1"/>
          <p:nvPr/>
        </p:nvSpPr>
        <p:spPr>
          <a:xfrm>
            <a:off x="8671785" y="92102"/>
            <a:ext cx="3152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 err="1">
                <a:solidFill>
                  <a:srgbClr val="FFB3DD"/>
                </a:solidFill>
                <a:latin typeface="UTM Netmuc KT" panose="02040603050506020204" pitchFamily="18" charset="0"/>
              </a:rPr>
              <a:t>Địa</a:t>
            </a:r>
            <a:r>
              <a:rPr lang="en-US" sz="6600" b="1" spc="600" dirty="0">
                <a:solidFill>
                  <a:srgbClr val="FFB3DD"/>
                </a:solidFill>
                <a:latin typeface="UTM Netmuc KT" panose="02040603050506020204" pitchFamily="18" charset="0"/>
              </a:rPr>
              <a:t> </a:t>
            </a:r>
            <a:r>
              <a:rPr lang="en-US" sz="6600" b="1" spc="600" dirty="0" err="1">
                <a:solidFill>
                  <a:srgbClr val="FFB3DD"/>
                </a:solidFill>
                <a:latin typeface="UTM Netmuc KT" panose="02040603050506020204" pitchFamily="18" charset="0"/>
              </a:rPr>
              <a:t>lí</a:t>
            </a:r>
            <a:endParaRPr lang="en-US" sz="6600" b="1" spc="600" dirty="0">
              <a:solidFill>
                <a:srgbClr val="FFB3DD"/>
              </a:solidFill>
              <a:latin typeface="UTM Netmuc KT" panose="020406030505060202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5494353" y="1081305"/>
            <a:ext cx="7027746" cy="2125029"/>
            <a:chOff x="5662980" y="2119211"/>
            <a:chExt cx="7027746" cy="2125029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F6C9BA58-8CC3-495F-A810-31BB4A0EA664}"/>
                </a:ext>
              </a:extLst>
            </p:cNvPr>
            <p:cNvSpPr/>
            <p:nvPr/>
          </p:nvSpPr>
          <p:spPr>
            <a:xfrm>
              <a:off x="10197997" y="2544520"/>
              <a:ext cx="50233" cy="502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CCEEBB12-EA2A-45C6-92F2-55B1DF8C19F4}"/>
                </a:ext>
              </a:extLst>
            </p:cNvPr>
            <p:cNvSpPr txBox="1"/>
            <p:nvPr/>
          </p:nvSpPr>
          <p:spPr>
            <a:xfrm>
              <a:off x="5662980" y="2119211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  <p:sp>
          <p:nvSpPr>
            <p:cNvPr id="146" name="กล่องข้อความ 2"/>
            <p:cNvSpPr txBox="1"/>
            <p:nvPr/>
          </p:nvSpPr>
          <p:spPr>
            <a:xfrm>
              <a:off x="5721086" y="2120582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3D362F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3D362F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  <p:sp>
          <p:nvSpPr>
            <p:cNvPr id="147" name="กล่องข้อความ 2"/>
            <p:cNvSpPr txBox="1"/>
            <p:nvPr/>
          </p:nvSpPr>
          <p:spPr>
            <a:xfrm>
              <a:off x="5795288" y="2119401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00FFFF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00FFFF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0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13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04565" y="295835"/>
            <a:ext cx="6844553" cy="14388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647" y="2167512"/>
            <a:ext cx="11443447" cy="352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2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วงรี 17">
            <a:extLst>
              <a:ext uri="{FF2B5EF4-FFF2-40B4-BE49-F238E27FC236}">
                <a16:creationId xmlns:a16="http://schemas.microsoft.com/office/drawing/2014/main" id="{E2B464B9-2997-44F1-99E9-87B85F60F59C}"/>
              </a:ext>
            </a:extLst>
          </p:cNvPr>
          <p:cNvSpPr/>
          <p:nvPr/>
        </p:nvSpPr>
        <p:spPr>
          <a:xfrm>
            <a:off x="459036" y="4026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511B5C7D-89D7-4AAE-B68A-632DDC3D3EAA}"/>
              </a:ext>
            </a:extLst>
          </p:cNvPr>
          <p:cNvSpPr/>
          <p:nvPr/>
        </p:nvSpPr>
        <p:spPr>
          <a:xfrm>
            <a:off x="5120590" y="57772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7940F029-BC5A-4F68-8634-6F6A0E9924EF}"/>
              </a:ext>
            </a:extLst>
          </p:cNvPr>
          <p:cNvSpPr/>
          <p:nvPr/>
        </p:nvSpPr>
        <p:spPr>
          <a:xfrm>
            <a:off x="5458288" y="291850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56788194-FAC8-4EE3-BE51-910340D9722C}"/>
              </a:ext>
            </a:extLst>
          </p:cNvPr>
          <p:cNvSpPr/>
          <p:nvPr/>
        </p:nvSpPr>
        <p:spPr>
          <a:xfrm>
            <a:off x="769575" y="60672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A4492ED-BF0C-4B9F-9AAE-0DEAF4E9A6C7}"/>
              </a:ext>
            </a:extLst>
          </p:cNvPr>
          <p:cNvSpPr/>
          <p:nvPr/>
        </p:nvSpPr>
        <p:spPr>
          <a:xfrm>
            <a:off x="6096000" y="633602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69F680BA-00E8-4DEA-960C-886096EDCEDE}"/>
              </a:ext>
            </a:extLst>
          </p:cNvPr>
          <p:cNvSpPr/>
          <p:nvPr/>
        </p:nvSpPr>
        <p:spPr>
          <a:xfrm>
            <a:off x="11396380" y="61409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AC0F6461-6707-4F5D-8A94-E0FDCA49C596}"/>
              </a:ext>
            </a:extLst>
          </p:cNvPr>
          <p:cNvSpPr/>
          <p:nvPr/>
        </p:nvSpPr>
        <p:spPr>
          <a:xfrm>
            <a:off x="11948747" y="168081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9DAA87-12A6-4890-B9C3-3853B635F89E}"/>
              </a:ext>
            </a:extLst>
          </p:cNvPr>
          <p:cNvSpPr/>
          <p:nvPr/>
        </p:nvSpPr>
        <p:spPr>
          <a:xfrm>
            <a:off x="9620837" y="233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9DA5768-FF36-4407-92C8-DBD7BA98FE92}"/>
              </a:ext>
            </a:extLst>
          </p:cNvPr>
          <p:cNvSpPr/>
          <p:nvPr/>
        </p:nvSpPr>
        <p:spPr>
          <a:xfrm>
            <a:off x="382201" y="521011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AB2E36D4-B401-408E-BF20-9A55701DD681}"/>
              </a:ext>
            </a:extLst>
          </p:cNvPr>
          <p:cNvSpPr/>
          <p:nvPr/>
        </p:nvSpPr>
        <p:spPr>
          <a:xfrm>
            <a:off x="3308323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B84ACF9C-87E1-4881-8AAA-53E71DED2D09}"/>
              </a:ext>
            </a:extLst>
          </p:cNvPr>
          <p:cNvSpPr/>
          <p:nvPr/>
        </p:nvSpPr>
        <p:spPr>
          <a:xfrm>
            <a:off x="2352013" y="617393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6414B8C-FE80-4E25-8FD7-1165A2FEF04A}"/>
              </a:ext>
            </a:extLst>
          </p:cNvPr>
          <p:cNvSpPr/>
          <p:nvPr/>
        </p:nvSpPr>
        <p:spPr>
          <a:xfrm>
            <a:off x="5170823" y="623206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70049CC8-4AFE-45B3-8507-604D69EF21FA}"/>
              </a:ext>
            </a:extLst>
          </p:cNvPr>
          <p:cNvSpPr/>
          <p:nvPr/>
        </p:nvSpPr>
        <p:spPr>
          <a:xfrm>
            <a:off x="11851066" y="50357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770E5FB-4971-41AD-B765-18349A102EDA}"/>
              </a:ext>
            </a:extLst>
          </p:cNvPr>
          <p:cNvSpPr/>
          <p:nvPr/>
        </p:nvSpPr>
        <p:spPr>
          <a:xfrm>
            <a:off x="10734736" y="63778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0283F478-2BDD-480A-B123-9945565B524F}"/>
              </a:ext>
            </a:extLst>
          </p:cNvPr>
          <p:cNvSpPr/>
          <p:nvPr/>
        </p:nvSpPr>
        <p:spPr>
          <a:xfrm>
            <a:off x="10887136" y="65302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055F4AA-A0C2-4C81-AF51-DCDC13BDE306}"/>
              </a:ext>
            </a:extLst>
          </p:cNvPr>
          <p:cNvSpPr/>
          <p:nvPr/>
        </p:nvSpPr>
        <p:spPr>
          <a:xfrm>
            <a:off x="7814327" y="41058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300588E-C5A7-4BF9-AAEB-25B19A2331E4}"/>
              </a:ext>
            </a:extLst>
          </p:cNvPr>
          <p:cNvSpPr/>
          <p:nvPr/>
        </p:nvSpPr>
        <p:spPr>
          <a:xfrm>
            <a:off x="408803" y="29766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87EB1700-B9E2-404D-B025-96E6210CEFEF}"/>
              </a:ext>
            </a:extLst>
          </p:cNvPr>
          <p:cNvSpPr/>
          <p:nvPr/>
        </p:nvSpPr>
        <p:spPr>
          <a:xfrm>
            <a:off x="11910271" y="43570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BA9A026-26F4-4222-9D78-3A7F51188482}"/>
              </a:ext>
            </a:extLst>
          </p:cNvPr>
          <p:cNvSpPr/>
          <p:nvPr/>
        </p:nvSpPr>
        <p:spPr>
          <a:xfrm>
            <a:off x="2895352" y="47080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24"/>
          <p:cNvSpPr/>
          <p:nvPr/>
        </p:nvSpPr>
        <p:spPr>
          <a:xfrm>
            <a:off x="1970134" y="384910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วงรี 32"/>
          <p:cNvSpPr/>
          <p:nvPr/>
        </p:nvSpPr>
        <p:spPr>
          <a:xfrm>
            <a:off x="4225677" y="296369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22"/>
          <p:cNvSpPr/>
          <p:nvPr/>
        </p:nvSpPr>
        <p:spPr>
          <a:xfrm>
            <a:off x="3855511" y="44645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2"/>
          <p:cNvSpPr/>
          <p:nvPr/>
        </p:nvSpPr>
        <p:spPr>
          <a:xfrm>
            <a:off x="4399606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กล่องข้อความ 2"/>
          <p:cNvSpPr txBox="1"/>
          <p:nvPr/>
        </p:nvSpPr>
        <p:spPr>
          <a:xfrm>
            <a:off x="4589313" y="1921243"/>
            <a:ext cx="8498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THÀNH PHỐ Ở </a:t>
            </a:r>
          </a:p>
          <a:p>
            <a:pPr algn="ctr"/>
            <a:r>
              <a:rPr lang="en-US" sz="48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TRUNG TÂM CỦA </a:t>
            </a:r>
          </a:p>
          <a:p>
            <a:pPr algn="ctr"/>
            <a:r>
              <a:rPr lang="en-US" sz="48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ĐỒNG BẰNG </a:t>
            </a:r>
          </a:p>
          <a:p>
            <a:pPr algn="ctr"/>
            <a:r>
              <a:rPr lang="en-US" sz="48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SÔNG CỬU LONG</a:t>
            </a:r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F1C3884-3255-4700-B763-BD74A055401E}"/>
              </a:ext>
            </a:extLst>
          </p:cNvPr>
          <p:cNvSpPr/>
          <p:nvPr/>
        </p:nvSpPr>
        <p:spPr>
          <a:xfrm flipV="1">
            <a:off x="3613760" y="2743363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rgbClr val="464C42"/>
          </a:solidFill>
          <a:ln w="19050" cap="flat">
            <a:solidFill>
              <a:srgbClr val="F4ED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วงรี 30"/>
          <p:cNvSpPr/>
          <p:nvPr/>
        </p:nvSpPr>
        <p:spPr>
          <a:xfrm>
            <a:off x="2402246" y="4253088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8" y="485934"/>
            <a:ext cx="5570853" cy="61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F1C3884-3255-4700-B763-BD74A055401E}"/>
              </a:ext>
            </a:extLst>
          </p:cNvPr>
          <p:cNvSpPr/>
          <p:nvPr/>
        </p:nvSpPr>
        <p:spPr>
          <a:xfrm flipV="1">
            <a:off x="5894099" y="3597006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rgbClr val="464C42"/>
          </a:solidFill>
          <a:ln w="19050" cap="flat">
            <a:solidFill>
              <a:srgbClr val="F4ED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E2B464B9-2997-44F1-99E9-87B85F60F59C}"/>
              </a:ext>
            </a:extLst>
          </p:cNvPr>
          <p:cNvSpPr/>
          <p:nvPr/>
        </p:nvSpPr>
        <p:spPr>
          <a:xfrm>
            <a:off x="459036" y="4026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511B5C7D-89D7-4AAE-B68A-632DDC3D3EAA}"/>
              </a:ext>
            </a:extLst>
          </p:cNvPr>
          <p:cNvSpPr/>
          <p:nvPr/>
        </p:nvSpPr>
        <p:spPr>
          <a:xfrm>
            <a:off x="5120590" y="57772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7940F029-BC5A-4F68-8634-6F6A0E9924EF}"/>
              </a:ext>
            </a:extLst>
          </p:cNvPr>
          <p:cNvSpPr/>
          <p:nvPr/>
        </p:nvSpPr>
        <p:spPr>
          <a:xfrm>
            <a:off x="5458288" y="291850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56788194-FAC8-4EE3-BE51-910340D9722C}"/>
              </a:ext>
            </a:extLst>
          </p:cNvPr>
          <p:cNvSpPr/>
          <p:nvPr/>
        </p:nvSpPr>
        <p:spPr>
          <a:xfrm>
            <a:off x="769575" y="60672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A4492ED-BF0C-4B9F-9AAE-0DEAF4E9A6C7}"/>
              </a:ext>
            </a:extLst>
          </p:cNvPr>
          <p:cNvSpPr/>
          <p:nvPr/>
        </p:nvSpPr>
        <p:spPr>
          <a:xfrm>
            <a:off x="10676612" y="317715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69F680BA-00E8-4DEA-960C-886096EDCEDE}"/>
              </a:ext>
            </a:extLst>
          </p:cNvPr>
          <p:cNvSpPr/>
          <p:nvPr/>
        </p:nvSpPr>
        <p:spPr>
          <a:xfrm>
            <a:off x="11396380" y="61409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AC0F6461-6707-4F5D-8A94-E0FDCA49C596}"/>
              </a:ext>
            </a:extLst>
          </p:cNvPr>
          <p:cNvSpPr/>
          <p:nvPr/>
        </p:nvSpPr>
        <p:spPr>
          <a:xfrm>
            <a:off x="11948747" y="168081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9DAA87-12A6-4890-B9C3-3853B635F89E}"/>
              </a:ext>
            </a:extLst>
          </p:cNvPr>
          <p:cNvSpPr/>
          <p:nvPr/>
        </p:nvSpPr>
        <p:spPr>
          <a:xfrm>
            <a:off x="9620837" y="233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9DA5768-FF36-4407-92C8-DBD7BA98FE92}"/>
              </a:ext>
            </a:extLst>
          </p:cNvPr>
          <p:cNvSpPr/>
          <p:nvPr/>
        </p:nvSpPr>
        <p:spPr>
          <a:xfrm>
            <a:off x="382201" y="521011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AB2E36D4-B401-408E-BF20-9A55701DD681}"/>
              </a:ext>
            </a:extLst>
          </p:cNvPr>
          <p:cNvSpPr/>
          <p:nvPr/>
        </p:nvSpPr>
        <p:spPr>
          <a:xfrm>
            <a:off x="3308323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B84ACF9C-87E1-4881-8AAA-53E71DED2D09}"/>
              </a:ext>
            </a:extLst>
          </p:cNvPr>
          <p:cNvSpPr/>
          <p:nvPr/>
        </p:nvSpPr>
        <p:spPr>
          <a:xfrm>
            <a:off x="2352013" y="617393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6414B8C-FE80-4E25-8FD7-1165A2FEF04A}"/>
              </a:ext>
            </a:extLst>
          </p:cNvPr>
          <p:cNvSpPr/>
          <p:nvPr/>
        </p:nvSpPr>
        <p:spPr>
          <a:xfrm>
            <a:off x="5170823" y="623206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70049CC8-4AFE-45B3-8507-604D69EF21FA}"/>
              </a:ext>
            </a:extLst>
          </p:cNvPr>
          <p:cNvSpPr/>
          <p:nvPr/>
        </p:nvSpPr>
        <p:spPr>
          <a:xfrm>
            <a:off x="11851066" y="50357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770E5FB-4971-41AD-B765-18349A102EDA}"/>
              </a:ext>
            </a:extLst>
          </p:cNvPr>
          <p:cNvSpPr/>
          <p:nvPr/>
        </p:nvSpPr>
        <p:spPr>
          <a:xfrm>
            <a:off x="10734736" y="63778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0283F478-2BDD-480A-B123-9945565B524F}"/>
              </a:ext>
            </a:extLst>
          </p:cNvPr>
          <p:cNvSpPr/>
          <p:nvPr/>
        </p:nvSpPr>
        <p:spPr>
          <a:xfrm>
            <a:off x="10887136" y="65302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055F4AA-A0C2-4C81-AF51-DCDC13BDE306}"/>
              </a:ext>
            </a:extLst>
          </p:cNvPr>
          <p:cNvSpPr/>
          <p:nvPr/>
        </p:nvSpPr>
        <p:spPr>
          <a:xfrm>
            <a:off x="7814327" y="41058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300588E-C5A7-4BF9-AAEB-25B19A2331E4}"/>
              </a:ext>
            </a:extLst>
          </p:cNvPr>
          <p:cNvSpPr/>
          <p:nvPr/>
        </p:nvSpPr>
        <p:spPr>
          <a:xfrm>
            <a:off x="408803" y="29766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87EB1700-B9E2-404D-B025-96E6210CEFEF}"/>
              </a:ext>
            </a:extLst>
          </p:cNvPr>
          <p:cNvSpPr/>
          <p:nvPr/>
        </p:nvSpPr>
        <p:spPr>
          <a:xfrm>
            <a:off x="11910271" y="43570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BA9A026-26F4-4222-9D78-3A7F51188482}"/>
              </a:ext>
            </a:extLst>
          </p:cNvPr>
          <p:cNvSpPr/>
          <p:nvPr/>
        </p:nvSpPr>
        <p:spPr>
          <a:xfrm>
            <a:off x="2895352" y="47080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682221" y="6324579"/>
            <a:ext cx="842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2.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Lược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phố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Thơ</a:t>
            </a:r>
            <a:endParaRPr lang="en-US" sz="2400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5" y="157234"/>
            <a:ext cx="6733548" cy="6104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6629814" y="1956465"/>
            <a:ext cx="5885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cho biết 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thành phố Cần Thơ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giáp những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tỉnh nào?</a:t>
            </a:r>
          </a:p>
        </p:txBody>
      </p:sp>
      <p:sp>
        <p:nvSpPr>
          <p:cNvPr id="39" name="Oval 38"/>
          <p:cNvSpPr/>
          <p:nvPr/>
        </p:nvSpPr>
        <p:spPr>
          <a:xfrm>
            <a:off x="4614952" y="547211"/>
            <a:ext cx="1433432" cy="40763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58288" y="2530946"/>
            <a:ext cx="1433432" cy="40763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798813" y="5589259"/>
            <a:ext cx="1433432" cy="40763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07317" y="3583888"/>
            <a:ext cx="1433432" cy="40763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17159" y="627960"/>
            <a:ext cx="1433432" cy="40763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814394" y="410585"/>
            <a:ext cx="5498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Cho biết từ thành phố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này có thể đi các tỉnh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khác bằng các loại 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giao thông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4560" y="2654218"/>
            <a:ext cx="4285887" cy="2142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58" y="5288041"/>
            <a:ext cx="2996406" cy="1498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8142" y="3349656"/>
            <a:ext cx="3367151" cy="3089936"/>
          </a:xfrm>
          <a:prstGeom prst="rect">
            <a:avLst/>
          </a:prstGeom>
        </p:spPr>
      </p:pic>
      <p:sp>
        <p:nvSpPr>
          <p:cNvPr id="3" name="Arrow: Left 2"/>
          <p:cNvSpPr/>
          <p:nvPr/>
        </p:nvSpPr>
        <p:spPr>
          <a:xfrm rot="8139500">
            <a:off x="2769116" y="1418135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Left 44"/>
          <p:cNvSpPr/>
          <p:nvPr/>
        </p:nvSpPr>
        <p:spPr>
          <a:xfrm rot="8139500">
            <a:off x="3127411" y="1755251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Left 45"/>
          <p:cNvSpPr/>
          <p:nvPr/>
        </p:nvSpPr>
        <p:spPr>
          <a:xfrm rot="19089026">
            <a:off x="4367644" y="1729364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Left 46"/>
          <p:cNvSpPr/>
          <p:nvPr/>
        </p:nvSpPr>
        <p:spPr>
          <a:xfrm rot="19089026">
            <a:off x="4705589" y="2082387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 47"/>
          <p:cNvSpPr/>
          <p:nvPr/>
        </p:nvSpPr>
        <p:spPr>
          <a:xfrm rot="8139500">
            <a:off x="4575929" y="3100381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Left 48"/>
          <p:cNvSpPr/>
          <p:nvPr/>
        </p:nvSpPr>
        <p:spPr>
          <a:xfrm rot="8139500">
            <a:off x="4906982" y="3397753"/>
            <a:ext cx="633046" cy="324077"/>
          </a:xfrm>
          <a:prstGeom prst="leftArrow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3" grpId="0" animBg="1"/>
      <p:bldP spid="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73ACDFFB-C519-4981-A3AE-B014156E4A44}"/>
              </a:ext>
            </a:extLst>
          </p:cNvPr>
          <p:cNvSpPr/>
          <p:nvPr/>
        </p:nvSpPr>
        <p:spPr>
          <a:xfrm flipV="1">
            <a:off x="5198335" y="4697530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chemeClr val="bg1"/>
          </a:solidFill>
          <a:ln w="19050" cap="flat">
            <a:solidFill>
              <a:srgbClr val="464C4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C5B8B063-8B32-4C45-9087-C88B0BFEC9ED}"/>
              </a:ext>
            </a:extLst>
          </p:cNvPr>
          <p:cNvSpPr/>
          <p:nvPr/>
        </p:nvSpPr>
        <p:spPr>
          <a:xfrm>
            <a:off x="368507" y="2256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1DE53EF-599D-4249-8536-477768CD78E6}"/>
              </a:ext>
            </a:extLst>
          </p:cNvPr>
          <p:cNvSpPr/>
          <p:nvPr/>
        </p:nvSpPr>
        <p:spPr>
          <a:xfrm>
            <a:off x="3604349" y="53934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DCFAD456-A0FC-45F9-9404-46C4DDD34C5F}"/>
              </a:ext>
            </a:extLst>
          </p:cNvPr>
          <p:cNvSpPr/>
          <p:nvPr/>
        </p:nvSpPr>
        <p:spPr>
          <a:xfrm>
            <a:off x="5059192" y="18250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783415B-1EEA-4C64-B77F-143E980A2131}"/>
              </a:ext>
            </a:extLst>
          </p:cNvPr>
          <p:cNvSpPr/>
          <p:nvPr/>
        </p:nvSpPr>
        <p:spPr>
          <a:xfrm>
            <a:off x="215210" y="545475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095C204D-BEEA-4E00-86EF-9ADA689182FE}"/>
              </a:ext>
            </a:extLst>
          </p:cNvPr>
          <p:cNvSpPr/>
          <p:nvPr/>
        </p:nvSpPr>
        <p:spPr>
          <a:xfrm>
            <a:off x="4939165" y="611894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9FF537F1-2E15-400A-9BC8-F2D27D8578EF}"/>
              </a:ext>
            </a:extLst>
          </p:cNvPr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4EDEDF6A-0875-47DA-B447-C5DD025706A2}"/>
              </a:ext>
            </a:extLst>
          </p:cNvPr>
          <p:cNvSpPr/>
          <p:nvPr/>
        </p:nvSpPr>
        <p:spPr>
          <a:xfrm>
            <a:off x="7075181" y="14462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5181B1D3-D701-48F3-A8F4-E26B47B067EB}"/>
              </a:ext>
            </a:extLst>
          </p:cNvPr>
          <p:cNvSpPr/>
          <p:nvPr/>
        </p:nvSpPr>
        <p:spPr>
          <a:xfrm>
            <a:off x="8939593" y="661793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C53FB796-8778-4D0A-BE34-47075EFEDF5D}"/>
              </a:ext>
            </a:extLst>
          </p:cNvPr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3B47A37-BEDE-46A5-BDA4-C80B71EF832D}"/>
              </a:ext>
            </a:extLst>
          </p:cNvPr>
          <p:cNvSpPr/>
          <p:nvPr/>
        </p:nvSpPr>
        <p:spPr>
          <a:xfrm>
            <a:off x="11812002" y="100770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BCBFE94E-4A8F-477E-BF00-17F0651CDC69}"/>
              </a:ext>
            </a:extLst>
          </p:cNvPr>
          <p:cNvSpPr/>
          <p:nvPr/>
        </p:nvSpPr>
        <p:spPr>
          <a:xfrm>
            <a:off x="9986746" y="38163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EF0D93C9-225E-4524-BDED-B965B95BCD77}"/>
              </a:ext>
            </a:extLst>
          </p:cNvPr>
          <p:cNvSpPr/>
          <p:nvPr/>
        </p:nvSpPr>
        <p:spPr>
          <a:xfrm>
            <a:off x="543238" y="18657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1ECF2634-7F66-40DF-83CC-5C9CDC021A2A}"/>
              </a:ext>
            </a:extLst>
          </p:cNvPr>
          <p:cNvSpPr/>
          <p:nvPr/>
        </p:nvSpPr>
        <p:spPr>
          <a:xfrm>
            <a:off x="2001064" y="73337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วงรี 49">
            <a:extLst>
              <a:ext uri="{FF2B5EF4-FFF2-40B4-BE49-F238E27FC236}">
                <a16:creationId xmlns:a16="http://schemas.microsoft.com/office/drawing/2014/main" id="{0E020660-5D34-4716-AAA9-A1A37CB527FE}"/>
              </a:ext>
            </a:extLst>
          </p:cNvPr>
          <p:cNvSpPr/>
          <p:nvPr/>
        </p:nvSpPr>
        <p:spPr>
          <a:xfrm>
            <a:off x="6335154" y="1773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5F87570-F4BD-454B-9D0D-18E08F193627}"/>
              </a:ext>
            </a:extLst>
          </p:cNvPr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วงรี 51">
            <a:extLst>
              <a:ext uri="{FF2B5EF4-FFF2-40B4-BE49-F238E27FC236}">
                <a16:creationId xmlns:a16="http://schemas.microsoft.com/office/drawing/2014/main" id="{D84AE873-DA9C-443B-BF3E-286687CA80B0}"/>
              </a:ext>
            </a:extLst>
          </p:cNvPr>
          <p:cNvSpPr/>
          <p:nvPr/>
        </p:nvSpPr>
        <p:spPr>
          <a:xfrm>
            <a:off x="11211554" y="646995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วงรี 52">
            <a:extLst>
              <a:ext uri="{FF2B5EF4-FFF2-40B4-BE49-F238E27FC236}">
                <a16:creationId xmlns:a16="http://schemas.microsoft.com/office/drawing/2014/main" id="{888F90E8-AA0F-4BCC-A3B1-0940DDF3F77D}"/>
              </a:ext>
            </a:extLst>
          </p:cNvPr>
          <p:cNvSpPr/>
          <p:nvPr/>
        </p:nvSpPr>
        <p:spPr>
          <a:xfrm>
            <a:off x="9961629" y="42297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วงรี 53">
            <a:extLst>
              <a:ext uri="{FF2B5EF4-FFF2-40B4-BE49-F238E27FC236}">
                <a16:creationId xmlns:a16="http://schemas.microsoft.com/office/drawing/2014/main" id="{D1D5B0F5-4F79-4C29-81D4-8AB5F2F0E114}"/>
              </a:ext>
            </a:extLst>
          </p:cNvPr>
          <p:cNvSpPr/>
          <p:nvPr/>
        </p:nvSpPr>
        <p:spPr>
          <a:xfrm>
            <a:off x="1070574" y="635348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4" y="439761"/>
            <a:ext cx="5737182" cy="338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84" y="2862759"/>
            <a:ext cx="5307641" cy="3540954"/>
          </a:xfrm>
          <a:prstGeom prst="round2DiagRect">
            <a:avLst>
              <a:gd name="adj1" fmla="val 0"/>
              <a:gd name="adj2" fmla="val 257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" name="Rectangle 55"/>
          <p:cNvSpPr/>
          <p:nvPr/>
        </p:nvSpPr>
        <p:spPr>
          <a:xfrm>
            <a:off x="6280420" y="1446292"/>
            <a:ext cx="5498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Cảng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quốc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tế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Thơ</a:t>
            </a:r>
            <a:endParaRPr lang="vi-VN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4914" y="64607"/>
            <a:ext cx="3486850" cy="174342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263497" y="4006010"/>
            <a:ext cx="5765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Cảng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tàu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thủy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Thơ</a:t>
            </a:r>
            <a:endParaRPr lang="vi-VN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068" y="3650886"/>
            <a:ext cx="3486652" cy="31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76AACE0E-6078-4FFB-8CB7-A57F0FA36153}"/>
              </a:ext>
            </a:extLst>
          </p:cNvPr>
          <p:cNvSpPr/>
          <p:nvPr/>
        </p:nvSpPr>
        <p:spPr>
          <a:xfrm>
            <a:off x="0" y="5758249"/>
            <a:ext cx="12192000" cy="1099751"/>
          </a:xfrm>
          <a:prstGeom prst="rect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E20ED332-882F-4CC1-A695-61247EBC7FD5}"/>
              </a:ext>
            </a:extLst>
          </p:cNvPr>
          <p:cNvSpPr/>
          <p:nvPr/>
        </p:nvSpPr>
        <p:spPr>
          <a:xfrm>
            <a:off x="8123786" y="587355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3CD7CEF-9358-4EAD-9263-84AB4632ED5B}"/>
              </a:ext>
            </a:extLst>
          </p:cNvPr>
          <p:cNvSpPr txBox="1"/>
          <p:nvPr/>
        </p:nvSpPr>
        <p:spPr>
          <a:xfrm>
            <a:off x="1911295" y="463911"/>
            <a:ext cx="894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A57C1FD6-DFE6-4492-AC2B-F4853D66B8FB}"/>
              </a:ext>
            </a:extLst>
          </p:cNvPr>
          <p:cNvSpPr txBox="1"/>
          <p:nvPr/>
        </p:nvSpPr>
        <p:spPr>
          <a:xfrm>
            <a:off x="6253508" y="1706082"/>
            <a:ext cx="59210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Hậu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trí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ở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trung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tâm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đồng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Cửu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charset="0"/>
              </a:rPr>
              <a:t> Long,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kiện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thuận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việc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  <a:cs typeface="Arial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charset="0"/>
              </a:rPr>
              <a:t>.</a:t>
            </a: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AFCD9E8E-6895-4495-BC9B-FE8724904570}"/>
              </a:ext>
            </a:extLst>
          </p:cNvPr>
          <p:cNvSpPr/>
          <p:nvPr/>
        </p:nvSpPr>
        <p:spPr>
          <a:xfrm>
            <a:off x="2839858" y="197855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6E9B753B-2F18-465B-B357-E2E523C186FC}"/>
              </a:ext>
            </a:extLst>
          </p:cNvPr>
          <p:cNvSpPr/>
          <p:nvPr/>
        </p:nvSpPr>
        <p:spPr>
          <a:xfrm>
            <a:off x="582690" y="873533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115F34BF-0B65-4D6B-A4C1-124D113DEF57}"/>
              </a:ext>
            </a:extLst>
          </p:cNvPr>
          <p:cNvSpPr/>
          <p:nvPr/>
        </p:nvSpPr>
        <p:spPr>
          <a:xfrm>
            <a:off x="3119944" y="608274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3F088D70-F4B1-48E1-88D1-70524952DA5D}"/>
              </a:ext>
            </a:extLst>
          </p:cNvPr>
          <p:cNvSpPr/>
          <p:nvPr/>
        </p:nvSpPr>
        <p:spPr>
          <a:xfrm>
            <a:off x="9155896" y="62979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84ED8EB2-5440-4AF7-B1F7-91EE9CFAD09C}"/>
              </a:ext>
            </a:extLst>
          </p:cNvPr>
          <p:cNvSpPr/>
          <p:nvPr/>
        </p:nvSpPr>
        <p:spPr>
          <a:xfrm>
            <a:off x="11591916" y="2334526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B7C4C3A8-296A-4D22-B8D5-68710BB1743A}"/>
              </a:ext>
            </a:extLst>
          </p:cNvPr>
          <p:cNvSpPr/>
          <p:nvPr/>
        </p:nvSpPr>
        <p:spPr>
          <a:xfrm>
            <a:off x="10249148" y="275066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6F879038-DA59-4926-A49F-150921EAB49B}"/>
              </a:ext>
            </a:extLst>
          </p:cNvPr>
          <p:cNvSpPr/>
          <p:nvPr/>
        </p:nvSpPr>
        <p:spPr>
          <a:xfrm>
            <a:off x="9798284" y="19925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0C0A9945-7E34-4B75-8F5A-A9286A695BA7}"/>
              </a:ext>
            </a:extLst>
          </p:cNvPr>
          <p:cNvSpPr/>
          <p:nvPr/>
        </p:nvSpPr>
        <p:spPr>
          <a:xfrm>
            <a:off x="1412165" y="6325923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77DC4A42-2F7A-443E-93BB-FA9471F7C9F7}"/>
              </a:ext>
            </a:extLst>
          </p:cNvPr>
          <p:cNvSpPr/>
          <p:nvPr/>
        </p:nvSpPr>
        <p:spPr>
          <a:xfrm>
            <a:off x="11475669" y="5931683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A4E639C6-010F-4002-885F-C50CF443056E}"/>
              </a:ext>
            </a:extLst>
          </p:cNvPr>
          <p:cNvSpPr/>
          <p:nvPr/>
        </p:nvSpPr>
        <p:spPr>
          <a:xfrm>
            <a:off x="1596707" y="238942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D76EA39D-8056-4360-ABD8-C6838B0139C0}"/>
              </a:ext>
            </a:extLst>
          </p:cNvPr>
          <p:cNvSpPr/>
          <p:nvPr/>
        </p:nvSpPr>
        <p:spPr>
          <a:xfrm>
            <a:off x="3233579" y="2829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35E24363-F195-4651-A12B-EF224C5BE14F}"/>
              </a:ext>
            </a:extLst>
          </p:cNvPr>
          <p:cNvSpPr/>
          <p:nvPr/>
        </p:nvSpPr>
        <p:spPr>
          <a:xfrm>
            <a:off x="3838606" y="171353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12F95B75-50FA-4ACF-9FAD-1C6F3D7717F4}"/>
              </a:ext>
            </a:extLst>
          </p:cNvPr>
          <p:cNvSpPr/>
          <p:nvPr/>
        </p:nvSpPr>
        <p:spPr>
          <a:xfrm>
            <a:off x="8958422" y="39131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F4DCBE74-CFB3-4B29-A7A9-605BB217A809}"/>
              </a:ext>
            </a:extLst>
          </p:cNvPr>
          <p:cNvSpPr/>
          <p:nvPr/>
        </p:nvSpPr>
        <p:spPr>
          <a:xfrm>
            <a:off x="8748811" y="259775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D61B0494-CC4D-41BE-88D9-D219EFDC7CF0}"/>
              </a:ext>
            </a:extLst>
          </p:cNvPr>
          <p:cNvSpPr/>
          <p:nvPr/>
        </p:nvSpPr>
        <p:spPr>
          <a:xfrm>
            <a:off x="9864298" y="62728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BC472EAF-4581-4601-9249-BA6DF48A05B8}"/>
              </a:ext>
            </a:extLst>
          </p:cNvPr>
          <p:cNvSpPr/>
          <p:nvPr/>
        </p:nvSpPr>
        <p:spPr>
          <a:xfrm>
            <a:off x="2393715" y="604793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50C3739D-32DF-4EDE-B325-174310B56E89}"/>
              </a:ext>
            </a:extLst>
          </p:cNvPr>
          <p:cNvSpPr/>
          <p:nvPr/>
        </p:nvSpPr>
        <p:spPr>
          <a:xfrm>
            <a:off x="6095999" y="65025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FB6380B3-E4F0-4B31-A368-4F7BB29F3E30}"/>
              </a:ext>
            </a:extLst>
          </p:cNvPr>
          <p:cNvSpPr/>
          <p:nvPr/>
        </p:nvSpPr>
        <p:spPr>
          <a:xfrm>
            <a:off x="168875" y="602281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12FC7511-EE49-4849-978F-CA56E7530388}"/>
              </a:ext>
            </a:extLst>
          </p:cNvPr>
          <p:cNvSpPr/>
          <p:nvPr/>
        </p:nvSpPr>
        <p:spPr>
          <a:xfrm>
            <a:off x="6746789" y="47861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125C486A-DD12-4B45-9CF1-6FFBECB89622}"/>
              </a:ext>
            </a:extLst>
          </p:cNvPr>
          <p:cNvSpPr/>
          <p:nvPr/>
        </p:nvSpPr>
        <p:spPr>
          <a:xfrm>
            <a:off x="11566799" y="82330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9" y="1666490"/>
            <a:ext cx="6106032" cy="41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" y="577727"/>
            <a:ext cx="5607910" cy="6150810"/>
          </a:xfrm>
          <a:prstGeom prst="rect">
            <a:avLst/>
          </a:prstGeom>
        </p:spPr>
      </p:pic>
      <p:sp>
        <p:nvSpPr>
          <p:cNvPr id="18" name="วงรี 17">
            <a:extLst>
              <a:ext uri="{FF2B5EF4-FFF2-40B4-BE49-F238E27FC236}">
                <a16:creationId xmlns:a16="http://schemas.microsoft.com/office/drawing/2014/main" id="{E2B464B9-2997-44F1-99E9-87B85F60F59C}"/>
              </a:ext>
            </a:extLst>
          </p:cNvPr>
          <p:cNvSpPr/>
          <p:nvPr/>
        </p:nvSpPr>
        <p:spPr>
          <a:xfrm>
            <a:off x="459036" y="4026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511B5C7D-89D7-4AAE-B68A-632DDC3D3EAA}"/>
              </a:ext>
            </a:extLst>
          </p:cNvPr>
          <p:cNvSpPr/>
          <p:nvPr/>
        </p:nvSpPr>
        <p:spPr>
          <a:xfrm>
            <a:off x="5120590" y="57772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7940F029-BC5A-4F68-8634-6F6A0E9924EF}"/>
              </a:ext>
            </a:extLst>
          </p:cNvPr>
          <p:cNvSpPr/>
          <p:nvPr/>
        </p:nvSpPr>
        <p:spPr>
          <a:xfrm>
            <a:off x="5458288" y="291850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56788194-FAC8-4EE3-BE51-910340D9722C}"/>
              </a:ext>
            </a:extLst>
          </p:cNvPr>
          <p:cNvSpPr/>
          <p:nvPr/>
        </p:nvSpPr>
        <p:spPr>
          <a:xfrm>
            <a:off x="769575" y="60672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A4492ED-BF0C-4B9F-9AAE-0DEAF4E9A6C7}"/>
              </a:ext>
            </a:extLst>
          </p:cNvPr>
          <p:cNvSpPr/>
          <p:nvPr/>
        </p:nvSpPr>
        <p:spPr>
          <a:xfrm>
            <a:off x="6096000" y="633602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69F680BA-00E8-4DEA-960C-886096EDCEDE}"/>
              </a:ext>
            </a:extLst>
          </p:cNvPr>
          <p:cNvSpPr/>
          <p:nvPr/>
        </p:nvSpPr>
        <p:spPr>
          <a:xfrm>
            <a:off x="11396380" y="61409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AC0F6461-6707-4F5D-8A94-E0FDCA49C596}"/>
              </a:ext>
            </a:extLst>
          </p:cNvPr>
          <p:cNvSpPr/>
          <p:nvPr/>
        </p:nvSpPr>
        <p:spPr>
          <a:xfrm>
            <a:off x="11948747" y="168081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9DAA87-12A6-4890-B9C3-3853B635F89E}"/>
              </a:ext>
            </a:extLst>
          </p:cNvPr>
          <p:cNvSpPr/>
          <p:nvPr/>
        </p:nvSpPr>
        <p:spPr>
          <a:xfrm>
            <a:off x="9620837" y="233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9DA5768-FF36-4407-92C8-DBD7BA98FE92}"/>
              </a:ext>
            </a:extLst>
          </p:cNvPr>
          <p:cNvSpPr/>
          <p:nvPr/>
        </p:nvSpPr>
        <p:spPr>
          <a:xfrm>
            <a:off x="382201" y="521011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AB2E36D4-B401-408E-BF20-9A55701DD681}"/>
              </a:ext>
            </a:extLst>
          </p:cNvPr>
          <p:cNvSpPr/>
          <p:nvPr/>
        </p:nvSpPr>
        <p:spPr>
          <a:xfrm>
            <a:off x="3308323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B84ACF9C-87E1-4881-8AAA-53E71DED2D09}"/>
              </a:ext>
            </a:extLst>
          </p:cNvPr>
          <p:cNvSpPr/>
          <p:nvPr/>
        </p:nvSpPr>
        <p:spPr>
          <a:xfrm>
            <a:off x="2352013" y="617393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6414B8C-FE80-4E25-8FD7-1165A2FEF04A}"/>
              </a:ext>
            </a:extLst>
          </p:cNvPr>
          <p:cNvSpPr/>
          <p:nvPr/>
        </p:nvSpPr>
        <p:spPr>
          <a:xfrm>
            <a:off x="5170823" y="623206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70049CC8-4AFE-45B3-8507-604D69EF21FA}"/>
              </a:ext>
            </a:extLst>
          </p:cNvPr>
          <p:cNvSpPr/>
          <p:nvPr/>
        </p:nvSpPr>
        <p:spPr>
          <a:xfrm>
            <a:off x="11851066" y="50357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770E5FB-4971-41AD-B765-18349A102EDA}"/>
              </a:ext>
            </a:extLst>
          </p:cNvPr>
          <p:cNvSpPr/>
          <p:nvPr/>
        </p:nvSpPr>
        <p:spPr>
          <a:xfrm>
            <a:off x="10734736" y="63778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0283F478-2BDD-480A-B123-9945565B524F}"/>
              </a:ext>
            </a:extLst>
          </p:cNvPr>
          <p:cNvSpPr/>
          <p:nvPr/>
        </p:nvSpPr>
        <p:spPr>
          <a:xfrm>
            <a:off x="10887136" y="65302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055F4AA-A0C2-4C81-AF51-DCDC13BDE306}"/>
              </a:ext>
            </a:extLst>
          </p:cNvPr>
          <p:cNvSpPr/>
          <p:nvPr/>
        </p:nvSpPr>
        <p:spPr>
          <a:xfrm>
            <a:off x="7814327" y="41058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300588E-C5A7-4BF9-AAEB-25B19A2331E4}"/>
              </a:ext>
            </a:extLst>
          </p:cNvPr>
          <p:cNvSpPr/>
          <p:nvPr/>
        </p:nvSpPr>
        <p:spPr>
          <a:xfrm>
            <a:off x="408803" y="29766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87EB1700-B9E2-404D-B025-96E6210CEFEF}"/>
              </a:ext>
            </a:extLst>
          </p:cNvPr>
          <p:cNvSpPr/>
          <p:nvPr/>
        </p:nvSpPr>
        <p:spPr>
          <a:xfrm>
            <a:off x="11910271" y="43570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BA9A026-26F4-4222-9D78-3A7F51188482}"/>
              </a:ext>
            </a:extLst>
          </p:cNvPr>
          <p:cNvSpPr/>
          <p:nvPr/>
        </p:nvSpPr>
        <p:spPr>
          <a:xfrm>
            <a:off x="2895352" y="47080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24"/>
          <p:cNvSpPr/>
          <p:nvPr/>
        </p:nvSpPr>
        <p:spPr>
          <a:xfrm>
            <a:off x="1970134" y="384910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วงรี 32"/>
          <p:cNvSpPr/>
          <p:nvPr/>
        </p:nvSpPr>
        <p:spPr>
          <a:xfrm>
            <a:off x="4225677" y="296369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22"/>
          <p:cNvSpPr/>
          <p:nvPr/>
        </p:nvSpPr>
        <p:spPr>
          <a:xfrm>
            <a:off x="3855511" y="44645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2"/>
          <p:cNvSpPr/>
          <p:nvPr/>
        </p:nvSpPr>
        <p:spPr>
          <a:xfrm>
            <a:off x="4399606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กล่องข้อความ 2"/>
          <p:cNvSpPr txBox="1"/>
          <p:nvPr/>
        </p:nvSpPr>
        <p:spPr>
          <a:xfrm>
            <a:off x="4399606" y="1595289"/>
            <a:ext cx="84987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TRUNG TÂM </a:t>
            </a:r>
          </a:p>
          <a:p>
            <a:pPr algn="ctr"/>
            <a:r>
              <a:rPr lang="en-US" sz="4400" spc="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KINH TẾ, VĂN HÓA, KHOA HỌC CỦA </a:t>
            </a:r>
          </a:p>
          <a:p>
            <a:pPr algn="ctr"/>
            <a:r>
              <a:rPr lang="en-US" sz="4400" spc="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ĐỒNG BẰNG </a:t>
            </a:r>
          </a:p>
          <a:p>
            <a:pPr algn="ctr"/>
            <a:r>
              <a:rPr lang="en-US" sz="4400" spc="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SÔNG CỬU LONG</a:t>
            </a:r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F1C3884-3255-4700-B763-BD74A055401E}"/>
              </a:ext>
            </a:extLst>
          </p:cNvPr>
          <p:cNvSpPr/>
          <p:nvPr/>
        </p:nvSpPr>
        <p:spPr>
          <a:xfrm flipV="1">
            <a:off x="3613760" y="2743363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rgbClr val="464C42"/>
          </a:solidFill>
          <a:ln w="19050" cap="flat">
            <a:solidFill>
              <a:srgbClr val="F4ED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วงรี 30"/>
          <p:cNvSpPr/>
          <p:nvPr/>
        </p:nvSpPr>
        <p:spPr>
          <a:xfrm>
            <a:off x="2402246" y="4253088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F1C3884-3255-4700-B763-BD74A055401E}"/>
              </a:ext>
            </a:extLst>
          </p:cNvPr>
          <p:cNvSpPr/>
          <p:nvPr/>
        </p:nvSpPr>
        <p:spPr>
          <a:xfrm flipV="1">
            <a:off x="5894099" y="3597006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rgbClr val="464C42"/>
          </a:solidFill>
          <a:ln w="19050" cap="flat">
            <a:solidFill>
              <a:srgbClr val="F4ED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E2B464B9-2997-44F1-99E9-87B85F60F59C}"/>
              </a:ext>
            </a:extLst>
          </p:cNvPr>
          <p:cNvSpPr/>
          <p:nvPr/>
        </p:nvSpPr>
        <p:spPr>
          <a:xfrm>
            <a:off x="459036" y="4026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511B5C7D-89D7-4AAE-B68A-632DDC3D3EAA}"/>
              </a:ext>
            </a:extLst>
          </p:cNvPr>
          <p:cNvSpPr/>
          <p:nvPr/>
        </p:nvSpPr>
        <p:spPr>
          <a:xfrm>
            <a:off x="5120590" y="57772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7940F029-BC5A-4F68-8634-6F6A0E9924EF}"/>
              </a:ext>
            </a:extLst>
          </p:cNvPr>
          <p:cNvSpPr/>
          <p:nvPr/>
        </p:nvSpPr>
        <p:spPr>
          <a:xfrm>
            <a:off x="5458288" y="291850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56788194-FAC8-4EE3-BE51-910340D9722C}"/>
              </a:ext>
            </a:extLst>
          </p:cNvPr>
          <p:cNvSpPr/>
          <p:nvPr/>
        </p:nvSpPr>
        <p:spPr>
          <a:xfrm>
            <a:off x="769575" y="60672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A4492ED-BF0C-4B9F-9AAE-0DEAF4E9A6C7}"/>
              </a:ext>
            </a:extLst>
          </p:cNvPr>
          <p:cNvSpPr/>
          <p:nvPr/>
        </p:nvSpPr>
        <p:spPr>
          <a:xfrm>
            <a:off x="10676612" y="317715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69F680BA-00E8-4DEA-960C-886096EDCEDE}"/>
              </a:ext>
            </a:extLst>
          </p:cNvPr>
          <p:cNvSpPr/>
          <p:nvPr/>
        </p:nvSpPr>
        <p:spPr>
          <a:xfrm>
            <a:off x="11396380" y="61409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AC0F6461-6707-4F5D-8A94-E0FDCA49C596}"/>
              </a:ext>
            </a:extLst>
          </p:cNvPr>
          <p:cNvSpPr/>
          <p:nvPr/>
        </p:nvSpPr>
        <p:spPr>
          <a:xfrm>
            <a:off x="11948747" y="168081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9DAA87-12A6-4890-B9C3-3853B635F89E}"/>
              </a:ext>
            </a:extLst>
          </p:cNvPr>
          <p:cNvSpPr/>
          <p:nvPr/>
        </p:nvSpPr>
        <p:spPr>
          <a:xfrm>
            <a:off x="9620837" y="233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9DA5768-FF36-4407-92C8-DBD7BA98FE92}"/>
              </a:ext>
            </a:extLst>
          </p:cNvPr>
          <p:cNvSpPr/>
          <p:nvPr/>
        </p:nvSpPr>
        <p:spPr>
          <a:xfrm>
            <a:off x="382201" y="521011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AB2E36D4-B401-408E-BF20-9A55701DD681}"/>
              </a:ext>
            </a:extLst>
          </p:cNvPr>
          <p:cNvSpPr/>
          <p:nvPr/>
        </p:nvSpPr>
        <p:spPr>
          <a:xfrm>
            <a:off x="3308323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B84ACF9C-87E1-4881-8AAA-53E71DED2D09}"/>
              </a:ext>
            </a:extLst>
          </p:cNvPr>
          <p:cNvSpPr/>
          <p:nvPr/>
        </p:nvSpPr>
        <p:spPr>
          <a:xfrm>
            <a:off x="2352013" y="617393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6414B8C-FE80-4E25-8FD7-1165A2FEF04A}"/>
              </a:ext>
            </a:extLst>
          </p:cNvPr>
          <p:cNvSpPr/>
          <p:nvPr/>
        </p:nvSpPr>
        <p:spPr>
          <a:xfrm>
            <a:off x="5170823" y="623206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70049CC8-4AFE-45B3-8507-604D69EF21FA}"/>
              </a:ext>
            </a:extLst>
          </p:cNvPr>
          <p:cNvSpPr/>
          <p:nvPr/>
        </p:nvSpPr>
        <p:spPr>
          <a:xfrm>
            <a:off x="11851066" y="50357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770E5FB-4971-41AD-B765-18349A102EDA}"/>
              </a:ext>
            </a:extLst>
          </p:cNvPr>
          <p:cNvSpPr/>
          <p:nvPr/>
        </p:nvSpPr>
        <p:spPr>
          <a:xfrm>
            <a:off x="10734736" y="63778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0283F478-2BDD-480A-B123-9945565B524F}"/>
              </a:ext>
            </a:extLst>
          </p:cNvPr>
          <p:cNvSpPr/>
          <p:nvPr/>
        </p:nvSpPr>
        <p:spPr>
          <a:xfrm>
            <a:off x="10887136" y="65302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055F4AA-A0C2-4C81-AF51-DCDC13BDE306}"/>
              </a:ext>
            </a:extLst>
          </p:cNvPr>
          <p:cNvSpPr/>
          <p:nvPr/>
        </p:nvSpPr>
        <p:spPr>
          <a:xfrm>
            <a:off x="7814327" y="41058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300588E-C5A7-4BF9-AAEB-25B19A2331E4}"/>
              </a:ext>
            </a:extLst>
          </p:cNvPr>
          <p:cNvSpPr/>
          <p:nvPr/>
        </p:nvSpPr>
        <p:spPr>
          <a:xfrm>
            <a:off x="408803" y="29766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87EB1700-B9E2-404D-B025-96E6210CEFEF}"/>
              </a:ext>
            </a:extLst>
          </p:cNvPr>
          <p:cNvSpPr/>
          <p:nvPr/>
        </p:nvSpPr>
        <p:spPr>
          <a:xfrm>
            <a:off x="11910271" y="43570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BA9A026-26F4-4222-9D78-3A7F51188482}"/>
              </a:ext>
            </a:extLst>
          </p:cNvPr>
          <p:cNvSpPr/>
          <p:nvPr/>
        </p:nvSpPr>
        <p:spPr>
          <a:xfrm>
            <a:off x="2895352" y="47080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682221" y="6324579"/>
            <a:ext cx="842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2.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Lược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phố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Thơ</a:t>
            </a:r>
            <a:endParaRPr lang="en-US" sz="2400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5" y="157234"/>
            <a:ext cx="6733548" cy="6104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6770432" y="600959"/>
            <a:ext cx="549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Em có nhận xét gì về 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hệ thống kênh rạch của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phố</a:t>
            </a: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Cần Thơ?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2351" y="2398026"/>
            <a:ext cx="49210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Hệ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thống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kênh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rạch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phố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Cần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Thơ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chằng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chịt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, chia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phố</a:t>
            </a:r>
            <a:r>
              <a:rPr lang="en-US" altLang="en-US" sz="3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phần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1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73ACDFFB-C519-4981-A3AE-B014156E4A44}"/>
              </a:ext>
            </a:extLst>
          </p:cNvPr>
          <p:cNvSpPr/>
          <p:nvPr/>
        </p:nvSpPr>
        <p:spPr>
          <a:xfrm flipV="1">
            <a:off x="5198335" y="4697530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chemeClr val="bg1"/>
          </a:solidFill>
          <a:ln w="19050" cap="flat">
            <a:solidFill>
              <a:srgbClr val="464C4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C5B8B063-8B32-4C45-9087-C88B0BFEC9ED}"/>
              </a:ext>
            </a:extLst>
          </p:cNvPr>
          <p:cNvSpPr/>
          <p:nvPr/>
        </p:nvSpPr>
        <p:spPr>
          <a:xfrm>
            <a:off x="368507" y="2256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1DE53EF-599D-4249-8536-477768CD78E6}"/>
              </a:ext>
            </a:extLst>
          </p:cNvPr>
          <p:cNvSpPr/>
          <p:nvPr/>
        </p:nvSpPr>
        <p:spPr>
          <a:xfrm>
            <a:off x="3604349" y="53934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DCFAD456-A0FC-45F9-9404-46C4DDD34C5F}"/>
              </a:ext>
            </a:extLst>
          </p:cNvPr>
          <p:cNvSpPr/>
          <p:nvPr/>
        </p:nvSpPr>
        <p:spPr>
          <a:xfrm>
            <a:off x="5059192" y="18250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783415B-1EEA-4C64-B77F-143E980A2131}"/>
              </a:ext>
            </a:extLst>
          </p:cNvPr>
          <p:cNvSpPr/>
          <p:nvPr/>
        </p:nvSpPr>
        <p:spPr>
          <a:xfrm>
            <a:off x="215210" y="545475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095C204D-BEEA-4E00-86EF-9ADA689182FE}"/>
              </a:ext>
            </a:extLst>
          </p:cNvPr>
          <p:cNvSpPr/>
          <p:nvPr/>
        </p:nvSpPr>
        <p:spPr>
          <a:xfrm>
            <a:off x="4939165" y="611894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9FF537F1-2E15-400A-9BC8-F2D27D8578EF}"/>
              </a:ext>
            </a:extLst>
          </p:cNvPr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4EDEDF6A-0875-47DA-B447-C5DD025706A2}"/>
              </a:ext>
            </a:extLst>
          </p:cNvPr>
          <p:cNvSpPr/>
          <p:nvPr/>
        </p:nvSpPr>
        <p:spPr>
          <a:xfrm>
            <a:off x="7075181" y="14462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5181B1D3-D701-48F3-A8F4-E26B47B067EB}"/>
              </a:ext>
            </a:extLst>
          </p:cNvPr>
          <p:cNvSpPr/>
          <p:nvPr/>
        </p:nvSpPr>
        <p:spPr>
          <a:xfrm>
            <a:off x="8939593" y="661793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C53FB796-8778-4D0A-BE34-47075EFEDF5D}"/>
              </a:ext>
            </a:extLst>
          </p:cNvPr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3B47A37-BEDE-46A5-BDA4-C80B71EF832D}"/>
              </a:ext>
            </a:extLst>
          </p:cNvPr>
          <p:cNvSpPr/>
          <p:nvPr/>
        </p:nvSpPr>
        <p:spPr>
          <a:xfrm>
            <a:off x="11812002" y="100770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BCBFE94E-4A8F-477E-BF00-17F0651CDC69}"/>
              </a:ext>
            </a:extLst>
          </p:cNvPr>
          <p:cNvSpPr/>
          <p:nvPr/>
        </p:nvSpPr>
        <p:spPr>
          <a:xfrm>
            <a:off x="9986746" y="38163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EF0D93C9-225E-4524-BDED-B965B95BCD77}"/>
              </a:ext>
            </a:extLst>
          </p:cNvPr>
          <p:cNvSpPr/>
          <p:nvPr/>
        </p:nvSpPr>
        <p:spPr>
          <a:xfrm>
            <a:off x="543238" y="18657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1ECF2634-7F66-40DF-83CC-5C9CDC021A2A}"/>
              </a:ext>
            </a:extLst>
          </p:cNvPr>
          <p:cNvSpPr/>
          <p:nvPr/>
        </p:nvSpPr>
        <p:spPr>
          <a:xfrm>
            <a:off x="2001064" y="73337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วงรี 49">
            <a:extLst>
              <a:ext uri="{FF2B5EF4-FFF2-40B4-BE49-F238E27FC236}">
                <a16:creationId xmlns:a16="http://schemas.microsoft.com/office/drawing/2014/main" id="{0E020660-5D34-4716-AAA9-A1A37CB527FE}"/>
              </a:ext>
            </a:extLst>
          </p:cNvPr>
          <p:cNvSpPr/>
          <p:nvPr/>
        </p:nvSpPr>
        <p:spPr>
          <a:xfrm>
            <a:off x="6335154" y="1773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5F87570-F4BD-454B-9D0D-18E08F193627}"/>
              </a:ext>
            </a:extLst>
          </p:cNvPr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วงรี 51">
            <a:extLst>
              <a:ext uri="{FF2B5EF4-FFF2-40B4-BE49-F238E27FC236}">
                <a16:creationId xmlns:a16="http://schemas.microsoft.com/office/drawing/2014/main" id="{D84AE873-DA9C-443B-BF3E-286687CA80B0}"/>
              </a:ext>
            </a:extLst>
          </p:cNvPr>
          <p:cNvSpPr/>
          <p:nvPr/>
        </p:nvSpPr>
        <p:spPr>
          <a:xfrm>
            <a:off x="11211554" y="646995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วงรี 52">
            <a:extLst>
              <a:ext uri="{FF2B5EF4-FFF2-40B4-BE49-F238E27FC236}">
                <a16:creationId xmlns:a16="http://schemas.microsoft.com/office/drawing/2014/main" id="{888F90E8-AA0F-4BCC-A3B1-0940DDF3F77D}"/>
              </a:ext>
            </a:extLst>
          </p:cNvPr>
          <p:cNvSpPr/>
          <p:nvPr/>
        </p:nvSpPr>
        <p:spPr>
          <a:xfrm>
            <a:off x="9961629" y="42297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วงรี 53">
            <a:extLst>
              <a:ext uri="{FF2B5EF4-FFF2-40B4-BE49-F238E27FC236}">
                <a16:creationId xmlns:a16="http://schemas.microsoft.com/office/drawing/2014/main" id="{D1D5B0F5-4F79-4C29-81D4-8AB5F2F0E114}"/>
              </a:ext>
            </a:extLst>
          </p:cNvPr>
          <p:cNvSpPr/>
          <p:nvPr/>
        </p:nvSpPr>
        <p:spPr>
          <a:xfrm>
            <a:off x="1070574" y="635348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66" y="3537023"/>
            <a:ext cx="5178245" cy="291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86" y="3364059"/>
            <a:ext cx="4470051" cy="335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63" y="199860"/>
            <a:ext cx="4437339" cy="309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7" y="199860"/>
            <a:ext cx="5302523" cy="2977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-234" y="2828025"/>
            <a:ext cx="12192000" cy="1323439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err="1">
                <a:latin typeface="UTM Avo" panose="02040603050506020204" pitchFamily="18" charset="0"/>
              </a:rPr>
              <a:t>Hệ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thống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kênh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rạch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như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thế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tạo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điều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kiện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thuận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lợi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gì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kinh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tế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Cần</a:t>
            </a:r>
            <a:r>
              <a:rPr lang="en-US" altLang="en-US" sz="4000" b="1" dirty="0"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</a:rPr>
              <a:t>Thơ</a:t>
            </a:r>
            <a:r>
              <a:rPr lang="en-US" altLang="en-US" sz="4000" b="1" dirty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234" y="2948419"/>
            <a:ext cx="12192000" cy="107721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Hệ thống kênh rạch này tạo điều kiện để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phố</a:t>
            </a:r>
            <a:r>
              <a:rPr lang="vi-VN" alt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Cần Thơ tiếp nhận và xuất đi các hàng nông sản, thủy sản. 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่วนโค้ง 22">
            <a:extLst>
              <a:ext uri="{FF2B5EF4-FFF2-40B4-BE49-F238E27FC236}">
                <a16:creationId xmlns:a16="http://schemas.microsoft.com/office/drawing/2014/main" id="{EC6E871D-A9E2-4BE0-94A1-3AD868759D87}"/>
              </a:ext>
            </a:extLst>
          </p:cNvPr>
          <p:cNvSpPr/>
          <p:nvPr/>
        </p:nvSpPr>
        <p:spPr>
          <a:xfrm>
            <a:off x="477492" y="1587656"/>
            <a:ext cx="4936002" cy="4936002"/>
          </a:xfrm>
          <a:prstGeom prst="arc">
            <a:avLst>
              <a:gd name="adj1" fmla="val 16038187"/>
              <a:gd name="adj2" fmla="val 801711"/>
            </a:avLst>
          </a:prstGeom>
          <a:ln w="38100">
            <a:solidFill>
              <a:srgbClr val="464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73ACDFFB-C519-4981-A3AE-B014156E4A44}"/>
              </a:ext>
            </a:extLst>
          </p:cNvPr>
          <p:cNvSpPr/>
          <p:nvPr/>
        </p:nvSpPr>
        <p:spPr>
          <a:xfrm flipV="1">
            <a:off x="5198335" y="4697530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chemeClr val="bg1"/>
          </a:solidFill>
          <a:ln w="19050" cap="flat">
            <a:solidFill>
              <a:srgbClr val="464C4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C5B8B063-8B32-4C45-9087-C88B0BFEC9ED}"/>
              </a:ext>
            </a:extLst>
          </p:cNvPr>
          <p:cNvSpPr/>
          <p:nvPr/>
        </p:nvSpPr>
        <p:spPr>
          <a:xfrm>
            <a:off x="368507" y="2256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1DE53EF-599D-4249-8536-477768CD78E6}"/>
              </a:ext>
            </a:extLst>
          </p:cNvPr>
          <p:cNvSpPr/>
          <p:nvPr/>
        </p:nvSpPr>
        <p:spPr>
          <a:xfrm>
            <a:off x="3604349" y="53934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DCFAD456-A0FC-45F9-9404-46C4DDD34C5F}"/>
              </a:ext>
            </a:extLst>
          </p:cNvPr>
          <p:cNvSpPr/>
          <p:nvPr/>
        </p:nvSpPr>
        <p:spPr>
          <a:xfrm>
            <a:off x="5059192" y="18250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783415B-1EEA-4C64-B77F-143E980A2131}"/>
              </a:ext>
            </a:extLst>
          </p:cNvPr>
          <p:cNvSpPr/>
          <p:nvPr/>
        </p:nvSpPr>
        <p:spPr>
          <a:xfrm>
            <a:off x="215210" y="545475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095C204D-BEEA-4E00-86EF-9ADA689182FE}"/>
              </a:ext>
            </a:extLst>
          </p:cNvPr>
          <p:cNvSpPr/>
          <p:nvPr/>
        </p:nvSpPr>
        <p:spPr>
          <a:xfrm>
            <a:off x="4939165" y="611894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9FF537F1-2E15-400A-9BC8-F2D27D8578EF}"/>
              </a:ext>
            </a:extLst>
          </p:cNvPr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4EDEDF6A-0875-47DA-B447-C5DD025706A2}"/>
              </a:ext>
            </a:extLst>
          </p:cNvPr>
          <p:cNvSpPr/>
          <p:nvPr/>
        </p:nvSpPr>
        <p:spPr>
          <a:xfrm>
            <a:off x="7075181" y="14462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5181B1D3-D701-48F3-A8F4-E26B47B067EB}"/>
              </a:ext>
            </a:extLst>
          </p:cNvPr>
          <p:cNvSpPr/>
          <p:nvPr/>
        </p:nvSpPr>
        <p:spPr>
          <a:xfrm>
            <a:off x="8939593" y="661793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C53FB796-8778-4D0A-BE34-47075EFEDF5D}"/>
              </a:ext>
            </a:extLst>
          </p:cNvPr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3B47A37-BEDE-46A5-BDA4-C80B71EF832D}"/>
              </a:ext>
            </a:extLst>
          </p:cNvPr>
          <p:cNvSpPr/>
          <p:nvPr/>
        </p:nvSpPr>
        <p:spPr>
          <a:xfrm>
            <a:off x="11812002" y="100770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BCBFE94E-4A8F-477E-BF00-17F0651CDC69}"/>
              </a:ext>
            </a:extLst>
          </p:cNvPr>
          <p:cNvSpPr/>
          <p:nvPr/>
        </p:nvSpPr>
        <p:spPr>
          <a:xfrm>
            <a:off x="9986746" y="38163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EF0D93C9-225E-4524-BDED-B965B95BCD77}"/>
              </a:ext>
            </a:extLst>
          </p:cNvPr>
          <p:cNvSpPr/>
          <p:nvPr/>
        </p:nvSpPr>
        <p:spPr>
          <a:xfrm>
            <a:off x="543238" y="18657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1ECF2634-7F66-40DF-83CC-5C9CDC021A2A}"/>
              </a:ext>
            </a:extLst>
          </p:cNvPr>
          <p:cNvSpPr/>
          <p:nvPr/>
        </p:nvSpPr>
        <p:spPr>
          <a:xfrm>
            <a:off x="2001064" y="73337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วงรี 49">
            <a:extLst>
              <a:ext uri="{FF2B5EF4-FFF2-40B4-BE49-F238E27FC236}">
                <a16:creationId xmlns:a16="http://schemas.microsoft.com/office/drawing/2014/main" id="{0E020660-5D34-4716-AAA9-A1A37CB527FE}"/>
              </a:ext>
            </a:extLst>
          </p:cNvPr>
          <p:cNvSpPr/>
          <p:nvPr/>
        </p:nvSpPr>
        <p:spPr>
          <a:xfrm>
            <a:off x="6335154" y="1773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5F87570-F4BD-454B-9D0D-18E08F193627}"/>
              </a:ext>
            </a:extLst>
          </p:cNvPr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วงรี 51">
            <a:extLst>
              <a:ext uri="{FF2B5EF4-FFF2-40B4-BE49-F238E27FC236}">
                <a16:creationId xmlns:a16="http://schemas.microsoft.com/office/drawing/2014/main" id="{D84AE873-DA9C-443B-BF3E-286687CA80B0}"/>
              </a:ext>
            </a:extLst>
          </p:cNvPr>
          <p:cNvSpPr/>
          <p:nvPr/>
        </p:nvSpPr>
        <p:spPr>
          <a:xfrm>
            <a:off x="11211554" y="646995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วงรี 52">
            <a:extLst>
              <a:ext uri="{FF2B5EF4-FFF2-40B4-BE49-F238E27FC236}">
                <a16:creationId xmlns:a16="http://schemas.microsoft.com/office/drawing/2014/main" id="{888F90E8-AA0F-4BCC-A3B1-0940DDF3F77D}"/>
              </a:ext>
            </a:extLst>
          </p:cNvPr>
          <p:cNvSpPr/>
          <p:nvPr/>
        </p:nvSpPr>
        <p:spPr>
          <a:xfrm>
            <a:off x="9961629" y="42297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วงรี 53">
            <a:extLst>
              <a:ext uri="{FF2B5EF4-FFF2-40B4-BE49-F238E27FC236}">
                <a16:creationId xmlns:a16="http://schemas.microsoft.com/office/drawing/2014/main" id="{D1D5B0F5-4F79-4C29-81D4-8AB5F2F0E114}"/>
              </a:ext>
            </a:extLst>
          </p:cNvPr>
          <p:cNvSpPr/>
          <p:nvPr/>
        </p:nvSpPr>
        <p:spPr>
          <a:xfrm>
            <a:off x="1070574" y="635348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578411" y="1679624"/>
            <a:ext cx="12826001" cy="3486667"/>
            <a:chOff x="-323921" y="1727706"/>
            <a:chExt cx="11629476" cy="3486667"/>
          </a:xfrm>
        </p:grpSpPr>
        <p:sp>
          <p:nvSpPr>
            <p:cNvPr id="56" name="กล่องข้อความ 13"/>
            <p:cNvSpPr txBox="1"/>
            <p:nvPr/>
          </p:nvSpPr>
          <p:spPr>
            <a:xfrm>
              <a:off x="-323921" y="1731621"/>
              <a:ext cx="1123253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0" b="1" dirty="0">
                  <a:solidFill>
                    <a:srgbClr val="00FFFF"/>
                  </a:solidFill>
                  <a:latin typeface="UTM Avo" panose="02040603050506020204" pitchFamily="18" charset="0"/>
                </a:rPr>
                <a:t>KINH TẾ</a:t>
              </a:r>
              <a:endParaRPr lang="en-US" sz="22000" spc="600" dirty="0">
                <a:solidFill>
                  <a:srgbClr val="00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กล่องข้อความ 13"/>
            <p:cNvSpPr txBox="1"/>
            <p:nvPr/>
          </p:nvSpPr>
          <p:spPr>
            <a:xfrm>
              <a:off x="-153935" y="1727706"/>
              <a:ext cx="1123253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0" b="1" dirty="0">
                  <a:solidFill>
                    <a:srgbClr val="464C42"/>
                  </a:solidFill>
                  <a:latin typeface="UTM Avo" panose="02040603050506020204" pitchFamily="18" charset="0"/>
                </a:rPr>
                <a:t>KINH TẾ</a:t>
              </a:r>
              <a:endParaRPr lang="en-US" sz="22000" spc="600" dirty="0">
                <a:solidFill>
                  <a:srgbClr val="464C4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กล่องข้อความ 13"/>
            <p:cNvSpPr txBox="1"/>
            <p:nvPr/>
          </p:nvSpPr>
          <p:spPr>
            <a:xfrm>
              <a:off x="73025" y="1736498"/>
              <a:ext cx="1123253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KINH TẾ</a:t>
              </a:r>
              <a:endParaRPr lang="en-US" sz="22000" spc="600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" y="3980545"/>
            <a:ext cx="11901359" cy="2977859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C0D2B18-DD72-43B2-84EB-3C78AA39B1DF}"/>
              </a:ext>
            </a:extLst>
          </p:cNvPr>
          <p:cNvSpPr txBox="1"/>
          <p:nvPr/>
        </p:nvSpPr>
        <p:spPr>
          <a:xfrm>
            <a:off x="479735" y="756234"/>
            <a:ext cx="11232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dẫn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chứng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thấy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phố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Cần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Thơ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trung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kinh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tế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trọng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đồng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Cửu</a:t>
            </a:r>
            <a:r>
              <a:rPr lang="en-US" alt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Long.</a:t>
            </a:r>
            <a:endParaRPr lang="en-US" sz="3600" spc="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เฟรม 8">
            <a:extLst>
              <a:ext uri="{FF2B5EF4-FFF2-40B4-BE49-F238E27FC236}">
                <a16:creationId xmlns:a16="http://schemas.microsoft.com/office/drawing/2014/main" id="{4DA5A315-3026-486A-859F-BCECAD239C1F}"/>
              </a:ext>
            </a:extLst>
          </p:cNvPr>
          <p:cNvSpPr/>
          <p:nvPr/>
        </p:nvSpPr>
        <p:spPr>
          <a:xfrm>
            <a:off x="196153" y="162450"/>
            <a:ext cx="11799695" cy="6533100"/>
          </a:xfrm>
          <a:prstGeom prst="frame">
            <a:avLst>
              <a:gd name="adj1" fmla="val 782"/>
            </a:avLst>
          </a:prstGeom>
          <a:solidFill>
            <a:srgbClr val="F4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9" y="2708311"/>
            <a:ext cx="11200036" cy="1894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3086101" y="3646890"/>
            <a:ext cx="8335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94239" y="4080644"/>
            <a:ext cx="10626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63408" y="4486966"/>
            <a:ext cx="1175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วงรี 39"/>
          <p:cNvSpPr/>
          <p:nvPr/>
        </p:nvSpPr>
        <p:spPr>
          <a:xfrm>
            <a:off x="789853" y="54611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วงรี 40"/>
          <p:cNvSpPr/>
          <p:nvPr/>
        </p:nvSpPr>
        <p:spPr>
          <a:xfrm>
            <a:off x="4737997" y="551929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วงรี 41"/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วงรี 43"/>
          <p:cNvSpPr/>
          <p:nvPr/>
        </p:nvSpPr>
        <p:spPr>
          <a:xfrm>
            <a:off x="8903017" y="5917263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วงรี 44"/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วงรี 50"/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วงรี 53"/>
          <p:cNvSpPr/>
          <p:nvPr/>
        </p:nvSpPr>
        <p:spPr>
          <a:xfrm>
            <a:off x="2405598" y="61604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1" y="262652"/>
            <a:ext cx="11060068" cy="550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70"/>
            <a:ext cx="13341448" cy="7060611"/>
          </a:xfrm>
          <a:prstGeom prst="rect">
            <a:avLst/>
          </a:prstGeom>
        </p:spPr>
      </p:pic>
      <p:sp>
        <p:nvSpPr>
          <p:cNvPr id="22" name="วงรี 21">
            <a:extLst>
              <a:ext uri="{FF2B5EF4-FFF2-40B4-BE49-F238E27FC236}">
                <a16:creationId xmlns:a16="http://schemas.microsoft.com/office/drawing/2014/main" id="{F040DE03-2C6F-47D3-BE2A-53EAF6A691E7}"/>
              </a:ext>
            </a:extLst>
          </p:cNvPr>
          <p:cNvSpPr/>
          <p:nvPr/>
        </p:nvSpPr>
        <p:spPr>
          <a:xfrm>
            <a:off x="11477520" y="11383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7BBB61D-C4CC-4F2A-9BD2-3C1888E7403A}"/>
              </a:ext>
            </a:extLst>
          </p:cNvPr>
          <p:cNvSpPr/>
          <p:nvPr/>
        </p:nvSpPr>
        <p:spPr>
          <a:xfrm>
            <a:off x="6928773" y="59826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6815866-4DA6-4839-A20D-6D769409AFC7}"/>
              </a:ext>
            </a:extLst>
          </p:cNvPr>
          <p:cNvSpPr/>
          <p:nvPr/>
        </p:nvSpPr>
        <p:spPr>
          <a:xfrm>
            <a:off x="906502" y="59826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BC8F515-450D-4011-9994-25EB1C70CC00}"/>
              </a:ext>
            </a:extLst>
          </p:cNvPr>
          <p:cNvSpPr/>
          <p:nvPr/>
        </p:nvSpPr>
        <p:spPr>
          <a:xfrm>
            <a:off x="6155554" y="615603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DDB7085A-EA30-4B8E-8947-320C716B19A8}"/>
              </a:ext>
            </a:extLst>
          </p:cNvPr>
          <p:cNvSpPr/>
          <p:nvPr/>
        </p:nvSpPr>
        <p:spPr>
          <a:xfrm>
            <a:off x="11002252" y="556009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0B277BEB-09A0-461E-B8A5-4958B0F8CE98}"/>
              </a:ext>
            </a:extLst>
          </p:cNvPr>
          <p:cNvSpPr/>
          <p:nvPr/>
        </p:nvSpPr>
        <p:spPr>
          <a:xfrm>
            <a:off x="848378" y="642501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B09D25F8-70B6-4804-BB25-CCCB2028FE0D}"/>
              </a:ext>
            </a:extLst>
          </p:cNvPr>
          <p:cNvSpPr/>
          <p:nvPr/>
        </p:nvSpPr>
        <p:spPr>
          <a:xfrm>
            <a:off x="10114350" y="21079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1BA98230-47BE-4DA4-B564-8494DA5B3A6F}"/>
              </a:ext>
            </a:extLst>
          </p:cNvPr>
          <p:cNvSpPr/>
          <p:nvPr/>
        </p:nvSpPr>
        <p:spPr>
          <a:xfrm>
            <a:off x="2975301" y="87096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94AD6E8-E109-4E14-8F43-76C1836A6E4C}"/>
              </a:ext>
            </a:extLst>
          </p:cNvPr>
          <p:cNvSpPr/>
          <p:nvPr/>
        </p:nvSpPr>
        <p:spPr>
          <a:xfrm>
            <a:off x="279647" y="365228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7B67B8C3-51DB-405D-BA47-018FDCA2680A}"/>
              </a:ext>
            </a:extLst>
          </p:cNvPr>
          <p:cNvSpPr/>
          <p:nvPr/>
        </p:nvSpPr>
        <p:spPr>
          <a:xfrm>
            <a:off x="2702829" y="62904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49F3FFC-9D99-4FCB-9354-BE7169E0FE89}"/>
              </a:ext>
            </a:extLst>
          </p:cNvPr>
          <p:cNvSpPr/>
          <p:nvPr/>
        </p:nvSpPr>
        <p:spPr>
          <a:xfrm>
            <a:off x="9760165" y="516945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6D2370E5-F36A-40F0-AD03-A96229D60808}"/>
              </a:ext>
            </a:extLst>
          </p:cNvPr>
          <p:cNvSpPr/>
          <p:nvPr/>
        </p:nvSpPr>
        <p:spPr>
          <a:xfrm>
            <a:off x="11318505" y="644939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C579C8F-A4F7-4F86-9F16-85DC4F8D555A}"/>
              </a:ext>
            </a:extLst>
          </p:cNvPr>
          <p:cNvSpPr/>
          <p:nvPr/>
        </p:nvSpPr>
        <p:spPr>
          <a:xfrm>
            <a:off x="8243379" y="63747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6DF17D34-4992-464F-A568-B478A1F83AF5}"/>
              </a:ext>
            </a:extLst>
          </p:cNvPr>
          <p:cNvSpPr/>
          <p:nvPr/>
        </p:nvSpPr>
        <p:spPr>
          <a:xfrm>
            <a:off x="11660306" y="22692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วงรี 37">
            <a:extLst>
              <a:ext uri="{FF2B5EF4-FFF2-40B4-BE49-F238E27FC236}">
                <a16:creationId xmlns:a16="http://schemas.microsoft.com/office/drawing/2014/main" id="{505CB4D6-5763-4215-AD99-1C11824B15BF}"/>
              </a:ext>
            </a:extLst>
          </p:cNvPr>
          <p:cNvSpPr/>
          <p:nvPr/>
        </p:nvSpPr>
        <p:spPr>
          <a:xfrm>
            <a:off x="5643081" y="4484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F5CA0A82-7C41-4A67-AF21-020E15E4CC75}"/>
              </a:ext>
            </a:extLst>
          </p:cNvPr>
          <p:cNvSpPr/>
          <p:nvPr/>
        </p:nvSpPr>
        <p:spPr>
          <a:xfrm>
            <a:off x="7172620" y="230356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7AA8FBF-2B48-47E7-AFCA-FF18D8B9B434}"/>
              </a:ext>
            </a:extLst>
          </p:cNvPr>
          <p:cNvSpPr txBox="1"/>
          <p:nvPr/>
        </p:nvSpPr>
        <p:spPr>
          <a:xfrm>
            <a:off x="1748284" y="2505806"/>
            <a:ext cx="107777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spc="600" dirty="0">
                <a:solidFill>
                  <a:srgbClr val="E8E1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85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1" y="186104"/>
            <a:ext cx="4460462" cy="3189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49" y="186104"/>
            <a:ext cx="3033291" cy="2574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6" y="2919046"/>
            <a:ext cx="6768984" cy="376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0" y="3604846"/>
            <a:ext cx="4838531" cy="307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92" y="186104"/>
            <a:ext cx="3902747" cy="2574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8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่วนโค้ง 22">
            <a:extLst>
              <a:ext uri="{FF2B5EF4-FFF2-40B4-BE49-F238E27FC236}">
                <a16:creationId xmlns:a16="http://schemas.microsoft.com/office/drawing/2014/main" id="{EC6E871D-A9E2-4BE0-94A1-3AD868759D87}"/>
              </a:ext>
            </a:extLst>
          </p:cNvPr>
          <p:cNvSpPr/>
          <p:nvPr/>
        </p:nvSpPr>
        <p:spPr>
          <a:xfrm>
            <a:off x="477492" y="1587656"/>
            <a:ext cx="4936002" cy="4936002"/>
          </a:xfrm>
          <a:prstGeom prst="arc">
            <a:avLst>
              <a:gd name="adj1" fmla="val 16038187"/>
              <a:gd name="adj2" fmla="val 801711"/>
            </a:avLst>
          </a:prstGeom>
          <a:ln w="38100">
            <a:solidFill>
              <a:srgbClr val="464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73ACDFFB-C519-4981-A3AE-B014156E4A44}"/>
              </a:ext>
            </a:extLst>
          </p:cNvPr>
          <p:cNvSpPr/>
          <p:nvPr/>
        </p:nvSpPr>
        <p:spPr>
          <a:xfrm flipV="1">
            <a:off x="5198335" y="4697530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chemeClr val="bg1"/>
          </a:solidFill>
          <a:ln w="19050" cap="flat">
            <a:solidFill>
              <a:srgbClr val="464C4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C5B8B063-8B32-4C45-9087-C88B0BFEC9ED}"/>
              </a:ext>
            </a:extLst>
          </p:cNvPr>
          <p:cNvSpPr/>
          <p:nvPr/>
        </p:nvSpPr>
        <p:spPr>
          <a:xfrm>
            <a:off x="368507" y="2256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1DE53EF-599D-4249-8536-477768CD78E6}"/>
              </a:ext>
            </a:extLst>
          </p:cNvPr>
          <p:cNvSpPr/>
          <p:nvPr/>
        </p:nvSpPr>
        <p:spPr>
          <a:xfrm>
            <a:off x="3604349" y="53934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DCFAD456-A0FC-45F9-9404-46C4DDD34C5F}"/>
              </a:ext>
            </a:extLst>
          </p:cNvPr>
          <p:cNvSpPr/>
          <p:nvPr/>
        </p:nvSpPr>
        <p:spPr>
          <a:xfrm>
            <a:off x="5059192" y="18250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783415B-1EEA-4C64-B77F-143E980A2131}"/>
              </a:ext>
            </a:extLst>
          </p:cNvPr>
          <p:cNvSpPr/>
          <p:nvPr/>
        </p:nvSpPr>
        <p:spPr>
          <a:xfrm>
            <a:off x="215210" y="545475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095C204D-BEEA-4E00-86EF-9ADA689182FE}"/>
              </a:ext>
            </a:extLst>
          </p:cNvPr>
          <p:cNvSpPr/>
          <p:nvPr/>
        </p:nvSpPr>
        <p:spPr>
          <a:xfrm>
            <a:off x="4939165" y="611894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9FF537F1-2E15-400A-9BC8-F2D27D8578EF}"/>
              </a:ext>
            </a:extLst>
          </p:cNvPr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4EDEDF6A-0875-47DA-B447-C5DD025706A2}"/>
              </a:ext>
            </a:extLst>
          </p:cNvPr>
          <p:cNvSpPr/>
          <p:nvPr/>
        </p:nvSpPr>
        <p:spPr>
          <a:xfrm>
            <a:off x="7075181" y="14462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5181B1D3-D701-48F3-A8F4-E26B47B067EB}"/>
              </a:ext>
            </a:extLst>
          </p:cNvPr>
          <p:cNvSpPr/>
          <p:nvPr/>
        </p:nvSpPr>
        <p:spPr>
          <a:xfrm>
            <a:off x="8939593" y="661793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C53FB796-8778-4D0A-BE34-47075EFEDF5D}"/>
              </a:ext>
            </a:extLst>
          </p:cNvPr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3B47A37-BEDE-46A5-BDA4-C80B71EF832D}"/>
              </a:ext>
            </a:extLst>
          </p:cNvPr>
          <p:cNvSpPr/>
          <p:nvPr/>
        </p:nvSpPr>
        <p:spPr>
          <a:xfrm>
            <a:off x="11812002" y="100770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BCBFE94E-4A8F-477E-BF00-17F0651CDC69}"/>
              </a:ext>
            </a:extLst>
          </p:cNvPr>
          <p:cNvSpPr/>
          <p:nvPr/>
        </p:nvSpPr>
        <p:spPr>
          <a:xfrm>
            <a:off x="9986746" y="38163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EF0D93C9-225E-4524-BDED-B965B95BCD77}"/>
              </a:ext>
            </a:extLst>
          </p:cNvPr>
          <p:cNvSpPr/>
          <p:nvPr/>
        </p:nvSpPr>
        <p:spPr>
          <a:xfrm>
            <a:off x="543238" y="18657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1ECF2634-7F66-40DF-83CC-5C9CDC021A2A}"/>
              </a:ext>
            </a:extLst>
          </p:cNvPr>
          <p:cNvSpPr/>
          <p:nvPr/>
        </p:nvSpPr>
        <p:spPr>
          <a:xfrm>
            <a:off x="2001064" y="73337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วงรี 49">
            <a:extLst>
              <a:ext uri="{FF2B5EF4-FFF2-40B4-BE49-F238E27FC236}">
                <a16:creationId xmlns:a16="http://schemas.microsoft.com/office/drawing/2014/main" id="{0E020660-5D34-4716-AAA9-A1A37CB527FE}"/>
              </a:ext>
            </a:extLst>
          </p:cNvPr>
          <p:cNvSpPr/>
          <p:nvPr/>
        </p:nvSpPr>
        <p:spPr>
          <a:xfrm>
            <a:off x="6335154" y="1773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5F87570-F4BD-454B-9D0D-18E08F193627}"/>
              </a:ext>
            </a:extLst>
          </p:cNvPr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วงรี 51">
            <a:extLst>
              <a:ext uri="{FF2B5EF4-FFF2-40B4-BE49-F238E27FC236}">
                <a16:creationId xmlns:a16="http://schemas.microsoft.com/office/drawing/2014/main" id="{D84AE873-DA9C-443B-BF3E-286687CA80B0}"/>
              </a:ext>
            </a:extLst>
          </p:cNvPr>
          <p:cNvSpPr/>
          <p:nvPr/>
        </p:nvSpPr>
        <p:spPr>
          <a:xfrm>
            <a:off x="11211554" y="646995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วงรี 52">
            <a:extLst>
              <a:ext uri="{FF2B5EF4-FFF2-40B4-BE49-F238E27FC236}">
                <a16:creationId xmlns:a16="http://schemas.microsoft.com/office/drawing/2014/main" id="{888F90E8-AA0F-4BCC-A3B1-0940DDF3F77D}"/>
              </a:ext>
            </a:extLst>
          </p:cNvPr>
          <p:cNvSpPr/>
          <p:nvPr/>
        </p:nvSpPr>
        <p:spPr>
          <a:xfrm>
            <a:off x="9961629" y="42297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วงรี 53">
            <a:extLst>
              <a:ext uri="{FF2B5EF4-FFF2-40B4-BE49-F238E27FC236}">
                <a16:creationId xmlns:a16="http://schemas.microsoft.com/office/drawing/2014/main" id="{D1D5B0F5-4F79-4C29-81D4-8AB5F2F0E114}"/>
              </a:ext>
            </a:extLst>
          </p:cNvPr>
          <p:cNvSpPr/>
          <p:nvPr/>
        </p:nvSpPr>
        <p:spPr>
          <a:xfrm>
            <a:off x="1070574" y="635348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329184" y="896975"/>
            <a:ext cx="12720540" cy="4833626"/>
            <a:chOff x="0" y="986054"/>
            <a:chExt cx="12720540" cy="4833626"/>
          </a:xfrm>
        </p:grpSpPr>
        <p:sp>
          <p:nvSpPr>
            <p:cNvPr id="58" name="กล่องข้อความ 13"/>
            <p:cNvSpPr txBox="1"/>
            <p:nvPr/>
          </p:nvSpPr>
          <p:spPr>
            <a:xfrm>
              <a:off x="0" y="987588"/>
              <a:ext cx="12388214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5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KHOA HỌC VĂN HÓA</a:t>
              </a:r>
              <a:endParaRPr lang="en-US" sz="15400" spc="600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กล่องข้อความ 13"/>
            <p:cNvSpPr txBox="1"/>
            <p:nvPr/>
          </p:nvSpPr>
          <p:spPr>
            <a:xfrm>
              <a:off x="166163" y="986821"/>
              <a:ext cx="12388214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5400" b="1" dirty="0">
                  <a:solidFill>
                    <a:srgbClr val="464C42"/>
                  </a:solidFill>
                  <a:latin typeface="UTM Avo" panose="02040603050506020204" pitchFamily="18" charset="0"/>
                </a:rPr>
                <a:t>KHOA HỌC VĂN HÓA</a:t>
              </a:r>
              <a:endParaRPr lang="en-US" sz="15400" spc="600" dirty="0">
                <a:solidFill>
                  <a:srgbClr val="464C4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กล่องข้อความ 13"/>
            <p:cNvSpPr txBox="1"/>
            <p:nvPr/>
          </p:nvSpPr>
          <p:spPr>
            <a:xfrm>
              <a:off x="332326" y="986054"/>
              <a:ext cx="12388214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5400" b="1" dirty="0">
                  <a:solidFill>
                    <a:srgbClr val="00FFFF"/>
                  </a:solidFill>
                  <a:latin typeface="UTM Avo" panose="02040603050506020204" pitchFamily="18" charset="0"/>
                </a:rPr>
                <a:t>KHOA HỌC VĂN HÓA</a:t>
              </a:r>
              <a:endParaRPr lang="en-US" sz="15400" spc="600" dirty="0">
                <a:solidFill>
                  <a:srgbClr val="00FFFF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9" y="2009573"/>
            <a:ext cx="11176542" cy="3442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C0D2B18-DD72-43B2-84EB-3C78AA39B1DF}"/>
              </a:ext>
            </a:extLst>
          </p:cNvPr>
          <p:cNvSpPr txBox="1"/>
          <p:nvPr/>
        </p:nvSpPr>
        <p:spPr>
          <a:xfrm>
            <a:off x="462151" y="784699"/>
            <a:ext cx="11232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N</a:t>
            </a:r>
            <a:r>
              <a:rPr lang="vi-VN" alt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êu dẫn chứng cho thấy Cần Thơ là trung tâm khoa học và văn hoá của đồng bằng sông Cửu Long</a:t>
            </a:r>
            <a:r>
              <a:rPr lang="en-US" alt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endParaRPr lang="en-US" sz="3200" spc="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เฟรม 8">
            <a:extLst>
              <a:ext uri="{FF2B5EF4-FFF2-40B4-BE49-F238E27FC236}">
                <a16:creationId xmlns:a16="http://schemas.microsoft.com/office/drawing/2014/main" id="{4DA5A315-3026-486A-859F-BCECAD239C1F}"/>
              </a:ext>
            </a:extLst>
          </p:cNvPr>
          <p:cNvSpPr/>
          <p:nvPr/>
        </p:nvSpPr>
        <p:spPr>
          <a:xfrm>
            <a:off x="196153" y="162450"/>
            <a:ext cx="11799695" cy="6533100"/>
          </a:xfrm>
          <a:prstGeom prst="frame">
            <a:avLst>
              <a:gd name="adj1" fmla="val 782"/>
            </a:avLst>
          </a:prstGeom>
          <a:solidFill>
            <a:srgbClr val="F4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0982" y="2925921"/>
            <a:ext cx="8154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10982" y="3394844"/>
            <a:ext cx="1090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943556" y="2928810"/>
            <a:ext cx="2571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วงรี 39"/>
          <p:cNvSpPr/>
          <p:nvPr/>
        </p:nvSpPr>
        <p:spPr>
          <a:xfrm>
            <a:off x="772269" y="5680976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วงรี 40"/>
          <p:cNvSpPr/>
          <p:nvPr/>
        </p:nvSpPr>
        <p:spPr>
          <a:xfrm>
            <a:off x="4720413" y="573909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วงรี 41"/>
          <p:cNvSpPr/>
          <p:nvPr/>
        </p:nvSpPr>
        <p:spPr>
          <a:xfrm>
            <a:off x="7562000" y="435490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วงรี 43"/>
          <p:cNvSpPr/>
          <p:nvPr/>
        </p:nvSpPr>
        <p:spPr>
          <a:xfrm>
            <a:off x="8885433" y="613707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วงรี 44"/>
          <p:cNvSpPr/>
          <p:nvPr/>
        </p:nvSpPr>
        <p:spPr>
          <a:xfrm>
            <a:off x="11514931" y="4360576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วงรี 50"/>
          <p:cNvSpPr/>
          <p:nvPr/>
        </p:nvSpPr>
        <p:spPr>
          <a:xfrm>
            <a:off x="6416407" y="442091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วงรี 53"/>
          <p:cNvSpPr/>
          <p:nvPr/>
        </p:nvSpPr>
        <p:spPr>
          <a:xfrm>
            <a:off x="2388014" y="638023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53218" y="4399345"/>
            <a:ext cx="102617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0982" y="4864040"/>
            <a:ext cx="1090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6441" y="5333225"/>
            <a:ext cx="5211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วงรี 40"/>
          <p:cNvSpPr/>
          <p:nvPr/>
        </p:nvSpPr>
        <p:spPr>
          <a:xfrm>
            <a:off x="6267827" y="609376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43"/>
          <p:cNvSpPr/>
          <p:nvPr/>
        </p:nvSpPr>
        <p:spPr>
          <a:xfrm>
            <a:off x="11130403" y="579722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53"/>
          <p:cNvSpPr/>
          <p:nvPr/>
        </p:nvSpPr>
        <p:spPr>
          <a:xfrm>
            <a:off x="3463606" y="579628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53"/>
          <p:cNvSpPr/>
          <p:nvPr/>
        </p:nvSpPr>
        <p:spPr>
          <a:xfrm>
            <a:off x="7440660" y="58603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14" y="2787162"/>
            <a:ext cx="6778813" cy="3956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53" y="212664"/>
            <a:ext cx="4098374" cy="2389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066351"/>
            <a:ext cx="4781465" cy="339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12" y="212664"/>
            <a:ext cx="3037286" cy="2023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204181"/>
            <a:ext cx="4210290" cy="2670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2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่วนโค้ง 22">
            <a:extLst>
              <a:ext uri="{FF2B5EF4-FFF2-40B4-BE49-F238E27FC236}">
                <a16:creationId xmlns:a16="http://schemas.microsoft.com/office/drawing/2014/main" id="{EC6E871D-A9E2-4BE0-94A1-3AD868759D87}"/>
              </a:ext>
            </a:extLst>
          </p:cNvPr>
          <p:cNvSpPr/>
          <p:nvPr/>
        </p:nvSpPr>
        <p:spPr>
          <a:xfrm>
            <a:off x="477492" y="1587656"/>
            <a:ext cx="4936002" cy="4936002"/>
          </a:xfrm>
          <a:prstGeom prst="arc">
            <a:avLst>
              <a:gd name="adj1" fmla="val 16038187"/>
              <a:gd name="adj2" fmla="val 801711"/>
            </a:avLst>
          </a:prstGeom>
          <a:ln w="38100">
            <a:solidFill>
              <a:srgbClr val="464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รูปแบบอิสระ: รูปร่าง 23">
            <a:extLst>
              <a:ext uri="{FF2B5EF4-FFF2-40B4-BE49-F238E27FC236}">
                <a16:creationId xmlns:a16="http://schemas.microsoft.com/office/drawing/2014/main" id="{73ACDFFB-C519-4981-A3AE-B014156E4A44}"/>
              </a:ext>
            </a:extLst>
          </p:cNvPr>
          <p:cNvSpPr/>
          <p:nvPr/>
        </p:nvSpPr>
        <p:spPr>
          <a:xfrm flipV="1">
            <a:off x="5198335" y="4697530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chemeClr val="bg1"/>
          </a:solidFill>
          <a:ln w="19050" cap="flat">
            <a:solidFill>
              <a:srgbClr val="464C4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C5B8B063-8B32-4C45-9087-C88B0BFEC9ED}"/>
              </a:ext>
            </a:extLst>
          </p:cNvPr>
          <p:cNvSpPr/>
          <p:nvPr/>
        </p:nvSpPr>
        <p:spPr>
          <a:xfrm>
            <a:off x="368507" y="2256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1DE53EF-599D-4249-8536-477768CD78E6}"/>
              </a:ext>
            </a:extLst>
          </p:cNvPr>
          <p:cNvSpPr/>
          <p:nvPr/>
        </p:nvSpPr>
        <p:spPr>
          <a:xfrm>
            <a:off x="3604349" y="53934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DCFAD456-A0FC-45F9-9404-46C4DDD34C5F}"/>
              </a:ext>
            </a:extLst>
          </p:cNvPr>
          <p:cNvSpPr/>
          <p:nvPr/>
        </p:nvSpPr>
        <p:spPr>
          <a:xfrm>
            <a:off x="5059192" y="182507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783415B-1EEA-4C64-B77F-143E980A2131}"/>
              </a:ext>
            </a:extLst>
          </p:cNvPr>
          <p:cNvSpPr/>
          <p:nvPr/>
        </p:nvSpPr>
        <p:spPr>
          <a:xfrm>
            <a:off x="215210" y="545475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095C204D-BEEA-4E00-86EF-9ADA689182FE}"/>
              </a:ext>
            </a:extLst>
          </p:cNvPr>
          <p:cNvSpPr/>
          <p:nvPr/>
        </p:nvSpPr>
        <p:spPr>
          <a:xfrm>
            <a:off x="4939165" y="611894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9FF537F1-2E15-400A-9BC8-F2D27D8578EF}"/>
              </a:ext>
            </a:extLst>
          </p:cNvPr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4EDEDF6A-0875-47DA-B447-C5DD025706A2}"/>
              </a:ext>
            </a:extLst>
          </p:cNvPr>
          <p:cNvSpPr/>
          <p:nvPr/>
        </p:nvSpPr>
        <p:spPr>
          <a:xfrm>
            <a:off x="7075181" y="14462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5181B1D3-D701-48F3-A8F4-E26B47B067EB}"/>
              </a:ext>
            </a:extLst>
          </p:cNvPr>
          <p:cNvSpPr/>
          <p:nvPr/>
        </p:nvSpPr>
        <p:spPr>
          <a:xfrm>
            <a:off x="8939593" y="661793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C53FB796-8778-4D0A-BE34-47075EFEDF5D}"/>
              </a:ext>
            </a:extLst>
          </p:cNvPr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3B47A37-BEDE-46A5-BDA4-C80B71EF832D}"/>
              </a:ext>
            </a:extLst>
          </p:cNvPr>
          <p:cNvSpPr/>
          <p:nvPr/>
        </p:nvSpPr>
        <p:spPr>
          <a:xfrm>
            <a:off x="11812002" y="100770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BCBFE94E-4A8F-477E-BF00-17F0651CDC69}"/>
              </a:ext>
            </a:extLst>
          </p:cNvPr>
          <p:cNvSpPr/>
          <p:nvPr/>
        </p:nvSpPr>
        <p:spPr>
          <a:xfrm>
            <a:off x="9986746" y="38163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EF0D93C9-225E-4524-BDED-B965B95BCD77}"/>
              </a:ext>
            </a:extLst>
          </p:cNvPr>
          <p:cNvSpPr/>
          <p:nvPr/>
        </p:nvSpPr>
        <p:spPr>
          <a:xfrm>
            <a:off x="543238" y="186579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1ECF2634-7F66-40DF-83CC-5C9CDC021A2A}"/>
              </a:ext>
            </a:extLst>
          </p:cNvPr>
          <p:cNvSpPr/>
          <p:nvPr/>
        </p:nvSpPr>
        <p:spPr>
          <a:xfrm>
            <a:off x="2001064" y="73337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วงรี 49">
            <a:extLst>
              <a:ext uri="{FF2B5EF4-FFF2-40B4-BE49-F238E27FC236}">
                <a16:creationId xmlns:a16="http://schemas.microsoft.com/office/drawing/2014/main" id="{0E020660-5D34-4716-AAA9-A1A37CB527FE}"/>
              </a:ext>
            </a:extLst>
          </p:cNvPr>
          <p:cNvSpPr/>
          <p:nvPr/>
        </p:nvSpPr>
        <p:spPr>
          <a:xfrm>
            <a:off x="6335154" y="1773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วงรี 50">
            <a:extLst>
              <a:ext uri="{FF2B5EF4-FFF2-40B4-BE49-F238E27FC236}">
                <a16:creationId xmlns:a16="http://schemas.microsoft.com/office/drawing/2014/main" id="{75F87570-F4BD-454B-9D0D-18E08F193627}"/>
              </a:ext>
            </a:extLst>
          </p:cNvPr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วงรี 51">
            <a:extLst>
              <a:ext uri="{FF2B5EF4-FFF2-40B4-BE49-F238E27FC236}">
                <a16:creationId xmlns:a16="http://schemas.microsoft.com/office/drawing/2014/main" id="{D84AE873-DA9C-443B-BF3E-286687CA80B0}"/>
              </a:ext>
            </a:extLst>
          </p:cNvPr>
          <p:cNvSpPr/>
          <p:nvPr/>
        </p:nvSpPr>
        <p:spPr>
          <a:xfrm>
            <a:off x="11211554" y="646995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วงรี 52">
            <a:extLst>
              <a:ext uri="{FF2B5EF4-FFF2-40B4-BE49-F238E27FC236}">
                <a16:creationId xmlns:a16="http://schemas.microsoft.com/office/drawing/2014/main" id="{888F90E8-AA0F-4BCC-A3B1-0940DDF3F77D}"/>
              </a:ext>
            </a:extLst>
          </p:cNvPr>
          <p:cNvSpPr/>
          <p:nvPr/>
        </p:nvSpPr>
        <p:spPr>
          <a:xfrm>
            <a:off x="9961629" y="42297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วงรี 53">
            <a:extLst>
              <a:ext uri="{FF2B5EF4-FFF2-40B4-BE49-F238E27FC236}">
                <a16:creationId xmlns:a16="http://schemas.microsoft.com/office/drawing/2014/main" id="{D1D5B0F5-4F79-4C29-81D4-8AB5F2F0E114}"/>
              </a:ext>
            </a:extLst>
          </p:cNvPr>
          <p:cNvSpPr/>
          <p:nvPr/>
        </p:nvSpPr>
        <p:spPr>
          <a:xfrm>
            <a:off x="1070574" y="635348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56616" y="1280122"/>
            <a:ext cx="12865706" cy="3522755"/>
            <a:chOff x="0" y="1358975"/>
            <a:chExt cx="12865706" cy="3522755"/>
          </a:xfrm>
        </p:grpSpPr>
        <p:sp>
          <p:nvSpPr>
            <p:cNvPr id="58" name="กล่องข้อความ 13"/>
            <p:cNvSpPr txBox="1"/>
            <p:nvPr/>
          </p:nvSpPr>
          <p:spPr>
            <a:xfrm>
              <a:off x="0" y="1358975"/>
              <a:ext cx="12388214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200" b="1" dirty="0">
                  <a:solidFill>
                    <a:srgbClr val="00FFFF"/>
                  </a:solidFill>
                  <a:latin typeface="UTM Avo" panose="02040603050506020204" pitchFamily="18" charset="0"/>
                </a:rPr>
                <a:t>DU LỊCH</a:t>
              </a:r>
              <a:endParaRPr lang="en-US" sz="22200" spc="600" dirty="0">
                <a:solidFill>
                  <a:srgbClr val="00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กล่องข้อความ 13"/>
            <p:cNvSpPr txBox="1"/>
            <p:nvPr/>
          </p:nvSpPr>
          <p:spPr>
            <a:xfrm>
              <a:off x="215210" y="1365721"/>
              <a:ext cx="12388214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200" b="1" dirty="0">
                  <a:solidFill>
                    <a:srgbClr val="464C42"/>
                  </a:solidFill>
                  <a:latin typeface="UTM Avo" panose="02040603050506020204" pitchFamily="18" charset="0"/>
                </a:rPr>
                <a:t>DU LỊCH</a:t>
              </a:r>
              <a:endParaRPr lang="en-US" sz="22200" spc="600" dirty="0">
                <a:solidFill>
                  <a:srgbClr val="464C4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กล่องข้อความ 13"/>
            <p:cNvSpPr txBox="1"/>
            <p:nvPr/>
          </p:nvSpPr>
          <p:spPr>
            <a:xfrm>
              <a:off x="477492" y="1373077"/>
              <a:ext cx="12388214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200" b="1" dirty="0">
                  <a:solidFill>
                    <a:srgbClr val="FFB3DD"/>
                  </a:solidFill>
                  <a:latin typeface="UTM Avo" panose="02040603050506020204" pitchFamily="18" charset="0"/>
                </a:rPr>
                <a:t>DU LỊCH</a:t>
              </a:r>
              <a:endParaRPr lang="en-US" sz="22200" spc="600" dirty="0">
                <a:solidFill>
                  <a:srgbClr val="FFB3DD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1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" y="3980545"/>
            <a:ext cx="11901359" cy="2977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2560075"/>
            <a:ext cx="11435885" cy="1585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C0D2B18-DD72-43B2-84EB-3C78AA39B1DF}"/>
              </a:ext>
            </a:extLst>
          </p:cNvPr>
          <p:cNvSpPr txBox="1"/>
          <p:nvPr/>
        </p:nvSpPr>
        <p:spPr>
          <a:xfrm>
            <a:off x="479735" y="866058"/>
            <a:ext cx="11232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Ở Cần Thơ, có thể đến những nơi nào để tham quan du lịch?</a:t>
            </a:r>
            <a:endParaRPr lang="en-US" sz="4400" spc="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เฟรม 8">
            <a:extLst>
              <a:ext uri="{FF2B5EF4-FFF2-40B4-BE49-F238E27FC236}">
                <a16:creationId xmlns:a16="http://schemas.microsoft.com/office/drawing/2014/main" id="{4DA5A315-3026-486A-859F-BCECAD239C1F}"/>
              </a:ext>
            </a:extLst>
          </p:cNvPr>
          <p:cNvSpPr/>
          <p:nvPr/>
        </p:nvSpPr>
        <p:spPr>
          <a:xfrm>
            <a:off x="196153" y="162450"/>
            <a:ext cx="11799695" cy="6533100"/>
          </a:xfrm>
          <a:prstGeom prst="frame">
            <a:avLst>
              <a:gd name="adj1" fmla="val 782"/>
            </a:avLst>
          </a:prstGeom>
          <a:solidFill>
            <a:srgbClr val="F4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653954" y="3066598"/>
            <a:ext cx="18785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27185" y="3517936"/>
            <a:ext cx="10905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00809" y="4001018"/>
            <a:ext cx="94575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วงรี 39"/>
          <p:cNvSpPr/>
          <p:nvPr/>
        </p:nvSpPr>
        <p:spPr>
          <a:xfrm>
            <a:off x="789853" y="54611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วงรี 40"/>
          <p:cNvSpPr/>
          <p:nvPr/>
        </p:nvSpPr>
        <p:spPr>
          <a:xfrm>
            <a:off x="4737997" y="551929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วงรี 41"/>
          <p:cNvSpPr/>
          <p:nvPr/>
        </p:nvSpPr>
        <p:spPr>
          <a:xfrm>
            <a:off x="7579584" y="413509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วงรี 43"/>
          <p:cNvSpPr/>
          <p:nvPr/>
        </p:nvSpPr>
        <p:spPr>
          <a:xfrm>
            <a:off x="8903017" y="5917263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วงรี 44"/>
          <p:cNvSpPr/>
          <p:nvPr/>
        </p:nvSpPr>
        <p:spPr>
          <a:xfrm>
            <a:off x="11532515" y="414076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วงรี 50"/>
          <p:cNvSpPr/>
          <p:nvPr/>
        </p:nvSpPr>
        <p:spPr>
          <a:xfrm>
            <a:off x="6433991" y="420111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วงรี 53"/>
          <p:cNvSpPr/>
          <p:nvPr/>
        </p:nvSpPr>
        <p:spPr>
          <a:xfrm>
            <a:off x="2405598" y="61604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B21BBE9-93AD-426C-AAA0-ABFCC8660215}"/>
              </a:ext>
            </a:extLst>
          </p:cNvPr>
          <p:cNvSpPr/>
          <p:nvPr/>
        </p:nvSpPr>
        <p:spPr>
          <a:xfrm>
            <a:off x="0" y="0"/>
            <a:ext cx="12192000" cy="4034790"/>
          </a:xfrm>
          <a:prstGeom prst="rect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67FD8A30-B350-4D28-8DEB-CC2A5001ACC2}"/>
              </a:ext>
            </a:extLst>
          </p:cNvPr>
          <p:cNvSpPr/>
          <p:nvPr/>
        </p:nvSpPr>
        <p:spPr>
          <a:xfrm>
            <a:off x="5932011" y="821493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4F7E8AE9-9F6B-41C3-A535-0E63540C0014}"/>
              </a:ext>
            </a:extLst>
          </p:cNvPr>
          <p:cNvSpPr/>
          <p:nvPr/>
        </p:nvSpPr>
        <p:spPr>
          <a:xfrm>
            <a:off x="6658552" y="233606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78C3237D-2CA6-4217-9A1F-39E31B6FAC34}"/>
              </a:ext>
            </a:extLst>
          </p:cNvPr>
          <p:cNvSpPr/>
          <p:nvPr/>
        </p:nvSpPr>
        <p:spPr>
          <a:xfrm>
            <a:off x="453762" y="2759041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9C279422-6C04-4E1C-B179-35E4766FEADE}"/>
              </a:ext>
            </a:extLst>
          </p:cNvPr>
          <p:cNvSpPr/>
          <p:nvPr/>
        </p:nvSpPr>
        <p:spPr>
          <a:xfrm>
            <a:off x="6567421" y="2384892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1C86A96A-02BB-440D-985D-74DC40485DC7}"/>
              </a:ext>
            </a:extLst>
          </p:cNvPr>
          <p:cNvSpPr/>
          <p:nvPr/>
        </p:nvSpPr>
        <p:spPr>
          <a:xfrm>
            <a:off x="10832885" y="3090185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F841F217-A746-4DA6-8906-0EE46419AE4A}"/>
              </a:ext>
            </a:extLst>
          </p:cNvPr>
          <p:cNvSpPr/>
          <p:nvPr/>
        </p:nvSpPr>
        <p:spPr>
          <a:xfrm>
            <a:off x="11695814" y="1254297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4C0B4887-2698-4780-AA89-DCE17013A695}"/>
              </a:ext>
            </a:extLst>
          </p:cNvPr>
          <p:cNvSpPr/>
          <p:nvPr/>
        </p:nvSpPr>
        <p:spPr>
          <a:xfrm>
            <a:off x="1352462" y="291681"/>
            <a:ext cx="116247" cy="116247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F80F2BE2-40AD-423B-86B8-6463F8A5EBD9}"/>
              </a:ext>
            </a:extLst>
          </p:cNvPr>
          <p:cNvSpPr/>
          <p:nvPr/>
        </p:nvSpPr>
        <p:spPr>
          <a:xfrm>
            <a:off x="231669" y="3206432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1812D64F-ED9F-4D35-AD2C-9719032816B1}"/>
              </a:ext>
            </a:extLst>
          </p:cNvPr>
          <p:cNvSpPr/>
          <p:nvPr/>
        </p:nvSpPr>
        <p:spPr>
          <a:xfrm>
            <a:off x="6395616" y="3429000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9C6BB18-7F6B-43EC-8EC1-ED86E835B33C}"/>
              </a:ext>
            </a:extLst>
          </p:cNvPr>
          <p:cNvSpPr/>
          <p:nvPr/>
        </p:nvSpPr>
        <p:spPr>
          <a:xfrm>
            <a:off x="11703704" y="2334659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193A22E9-1F1B-443A-BACF-D0CFEDEC9ED4}"/>
              </a:ext>
            </a:extLst>
          </p:cNvPr>
          <p:cNvSpPr/>
          <p:nvPr/>
        </p:nvSpPr>
        <p:spPr>
          <a:xfrm>
            <a:off x="721642" y="771260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829DFDCA-870F-4146-9E29-3DA3BDA64540}"/>
              </a:ext>
            </a:extLst>
          </p:cNvPr>
          <p:cNvSpPr/>
          <p:nvPr/>
        </p:nvSpPr>
        <p:spPr>
          <a:xfrm>
            <a:off x="11510145" y="422964"/>
            <a:ext cx="50233" cy="50233"/>
          </a:xfrm>
          <a:prstGeom prst="ellipse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E12A4113-F345-4F29-8628-B9AB5B748819}"/>
              </a:ext>
            </a:extLst>
          </p:cNvPr>
          <p:cNvSpPr/>
          <p:nvPr/>
        </p:nvSpPr>
        <p:spPr>
          <a:xfrm>
            <a:off x="160702" y="5180596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12010005-69F9-4602-9C5C-E5E98ACEC155}"/>
              </a:ext>
            </a:extLst>
          </p:cNvPr>
          <p:cNvSpPr/>
          <p:nvPr/>
        </p:nvSpPr>
        <p:spPr>
          <a:xfrm>
            <a:off x="9754813" y="5391123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78ED358B-DA95-4C87-9BC7-353D88422FA3}"/>
              </a:ext>
            </a:extLst>
          </p:cNvPr>
          <p:cNvSpPr/>
          <p:nvPr/>
        </p:nvSpPr>
        <p:spPr>
          <a:xfrm>
            <a:off x="11728820" y="6287802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DA24C4B8-B110-40AC-BE2E-CF58F7437544}"/>
              </a:ext>
            </a:extLst>
          </p:cNvPr>
          <p:cNvSpPr/>
          <p:nvPr/>
        </p:nvSpPr>
        <p:spPr>
          <a:xfrm>
            <a:off x="11054619" y="4473881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F2C50C0-EB62-43C6-B022-96A9801D2414}"/>
              </a:ext>
            </a:extLst>
          </p:cNvPr>
          <p:cNvSpPr/>
          <p:nvPr/>
        </p:nvSpPr>
        <p:spPr>
          <a:xfrm>
            <a:off x="7031718" y="5457137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FB4387AD-B1F3-4593-ABC4-977BEE7EF281}"/>
              </a:ext>
            </a:extLst>
          </p:cNvPr>
          <p:cNvSpPr/>
          <p:nvPr/>
        </p:nvSpPr>
        <p:spPr>
          <a:xfrm>
            <a:off x="2644015" y="6446679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67E172A-BB9D-4576-BFCB-88390F541BB0}"/>
              </a:ext>
            </a:extLst>
          </p:cNvPr>
          <p:cNvSpPr/>
          <p:nvPr/>
        </p:nvSpPr>
        <p:spPr>
          <a:xfrm>
            <a:off x="10590080" y="6563070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2" y="2875288"/>
            <a:ext cx="11818071" cy="345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-400332" y="324291"/>
            <a:ext cx="12517306" cy="2558740"/>
            <a:chOff x="-418620" y="57837"/>
            <a:chExt cx="12517306" cy="2558740"/>
          </a:xfrm>
        </p:grpSpPr>
        <p:sp>
          <p:nvSpPr>
            <p:cNvPr id="33" name="กล่องข้อความ 13"/>
            <p:cNvSpPr txBox="1"/>
            <p:nvPr/>
          </p:nvSpPr>
          <p:spPr>
            <a:xfrm>
              <a:off x="-418620" y="154364"/>
              <a:ext cx="12388214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5400" b="1" dirty="0">
                  <a:latin typeface="UTM Avo" panose="02040603050506020204" pitchFamily="18" charset="0"/>
                </a:rPr>
                <a:t>GHI NHỚ</a:t>
              </a:r>
              <a:endParaRPr lang="en-US" sz="15400" spc="600" dirty="0">
                <a:latin typeface="UTM Avo" panose="02040603050506020204" pitchFamily="18" charset="0"/>
              </a:endParaRPr>
            </a:p>
          </p:txBody>
        </p:sp>
        <p:sp>
          <p:nvSpPr>
            <p:cNvPr id="34" name="กล่องข้อความ 13"/>
            <p:cNvSpPr txBox="1"/>
            <p:nvPr/>
          </p:nvSpPr>
          <p:spPr>
            <a:xfrm>
              <a:off x="-289528" y="57837"/>
              <a:ext cx="12388214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5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GHI NHỚ</a:t>
              </a:r>
              <a:endParaRPr lang="en-US" sz="15400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7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4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วงรี 31">
            <a:extLst>
              <a:ext uri="{FF2B5EF4-FFF2-40B4-BE49-F238E27FC236}">
                <a16:creationId xmlns:a16="http://schemas.microsoft.com/office/drawing/2014/main" id="{E3D10533-2EB0-46A6-9514-A2FB552BE82F}"/>
              </a:ext>
            </a:extLst>
          </p:cNvPr>
          <p:cNvSpPr/>
          <p:nvPr/>
        </p:nvSpPr>
        <p:spPr>
          <a:xfrm>
            <a:off x="11800375" y="6442699"/>
            <a:ext cx="283300" cy="283300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9850AF06-312F-4401-BB4B-AED884C7034C}"/>
              </a:ext>
            </a:extLst>
          </p:cNvPr>
          <p:cNvSpPr/>
          <p:nvPr/>
        </p:nvSpPr>
        <p:spPr>
          <a:xfrm>
            <a:off x="11486681" y="6442699"/>
            <a:ext cx="283300" cy="283300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F1299993-4D14-44D4-AA54-A8DC0547F8BE}"/>
              </a:ext>
            </a:extLst>
          </p:cNvPr>
          <p:cNvSpPr/>
          <p:nvPr/>
        </p:nvSpPr>
        <p:spPr>
          <a:xfrm>
            <a:off x="11179111" y="6442699"/>
            <a:ext cx="283300" cy="283300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49254E9B-755B-450A-AB1E-98B0626F263E}"/>
              </a:ext>
            </a:extLst>
          </p:cNvPr>
          <p:cNvSpPr/>
          <p:nvPr/>
        </p:nvSpPr>
        <p:spPr>
          <a:xfrm>
            <a:off x="3742989" y="2110416"/>
            <a:ext cx="3925338" cy="3925338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A3A5E6E1-D138-46F2-BD47-239C270CC465}"/>
              </a:ext>
            </a:extLst>
          </p:cNvPr>
          <p:cNvSpPr/>
          <p:nvPr/>
        </p:nvSpPr>
        <p:spPr>
          <a:xfrm>
            <a:off x="9761189" y="3903311"/>
            <a:ext cx="1924429" cy="1924429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81D291FD-7A3A-4146-9CF3-B13FE77BF998}"/>
              </a:ext>
            </a:extLst>
          </p:cNvPr>
          <p:cNvSpPr/>
          <p:nvPr/>
        </p:nvSpPr>
        <p:spPr>
          <a:xfrm>
            <a:off x="7841000" y="1000033"/>
            <a:ext cx="3421439" cy="3421439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E97E84A2-77A6-4F7D-A188-3D0FC28681D9}"/>
              </a:ext>
            </a:extLst>
          </p:cNvPr>
          <p:cNvSpPr/>
          <p:nvPr/>
        </p:nvSpPr>
        <p:spPr>
          <a:xfrm>
            <a:off x="6370469" y="952697"/>
            <a:ext cx="1924429" cy="1924429"/>
          </a:xfrm>
          <a:prstGeom prst="ellipse">
            <a:avLst/>
          </a:prstGeom>
          <a:solidFill>
            <a:srgbClr val="3D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E1614B9-429B-4280-84DC-F32FA40019D5}"/>
              </a:ext>
            </a:extLst>
          </p:cNvPr>
          <p:cNvSpPr txBox="1"/>
          <p:nvPr/>
        </p:nvSpPr>
        <p:spPr>
          <a:xfrm>
            <a:off x="3799541" y="1663663"/>
            <a:ext cx="823039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600" dirty="0">
                <a:solidFill>
                  <a:srgbClr val="E8E1D2"/>
                </a:solidFill>
                <a:latin typeface="UTM Futura Extra" panose="02040603050506020204" pitchFamily="18" charset="0"/>
              </a:rPr>
              <a:t>CHÀO</a:t>
            </a:r>
          </a:p>
          <a:p>
            <a:pPr algn="ctr"/>
            <a:r>
              <a:rPr lang="en-US" sz="11500" spc="600" dirty="0">
                <a:solidFill>
                  <a:srgbClr val="E8E1D2"/>
                </a:solidFill>
                <a:latin typeface="UTM Futura Extra" panose="02040603050506020204" pitchFamily="18" charset="0"/>
              </a:rPr>
              <a:t>TẠM BIỆT</a:t>
            </a: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7D493DD-F45C-44FF-A8D2-EFF1BDD18A05}"/>
              </a:ext>
            </a:extLst>
          </p:cNvPr>
          <p:cNvSpPr/>
          <p:nvPr/>
        </p:nvSpPr>
        <p:spPr>
          <a:xfrm>
            <a:off x="1012889" y="1116280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EC294D7B-EEA3-4372-A9D5-A396DA5F4C27}"/>
              </a:ext>
            </a:extLst>
          </p:cNvPr>
          <p:cNvSpPr/>
          <p:nvPr/>
        </p:nvSpPr>
        <p:spPr>
          <a:xfrm>
            <a:off x="3582664" y="568020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479DE8A6-F932-4B5D-AB68-6C9B1B417EED}"/>
              </a:ext>
            </a:extLst>
          </p:cNvPr>
          <p:cNvSpPr/>
          <p:nvPr/>
        </p:nvSpPr>
        <p:spPr>
          <a:xfrm>
            <a:off x="7997013" y="1747518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A16B8E02-E88A-42E7-99DC-AC3D7EC8BF2D}"/>
              </a:ext>
            </a:extLst>
          </p:cNvPr>
          <p:cNvSpPr/>
          <p:nvPr/>
        </p:nvSpPr>
        <p:spPr>
          <a:xfrm>
            <a:off x="880150" y="5189038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750AF766-81E1-4ABF-8F8D-FE546C009C3C}"/>
              </a:ext>
            </a:extLst>
          </p:cNvPr>
          <p:cNvSpPr/>
          <p:nvPr/>
        </p:nvSpPr>
        <p:spPr>
          <a:xfrm>
            <a:off x="10697525" y="1000033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D56AED2F-4A96-49F2-8C73-601C5F13C96D}"/>
              </a:ext>
            </a:extLst>
          </p:cNvPr>
          <p:cNvSpPr/>
          <p:nvPr/>
        </p:nvSpPr>
        <p:spPr>
          <a:xfrm>
            <a:off x="4353819" y="5919507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EC23B633-0DC3-48E1-AE4F-BAAA6F18C16E}"/>
              </a:ext>
            </a:extLst>
          </p:cNvPr>
          <p:cNvSpPr/>
          <p:nvPr/>
        </p:nvSpPr>
        <p:spPr>
          <a:xfrm>
            <a:off x="10665281" y="5305285"/>
            <a:ext cx="116247" cy="116247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6EC381DD-3C91-4F94-A3DB-F1DE8DAFF78B}"/>
              </a:ext>
            </a:extLst>
          </p:cNvPr>
          <p:cNvSpPr/>
          <p:nvPr/>
        </p:nvSpPr>
        <p:spPr>
          <a:xfrm>
            <a:off x="1260426" y="3053832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C1E4ACD3-D73B-4484-9172-A911996046C4}"/>
              </a:ext>
            </a:extLst>
          </p:cNvPr>
          <p:cNvSpPr/>
          <p:nvPr/>
        </p:nvSpPr>
        <p:spPr>
          <a:xfrm>
            <a:off x="4586950" y="2115191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4A8A35F3-AF88-4862-B9E4-FB7C2591AD05}"/>
              </a:ext>
            </a:extLst>
          </p:cNvPr>
          <p:cNvSpPr/>
          <p:nvPr/>
        </p:nvSpPr>
        <p:spPr>
          <a:xfrm>
            <a:off x="7398215" y="4682176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B2854EFA-9F6F-4015-B893-41115D64550D}"/>
              </a:ext>
            </a:extLst>
          </p:cNvPr>
          <p:cNvSpPr/>
          <p:nvPr/>
        </p:nvSpPr>
        <p:spPr>
          <a:xfrm>
            <a:off x="11723222" y="5869274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5E1FCA82-CC08-40EB-BBD1-43AF3402082D}"/>
              </a:ext>
            </a:extLst>
          </p:cNvPr>
          <p:cNvSpPr/>
          <p:nvPr/>
        </p:nvSpPr>
        <p:spPr>
          <a:xfrm>
            <a:off x="11566763" y="2311523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7E1B57E7-34E7-40D3-A29E-63AB9C382E6E}"/>
              </a:ext>
            </a:extLst>
          </p:cNvPr>
          <p:cNvSpPr/>
          <p:nvPr/>
        </p:nvSpPr>
        <p:spPr>
          <a:xfrm>
            <a:off x="8621466" y="5467024"/>
            <a:ext cx="50233" cy="50233"/>
          </a:xfrm>
          <a:prstGeom prst="ellipse">
            <a:avLst/>
          </a:prstGeom>
          <a:solidFill>
            <a:srgbClr val="E8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DA786BEA-7EFA-43CB-905F-4EAFA05A29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3521" y="6506385"/>
            <a:ext cx="192264" cy="192264"/>
          </a:xfrm>
          <a:prstGeom prst="rect">
            <a:avLst/>
          </a:prstGeom>
        </p:spPr>
      </p:pic>
      <p:pic>
        <p:nvPicPr>
          <p:cNvPr id="6" name="กราฟิก 5">
            <a:extLst>
              <a:ext uri="{FF2B5EF4-FFF2-40B4-BE49-F238E27FC236}">
                <a16:creationId xmlns:a16="http://schemas.microsoft.com/office/drawing/2014/main" id="{3EA41ADA-3D23-45F9-A3CF-E24B993429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33347" y="6489325"/>
            <a:ext cx="192264" cy="192264"/>
          </a:xfrm>
          <a:prstGeom prst="rect">
            <a:avLst/>
          </a:prstGeom>
        </p:spPr>
      </p:pic>
      <p:pic>
        <p:nvPicPr>
          <p:cNvPr id="29" name="กราฟิก 28">
            <a:extLst>
              <a:ext uri="{FF2B5EF4-FFF2-40B4-BE49-F238E27FC236}">
                <a16:creationId xmlns:a16="http://schemas.microsoft.com/office/drawing/2014/main" id="{FD1CAD1B-5C09-4E3F-B46E-CEB8431960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48897" y="6490315"/>
            <a:ext cx="181038" cy="181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2" y="-180914"/>
            <a:ext cx="4949734" cy="7421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2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4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1" y="262652"/>
            <a:ext cx="11060068" cy="550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70"/>
            <a:ext cx="13341448" cy="7060611"/>
          </a:xfrm>
          <a:prstGeom prst="rect">
            <a:avLst/>
          </a:prstGeom>
        </p:spPr>
      </p:pic>
      <p:sp>
        <p:nvSpPr>
          <p:cNvPr id="22" name="วงรี 21">
            <a:extLst>
              <a:ext uri="{FF2B5EF4-FFF2-40B4-BE49-F238E27FC236}">
                <a16:creationId xmlns:a16="http://schemas.microsoft.com/office/drawing/2014/main" id="{F040DE03-2C6F-47D3-BE2A-53EAF6A691E7}"/>
              </a:ext>
            </a:extLst>
          </p:cNvPr>
          <p:cNvSpPr/>
          <p:nvPr/>
        </p:nvSpPr>
        <p:spPr>
          <a:xfrm>
            <a:off x="11477520" y="11383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7BBB61D-C4CC-4F2A-9BD2-3C1888E7403A}"/>
              </a:ext>
            </a:extLst>
          </p:cNvPr>
          <p:cNvSpPr/>
          <p:nvPr/>
        </p:nvSpPr>
        <p:spPr>
          <a:xfrm>
            <a:off x="6928773" y="59826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6815866-4DA6-4839-A20D-6D769409AFC7}"/>
              </a:ext>
            </a:extLst>
          </p:cNvPr>
          <p:cNvSpPr/>
          <p:nvPr/>
        </p:nvSpPr>
        <p:spPr>
          <a:xfrm>
            <a:off x="906502" y="59826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BC8F515-450D-4011-9994-25EB1C70CC00}"/>
              </a:ext>
            </a:extLst>
          </p:cNvPr>
          <p:cNvSpPr/>
          <p:nvPr/>
        </p:nvSpPr>
        <p:spPr>
          <a:xfrm>
            <a:off x="6155554" y="615603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DDB7085A-EA30-4B8E-8947-320C716B19A8}"/>
              </a:ext>
            </a:extLst>
          </p:cNvPr>
          <p:cNvSpPr/>
          <p:nvPr/>
        </p:nvSpPr>
        <p:spPr>
          <a:xfrm>
            <a:off x="11002252" y="556009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0B277BEB-09A0-461E-B8A5-4958B0F8CE98}"/>
              </a:ext>
            </a:extLst>
          </p:cNvPr>
          <p:cNvSpPr/>
          <p:nvPr/>
        </p:nvSpPr>
        <p:spPr>
          <a:xfrm>
            <a:off x="848378" y="642501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B09D25F8-70B6-4804-BB25-CCCB2028FE0D}"/>
              </a:ext>
            </a:extLst>
          </p:cNvPr>
          <p:cNvSpPr/>
          <p:nvPr/>
        </p:nvSpPr>
        <p:spPr>
          <a:xfrm>
            <a:off x="10114350" y="21079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1BA98230-47BE-4DA4-B564-8494DA5B3A6F}"/>
              </a:ext>
            </a:extLst>
          </p:cNvPr>
          <p:cNvSpPr/>
          <p:nvPr/>
        </p:nvSpPr>
        <p:spPr>
          <a:xfrm>
            <a:off x="2975301" y="87096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94AD6E8-E109-4E14-8F43-76C1836A6E4C}"/>
              </a:ext>
            </a:extLst>
          </p:cNvPr>
          <p:cNvSpPr/>
          <p:nvPr/>
        </p:nvSpPr>
        <p:spPr>
          <a:xfrm>
            <a:off x="279647" y="365228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7B67B8C3-51DB-405D-BA47-018FDCA2680A}"/>
              </a:ext>
            </a:extLst>
          </p:cNvPr>
          <p:cNvSpPr/>
          <p:nvPr/>
        </p:nvSpPr>
        <p:spPr>
          <a:xfrm>
            <a:off x="2702829" y="62904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49F3FFC-9D99-4FCB-9354-BE7169E0FE89}"/>
              </a:ext>
            </a:extLst>
          </p:cNvPr>
          <p:cNvSpPr/>
          <p:nvPr/>
        </p:nvSpPr>
        <p:spPr>
          <a:xfrm>
            <a:off x="9760165" y="516945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6D2370E5-F36A-40F0-AD03-A96229D60808}"/>
              </a:ext>
            </a:extLst>
          </p:cNvPr>
          <p:cNvSpPr/>
          <p:nvPr/>
        </p:nvSpPr>
        <p:spPr>
          <a:xfrm>
            <a:off x="11318505" y="644939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C579C8F-A4F7-4F86-9F16-85DC4F8D555A}"/>
              </a:ext>
            </a:extLst>
          </p:cNvPr>
          <p:cNvSpPr/>
          <p:nvPr/>
        </p:nvSpPr>
        <p:spPr>
          <a:xfrm>
            <a:off x="8243379" y="63747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6DF17D34-4992-464F-A568-B478A1F83AF5}"/>
              </a:ext>
            </a:extLst>
          </p:cNvPr>
          <p:cNvSpPr/>
          <p:nvPr/>
        </p:nvSpPr>
        <p:spPr>
          <a:xfrm>
            <a:off x="11660306" y="22692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วงรี 37">
            <a:extLst>
              <a:ext uri="{FF2B5EF4-FFF2-40B4-BE49-F238E27FC236}">
                <a16:creationId xmlns:a16="http://schemas.microsoft.com/office/drawing/2014/main" id="{505CB4D6-5763-4215-AD99-1C11824B15BF}"/>
              </a:ext>
            </a:extLst>
          </p:cNvPr>
          <p:cNvSpPr/>
          <p:nvPr/>
        </p:nvSpPr>
        <p:spPr>
          <a:xfrm>
            <a:off x="5643081" y="4484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F5CA0A82-7C41-4A67-AF21-020E15E4CC75}"/>
              </a:ext>
            </a:extLst>
          </p:cNvPr>
          <p:cNvSpPr/>
          <p:nvPr/>
        </p:nvSpPr>
        <p:spPr>
          <a:xfrm>
            <a:off x="7172620" y="230356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7AA8FBF-2B48-47E7-AFCA-FF18D8B9B434}"/>
              </a:ext>
            </a:extLst>
          </p:cNvPr>
          <p:cNvSpPr txBox="1"/>
          <p:nvPr/>
        </p:nvSpPr>
        <p:spPr>
          <a:xfrm>
            <a:off x="749142" y="2021107"/>
            <a:ext cx="10777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spc="600" dirty="0">
                <a:solidFill>
                  <a:srgbClr val="E8E1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VIỆT NAM </a:t>
            </a:r>
          </a:p>
          <a:p>
            <a:pPr algn="just"/>
            <a:r>
              <a:rPr lang="en-US" sz="6000" spc="600" dirty="0">
                <a:solidFill>
                  <a:srgbClr val="E8E1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QUA NHỮNG VẦN THƠ</a:t>
            </a:r>
          </a:p>
        </p:txBody>
      </p:sp>
    </p:spTree>
    <p:extLst>
      <p:ext uri="{BB962C8B-B14F-4D97-AF65-F5344CB8AC3E}">
        <p14:creationId xmlns:p14="http://schemas.microsoft.com/office/powerpoint/2010/main" val="9613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A3B40F4-C1FA-4902-B11E-2B2E983E653E}"/>
              </a:ext>
            </a:extLst>
          </p:cNvPr>
          <p:cNvSpPr txBox="1"/>
          <p:nvPr/>
        </p:nvSpPr>
        <p:spPr>
          <a:xfrm>
            <a:off x="3772674" y="4720883"/>
            <a:ext cx="7876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Thăng Long </a:t>
            </a:r>
            <a:r>
              <a:rPr lang="vi-VN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Hà Nội 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đô thành</a:t>
            </a:r>
          </a:p>
          <a:p>
            <a:pPr algn="ctr" fontAlgn="base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Nước non ai vẽ nên tranh họa đồ.</a:t>
            </a:r>
          </a:p>
          <a:p>
            <a:pPr algn="ctr" fontAlgn="base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Cố đô rồi lại tân đô</a:t>
            </a:r>
          </a:p>
          <a:p>
            <a:pPr algn="ctr" fontAlgn="base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Nghìn năm văn vật bây giờ vẫn đây.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7EB5409B-9516-4C9A-B585-3D4C0EA111FA}"/>
              </a:ext>
            </a:extLst>
          </p:cNvPr>
          <p:cNvSpPr/>
          <p:nvPr/>
        </p:nvSpPr>
        <p:spPr>
          <a:xfrm>
            <a:off x="632348" y="433675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E742D0EE-6AAD-4403-AACB-659E98E61DCF}"/>
              </a:ext>
            </a:extLst>
          </p:cNvPr>
          <p:cNvSpPr/>
          <p:nvPr/>
        </p:nvSpPr>
        <p:spPr>
          <a:xfrm>
            <a:off x="1831903" y="51040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78983154-F80F-4EA5-A086-D9EB5AADFE82}"/>
              </a:ext>
            </a:extLst>
          </p:cNvPr>
          <p:cNvSpPr/>
          <p:nvPr/>
        </p:nvSpPr>
        <p:spPr>
          <a:xfrm>
            <a:off x="3409198" y="596058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7740976F-3326-4FB3-BC6F-90DC53E81591}"/>
              </a:ext>
            </a:extLst>
          </p:cNvPr>
          <p:cNvSpPr/>
          <p:nvPr/>
        </p:nvSpPr>
        <p:spPr>
          <a:xfrm>
            <a:off x="8160825" y="840909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9BDBA678-F347-4BFD-9E09-696077409EF0}"/>
              </a:ext>
            </a:extLst>
          </p:cNvPr>
          <p:cNvSpPr/>
          <p:nvPr/>
        </p:nvSpPr>
        <p:spPr>
          <a:xfrm>
            <a:off x="11216445" y="43293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042E37F2-77B1-48A7-8E02-207B645AB428}"/>
              </a:ext>
            </a:extLst>
          </p:cNvPr>
          <p:cNvSpPr/>
          <p:nvPr/>
        </p:nvSpPr>
        <p:spPr>
          <a:xfrm>
            <a:off x="3164052" y="656484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3DFD8702-FFBD-4655-BD42-BE9DF36ABA7C}"/>
              </a:ext>
            </a:extLst>
          </p:cNvPr>
          <p:cNvSpPr/>
          <p:nvPr/>
        </p:nvSpPr>
        <p:spPr>
          <a:xfrm>
            <a:off x="1984303" y="525647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92858CD8-0BF4-439D-B183-687BB03FAD00}"/>
              </a:ext>
            </a:extLst>
          </p:cNvPr>
          <p:cNvSpPr/>
          <p:nvPr/>
        </p:nvSpPr>
        <p:spPr>
          <a:xfrm>
            <a:off x="476068" y="643414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CE4B3A7A-E608-45C6-8569-4B4642C6AEAB}"/>
              </a:ext>
            </a:extLst>
          </p:cNvPr>
          <p:cNvSpPr/>
          <p:nvPr/>
        </p:nvSpPr>
        <p:spPr>
          <a:xfrm>
            <a:off x="640181" y="223171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0EE91734-7D65-4736-B936-81847BBF4329}"/>
              </a:ext>
            </a:extLst>
          </p:cNvPr>
          <p:cNvSpPr/>
          <p:nvPr/>
        </p:nvSpPr>
        <p:spPr>
          <a:xfrm>
            <a:off x="1857019" y="465943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5A1957AD-FE7F-45FC-ACE5-5AE18268AB7D}"/>
              </a:ext>
            </a:extLst>
          </p:cNvPr>
          <p:cNvSpPr/>
          <p:nvPr/>
        </p:nvSpPr>
        <p:spPr>
          <a:xfrm>
            <a:off x="8251956" y="3722958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8CBD3DAA-656F-4E69-ACF8-31D267EDDE03}"/>
              </a:ext>
            </a:extLst>
          </p:cNvPr>
          <p:cNvSpPr/>
          <p:nvPr/>
        </p:nvSpPr>
        <p:spPr>
          <a:xfrm>
            <a:off x="10050276" y="33480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4971B0B-A335-4B0F-984F-5D02396ECA52}"/>
              </a:ext>
            </a:extLst>
          </p:cNvPr>
          <p:cNvSpPr/>
          <p:nvPr/>
        </p:nvSpPr>
        <p:spPr>
          <a:xfrm>
            <a:off x="5688546" y="624809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76947" y="4720883"/>
            <a:ext cx="1349386" cy="502596"/>
          </a:xfrm>
          <a:prstGeom prst="rect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…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54" y="1012203"/>
            <a:ext cx="4481146" cy="3488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50" y="1001612"/>
            <a:ext cx="5458389" cy="34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4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21">
            <a:extLst>
              <a:ext uri="{FF2B5EF4-FFF2-40B4-BE49-F238E27FC236}">
                <a16:creationId xmlns:a16="http://schemas.microsoft.com/office/drawing/2014/main" id="{F040DE03-2C6F-47D3-BE2A-53EAF6A691E7}"/>
              </a:ext>
            </a:extLst>
          </p:cNvPr>
          <p:cNvSpPr/>
          <p:nvPr/>
        </p:nvSpPr>
        <p:spPr>
          <a:xfrm>
            <a:off x="11477520" y="11383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7BBB61D-C4CC-4F2A-9BD2-3C1888E7403A}"/>
              </a:ext>
            </a:extLst>
          </p:cNvPr>
          <p:cNvSpPr/>
          <p:nvPr/>
        </p:nvSpPr>
        <p:spPr>
          <a:xfrm>
            <a:off x="6928773" y="59826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6815866-4DA6-4839-A20D-6D769409AFC7}"/>
              </a:ext>
            </a:extLst>
          </p:cNvPr>
          <p:cNvSpPr/>
          <p:nvPr/>
        </p:nvSpPr>
        <p:spPr>
          <a:xfrm>
            <a:off x="906502" y="59826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BC8F515-450D-4011-9994-25EB1C70CC00}"/>
              </a:ext>
            </a:extLst>
          </p:cNvPr>
          <p:cNvSpPr/>
          <p:nvPr/>
        </p:nvSpPr>
        <p:spPr>
          <a:xfrm>
            <a:off x="6155554" y="615603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DDB7085A-EA30-4B8E-8947-320C716B19A8}"/>
              </a:ext>
            </a:extLst>
          </p:cNvPr>
          <p:cNvSpPr/>
          <p:nvPr/>
        </p:nvSpPr>
        <p:spPr>
          <a:xfrm>
            <a:off x="11002252" y="556009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0B277BEB-09A0-461E-B8A5-4958B0F8CE98}"/>
              </a:ext>
            </a:extLst>
          </p:cNvPr>
          <p:cNvSpPr/>
          <p:nvPr/>
        </p:nvSpPr>
        <p:spPr>
          <a:xfrm>
            <a:off x="848378" y="642501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B09D25F8-70B6-4804-BB25-CCCB2028FE0D}"/>
              </a:ext>
            </a:extLst>
          </p:cNvPr>
          <p:cNvSpPr/>
          <p:nvPr/>
        </p:nvSpPr>
        <p:spPr>
          <a:xfrm>
            <a:off x="10114350" y="21079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1BA98230-47BE-4DA4-B564-8494DA5B3A6F}"/>
              </a:ext>
            </a:extLst>
          </p:cNvPr>
          <p:cNvSpPr/>
          <p:nvPr/>
        </p:nvSpPr>
        <p:spPr>
          <a:xfrm>
            <a:off x="2975301" y="87096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94AD6E8-E109-4E14-8F43-76C1836A6E4C}"/>
              </a:ext>
            </a:extLst>
          </p:cNvPr>
          <p:cNvSpPr/>
          <p:nvPr/>
        </p:nvSpPr>
        <p:spPr>
          <a:xfrm>
            <a:off x="279647" y="365228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7B67B8C3-51DB-405D-BA47-018FDCA2680A}"/>
              </a:ext>
            </a:extLst>
          </p:cNvPr>
          <p:cNvSpPr/>
          <p:nvPr/>
        </p:nvSpPr>
        <p:spPr>
          <a:xfrm>
            <a:off x="2702829" y="62904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49F3FFC-9D99-4FCB-9354-BE7169E0FE89}"/>
              </a:ext>
            </a:extLst>
          </p:cNvPr>
          <p:cNvSpPr/>
          <p:nvPr/>
        </p:nvSpPr>
        <p:spPr>
          <a:xfrm>
            <a:off x="9760165" y="516945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6D2370E5-F36A-40F0-AD03-A96229D60808}"/>
              </a:ext>
            </a:extLst>
          </p:cNvPr>
          <p:cNvSpPr/>
          <p:nvPr/>
        </p:nvSpPr>
        <p:spPr>
          <a:xfrm>
            <a:off x="11318505" y="644939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C579C8F-A4F7-4F86-9F16-85DC4F8D555A}"/>
              </a:ext>
            </a:extLst>
          </p:cNvPr>
          <p:cNvSpPr/>
          <p:nvPr/>
        </p:nvSpPr>
        <p:spPr>
          <a:xfrm>
            <a:off x="8243379" y="63747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6DF17D34-4992-464F-A568-B478A1F83AF5}"/>
              </a:ext>
            </a:extLst>
          </p:cNvPr>
          <p:cNvSpPr/>
          <p:nvPr/>
        </p:nvSpPr>
        <p:spPr>
          <a:xfrm>
            <a:off x="11660306" y="22692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F5CA0A82-7C41-4A67-AF21-020E15E4CC75}"/>
              </a:ext>
            </a:extLst>
          </p:cNvPr>
          <p:cNvSpPr/>
          <p:nvPr/>
        </p:nvSpPr>
        <p:spPr>
          <a:xfrm>
            <a:off x="7172620" y="230356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923" y="4797875"/>
            <a:ext cx="8429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Ngọ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Môn</a:t>
            </a: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cửa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chín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lầu</a:t>
            </a:r>
            <a:b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Cột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Cờ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bậc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Phú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Lâu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tầng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1012028"/>
            <a:ext cx="5388734" cy="350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73" y="1035909"/>
            <a:ext cx="5383565" cy="348102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89671" y="4852576"/>
            <a:ext cx="1927349" cy="520627"/>
          </a:xfrm>
          <a:prstGeom prst="rect">
            <a:avLst/>
          </a:prstGeom>
          <a:solidFill>
            <a:srgbClr val="76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… …</a:t>
            </a:r>
          </a:p>
        </p:txBody>
      </p:sp>
    </p:spTree>
    <p:extLst>
      <p:ext uri="{BB962C8B-B14F-4D97-AF65-F5344CB8AC3E}">
        <p14:creationId xmlns:p14="http://schemas.microsoft.com/office/powerpoint/2010/main" val="37227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F1C3884-3255-4700-B763-BD74A055401E}"/>
              </a:ext>
            </a:extLst>
          </p:cNvPr>
          <p:cNvSpPr/>
          <p:nvPr/>
        </p:nvSpPr>
        <p:spPr>
          <a:xfrm flipV="1">
            <a:off x="1876015" y="1510719"/>
            <a:ext cx="188019" cy="170098"/>
          </a:xfrm>
          <a:custGeom>
            <a:avLst/>
            <a:gdLst>
              <a:gd name="connsiteX0" fmla="*/ 254976 w 391816"/>
              <a:gd name="connsiteY0" fmla="*/ 130803 h 354471"/>
              <a:gd name="connsiteX1" fmla="*/ 221829 w 391816"/>
              <a:gd name="connsiteY1" fmla="*/ 28593 h 354471"/>
              <a:gd name="connsiteX2" fmla="*/ 161554 w 391816"/>
              <a:gd name="connsiteY2" fmla="*/ 127755 h 354471"/>
              <a:gd name="connsiteX3" fmla="*/ 155179 w 391816"/>
              <a:gd name="connsiteY3" fmla="*/ 138715 h 354471"/>
              <a:gd name="connsiteX4" fmla="*/ 28458 w 391816"/>
              <a:gd name="connsiteY4" fmla="*/ 134321 h 354471"/>
              <a:gd name="connsiteX5" fmla="*/ 110970 w 391816"/>
              <a:gd name="connsiteY5" fmla="*/ 211498 h 354471"/>
              <a:gd name="connsiteX6" fmla="*/ 116469 w 391816"/>
              <a:gd name="connsiteY6" fmla="*/ 214089 h 354471"/>
              <a:gd name="connsiteX7" fmla="*/ 116215 w 391816"/>
              <a:gd name="connsiteY7" fmla="*/ 216566 h 354471"/>
              <a:gd name="connsiteX8" fmla="*/ 115517 w 391816"/>
              <a:gd name="connsiteY8" fmla="*/ 223690 h 354471"/>
              <a:gd name="connsiteX9" fmla="*/ 93876 w 391816"/>
              <a:gd name="connsiteY9" fmla="*/ 322750 h 354471"/>
              <a:gd name="connsiteX10" fmla="*/ 184668 w 391816"/>
              <a:gd name="connsiteY10" fmla="*/ 275468 h 354471"/>
              <a:gd name="connsiteX11" fmla="*/ 196238 w 391816"/>
              <a:gd name="connsiteY11" fmla="*/ 279151 h 354471"/>
              <a:gd name="connsiteX12" fmla="*/ 243012 w 391816"/>
              <a:gd name="connsiteY12" fmla="*/ 306367 h 354471"/>
              <a:gd name="connsiteX13" fmla="*/ 267942 w 391816"/>
              <a:gd name="connsiteY13" fmla="*/ 321798 h 354471"/>
              <a:gd name="connsiteX14" fmla="*/ 294422 w 391816"/>
              <a:gd name="connsiteY14" fmla="*/ 334003 h 354471"/>
              <a:gd name="connsiteX15" fmla="*/ 280477 w 391816"/>
              <a:gd name="connsiteY15" fmla="*/ 279761 h 354471"/>
              <a:gd name="connsiteX16" fmla="*/ 262443 w 391816"/>
              <a:gd name="connsiteY16" fmla="*/ 219411 h 354471"/>
              <a:gd name="connsiteX17" fmla="*/ 265250 w 391816"/>
              <a:gd name="connsiteY17" fmla="*/ 211422 h 354471"/>
              <a:gd name="connsiteX18" fmla="*/ 268755 w 391816"/>
              <a:gd name="connsiteY18" fmla="*/ 207841 h 354471"/>
              <a:gd name="connsiteX19" fmla="*/ 360856 w 391816"/>
              <a:gd name="connsiteY19" fmla="*/ 158527 h 354471"/>
              <a:gd name="connsiteX20" fmla="*/ 264259 w 391816"/>
              <a:gd name="connsiteY20" fmla="*/ 139540 h 354471"/>
              <a:gd name="connsiteX21" fmla="*/ 260017 w 391816"/>
              <a:gd name="connsiteY21" fmla="*/ 135908 h 354471"/>
              <a:gd name="connsiteX22" fmla="*/ 254976 w 391816"/>
              <a:gd name="connsiteY22" fmla="*/ 130803 h 354471"/>
              <a:gd name="connsiteX23" fmla="*/ 387805 w 391816"/>
              <a:gd name="connsiteY23" fmla="*/ 161727 h 354471"/>
              <a:gd name="connsiteX24" fmla="*/ 278852 w 391816"/>
              <a:gd name="connsiteY24" fmla="*/ 220554 h 354471"/>
              <a:gd name="connsiteX25" fmla="*/ 305369 w 391816"/>
              <a:gd name="connsiteY25" fmla="*/ 308082 h 354471"/>
              <a:gd name="connsiteX26" fmla="*/ 307795 w 391816"/>
              <a:gd name="connsiteY26" fmla="*/ 350144 h 354471"/>
              <a:gd name="connsiteX27" fmla="*/ 268615 w 391816"/>
              <a:gd name="connsiteY27" fmla="*/ 339997 h 354471"/>
              <a:gd name="connsiteX28" fmla="*/ 192873 w 391816"/>
              <a:gd name="connsiteY28" fmla="*/ 290403 h 354471"/>
              <a:gd name="connsiteX29" fmla="*/ 86218 w 391816"/>
              <a:gd name="connsiteY29" fmla="*/ 346842 h 354471"/>
              <a:gd name="connsiteX30" fmla="*/ 72451 w 391816"/>
              <a:gd name="connsiteY30" fmla="*/ 336263 h 354471"/>
              <a:gd name="connsiteX31" fmla="*/ 104226 w 391816"/>
              <a:gd name="connsiteY31" fmla="*/ 221366 h 354471"/>
              <a:gd name="connsiteX32" fmla="*/ 2309 w 391816"/>
              <a:gd name="connsiteY32" fmla="*/ 131819 h 354471"/>
              <a:gd name="connsiteX33" fmla="*/ 8303 w 391816"/>
              <a:gd name="connsiteY33" fmla="*/ 117354 h 354471"/>
              <a:gd name="connsiteX34" fmla="*/ 150569 w 391816"/>
              <a:gd name="connsiteY34" fmla="*/ 122916 h 354471"/>
              <a:gd name="connsiteX35" fmla="*/ 215974 w 391816"/>
              <a:gd name="connsiteY35" fmla="*/ 4184 h 354471"/>
              <a:gd name="connsiteX36" fmla="*/ 231760 w 391816"/>
              <a:gd name="connsiteY36" fmla="*/ 6254 h 354471"/>
              <a:gd name="connsiteX37" fmla="*/ 269911 w 391816"/>
              <a:gd name="connsiteY37" fmla="*/ 126523 h 354471"/>
              <a:gd name="connsiteX38" fmla="*/ 385773 w 391816"/>
              <a:gd name="connsiteY38" fmla="*/ 146144 h 354471"/>
              <a:gd name="connsiteX39" fmla="*/ 387805 w 391816"/>
              <a:gd name="connsiteY39" fmla="*/ 161727 h 35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91816" h="354471">
                <a:moveTo>
                  <a:pt x="254976" y="130803"/>
                </a:moveTo>
                <a:cubicBezTo>
                  <a:pt x="245552" y="96145"/>
                  <a:pt x="234440" y="62147"/>
                  <a:pt x="221829" y="28593"/>
                </a:cubicBezTo>
                <a:cubicBezTo>
                  <a:pt x="202867" y="62045"/>
                  <a:pt x="184783" y="97503"/>
                  <a:pt x="161554" y="127755"/>
                </a:cubicBezTo>
                <a:cubicBezTo>
                  <a:pt x="163878" y="132454"/>
                  <a:pt x="161923" y="139083"/>
                  <a:pt x="155179" y="138715"/>
                </a:cubicBezTo>
                <a:cubicBezTo>
                  <a:pt x="112888" y="136365"/>
                  <a:pt x="70762" y="134422"/>
                  <a:pt x="28458" y="134321"/>
                </a:cubicBezTo>
                <a:cubicBezTo>
                  <a:pt x="55014" y="161194"/>
                  <a:pt x="83589" y="185425"/>
                  <a:pt x="110970" y="211498"/>
                </a:cubicBezTo>
                <a:cubicBezTo>
                  <a:pt x="113180" y="210101"/>
                  <a:pt x="116685" y="210825"/>
                  <a:pt x="116469" y="214089"/>
                </a:cubicBezTo>
                <a:cubicBezTo>
                  <a:pt x="116406" y="214915"/>
                  <a:pt x="116291" y="215740"/>
                  <a:pt x="116215" y="216566"/>
                </a:cubicBezTo>
                <a:cubicBezTo>
                  <a:pt x="118196" y="218953"/>
                  <a:pt x="117460" y="221925"/>
                  <a:pt x="115517" y="223690"/>
                </a:cubicBezTo>
                <a:cubicBezTo>
                  <a:pt x="111783" y="256749"/>
                  <a:pt x="100721" y="289756"/>
                  <a:pt x="93876" y="322750"/>
                </a:cubicBezTo>
                <a:cubicBezTo>
                  <a:pt x="124826" y="308272"/>
                  <a:pt x="154811" y="292270"/>
                  <a:pt x="184668" y="275468"/>
                </a:cubicBezTo>
                <a:cubicBezTo>
                  <a:pt x="189685" y="272624"/>
                  <a:pt x="194270" y="275227"/>
                  <a:pt x="196238" y="279151"/>
                </a:cubicBezTo>
                <a:cubicBezTo>
                  <a:pt x="212113" y="287711"/>
                  <a:pt x="227607" y="296995"/>
                  <a:pt x="243012" y="306367"/>
                </a:cubicBezTo>
                <a:cubicBezTo>
                  <a:pt x="251356" y="311447"/>
                  <a:pt x="259636" y="316642"/>
                  <a:pt x="267942" y="321798"/>
                </a:cubicBezTo>
                <a:cubicBezTo>
                  <a:pt x="274394" y="325798"/>
                  <a:pt x="289989" y="339552"/>
                  <a:pt x="294422" y="334003"/>
                </a:cubicBezTo>
                <a:cubicBezTo>
                  <a:pt x="299845" y="327221"/>
                  <a:pt x="283004" y="288079"/>
                  <a:pt x="280477" y="279761"/>
                </a:cubicBezTo>
                <a:cubicBezTo>
                  <a:pt x="274356" y="259695"/>
                  <a:pt x="267879" y="239680"/>
                  <a:pt x="262443" y="219411"/>
                </a:cubicBezTo>
                <a:cubicBezTo>
                  <a:pt x="261465" y="215766"/>
                  <a:pt x="262913" y="212984"/>
                  <a:pt x="265250" y="211422"/>
                </a:cubicBezTo>
                <a:cubicBezTo>
                  <a:pt x="265834" y="210000"/>
                  <a:pt x="266863" y="208704"/>
                  <a:pt x="268755" y="207841"/>
                </a:cubicBezTo>
                <a:cubicBezTo>
                  <a:pt x="300594" y="193388"/>
                  <a:pt x="331188" y="176866"/>
                  <a:pt x="360856" y="158527"/>
                </a:cubicBezTo>
                <a:cubicBezTo>
                  <a:pt x="328686" y="152050"/>
                  <a:pt x="296441" y="145967"/>
                  <a:pt x="264259" y="139540"/>
                </a:cubicBezTo>
                <a:cubicBezTo>
                  <a:pt x="262062" y="139109"/>
                  <a:pt x="260729" y="137661"/>
                  <a:pt x="260017" y="135908"/>
                </a:cubicBezTo>
                <a:cubicBezTo>
                  <a:pt x="257770" y="135299"/>
                  <a:pt x="255776" y="133762"/>
                  <a:pt x="254976" y="130803"/>
                </a:cubicBezTo>
                <a:moveTo>
                  <a:pt x="387805" y="161727"/>
                </a:moveTo>
                <a:cubicBezTo>
                  <a:pt x="352867" y="183952"/>
                  <a:pt x="316545" y="203447"/>
                  <a:pt x="278852" y="220554"/>
                </a:cubicBezTo>
                <a:cubicBezTo>
                  <a:pt x="288389" y="249484"/>
                  <a:pt x="296619" y="278910"/>
                  <a:pt x="305369" y="308082"/>
                </a:cubicBezTo>
                <a:cubicBezTo>
                  <a:pt x="308760" y="319423"/>
                  <a:pt x="318539" y="339654"/>
                  <a:pt x="307795" y="350144"/>
                </a:cubicBezTo>
                <a:cubicBezTo>
                  <a:pt x="295641" y="362031"/>
                  <a:pt x="278915" y="346512"/>
                  <a:pt x="268615" y="339997"/>
                </a:cubicBezTo>
                <a:cubicBezTo>
                  <a:pt x="243139" y="323881"/>
                  <a:pt x="217409" y="307955"/>
                  <a:pt x="192873" y="290403"/>
                </a:cubicBezTo>
                <a:cubicBezTo>
                  <a:pt x="158925" y="311981"/>
                  <a:pt x="122857" y="330307"/>
                  <a:pt x="86218" y="346842"/>
                </a:cubicBezTo>
                <a:cubicBezTo>
                  <a:pt x="78395" y="350386"/>
                  <a:pt x="71168" y="344607"/>
                  <a:pt x="72451" y="336263"/>
                </a:cubicBezTo>
                <a:cubicBezTo>
                  <a:pt x="78191" y="299319"/>
                  <a:pt x="84516" y="254729"/>
                  <a:pt x="104226" y="221366"/>
                </a:cubicBezTo>
                <a:cubicBezTo>
                  <a:pt x="65618" y="198519"/>
                  <a:pt x="32116" y="164750"/>
                  <a:pt x="2309" y="131819"/>
                </a:cubicBezTo>
                <a:cubicBezTo>
                  <a:pt x="-2504" y="126498"/>
                  <a:pt x="696" y="117328"/>
                  <a:pt x="8303" y="117354"/>
                </a:cubicBezTo>
                <a:cubicBezTo>
                  <a:pt x="55725" y="117481"/>
                  <a:pt x="103325" y="118585"/>
                  <a:pt x="150569" y="122916"/>
                </a:cubicBezTo>
                <a:cubicBezTo>
                  <a:pt x="165987" y="81209"/>
                  <a:pt x="193088" y="41865"/>
                  <a:pt x="215974" y="4184"/>
                </a:cubicBezTo>
                <a:cubicBezTo>
                  <a:pt x="220076" y="-2572"/>
                  <a:pt x="229195" y="-528"/>
                  <a:pt x="231760" y="6254"/>
                </a:cubicBezTo>
                <a:cubicBezTo>
                  <a:pt x="246670" y="45649"/>
                  <a:pt x="259357" y="85743"/>
                  <a:pt x="269911" y="126523"/>
                </a:cubicBezTo>
                <a:cubicBezTo>
                  <a:pt x="308862" y="130409"/>
                  <a:pt x="347660" y="137419"/>
                  <a:pt x="385773" y="146144"/>
                </a:cubicBezTo>
                <a:cubicBezTo>
                  <a:pt x="393241" y="147846"/>
                  <a:pt x="393710" y="157981"/>
                  <a:pt x="387805" y="161727"/>
                </a:cubicBezTo>
              </a:path>
            </a:pathLst>
          </a:custGeom>
          <a:solidFill>
            <a:srgbClr val="464C42"/>
          </a:solidFill>
          <a:ln w="19050" cap="flat">
            <a:solidFill>
              <a:srgbClr val="F4ED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E2B464B9-2997-44F1-99E9-87B85F60F59C}"/>
              </a:ext>
            </a:extLst>
          </p:cNvPr>
          <p:cNvSpPr/>
          <p:nvPr/>
        </p:nvSpPr>
        <p:spPr>
          <a:xfrm>
            <a:off x="459036" y="4026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511B5C7D-89D7-4AAE-B68A-632DDC3D3EAA}"/>
              </a:ext>
            </a:extLst>
          </p:cNvPr>
          <p:cNvSpPr/>
          <p:nvPr/>
        </p:nvSpPr>
        <p:spPr>
          <a:xfrm>
            <a:off x="5120590" y="57772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7940F029-BC5A-4F68-8634-6F6A0E9924EF}"/>
              </a:ext>
            </a:extLst>
          </p:cNvPr>
          <p:cNvSpPr/>
          <p:nvPr/>
        </p:nvSpPr>
        <p:spPr>
          <a:xfrm>
            <a:off x="5458288" y="2918501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56788194-FAC8-4EE3-BE51-910340D9722C}"/>
              </a:ext>
            </a:extLst>
          </p:cNvPr>
          <p:cNvSpPr/>
          <p:nvPr/>
        </p:nvSpPr>
        <p:spPr>
          <a:xfrm>
            <a:off x="769575" y="60672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EA4492ED-BF0C-4B9F-9AAE-0DEAF4E9A6C7}"/>
              </a:ext>
            </a:extLst>
          </p:cNvPr>
          <p:cNvSpPr/>
          <p:nvPr/>
        </p:nvSpPr>
        <p:spPr>
          <a:xfrm>
            <a:off x="6096000" y="633602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69F680BA-00E8-4DEA-960C-886096EDCEDE}"/>
              </a:ext>
            </a:extLst>
          </p:cNvPr>
          <p:cNvSpPr/>
          <p:nvPr/>
        </p:nvSpPr>
        <p:spPr>
          <a:xfrm>
            <a:off x="11396380" y="614093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AC0F6461-6707-4F5D-8A94-E0FDCA49C596}"/>
              </a:ext>
            </a:extLst>
          </p:cNvPr>
          <p:cNvSpPr/>
          <p:nvPr/>
        </p:nvSpPr>
        <p:spPr>
          <a:xfrm>
            <a:off x="11948747" y="1680817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9DAA87-12A6-4890-B9C3-3853B635F89E}"/>
              </a:ext>
            </a:extLst>
          </p:cNvPr>
          <p:cNvSpPr/>
          <p:nvPr/>
        </p:nvSpPr>
        <p:spPr>
          <a:xfrm>
            <a:off x="9620837" y="233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9DA5768-FF36-4407-92C8-DBD7BA98FE92}"/>
              </a:ext>
            </a:extLst>
          </p:cNvPr>
          <p:cNvSpPr/>
          <p:nvPr/>
        </p:nvSpPr>
        <p:spPr>
          <a:xfrm>
            <a:off x="382201" y="521011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AB2E36D4-B401-408E-BF20-9A55701DD681}"/>
              </a:ext>
            </a:extLst>
          </p:cNvPr>
          <p:cNvSpPr/>
          <p:nvPr/>
        </p:nvSpPr>
        <p:spPr>
          <a:xfrm>
            <a:off x="3308323" y="291346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B84ACF9C-87E1-4881-8AAA-53E71DED2D09}"/>
              </a:ext>
            </a:extLst>
          </p:cNvPr>
          <p:cNvSpPr/>
          <p:nvPr/>
        </p:nvSpPr>
        <p:spPr>
          <a:xfrm>
            <a:off x="2352013" y="617393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76414B8C-FE80-4E25-8FD7-1165A2FEF04A}"/>
              </a:ext>
            </a:extLst>
          </p:cNvPr>
          <p:cNvSpPr/>
          <p:nvPr/>
        </p:nvSpPr>
        <p:spPr>
          <a:xfrm>
            <a:off x="5170823" y="623206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70049CC8-4AFE-45B3-8507-604D69EF21FA}"/>
              </a:ext>
            </a:extLst>
          </p:cNvPr>
          <p:cNvSpPr/>
          <p:nvPr/>
        </p:nvSpPr>
        <p:spPr>
          <a:xfrm>
            <a:off x="11851066" y="5035720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7770E5FB-4971-41AD-B765-18349A102EDA}"/>
              </a:ext>
            </a:extLst>
          </p:cNvPr>
          <p:cNvSpPr/>
          <p:nvPr/>
        </p:nvSpPr>
        <p:spPr>
          <a:xfrm>
            <a:off x="10734736" y="63778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0283F478-2BDD-480A-B123-9945565B524F}"/>
              </a:ext>
            </a:extLst>
          </p:cNvPr>
          <p:cNvSpPr/>
          <p:nvPr/>
        </p:nvSpPr>
        <p:spPr>
          <a:xfrm>
            <a:off x="10887136" y="653029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055F4AA-A0C2-4C81-AF51-DCDC13BDE306}"/>
              </a:ext>
            </a:extLst>
          </p:cNvPr>
          <p:cNvSpPr/>
          <p:nvPr/>
        </p:nvSpPr>
        <p:spPr>
          <a:xfrm>
            <a:off x="7814327" y="41058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300588E-C5A7-4BF9-AAEB-25B19A2331E4}"/>
              </a:ext>
            </a:extLst>
          </p:cNvPr>
          <p:cNvSpPr/>
          <p:nvPr/>
        </p:nvSpPr>
        <p:spPr>
          <a:xfrm>
            <a:off x="408803" y="297662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87EB1700-B9E2-404D-B025-96E6210CEFEF}"/>
              </a:ext>
            </a:extLst>
          </p:cNvPr>
          <p:cNvSpPr/>
          <p:nvPr/>
        </p:nvSpPr>
        <p:spPr>
          <a:xfrm>
            <a:off x="11910271" y="435701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BA9A026-26F4-4222-9D78-3A7F51188482}"/>
              </a:ext>
            </a:extLst>
          </p:cNvPr>
          <p:cNvSpPr/>
          <p:nvPr/>
        </p:nvSpPr>
        <p:spPr>
          <a:xfrm>
            <a:off x="2895352" y="47080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8437" y="4589147"/>
            <a:ext cx="84646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Đèn </a:t>
            </a:r>
            <a:r>
              <a:rPr lang="vi-VN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Sài Gòn 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ngọn xanh ngọn đỏ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Đèn Mỹ Tho ngọn tỏ ngọn lu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Anh về học lấy chữ nhu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Chín trăng em cũng đợi, mười thu em chờ.</a:t>
            </a:r>
            <a:endParaRPr lang="vi-VN" sz="2800" b="1" i="0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5" y="1153665"/>
            <a:ext cx="5714580" cy="321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23" y="1134029"/>
            <a:ext cx="5157177" cy="323183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868270" y="4541904"/>
            <a:ext cx="1519371" cy="502596"/>
          </a:xfrm>
          <a:prstGeom prst="rect">
            <a:avLst/>
          </a:prstGeom>
          <a:solidFill>
            <a:srgbClr val="46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… …</a:t>
            </a:r>
          </a:p>
        </p:txBody>
      </p:sp>
    </p:spTree>
    <p:extLst>
      <p:ext uri="{BB962C8B-B14F-4D97-AF65-F5344CB8AC3E}">
        <p14:creationId xmlns:p14="http://schemas.microsoft.com/office/powerpoint/2010/main" val="41515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4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21">
            <a:extLst>
              <a:ext uri="{FF2B5EF4-FFF2-40B4-BE49-F238E27FC236}">
                <a16:creationId xmlns:a16="http://schemas.microsoft.com/office/drawing/2014/main" id="{F040DE03-2C6F-47D3-BE2A-53EAF6A691E7}"/>
              </a:ext>
            </a:extLst>
          </p:cNvPr>
          <p:cNvSpPr/>
          <p:nvPr/>
        </p:nvSpPr>
        <p:spPr>
          <a:xfrm>
            <a:off x="11477520" y="11383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7BBB61D-C4CC-4F2A-9BD2-3C1888E7403A}"/>
              </a:ext>
            </a:extLst>
          </p:cNvPr>
          <p:cNvSpPr/>
          <p:nvPr/>
        </p:nvSpPr>
        <p:spPr>
          <a:xfrm>
            <a:off x="6928773" y="59826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6815866-4DA6-4839-A20D-6D769409AFC7}"/>
              </a:ext>
            </a:extLst>
          </p:cNvPr>
          <p:cNvSpPr/>
          <p:nvPr/>
        </p:nvSpPr>
        <p:spPr>
          <a:xfrm>
            <a:off x="906502" y="59826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BC8F515-450D-4011-9994-25EB1C70CC00}"/>
              </a:ext>
            </a:extLst>
          </p:cNvPr>
          <p:cNvSpPr/>
          <p:nvPr/>
        </p:nvSpPr>
        <p:spPr>
          <a:xfrm>
            <a:off x="6155554" y="615603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DDB7085A-EA30-4B8E-8947-320C716B19A8}"/>
              </a:ext>
            </a:extLst>
          </p:cNvPr>
          <p:cNvSpPr/>
          <p:nvPr/>
        </p:nvSpPr>
        <p:spPr>
          <a:xfrm>
            <a:off x="11002252" y="556009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0B277BEB-09A0-461E-B8A5-4958B0F8CE98}"/>
              </a:ext>
            </a:extLst>
          </p:cNvPr>
          <p:cNvSpPr/>
          <p:nvPr/>
        </p:nvSpPr>
        <p:spPr>
          <a:xfrm>
            <a:off x="848378" y="642501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B09D25F8-70B6-4804-BB25-CCCB2028FE0D}"/>
              </a:ext>
            </a:extLst>
          </p:cNvPr>
          <p:cNvSpPr/>
          <p:nvPr/>
        </p:nvSpPr>
        <p:spPr>
          <a:xfrm>
            <a:off x="10114350" y="21079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1BA98230-47BE-4DA4-B564-8494DA5B3A6F}"/>
              </a:ext>
            </a:extLst>
          </p:cNvPr>
          <p:cNvSpPr/>
          <p:nvPr/>
        </p:nvSpPr>
        <p:spPr>
          <a:xfrm>
            <a:off x="2975301" y="87096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94AD6E8-E109-4E14-8F43-76C1836A6E4C}"/>
              </a:ext>
            </a:extLst>
          </p:cNvPr>
          <p:cNvSpPr/>
          <p:nvPr/>
        </p:nvSpPr>
        <p:spPr>
          <a:xfrm>
            <a:off x="279647" y="365228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7B67B8C3-51DB-405D-BA47-018FDCA2680A}"/>
              </a:ext>
            </a:extLst>
          </p:cNvPr>
          <p:cNvSpPr/>
          <p:nvPr/>
        </p:nvSpPr>
        <p:spPr>
          <a:xfrm>
            <a:off x="2702829" y="62904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49F3FFC-9D99-4FCB-9354-BE7169E0FE89}"/>
              </a:ext>
            </a:extLst>
          </p:cNvPr>
          <p:cNvSpPr/>
          <p:nvPr/>
        </p:nvSpPr>
        <p:spPr>
          <a:xfrm>
            <a:off x="9760165" y="516945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6D2370E5-F36A-40F0-AD03-A96229D60808}"/>
              </a:ext>
            </a:extLst>
          </p:cNvPr>
          <p:cNvSpPr/>
          <p:nvPr/>
        </p:nvSpPr>
        <p:spPr>
          <a:xfrm>
            <a:off x="11318505" y="644939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C579C8F-A4F7-4F86-9F16-85DC4F8D555A}"/>
              </a:ext>
            </a:extLst>
          </p:cNvPr>
          <p:cNvSpPr/>
          <p:nvPr/>
        </p:nvSpPr>
        <p:spPr>
          <a:xfrm>
            <a:off x="8243379" y="63747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6DF17D34-4992-464F-A568-B478A1F83AF5}"/>
              </a:ext>
            </a:extLst>
          </p:cNvPr>
          <p:cNvSpPr/>
          <p:nvPr/>
        </p:nvSpPr>
        <p:spPr>
          <a:xfrm>
            <a:off x="11660306" y="22692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F5CA0A82-7C41-4A67-AF21-020E15E4CC75}"/>
              </a:ext>
            </a:extLst>
          </p:cNvPr>
          <p:cNvSpPr/>
          <p:nvPr/>
        </p:nvSpPr>
        <p:spPr>
          <a:xfrm>
            <a:off x="7172620" y="230356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923" y="4797875"/>
            <a:ext cx="8429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Cần Thơ </a:t>
            </a: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gạo trắng nước trong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Ai đi đến đó lòng không muốn về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…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3909" y="4750595"/>
            <a:ext cx="2174705" cy="520627"/>
          </a:xfrm>
          <a:prstGeom prst="rect">
            <a:avLst/>
          </a:prstGeom>
          <a:solidFill>
            <a:srgbClr val="76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…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09882"/>
            <a:ext cx="5877231" cy="3134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76" y="1106329"/>
            <a:ext cx="4701784" cy="31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1" y="262652"/>
            <a:ext cx="11060068" cy="5506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70"/>
            <a:ext cx="13341448" cy="7060611"/>
          </a:xfrm>
          <a:prstGeom prst="rect">
            <a:avLst/>
          </a:prstGeom>
        </p:spPr>
      </p:pic>
      <p:sp>
        <p:nvSpPr>
          <p:cNvPr id="22" name="วงรี 21">
            <a:extLst>
              <a:ext uri="{FF2B5EF4-FFF2-40B4-BE49-F238E27FC236}">
                <a16:creationId xmlns:a16="http://schemas.microsoft.com/office/drawing/2014/main" id="{F040DE03-2C6F-47D3-BE2A-53EAF6A691E7}"/>
              </a:ext>
            </a:extLst>
          </p:cNvPr>
          <p:cNvSpPr/>
          <p:nvPr/>
        </p:nvSpPr>
        <p:spPr>
          <a:xfrm>
            <a:off x="11477520" y="113839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7BBB61D-C4CC-4F2A-9BD2-3C1888E7403A}"/>
              </a:ext>
            </a:extLst>
          </p:cNvPr>
          <p:cNvSpPr/>
          <p:nvPr/>
        </p:nvSpPr>
        <p:spPr>
          <a:xfrm>
            <a:off x="6928773" y="598265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6815866-4DA6-4839-A20D-6D769409AFC7}"/>
              </a:ext>
            </a:extLst>
          </p:cNvPr>
          <p:cNvSpPr/>
          <p:nvPr/>
        </p:nvSpPr>
        <p:spPr>
          <a:xfrm>
            <a:off x="906502" y="598265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8BC8F515-450D-4011-9994-25EB1C70CC00}"/>
              </a:ext>
            </a:extLst>
          </p:cNvPr>
          <p:cNvSpPr/>
          <p:nvPr/>
        </p:nvSpPr>
        <p:spPr>
          <a:xfrm>
            <a:off x="6155554" y="6156032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DDB7085A-EA30-4B8E-8947-320C716B19A8}"/>
              </a:ext>
            </a:extLst>
          </p:cNvPr>
          <p:cNvSpPr/>
          <p:nvPr/>
        </p:nvSpPr>
        <p:spPr>
          <a:xfrm>
            <a:off x="11002252" y="556009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0B277BEB-09A0-461E-B8A5-4958B0F8CE98}"/>
              </a:ext>
            </a:extLst>
          </p:cNvPr>
          <p:cNvSpPr/>
          <p:nvPr/>
        </p:nvSpPr>
        <p:spPr>
          <a:xfrm>
            <a:off x="848378" y="6425010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B09D25F8-70B6-4804-BB25-CCCB2028FE0D}"/>
              </a:ext>
            </a:extLst>
          </p:cNvPr>
          <p:cNvSpPr/>
          <p:nvPr/>
        </p:nvSpPr>
        <p:spPr>
          <a:xfrm>
            <a:off x="10114350" y="21079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1BA98230-47BE-4DA4-B564-8494DA5B3A6F}"/>
              </a:ext>
            </a:extLst>
          </p:cNvPr>
          <p:cNvSpPr/>
          <p:nvPr/>
        </p:nvSpPr>
        <p:spPr>
          <a:xfrm>
            <a:off x="2975301" y="87096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94AD6E8-E109-4E14-8F43-76C1836A6E4C}"/>
              </a:ext>
            </a:extLst>
          </p:cNvPr>
          <p:cNvSpPr/>
          <p:nvPr/>
        </p:nvSpPr>
        <p:spPr>
          <a:xfrm>
            <a:off x="279647" y="3652284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7B67B8C3-51DB-405D-BA47-018FDCA2680A}"/>
              </a:ext>
            </a:extLst>
          </p:cNvPr>
          <p:cNvSpPr/>
          <p:nvPr/>
        </p:nvSpPr>
        <p:spPr>
          <a:xfrm>
            <a:off x="2702829" y="629045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49F3FFC-9D99-4FCB-9354-BE7169E0FE89}"/>
              </a:ext>
            </a:extLst>
          </p:cNvPr>
          <p:cNvSpPr/>
          <p:nvPr/>
        </p:nvSpPr>
        <p:spPr>
          <a:xfrm>
            <a:off x="9760165" y="516945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6D2370E5-F36A-40F0-AD03-A96229D60808}"/>
              </a:ext>
            </a:extLst>
          </p:cNvPr>
          <p:cNvSpPr/>
          <p:nvPr/>
        </p:nvSpPr>
        <p:spPr>
          <a:xfrm>
            <a:off x="11318505" y="6449392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4C579C8F-A4F7-4F86-9F16-85DC4F8D555A}"/>
              </a:ext>
            </a:extLst>
          </p:cNvPr>
          <p:cNvSpPr/>
          <p:nvPr/>
        </p:nvSpPr>
        <p:spPr>
          <a:xfrm>
            <a:off x="8243379" y="637477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6DF17D34-4992-464F-A568-B478A1F83AF5}"/>
              </a:ext>
            </a:extLst>
          </p:cNvPr>
          <p:cNvSpPr/>
          <p:nvPr/>
        </p:nvSpPr>
        <p:spPr>
          <a:xfrm>
            <a:off x="11660306" y="2269256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วงรี 37">
            <a:extLst>
              <a:ext uri="{FF2B5EF4-FFF2-40B4-BE49-F238E27FC236}">
                <a16:creationId xmlns:a16="http://schemas.microsoft.com/office/drawing/2014/main" id="{505CB4D6-5763-4215-AD99-1C11824B15BF}"/>
              </a:ext>
            </a:extLst>
          </p:cNvPr>
          <p:cNvSpPr/>
          <p:nvPr/>
        </p:nvSpPr>
        <p:spPr>
          <a:xfrm>
            <a:off x="5643081" y="4484824"/>
            <a:ext cx="116247" cy="11624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F5CA0A82-7C41-4A67-AF21-020E15E4CC75}"/>
              </a:ext>
            </a:extLst>
          </p:cNvPr>
          <p:cNvSpPr/>
          <p:nvPr/>
        </p:nvSpPr>
        <p:spPr>
          <a:xfrm>
            <a:off x="7172620" y="2303567"/>
            <a:ext cx="50233" cy="5023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7AA8FBF-2B48-47E7-AFCA-FF18D8B9B434}"/>
              </a:ext>
            </a:extLst>
          </p:cNvPr>
          <p:cNvSpPr txBox="1"/>
          <p:nvPr/>
        </p:nvSpPr>
        <p:spPr>
          <a:xfrm>
            <a:off x="1748284" y="2505806"/>
            <a:ext cx="107777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spc="600" dirty="0">
                <a:solidFill>
                  <a:srgbClr val="E8E1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50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4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0"/>
            <a:ext cx="12522099" cy="6916937"/>
          </a:xfrm>
          <a:prstGeom prst="rect">
            <a:avLst/>
          </a:prstGeom>
        </p:spPr>
      </p:pic>
      <p:sp>
        <p:nvSpPr>
          <p:cNvPr id="145" name="กล่องข้อความ 2"/>
          <p:cNvSpPr txBox="1"/>
          <p:nvPr/>
        </p:nvSpPr>
        <p:spPr>
          <a:xfrm>
            <a:off x="8671785" y="92102"/>
            <a:ext cx="3152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 err="1">
                <a:solidFill>
                  <a:srgbClr val="FFB3DD"/>
                </a:solidFill>
                <a:latin typeface="UTM Netmuc KT" panose="02040603050506020204" pitchFamily="18" charset="0"/>
              </a:rPr>
              <a:t>Địa</a:t>
            </a:r>
            <a:r>
              <a:rPr lang="en-US" sz="6600" b="1" spc="600" dirty="0">
                <a:solidFill>
                  <a:srgbClr val="FFB3DD"/>
                </a:solidFill>
                <a:latin typeface="UTM Netmuc KT" panose="02040603050506020204" pitchFamily="18" charset="0"/>
              </a:rPr>
              <a:t> </a:t>
            </a:r>
            <a:r>
              <a:rPr lang="en-US" sz="6600" b="1" spc="600" dirty="0" err="1">
                <a:solidFill>
                  <a:srgbClr val="FFB3DD"/>
                </a:solidFill>
                <a:latin typeface="UTM Netmuc KT" panose="02040603050506020204" pitchFamily="18" charset="0"/>
              </a:rPr>
              <a:t>lí</a:t>
            </a:r>
            <a:endParaRPr lang="en-US" sz="6600" b="1" spc="600" dirty="0">
              <a:solidFill>
                <a:srgbClr val="FFB3DD"/>
              </a:solidFill>
              <a:latin typeface="UTM Netmuc KT" panose="02040603050506020204" pitchFamily="18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5494353" y="1081305"/>
            <a:ext cx="7027746" cy="2125029"/>
            <a:chOff x="5662980" y="2119211"/>
            <a:chExt cx="7027746" cy="2125029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F6C9BA58-8CC3-495F-A810-31BB4A0EA664}"/>
                </a:ext>
              </a:extLst>
            </p:cNvPr>
            <p:cNvSpPr/>
            <p:nvPr/>
          </p:nvSpPr>
          <p:spPr>
            <a:xfrm>
              <a:off x="10197997" y="2544520"/>
              <a:ext cx="50233" cy="502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CCEEBB12-EA2A-45C6-92F2-55B1DF8C19F4}"/>
                </a:ext>
              </a:extLst>
            </p:cNvPr>
            <p:cNvSpPr txBox="1"/>
            <p:nvPr/>
          </p:nvSpPr>
          <p:spPr>
            <a:xfrm>
              <a:off x="5662980" y="2119211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  <p:sp>
          <p:nvSpPr>
            <p:cNvPr id="146" name="กล่องข้อความ 2"/>
            <p:cNvSpPr txBox="1"/>
            <p:nvPr/>
          </p:nvSpPr>
          <p:spPr>
            <a:xfrm>
              <a:off x="5721086" y="2120582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3D362F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3D362F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  <p:sp>
          <p:nvSpPr>
            <p:cNvPr id="147" name="กล่องข้อความ 2"/>
            <p:cNvSpPr txBox="1"/>
            <p:nvPr/>
          </p:nvSpPr>
          <p:spPr>
            <a:xfrm>
              <a:off x="5795288" y="2119401"/>
              <a:ext cx="689543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spc="600" dirty="0">
                  <a:solidFill>
                    <a:srgbClr val="00FFFF"/>
                  </a:solidFill>
                  <a:latin typeface="UTM Futura Extra" panose="02040603050506020204" pitchFamily="18" charset="0"/>
                </a:rPr>
                <a:t>THÀNH PHỐ</a:t>
              </a:r>
            </a:p>
            <a:p>
              <a:pPr algn="ctr"/>
              <a:r>
                <a:rPr lang="en-US" sz="6600" spc="600" dirty="0">
                  <a:solidFill>
                    <a:srgbClr val="00FFFF"/>
                  </a:solidFill>
                  <a:latin typeface="UTM Futura Extra" panose="02040603050506020204" pitchFamily="18" charset="0"/>
                </a:rPr>
                <a:t>CẦN THƠ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3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515</Words>
  <Application>Microsoft Office PowerPoint</Application>
  <PresentationFormat>Widescreen</PresentationFormat>
  <Paragraphs>84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UTM Futura Extra</vt:lpstr>
      <vt:lpstr>UTM Avo</vt:lpstr>
      <vt:lpstr>-apple-system</vt:lpstr>
      <vt:lpstr>Calibri Light</vt:lpstr>
      <vt:lpstr>UTM Netmuc KT</vt:lpstr>
      <vt:lpstr>Times New Roman</vt:lpstr>
      <vt:lpstr>Calibri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</dc:creator>
  <cp:keywords>VIETBAO</cp:keywords>
  <cp:lastModifiedBy>ADMIN</cp:lastModifiedBy>
  <cp:revision>114</cp:revision>
  <dcterms:created xsi:type="dcterms:W3CDTF">2021-11-30T10:10:42Z</dcterms:created>
  <dcterms:modified xsi:type="dcterms:W3CDTF">2023-02-25T16:27:30Z</dcterms:modified>
  <cp:version>P17</cp:version>
</cp:coreProperties>
</file>