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1"/>
  </p:notesMasterIdLst>
  <p:sldIdLst>
    <p:sldId id="256" r:id="rId2"/>
    <p:sldId id="257" r:id="rId3"/>
    <p:sldId id="304" r:id="rId4"/>
    <p:sldId id="259" r:id="rId5"/>
    <p:sldId id="258" r:id="rId6"/>
    <p:sldId id="307" r:id="rId7"/>
    <p:sldId id="308" r:id="rId8"/>
    <p:sldId id="277" r:id="rId9"/>
    <p:sldId id="278" r:id="rId10"/>
    <p:sldId id="279" r:id="rId11"/>
    <p:sldId id="280" r:id="rId12"/>
    <p:sldId id="313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1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21" r:id="rId30"/>
  </p:sldIdLst>
  <p:sldSz cx="9144000" cy="5143500" type="screen16x9"/>
  <p:notesSz cx="6858000" cy="9144000"/>
  <p:embeddedFontLst>
    <p:embeddedFont>
      <p:font typeface="Aclonica" panose="020B0604020202020204" charset="0"/>
      <p:regular r:id="rId32"/>
    </p:embeddedFont>
    <p:embeddedFont>
      <p:font typeface="Anaheim" panose="020B0604020202020204" charset="0"/>
      <p:regular r:id="rId33"/>
    </p:embeddedFont>
    <p:embeddedFont>
      <p:font typeface="Barlow" panose="00000500000000000000" pitchFamily="2" charset="0"/>
      <p:regular r:id="rId34"/>
      <p:bold r:id="rId35"/>
      <p:italic r:id="rId36"/>
      <p:boldItalic r:id="rId37"/>
    </p:embeddedFont>
    <p:embeddedFont>
      <p:font typeface="Barlow Medium" panose="00000600000000000000" pitchFamily="2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 Condensed Light" panose="02000000000000000000" pitchFamily="2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I" initials="N" lastIdx="2" clrIdx="0">
    <p:extLst>
      <p:ext uri="{19B8F6BF-5375-455C-9EA6-DF929625EA0E}">
        <p15:presenceInfo xmlns:p15="http://schemas.microsoft.com/office/powerpoint/2012/main" userId="N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58E42E-A66D-4646-8760-A86CCB924803}">
  <a:tblStyle styleId="{E258E42E-A66D-4646-8760-A86CCB9248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6dd927a06960bc8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6dd927a06960bc8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6dd927a06960bc8f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6dd927a06960bc8f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44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67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31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23350" y="1415143"/>
            <a:ext cx="6897300" cy="17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Aclonica"/>
                <a:ea typeface="Aclonica"/>
                <a:cs typeface="Aclonica"/>
                <a:sym typeface="Acloni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30950" y="3086093"/>
            <a:ext cx="5882100" cy="4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886641" y="1778876"/>
            <a:ext cx="571557" cy="540178"/>
            <a:chOff x="8078976" y="1716063"/>
            <a:chExt cx="517433" cy="489026"/>
          </a:xfrm>
        </p:grpSpPr>
        <p:sp>
          <p:nvSpPr>
            <p:cNvPr id="12" name="Google Shape;12;p2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flipH="1">
            <a:off x="551789" y="1415141"/>
            <a:ext cx="571557" cy="541611"/>
            <a:chOff x="605925" y="1677875"/>
            <a:chExt cx="517433" cy="490323"/>
          </a:xfrm>
        </p:grpSpPr>
        <p:sp>
          <p:nvSpPr>
            <p:cNvPr id="15" name="Google Shape;15;p2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-537357" y="-1805304"/>
            <a:ext cx="10218717" cy="3067549"/>
            <a:chOff x="-683081" y="-1702930"/>
            <a:chExt cx="10824912" cy="3249523"/>
          </a:xfrm>
        </p:grpSpPr>
        <p:sp>
          <p:nvSpPr>
            <p:cNvPr id="18" name="Google Shape;18;p2"/>
            <p:cNvSpPr/>
            <p:nvPr/>
          </p:nvSpPr>
          <p:spPr>
            <a:xfrm rot="-2700000">
              <a:off x="83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2700000">
              <a:off x="-329412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2700000">
              <a:off x="208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2700000">
              <a:off x="83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 rot="10800000" flipH="1">
            <a:off x="-537357" y="3751505"/>
            <a:ext cx="10218717" cy="3067549"/>
            <a:chOff x="-683081" y="-1702930"/>
            <a:chExt cx="10824912" cy="3249523"/>
          </a:xfrm>
        </p:grpSpPr>
        <p:sp>
          <p:nvSpPr>
            <p:cNvPr id="35" name="Google Shape;35;p2"/>
            <p:cNvSpPr/>
            <p:nvPr/>
          </p:nvSpPr>
          <p:spPr>
            <a:xfrm rot="-2700000">
              <a:off x="83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2700000">
              <a:off x="-329412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2700000">
              <a:off x="208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2700000">
              <a:off x="83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1329107" y="3051773"/>
            <a:ext cx="405150" cy="382875"/>
            <a:chOff x="4857777" y="4077447"/>
            <a:chExt cx="517433" cy="488984"/>
          </a:xfrm>
        </p:grpSpPr>
        <p:sp>
          <p:nvSpPr>
            <p:cNvPr id="52" name="Google Shape;52;p2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7356782" y="3434661"/>
            <a:ext cx="405150" cy="382875"/>
            <a:chOff x="4857777" y="4077447"/>
            <a:chExt cx="517433" cy="488984"/>
          </a:xfrm>
        </p:grpSpPr>
        <p:sp>
          <p:nvSpPr>
            <p:cNvPr id="55" name="Google Shape;55;p2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36"/>
          <p:cNvGrpSpPr/>
          <p:nvPr/>
        </p:nvGrpSpPr>
        <p:grpSpPr>
          <a:xfrm flipH="1">
            <a:off x="-537357" y="-1805304"/>
            <a:ext cx="6839280" cy="3067549"/>
            <a:chOff x="2896831" y="-1702930"/>
            <a:chExt cx="7245000" cy="3249523"/>
          </a:xfrm>
        </p:grpSpPr>
        <p:sp>
          <p:nvSpPr>
            <p:cNvPr id="1120" name="Google Shape;1120;p36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7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132" name="Google Shape;1132;p37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5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1721550" y="3089800"/>
            <a:ext cx="57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3360272" y="13865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 flipH="1">
            <a:off x="2275350" y="3892400"/>
            <a:ext cx="45933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2431437" y="1003673"/>
            <a:ext cx="405150" cy="382875"/>
            <a:chOff x="4857777" y="4077447"/>
            <a:chExt cx="517433" cy="488984"/>
          </a:xfrm>
        </p:grpSpPr>
        <p:sp>
          <p:nvSpPr>
            <p:cNvPr id="62" name="Google Shape;6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>
            <a:off x="2026287" y="4219686"/>
            <a:ext cx="405150" cy="382875"/>
            <a:chOff x="4857777" y="4077447"/>
            <a:chExt cx="517433" cy="488984"/>
          </a:xfrm>
        </p:grpSpPr>
        <p:sp>
          <p:nvSpPr>
            <p:cNvPr id="65" name="Google Shape;6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 rot="-5400000" flipH="1">
            <a:off x="-4929446" y="863330"/>
            <a:ext cx="10218717" cy="2838949"/>
            <a:chOff x="-683081" y="-1702930"/>
            <a:chExt cx="10824912" cy="3007361"/>
          </a:xfrm>
        </p:grpSpPr>
        <p:sp>
          <p:nvSpPr>
            <p:cNvPr id="68" name="Google Shape;68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5400000">
            <a:off x="3854729" y="863330"/>
            <a:ext cx="10218717" cy="2838949"/>
            <a:chOff x="-683081" y="-1702930"/>
            <a:chExt cx="10824912" cy="3007361"/>
          </a:xfrm>
        </p:grpSpPr>
        <p:sp>
          <p:nvSpPr>
            <p:cNvPr id="85" name="Google Shape;85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3"/>
          <p:cNvGrpSpPr/>
          <p:nvPr/>
        </p:nvGrpSpPr>
        <p:grpSpPr>
          <a:xfrm flipH="1">
            <a:off x="6307412" y="1003673"/>
            <a:ext cx="405150" cy="382875"/>
            <a:chOff x="4857777" y="4077447"/>
            <a:chExt cx="517433" cy="488984"/>
          </a:xfrm>
        </p:grpSpPr>
        <p:sp>
          <p:nvSpPr>
            <p:cNvPr id="102" name="Google Shape;10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3"/>
          <p:cNvGrpSpPr/>
          <p:nvPr/>
        </p:nvGrpSpPr>
        <p:grpSpPr>
          <a:xfrm flipH="1">
            <a:off x="6712562" y="4219686"/>
            <a:ext cx="405150" cy="382875"/>
            <a:chOff x="4857777" y="4077447"/>
            <a:chExt cx="517433" cy="488984"/>
          </a:xfrm>
        </p:grpSpPr>
        <p:sp>
          <p:nvSpPr>
            <p:cNvPr id="105" name="Google Shape;10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685800" y="1252525"/>
            <a:ext cx="7772400" cy="3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 flipH="1">
            <a:off x="427088" y="422551"/>
            <a:ext cx="517433" cy="489026"/>
            <a:chOff x="8078976" y="1716063"/>
            <a:chExt cx="517433" cy="489026"/>
          </a:xfrm>
        </p:grpSpPr>
        <p:sp>
          <p:nvSpPr>
            <p:cNvPr id="111" name="Google Shape;111;p4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481814" y="3429147"/>
            <a:ext cx="517433" cy="488984"/>
            <a:chOff x="4857777" y="4077447"/>
            <a:chExt cx="517433" cy="488984"/>
          </a:xfrm>
        </p:grpSpPr>
        <p:sp>
          <p:nvSpPr>
            <p:cNvPr id="114" name="Google Shape;114;p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4"/>
          <p:cNvGrpSpPr/>
          <p:nvPr/>
        </p:nvGrpSpPr>
        <p:grpSpPr>
          <a:xfrm flipH="1">
            <a:off x="7511125" y="2482450"/>
            <a:ext cx="517433" cy="490323"/>
            <a:chOff x="605925" y="1677875"/>
            <a:chExt cx="517433" cy="490323"/>
          </a:xfrm>
        </p:grpSpPr>
        <p:sp>
          <p:nvSpPr>
            <p:cNvPr id="117" name="Google Shape;117;p4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4"/>
          <p:cNvGrpSpPr/>
          <p:nvPr/>
        </p:nvGrpSpPr>
        <p:grpSpPr>
          <a:xfrm>
            <a:off x="5121838" y="4223660"/>
            <a:ext cx="4559760" cy="2671715"/>
            <a:chOff x="5121838" y="4223660"/>
            <a:chExt cx="4559760" cy="2671715"/>
          </a:xfrm>
        </p:grpSpPr>
        <p:sp>
          <p:nvSpPr>
            <p:cNvPr id="120" name="Google Shape;120;p4"/>
            <p:cNvSpPr/>
            <p:nvPr/>
          </p:nvSpPr>
          <p:spPr>
            <a:xfrm rot="-8100000" flipH="1">
              <a:off x="6635820" y="45575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8100000" flipH="1">
              <a:off x="5455737" y="4777235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8100000" flipH="1">
              <a:off x="7735497" y="4777235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8100000" flipH="1">
              <a:off x="6635820" y="49492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4"/>
          <p:cNvGrpSpPr/>
          <p:nvPr/>
        </p:nvGrpSpPr>
        <p:grpSpPr>
          <a:xfrm>
            <a:off x="8176532" y="856773"/>
            <a:ext cx="405150" cy="382875"/>
            <a:chOff x="4857777" y="4077447"/>
            <a:chExt cx="517433" cy="488984"/>
          </a:xfrm>
        </p:grpSpPr>
        <p:sp>
          <p:nvSpPr>
            <p:cNvPr id="125" name="Google Shape;125;p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body" idx="1"/>
          </p:nvPr>
        </p:nvSpPr>
        <p:spPr>
          <a:xfrm>
            <a:off x="1337700" y="1364975"/>
            <a:ext cx="6468600" cy="24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Medium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 rot="10800000" flipH="1">
            <a:off x="-537358" y="4056305"/>
            <a:ext cx="10218717" cy="2838949"/>
            <a:chOff x="-683081" y="-1702930"/>
            <a:chExt cx="10824912" cy="3007361"/>
          </a:xfrm>
        </p:grpSpPr>
        <p:sp>
          <p:nvSpPr>
            <p:cNvPr id="187" name="Google Shape;187;p7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7"/>
          <p:cNvGrpSpPr/>
          <p:nvPr/>
        </p:nvGrpSpPr>
        <p:grpSpPr>
          <a:xfrm>
            <a:off x="7940776" y="2705063"/>
            <a:ext cx="517433" cy="489026"/>
            <a:chOff x="8078976" y="1716063"/>
            <a:chExt cx="517433" cy="489026"/>
          </a:xfrm>
        </p:grpSpPr>
        <p:sp>
          <p:nvSpPr>
            <p:cNvPr id="204" name="Google Shape;204;p7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 flipH="1">
            <a:off x="574926" y="3553297"/>
            <a:ext cx="517433" cy="488984"/>
            <a:chOff x="4857777" y="4077447"/>
            <a:chExt cx="517433" cy="488984"/>
          </a:xfrm>
        </p:grpSpPr>
        <p:sp>
          <p:nvSpPr>
            <p:cNvPr id="207" name="Google Shape;207;p7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7"/>
          <p:cNvGrpSpPr/>
          <p:nvPr/>
        </p:nvGrpSpPr>
        <p:grpSpPr>
          <a:xfrm>
            <a:off x="574926" y="1455475"/>
            <a:ext cx="517433" cy="490323"/>
            <a:chOff x="605925" y="1677875"/>
            <a:chExt cx="517433" cy="490323"/>
          </a:xfrm>
        </p:grpSpPr>
        <p:sp>
          <p:nvSpPr>
            <p:cNvPr id="210" name="Google Shape;210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flipH="1">
            <a:off x="5309275" y="2081425"/>
            <a:ext cx="517433" cy="490323"/>
            <a:chOff x="605925" y="1677875"/>
            <a:chExt cx="517433" cy="490323"/>
          </a:xfrm>
        </p:grpSpPr>
        <p:sp>
          <p:nvSpPr>
            <p:cNvPr id="213" name="Google Shape;213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2549400" y="1764775"/>
            <a:ext cx="4045200" cy="4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3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1"/>
          </p:nvPr>
        </p:nvSpPr>
        <p:spPr>
          <a:xfrm>
            <a:off x="2257800" y="2418750"/>
            <a:ext cx="4628400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67" name="Google Shape;267;p9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268" name="Google Shape;268;p9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285" name="Google Shape;285;p9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9"/>
          <p:cNvGrpSpPr/>
          <p:nvPr/>
        </p:nvGrpSpPr>
        <p:grpSpPr>
          <a:xfrm>
            <a:off x="7315546" y="3289451"/>
            <a:ext cx="517433" cy="489026"/>
            <a:chOff x="8078976" y="1716063"/>
            <a:chExt cx="517433" cy="489026"/>
          </a:xfrm>
        </p:grpSpPr>
        <p:sp>
          <p:nvSpPr>
            <p:cNvPr id="302" name="Google Shape;302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9"/>
          <p:cNvGrpSpPr/>
          <p:nvPr/>
        </p:nvGrpSpPr>
        <p:grpSpPr>
          <a:xfrm>
            <a:off x="7832970" y="1392000"/>
            <a:ext cx="517433" cy="490323"/>
            <a:chOff x="605925" y="1677875"/>
            <a:chExt cx="517433" cy="490323"/>
          </a:xfrm>
        </p:grpSpPr>
        <p:sp>
          <p:nvSpPr>
            <p:cNvPr id="305" name="Google Shape;305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9"/>
          <p:cNvGrpSpPr/>
          <p:nvPr/>
        </p:nvGrpSpPr>
        <p:grpSpPr>
          <a:xfrm flipH="1">
            <a:off x="1311020" y="3289451"/>
            <a:ext cx="517433" cy="489026"/>
            <a:chOff x="8078976" y="1716063"/>
            <a:chExt cx="517433" cy="489026"/>
          </a:xfrm>
        </p:grpSpPr>
        <p:sp>
          <p:nvSpPr>
            <p:cNvPr id="308" name="Google Shape;308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793596" y="1392000"/>
            <a:ext cx="517433" cy="490323"/>
            <a:chOff x="605925" y="1677875"/>
            <a:chExt cx="517433" cy="490323"/>
          </a:xfrm>
        </p:grpSpPr>
        <p:sp>
          <p:nvSpPr>
            <p:cNvPr id="311" name="Google Shape;311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3"/>
          <p:cNvSpPr txBox="1">
            <a:spLocks noGrp="1"/>
          </p:cNvSpPr>
          <p:nvPr>
            <p:ph type="body" idx="1"/>
          </p:nvPr>
        </p:nvSpPr>
        <p:spPr>
          <a:xfrm>
            <a:off x="838200" y="2045050"/>
            <a:ext cx="3822300" cy="24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23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722" name="Google Shape;722;p23"/>
          <p:cNvGrpSpPr/>
          <p:nvPr/>
        </p:nvGrpSpPr>
        <p:grpSpPr>
          <a:xfrm>
            <a:off x="1726051" y="1275013"/>
            <a:ext cx="517433" cy="489026"/>
            <a:chOff x="8078976" y="1716063"/>
            <a:chExt cx="517433" cy="489026"/>
          </a:xfrm>
        </p:grpSpPr>
        <p:sp>
          <p:nvSpPr>
            <p:cNvPr id="723" name="Google Shape;723;p23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3"/>
          <p:cNvGrpSpPr/>
          <p:nvPr/>
        </p:nvGrpSpPr>
        <p:grpSpPr>
          <a:xfrm>
            <a:off x="7871989" y="1068059"/>
            <a:ext cx="517433" cy="488984"/>
            <a:chOff x="4857777" y="4077447"/>
            <a:chExt cx="517433" cy="488984"/>
          </a:xfrm>
        </p:grpSpPr>
        <p:sp>
          <p:nvSpPr>
            <p:cNvPr id="726" name="Google Shape;726;p2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23"/>
          <p:cNvGrpSpPr/>
          <p:nvPr/>
        </p:nvGrpSpPr>
        <p:grpSpPr>
          <a:xfrm>
            <a:off x="2702863" y="4112238"/>
            <a:ext cx="517433" cy="490323"/>
            <a:chOff x="605925" y="1677875"/>
            <a:chExt cx="517433" cy="490323"/>
          </a:xfrm>
        </p:grpSpPr>
        <p:sp>
          <p:nvSpPr>
            <p:cNvPr id="729" name="Google Shape;729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3"/>
          <p:cNvGrpSpPr/>
          <p:nvPr/>
        </p:nvGrpSpPr>
        <p:grpSpPr>
          <a:xfrm>
            <a:off x="-676796" y="-1805424"/>
            <a:ext cx="3379677" cy="3067789"/>
            <a:chOff x="-537597" y="-1805424"/>
            <a:chExt cx="3379677" cy="3067789"/>
          </a:xfrm>
        </p:grpSpPr>
        <p:sp>
          <p:nvSpPr>
            <p:cNvPr id="732" name="Google Shape;732;p23"/>
            <p:cNvSpPr/>
            <p:nvPr/>
          </p:nvSpPr>
          <p:spPr>
            <a:xfrm rot="2700000" flipH="1">
              <a:off x="-203699" y="-68373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 rot="2700000" flipH="1">
              <a:off x="895978" y="-92741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 rot="2700000" flipH="1">
              <a:off x="-203699" y="-115165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 rot="2700000" flipH="1">
              <a:off x="895978" y="-147152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3"/>
          <p:cNvGrpSpPr/>
          <p:nvPr/>
        </p:nvGrpSpPr>
        <p:grpSpPr>
          <a:xfrm>
            <a:off x="6440879" y="-1879449"/>
            <a:ext cx="3379677" cy="3067789"/>
            <a:chOff x="6580078" y="-1879449"/>
            <a:chExt cx="3379677" cy="3067789"/>
          </a:xfrm>
        </p:grpSpPr>
        <p:sp>
          <p:nvSpPr>
            <p:cNvPr id="737" name="Google Shape;737;p23"/>
            <p:cNvSpPr/>
            <p:nvPr/>
          </p:nvSpPr>
          <p:spPr>
            <a:xfrm rot="-2700000">
              <a:off x="8013653" y="-75776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3"/>
            <p:cNvSpPr/>
            <p:nvPr/>
          </p:nvSpPr>
          <p:spPr>
            <a:xfrm rot="-2700000">
              <a:off x="6913976" y="-100143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3"/>
            <p:cNvSpPr/>
            <p:nvPr/>
          </p:nvSpPr>
          <p:spPr>
            <a:xfrm rot="-2700000">
              <a:off x="8013653" y="-122567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3"/>
            <p:cNvSpPr/>
            <p:nvPr/>
          </p:nvSpPr>
          <p:spPr>
            <a:xfrm rot="-2700000">
              <a:off x="6913976" y="-154555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23"/>
          <p:cNvGrpSpPr/>
          <p:nvPr/>
        </p:nvGrpSpPr>
        <p:grpSpPr>
          <a:xfrm flipH="1">
            <a:off x="6530950" y="4440013"/>
            <a:ext cx="517433" cy="490323"/>
            <a:chOff x="605925" y="1677875"/>
            <a:chExt cx="517433" cy="490323"/>
          </a:xfrm>
        </p:grpSpPr>
        <p:sp>
          <p:nvSpPr>
            <p:cNvPr id="742" name="Google Shape;742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34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067" name="Google Shape;1067;p34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4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084" name="Google Shape;1084;p34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5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102" name="Google Shape;1102;p35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8525" y="445025"/>
            <a:ext cx="802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8525" y="1152475"/>
            <a:ext cx="802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Barlow"/>
              <a:buChar char="●"/>
              <a:defRPr sz="18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69" r:id="rId7"/>
    <p:sldLayoutId id="2147483680" r:id="rId8"/>
    <p:sldLayoutId id="2147483681" r:id="rId9"/>
    <p:sldLayoutId id="2147483682" r:id="rId10"/>
    <p:sldLayoutId id="2147483683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41"/>
          <p:cNvSpPr txBox="1">
            <a:spLocks noGrp="1"/>
          </p:cNvSpPr>
          <p:nvPr>
            <p:ph type="ctrTitle"/>
          </p:nvPr>
        </p:nvSpPr>
        <p:spPr>
          <a:xfrm>
            <a:off x="0" y="1415143"/>
            <a:ext cx="9144000" cy="17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prstTxWarp prst="textCanUp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8945"/>
            <a:ext cx="6858000" cy="51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8576"/>
            <a:ext cx="6858000" cy="5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6"/>
          <p:cNvSpPr/>
          <p:nvPr/>
        </p:nvSpPr>
        <p:spPr>
          <a:xfrm rot="2700000" flipH="1">
            <a:off x="3681945" y="1087058"/>
            <a:ext cx="1762099" cy="1786576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5" name="Google Shape;1205;p46"/>
          <p:cNvSpPr txBox="1">
            <a:spLocks noGrp="1"/>
          </p:cNvSpPr>
          <p:nvPr>
            <p:ph type="title" idx="2"/>
          </p:nvPr>
        </p:nvSpPr>
        <p:spPr>
          <a:xfrm>
            <a:off x="3308349" y="14062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57232-F473-49BA-888E-1DBAB6D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50" y="3680178"/>
            <a:ext cx="5700900" cy="1463322"/>
          </a:xfrm>
        </p:spPr>
        <p:txBody>
          <a:bodyPr/>
          <a:lstStyle/>
          <a:p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8" y="-44069"/>
            <a:ext cx="6872582" cy="5187569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0"/>
            <a:ext cx="6864338" cy="51435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38751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6858000" cy="5162446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082099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29252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08028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2"/>
          <p:cNvSpPr txBox="1">
            <a:spLocks noGrp="1"/>
          </p:cNvSpPr>
          <p:nvPr>
            <p:ph type="title"/>
          </p:nvPr>
        </p:nvSpPr>
        <p:spPr>
          <a:xfrm>
            <a:off x="685800" y="101600"/>
            <a:ext cx="7772400" cy="6999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" sz="3200" dirty="0">
                <a:solidFill>
                  <a:schemeClr val="tx2">
                    <a:lumMod val="75000"/>
                  </a:schemeClr>
                </a:solidFill>
              </a:rPr>
              <a:t>ài hát: Lớp chúng mình đoàn kết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65" name="Google Shape;1165;p42"/>
          <p:cNvSpPr txBox="1">
            <a:spLocks noGrp="1"/>
          </p:cNvSpPr>
          <p:nvPr>
            <p:ph type="body" idx="1"/>
          </p:nvPr>
        </p:nvSpPr>
        <p:spPr>
          <a:xfrm>
            <a:off x="685800" y="1252525"/>
            <a:ext cx="7772400" cy="3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accent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38400014-9036-4559-A601-B65C0EFB71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01512"/>
            <a:ext cx="9144000" cy="4341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6858000" cy="5145865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6"/>
          <p:cNvSpPr/>
          <p:nvPr/>
        </p:nvSpPr>
        <p:spPr>
          <a:xfrm rot="2700000" flipH="1">
            <a:off x="3678362" y="1048174"/>
            <a:ext cx="1786576" cy="1786576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46"/>
          <p:cNvSpPr txBox="1">
            <a:spLocks noGrp="1"/>
          </p:cNvSpPr>
          <p:nvPr>
            <p:ph type="title" idx="2"/>
          </p:nvPr>
        </p:nvSpPr>
        <p:spPr>
          <a:xfrm>
            <a:off x="3360272" y="13865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57232-F473-49BA-888E-1DBAB6DB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6858000" cy="5169586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2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38777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757232-F473-49BA-888E-1DBAB6D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50" y="1061157"/>
            <a:ext cx="5700900" cy="3623734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FC8F6E-6487-43E5-B384-97B02D140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241778"/>
            <a:ext cx="7772400" cy="3360847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0E0F-4401-46DC-B2D9-FB42D4E5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Kiểm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bài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cũ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4"/>
          <p:cNvSpPr txBox="1">
            <a:spLocks noGrp="1"/>
          </p:cNvSpPr>
          <p:nvPr>
            <p:ph type="subTitle" idx="1"/>
          </p:nvPr>
        </p:nvSpPr>
        <p:spPr>
          <a:xfrm>
            <a:off x="112889" y="2418750"/>
            <a:ext cx="9031111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 CÁC CÔNG TRÌNH CÔNG CỘNG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(Tiết2)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F3E09-E6C2-42A1-9847-AFA30E36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00" y="1278475"/>
            <a:ext cx="4045200" cy="9765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4" y="52466"/>
            <a:ext cx="6843791" cy="5154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38A215-9514-FF3F-CF6E-C2AFD9C5010D}"/>
              </a:ext>
            </a:extLst>
          </p:cNvPr>
          <p:cNvSpPr/>
          <p:nvPr/>
        </p:nvSpPr>
        <p:spPr>
          <a:xfrm>
            <a:off x="1311639" y="1326630"/>
            <a:ext cx="1229194" cy="1941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6"/>
          <p:cNvSpPr/>
          <p:nvPr/>
        </p:nvSpPr>
        <p:spPr>
          <a:xfrm rot="2700000" flipH="1">
            <a:off x="3678362" y="1048174"/>
            <a:ext cx="1786576" cy="1786576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46"/>
          <p:cNvSpPr txBox="1">
            <a:spLocks noGrp="1"/>
          </p:cNvSpPr>
          <p:nvPr>
            <p:ph type="title" idx="2"/>
          </p:nvPr>
        </p:nvSpPr>
        <p:spPr>
          <a:xfrm>
            <a:off x="3360272" y="13865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57232-F473-49BA-888E-1DBAB6D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550" y="3680178"/>
            <a:ext cx="5700900" cy="1463322"/>
          </a:xfrm>
        </p:spPr>
        <p:txBody>
          <a:bodyPr/>
          <a:lstStyle/>
          <a:p>
            <a:r>
              <a:rPr lang="vi-VN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 tỏ ý kiến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35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9DA384-1D6C-4A4A-81B7-00FF534C8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94030"/>
            <a:ext cx="9144000" cy="3115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D617B5-67FF-4B44-ABDA-1105926E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030"/>
          </a:xfrm>
        </p:spPr>
        <p:txBody>
          <a:bodyPr/>
          <a:lstStyle/>
          <a:p>
            <a:pPr algn="l"/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Câu 1: Trong những tranh dưới đây, tranh nào vẽ hành vi, việc làm nào đúng? Vì sao?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77529-7779-42C0-8752-C6E62913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244"/>
            <a:ext cx="9144000" cy="42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0"/>
            <a:ext cx="6877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29" y="0"/>
            <a:ext cx="6806471" cy="518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rean Novel Book Club by Slidesgo">
  <a:themeElements>
    <a:clrScheme name="Simple Light">
      <a:dk1>
        <a:srgbClr val="AC848E"/>
      </a:dk1>
      <a:lt1>
        <a:srgbClr val="FEFEFE"/>
      </a:lt1>
      <a:dk2>
        <a:srgbClr val="FAE7E6"/>
      </a:dk2>
      <a:lt2>
        <a:srgbClr val="F1B3BF"/>
      </a:lt2>
      <a:accent1>
        <a:srgbClr val="F6E0B7"/>
      </a:accent1>
      <a:accent2>
        <a:srgbClr val="D5D1A1"/>
      </a:accent2>
      <a:accent3>
        <a:srgbClr val="CAE1E2"/>
      </a:accent3>
      <a:accent4>
        <a:srgbClr val="BCB6D1"/>
      </a:accent4>
      <a:accent5>
        <a:srgbClr val="666666"/>
      </a:accent5>
      <a:accent6>
        <a:srgbClr val="BA9FA6"/>
      </a:accent6>
      <a:hlink>
        <a:srgbClr val="EBBFC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131</Words>
  <Application>Microsoft Office PowerPoint</Application>
  <PresentationFormat>On-screen Show (16:9)</PresentationFormat>
  <Paragraphs>18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Roboto Condensed Light</vt:lpstr>
      <vt:lpstr>Barlow</vt:lpstr>
      <vt:lpstr>Times New Roman</vt:lpstr>
      <vt:lpstr>Arimo</vt:lpstr>
      <vt:lpstr>Barlow Medium</vt:lpstr>
      <vt:lpstr>Aclonica</vt:lpstr>
      <vt:lpstr>Anaheim</vt:lpstr>
      <vt:lpstr>Calibri</vt:lpstr>
      <vt:lpstr>Arial</vt:lpstr>
      <vt:lpstr>Korean Novel Book Club by Slidesgo</vt:lpstr>
      <vt:lpstr>Chào mừng cô đến với   tiết học đạo đức</vt:lpstr>
      <vt:lpstr>Bài hát: Lớp chúng mình đoàn kết</vt:lpstr>
      <vt:lpstr>Kiểm tra bài cũ</vt:lpstr>
      <vt:lpstr>ĐẠO ĐỨC</vt:lpstr>
      <vt:lpstr>PowerPoint Presentation</vt:lpstr>
      <vt:lpstr>01</vt:lpstr>
      <vt:lpstr>Câu 1: Trong những tranh dưới đây, tranh nào vẽ hành vi, việc làm nào đúng? Vì sao?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thầy cô đã lắng nghe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cô đến với   tiết học đạo đức</dc:title>
  <dc:creator>NHI</dc:creator>
  <cp:lastModifiedBy>GVCB Hoàng Hương Duyên</cp:lastModifiedBy>
  <cp:revision>16</cp:revision>
  <dcterms:modified xsi:type="dcterms:W3CDTF">2023-02-21T11:32:30Z</dcterms:modified>
</cp:coreProperties>
</file>