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9"/>
  </p:notesMasterIdLst>
  <p:sldIdLst>
    <p:sldId id="289" r:id="rId2"/>
    <p:sldId id="261" r:id="rId3"/>
    <p:sldId id="263" r:id="rId4"/>
    <p:sldId id="291" r:id="rId5"/>
    <p:sldId id="292" r:id="rId6"/>
    <p:sldId id="290" r:id="rId7"/>
    <p:sldId id="294" r:id="rId8"/>
    <p:sldId id="293" r:id="rId9"/>
    <p:sldId id="295" r:id="rId10"/>
    <p:sldId id="297" r:id="rId11"/>
    <p:sldId id="262" r:id="rId12"/>
    <p:sldId id="298" r:id="rId13"/>
    <p:sldId id="299" r:id="rId14"/>
    <p:sldId id="277" r:id="rId15"/>
    <p:sldId id="300" r:id="rId16"/>
    <p:sldId id="301" r:id="rId17"/>
    <p:sldId id="28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Helvetica" panose="020B060402020202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1" autoAdjust="0"/>
    <p:restoredTop sz="94660"/>
  </p:normalViewPr>
  <p:slideViewPr>
    <p:cSldViewPr snapToGrid="0">
      <p:cViewPr varScale="1">
        <p:scale>
          <a:sx n="62" d="100"/>
          <a:sy n="62" d="100"/>
        </p:scale>
        <p:origin x="8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4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0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0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4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594437-F669-41E8-9CC8-AB29A95CC3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0E9E87-7948-40E0-8A16-15B1E7EC4E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B28D9-4E92-4B20-9F64-99DB328B6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7F6F6-8CD1-442B-947A-5A15AFDB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17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2A402-8555-4811-91FE-C10BAC68A3CB}"/>
              </a:ext>
            </a:extLst>
          </p:cNvPr>
          <p:cNvSpPr txBox="1"/>
          <p:nvPr/>
        </p:nvSpPr>
        <p:spPr>
          <a:xfrm rot="762615">
            <a:off x="11206443" y="2947630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419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3151" y="481378"/>
            <a:ext cx="3206352" cy="1583305"/>
            <a:chOff x="8760776" y="136386"/>
            <a:chExt cx="3206352" cy="1583305"/>
          </a:xfrm>
        </p:grpSpPr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16" name="组合 4"/>
          <p:cNvGrpSpPr/>
          <p:nvPr/>
        </p:nvGrpSpPr>
        <p:grpSpPr>
          <a:xfrm rot="866752">
            <a:off x="-584617" y="561692"/>
            <a:ext cx="3502518" cy="5840135"/>
            <a:chOff x="1705545" y="2171064"/>
            <a:chExt cx="2251735" cy="3870338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5545" y="2171064"/>
              <a:ext cx="2226384" cy="383875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7195" flipH="1">
              <a:off x="2053915" y="2759600"/>
              <a:ext cx="1903365" cy="3281802"/>
            </a:xfrm>
            <a:prstGeom prst="rect">
              <a:avLst/>
            </a:prstGeom>
          </p:spPr>
        </p:pic>
      </p:grpSp>
      <p:sp>
        <p:nvSpPr>
          <p:cNvPr id="15" name="文本框 13"/>
          <p:cNvSpPr txBox="1"/>
          <p:nvPr/>
        </p:nvSpPr>
        <p:spPr>
          <a:xfrm>
            <a:off x="83713" y="1836073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FFD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  <p:grpSp>
        <p:nvGrpSpPr>
          <p:cNvPr id="22" name="组合 14"/>
          <p:cNvGrpSpPr/>
          <p:nvPr/>
        </p:nvGrpSpPr>
        <p:grpSpPr>
          <a:xfrm rot="20754843">
            <a:off x="2964175" y="4778056"/>
            <a:ext cx="1346457" cy="1830248"/>
            <a:chOff x="2546350" y="1435101"/>
            <a:chExt cx="1100138" cy="1495425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30488" y="1519238"/>
              <a:ext cx="931863" cy="1325563"/>
            </a:xfrm>
            <a:custGeom>
              <a:avLst/>
              <a:gdLst>
                <a:gd name="T0" fmla="*/ 98 w 99"/>
                <a:gd name="T1" fmla="*/ 113 h 140"/>
                <a:gd name="T2" fmla="*/ 99 w 99"/>
                <a:gd name="T3" fmla="*/ 132 h 140"/>
                <a:gd name="T4" fmla="*/ 14 w 99"/>
                <a:gd name="T5" fmla="*/ 140 h 140"/>
                <a:gd name="T6" fmla="*/ 13 w 99"/>
                <a:gd name="T7" fmla="*/ 121 h 140"/>
                <a:gd name="T8" fmla="*/ 46 w 99"/>
                <a:gd name="T9" fmla="*/ 118 h 140"/>
                <a:gd name="T10" fmla="*/ 38 w 99"/>
                <a:gd name="T11" fmla="*/ 25 h 140"/>
                <a:gd name="T12" fmla="*/ 32 w 99"/>
                <a:gd name="T13" fmla="*/ 32 h 140"/>
                <a:gd name="T14" fmla="*/ 23 w 99"/>
                <a:gd name="T15" fmla="*/ 39 h 140"/>
                <a:gd name="T16" fmla="*/ 12 w 99"/>
                <a:gd name="T17" fmla="*/ 44 h 140"/>
                <a:gd name="T18" fmla="*/ 1 w 99"/>
                <a:gd name="T19" fmla="*/ 47 h 140"/>
                <a:gd name="T20" fmla="*/ 0 w 99"/>
                <a:gd name="T21" fmla="*/ 27 h 140"/>
                <a:gd name="T22" fmla="*/ 11 w 99"/>
                <a:gd name="T23" fmla="*/ 23 h 140"/>
                <a:gd name="T24" fmla="*/ 23 w 99"/>
                <a:gd name="T25" fmla="*/ 15 h 140"/>
                <a:gd name="T26" fmla="*/ 32 w 99"/>
                <a:gd name="T27" fmla="*/ 7 h 140"/>
                <a:gd name="T28" fmla="*/ 36 w 99"/>
                <a:gd name="T29" fmla="*/ 2 h 140"/>
                <a:gd name="T30" fmla="*/ 58 w 99"/>
                <a:gd name="T31" fmla="*/ 0 h 140"/>
                <a:gd name="T32" fmla="*/ 68 w 99"/>
                <a:gd name="T33" fmla="*/ 116 h 140"/>
                <a:gd name="T34" fmla="*/ 98 w 99"/>
                <a:gd name="T35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40">
                  <a:moveTo>
                    <a:pt x="98" y="113"/>
                  </a:moveTo>
                  <a:cubicBezTo>
                    <a:pt x="99" y="132"/>
                    <a:pt x="99" y="132"/>
                    <a:pt x="99" y="132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7" y="27"/>
                    <a:pt x="35" y="30"/>
                    <a:pt x="32" y="32"/>
                  </a:cubicBezTo>
                  <a:cubicBezTo>
                    <a:pt x="29" y="34"/>
                    <a:pt x="26" y="37"/>
                    <a:pt x="23" y="39"/>
                  </a:cubicBezTo>
                  <a:cubicBezTo>
                    <a:pt x="19" y="41"/>
                    <a:pt x="15" y="43"/>
                    <a:pt x="12" y="44"/>
                  </a:cubicBezTo>
                  <a:cubicBezTo>
                    <a:pt x="8" y="46"/>
                    <a:pt x="4" y="47"/>
                    <a:pt x="1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7" y="26"/>
                    <a:pt x="11" y="23"/>
                  </a:cubicBezTo>
                  <a:cubicBezTo>
                    <a:pt x="15" y="21"/>
                    <a:pt x="19" y="18"/>
                    <a:pt x="23" y="15"/>
                  </a:cubicBezTo>
                  <a:cubicBezTo>
                    <a:pt x="26" y="13"/>
                    <a:pt x="29" y="10"/>
                    <a:pt x="32" y="7"/>
                  </a:cubicBezTo>
                  <a:cubicBezTo>
                    <a:pt x="34" y="4"/>
                    <a:pt x="36" y="3"/>
                    <a:pt x="36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8" y="116"/>
                    <a:pt x="68" y="116"/>
                    <a:pt x="68" y="116"/>
                  </a:cubicBezTo>
                  <a:lnTo>
                    <a:pt x="98" y="113"/>
                  </a:lnTo>
                  <a:close/>
                </a:path>
              </a:pathLst>
            </a:custGeom>
            <a:solidFill>
              <a:srgbClr val="71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2546350" y="1435101"/>
              <a:ext cx="1100138" cy="1495425"/>
            </a:xfrm>
            <a:custGeom>
              <a:avLst/>
              <a:gdLst>
                <a:gd name="T0" fmla="*/ 67 w 117"/>
                <a:gd name="T1" fmla="*/ 9 h 158"/>
                <a:gd name="T2" fmla="*/ 77 w 117"/>
                <a:gd name="T3" fmla="*/ 125 h 158"/>
                <a:gd name="T4" fmla="*/ 107 w 117"/>
                <a:gd name="T5" fmla="*/ 122 h 158"/>
                <a:gd name="T6" fmla="*/ 108 w 117"/>
                <a:gd name="T7" fmla="*/ 141 h 158"/>
                <a:gd name="T8" fmla="*/ 23 w 117"/>
                <a:gd name="T9" fmla="*/ 149 h 158"/>
                <a:gd name="T10" fmla="*/ 22 w 117"/>
                <a:gd name="T11" fmla="*/ 130 h 158"/>
                <a:gd name="T12" fmla="*/ 55 w 117"/>
                <a:gd name="T13" fmla="*/ 127 h 158"/>
                <a:gd name="T14" fmla="*/ 47 w 117"/>
                <a:gd name="T15" fmla="*/ 34 h 158"/>
                <a:gd name="T16" fmla="*/ 41 w 117"/>
                <a:gd name="T17" fmla="*/ 41 h 158"/>
                <a:gd name="T18" fmla="*/ 32 w 117"/>
                <a:gd name="T19" fmla="*/ 48 h 158"/>
                <a:gd name="T20" fmla="*/ 21 w 117"/>
                <a:gd name="T21" fmla="*/ 53 h 158"/>
                <a:gd name="T22" fmla="*/ 10 w 117"/>
                <a:gd name="T23" fmla="*/ 56 h 158"/>
                <a:gd name="T24" fmla="*/ 9 w 117"/>
                <a:gd name="T25" fmla="*/ 36 h 158"/>
                <a:gd name="T26" fmla="*/ 20 w 117"/>
                <a:gd name="T27" fmla="*/ 32 h 158"/>
                <a:gd name="T28" fmla="*/ 32 w 117"/>
                <a:gd name="T29" fmla="*/ 24 h 158"/>
                <a:gd name="T30" fmla="*/ 41 w 117"/>
                <a:gd name="T31" fmla="*/ 16 h 158"/>
                <a:gd name="T32" fmla="*/ 45 w 117"/>
                <a:gd name="T33" fmla="*/ 11 h 158"/>
                <a:gd name="T34" fmla="*/ 67 w 117"/>
                <a:gd name="T35" fmla="*/ 9 h 158"/>
                <a:gd name="T36" fmla="*/ 66 w 117"/>
                <a:gd name="T37" fmla="*/ 0 h 158"/>
                <a:gd name="T38" fmla="*/ 45 w 117"/>
                <a:gd name="T39" fmla="*/ 2 h 158"/>
                <a:gd name="T40" fmla="*/ 38 w 117"/>
                <a:gd name="T41" fmla="*/ 7 h 158"/>
                <a:gd name="T42" fmla="*/ 35 w 117"/>
                <a:gd name="T43" fmla="*/ 10 h 158"/>
                <a:gd name="T44" fmla="*/ 26 w 117"/>
                <a:gd name="T45" fmla="*/ 18 h 158"/>
                <a:gd name="T46" fmla="*/ 16 w 117"/>
                <a:gd name="T47" fmla="*/ 25 h 158"/>
                <a:gd name="T48" fmla="*/ 8 w 117"/>
                <a:gd name="T49" fmla="*/ 28 h 158"/>
                <a:gd name="T50" fmla="*/ 0 w 117"/>
                <a:gd name="T51" fmla="*/ 37 h 158"/>
                <a:gd name="T52" fmla="*/ 2 w 117"/>
                <a:gd name="T53" fmla="*/ 57 h 158"/>
                <a:gd name="T54" fmla="*/ 11 w 117"/>
                <a:gd name="T55" fmla="*/ 65 h 158"/>
                <a:gd name="T56" fmla="*/ 24 w 117"/>
                <a:gd name="T57" fmla="*/ 61 h 158"/>
                <a:gd name="T58" fmla="*/ 36 w 117"/>
                <a:gd name="T59" fmla="*/ 55 h 158"/>
                <a:gd name="T60" fmla="*/ 40 w 117"/>
                <a:gd name="T61" fmla="*/ 52 h 158"/>
                <a:gd name="T62" fmla="*/ 46 w 117"/>
                <a:gd name="T63" fmla="*/ 119 h 158"/>
                <a:gd name="T64" fmla="*/ 21 w 117"/>
                <a:gd name="T65" fmla="*/ 121 h 158"/>
                <a:gd name="T66" fmla="*/ 13 w 117"/>
                <a:gd name="T67" fmla="*/ 131 h 158"/>
                <a:gd name="T68" fmla="*/ 15 w 117"/>
                <a:gd name="T69" fmla="*/ 150 h 158"/>
                <a:gd name="T70" fmla="*/ 24 w 117"/>
                <a:gd name="T71" fmla="*/ 157 h 158"/>
                <a:gd name="T72" fmla="*/ 109 w 117"/>
                <a:gd name="T73" fmla="*/ 150 h 158"/>
                <a:gd name="T74" fmla="*/ 117 w 117"/>
                <a:gd name="T75" fmla="*/ 141 h 158"/>
                <a:gd name="T76" fmla="*/ 115 w 117"/>
                <a:gd name="T77" fmla="*/ 122 h 158"/>
                <a:gd name="T78" fmla="*/ 106 w 117"/>
                <a:gd name="T79" fmla="*/ 114 h 158"/>
                <a:gd name="T80" fmla="*/ 84 w 117"/>
                <a:gd name="T81" fmla="*/ 116 h 158"/>
                <a:gd name="T82" fmla="*/ 75 w 117"/>
                <a:gd name="T83" fmla="*/ 8 h 158"/>
                <a:gd name="T84" fmla="*/ 66 w 117"/>
                <a:gd name="T8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58">
                  <a:moveTo>
                    <a:pt x="67" y="9"/>
                  </a:moveTo>
                  <a:cubicBezTo>
                    <a:pt x="77" y="125"/>
                    <a:pt x="77" y="125"/>
                    <a:pt x="77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6"/>
                    <a:pt x="44" y="39"/>
                    <a:pt x="41" y="41"/>
                  </a:cubicBezTo>
                  <a:cubicBezTo>
                    <a:pt x="38" y="43"/>
                    <a:pt x="35" y="46"/>
                    <a:pt x="32" y="48"/>
                  </a:cubicBezTo>
                  <a:cubicBezTo>
                    <a:pt x="28" y="50"/>
                    <a:pt x="24" y="52"/>
                    <a:pt x="21" y="53"/>
                  </a:cubicBezTo>
                  <a:cubicBezTo>
                    <a:pt x="17" y="55"/>
                    <a:pt x="13" y="56"/>
                    <a:pt x="10" y="5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6"/>
                    <a:pt x="16" y="35"/>
                    <a:pt x="20" y="32"/>
                  </a:cubicBezTo>
                  <a:cubicBezTo>
                    <a:pt x="24" y="30"/>
                    <a:pt x="28" y="27"/>
                    <a:pt x="32" y="24"/>
                  </a:cubicBezTo>
                  <a:cubicBezTo>
                    <a:pt x="35" y="22"/>
                    <a:pt x="38" y="19"/>
                    <a:pt x="41" y="16"/>
                  </a:cubicBezTo>
                  <a:cubicBezTo>
                    <a:pt x="43" y="13"/>
                    <a:pt x="45" y="12"/>
                    <a:pt x="45" y="11"/>
                  </a:cubicBezTo>
                  <a:cubicBezTo>
                    <a:pt x="67" y="9"/>
                    <a:pt x="67" y="9"/>
                    <a:pt x="67" y="9"/>
                  </a:cubicBezTo>
                  <a:moveTo>
                    <a:pt x="66" y="0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39" y="4"/>
                    <a:pt x="38" y="7"/>
                  </a:cubicBezTo>
                  <a:cubicBezTo>
                    <a:pt x="37" y="7"/>
                    <a:pt x="37" y="8"/>
                    <a:pt x="35" y="10"/>
                  </a:cubicBezTo>
                  <a:cubicBezTo>
                    <a:pt x="32" y="13"/>
                    <a:pt x="30" y="15"/>
                    <a:pt x="26" y="18"/>
                  </a:cubicBezTo>
                  <a:cubicBezTo>
                    <a:pt x="23" y="21"/>
                    <a:pt x="19" y="23"/>
                    <a:pt x="16" y="25"/>
                  </a:cubicBezTo>
                  <a:cubicBezTo>
                    <a:pt x="13" y="27"/>
                    <a:pt x="10" y="28"/>
                    <a:pt x="8" y="28"/>
                  </a:cubicBezTo>
                  <a:cubicBezTo>
                    <a:pt x="3" y="28"/>
                    <a:pt x="0" y="32"/>
                    <a:pt x="0" y="3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62"/>
                    <a:pt x="6" y="65"/>
                    <a:pt x="11" y="65"/>
                  </a:cubicBezTo>
                  <a:cubicBezTo>
                    <a:pt x="15" y="64"/>
                    <a:pt x="19" y="63"/>
                    <a:pt x="24" y="61"/>
                  </a:cubicBezTo>
                  <a:cubicBezTo>
                    <a:pt x="28" y="60"/>
                    <a:pt x="32" y="57"/>
                    <a:pt x="36" y="55"/>
                  </a:cubicBezTo>
                  <a:cubicBezTo>
                    <a:pt x="38" y="54"/>
                    <a:pt x="39" y="53"/>
                    <a:pt x="40" y="5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6" y="122"/>
                    <a:pt x="13" y="126"/>
                    <a:pt x="13" y="13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4"/>
                    <a:pt x="19" y="158"/>
                    <a:pt x="24" y="157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4" y="149"/>
                    <a:pt x="117" y="145"/>
                    <a:pt x="117" y="141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5" y="117"/>
                    <a:pt x="111" y="114"/>
                    <a:pt x="106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3"/>
                    <a:pt x="71" y="0"/>
                    <a:pt x="66" y="0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5535604" y="4274679"/>
            <a:ext cx="1521322" cy="1853564"/>
            <a:chOff x="3816350" y="1301751"/>
            <a:chExt cx="1243013" cy="1514475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910013" y="1377951"/>
              <a:ext cx="1063625" cy="1363663"/>
            </a:xfrm>
            <a:custGeom>
              <a:avLst/>
              <a:gdLst>
                <a:gd name="T0" fmla="*/ 8 w 113"/>
                <a:gd name="T1" fmla="*/ 144 h 144"/>
                <a:gd name="T2" fmla="*/ 8 w 113"/>
                <a:gd name="T3" fmla="*/ 126 h 144"/>
                <a:gd name="T4" fmla="*/ 12 w 113"/>
                <a:gd name="T5" fmla="*/ 109 h 144"/>
                <a:gd name="T6" fmla="*/ 23 w 113"/>
                <a:gd name="T7" fmla="*/ 94 h 144"/>
                <a:gd name="T8" fmla="*/ 41 w 113"/>
                <a:gd name="T9" fmla="*/ 78 h 144"/>
                <a:gd name="T10" fmla="*/ 55 w 113"/>
                <a:gd name="T11" fmla="*/ 70 h 144"/>
                <a:gd name="T12" fmla="*/ 68 w 113"/>
                <a:gd name="T13" fmla="*/ 61 h 144"/>
                <a:gd name="T14" fmla="*/ 77 w 113"/>
                <a:gd name="T15" fmla="*/ 51 h 144"/>
                <a:gd name="T16" fmla="*/ 80 w 113"/>
                <a:gd name="T17" fmla="*/ 39 h 144"/>
                <a:gd name="T18" fmla="*/ 77 w 113"/>
                <a:gd name="T19" fmla="*/ 32 h 144"/>
                <a:gd name="T20" fmla="*/ 71 w 113"/>
                <a:gd name="T21" fmla="*/ 25 h 144"/>
                <a:gd name="T22" fmla="*/ 62 w 113"/>
                <a:gd name="T23" fmla="*/ 21 h 144"/>
                <a:gd name="T24" fmla="*/ 49 w 113"/>
                <a:gd name="T25" fmla="*/ 20 h 144"/>
                <a:gd name="T26" fmla="*/ 37 w 113"/>
                <a:gd name="T27" fmla="*/ 23 h 144"/>
                <a:gd name="T28" fmla="*/ 27 w 113"/>
                <a:gd name="T29" fmla="*/ 29 h 144"/>
                <a:gd name="T30" fmla="*/ 20 w 113"/>
                <a:gd name="T31" fmla="*/ 36 h 144"/>
                <a:gd name="T32" fmla="*/ 15 w 113"/>
                <a:gd name="T33" fmla="*/ 42 h 144"/>
                <a:gd name="T34" fmla="*/ 0 w 113"/>
                <a:gd name="T35" fmla="*/ 28 h 144"/>
                <a:gd name="T36" fmla="*/ 6 w 113"/>
                <a:gd name="T37" fmla="*/ 22 h 144"/>
                <a:gd name="T38" fmla="*/ 16 w 113"/>
                <a:gd name="T39" fmla="*/ 13 h 144"/>
                <a:gd name="T40" fmla="*/ 32 w 113"/>
                <a:gd name="T41" fmla="*/ 6 h 144"/>
                <a:gd name="T42" fmla="*/ 52 w 113"/>
                <a:gd name="T43" fmla="*/ 1 h 144"/>
                <a:gd name="T44" fmla="*/ 72 w 113"/>
                <a:gd name="T45" fmla="*/ 2 h 144"/>
                <a:gd name="T46" fmla="*/ 87 w 113"/>
                <a:gd name="T47" fmla="*/ 9 h 144"/>
                <a:gd name="T48" fmla="*/ 97 w 113"/>
                <a:gd name="T49" fmla="*/ 21 h 144"/>
                <a:gd name="T50" fmla="*/ 102 w 113"/>
                <a:gd name="T51" fmla="*/ 35 h 144"/>
                <a:gd name="T52" fmla="*/ 99 w 113"/>
                <a:gd name="T53" fmla="*/ 52 h 144"/>
                <a:gd name="T54" fmla="*/ 91 w 113"/>
                <a:gd name="T55" fmla="*/ 65 h 144"/>
                <a:gd name="T56" fmla="*/ 79 w 113"/>
                <a:gd name="T57" fmla="*/ 75 h 144"/>
                <a:gd name="T58" fmla="*/ 68 w 113"/>
                <a:gd name="T59" fmla="*/ 82 h 144"/>
                <a:gd name="T60" fmla="*/ 56 w 113"/>
                <a:gd name="T61" fmla="*/ 89 h 144"/>
                <a:gd name="T62" fmla="*/ 45 w 113"/>
                <a:gd name="T63" fmla="*/ 99 h 144"/>
                <a:gd name="T64" fmla="*/ 35 w 113"/>
                <a:gd name="T65" fmla="*/ 110 h 144"/>
                <a:gd name="T66" fmla="*/ 31 w 113"/>
                <a:gd name="T67" fmla="*/ 123 h 144"/>
                <a:gd name="T68" fmla="*/ 112 w 113"/>
                <a:gd name="T69" fmla="*/ 116 h 144"/>
                <a:gd name="T70" fmla="*/ 113 w 113"/>
                <a:gd name="T71" fmla="*/ 135 h 144"/>
                <a:gd name="T72" fmla="*/ 8 w 113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44">
                  <a:moveTo>
                    <a:pt x="8" y="144"/>
                  </a:moveTo>
                  <a:cubicBezTo>
                    <a:pt x="7" y="137"/>
                    <a:pt x="7" y="131"/>
                    <a:pt x="8" y="126"/>
                  </a:cubicBezTo>
                  <a:cubicBezTo>
                    <a:pt x="8" y="120"/>
                    <a:pt x="10" y="115"/>
                    <a:pt x="12" y="109"/>
                  </a:cubicBezTo>
                  <a:cubicBezTo>
                    <a:pt x="15" y="104"/>
                    <a:pt x="18" y="99"/>
                    <a:pt x="23" y="94"/>
                  </a:cubicBezTo>
                  <a:cubicBezTo>
                    <a:pt x="27" y="89"/>
                    <a:pt x="33" y="84"/>
                    <a:pt x="41" y="78"/>
                  </a:cubicBezTo>
                  <a:cubicBezTo>
                    <a:pt x="46" y="75"/>
                    <a:pt x="50" y="73"/>
                    <a:pt x="55" y="70"/>
                  </a:cubicBezTo>
                  <a:cubicBezTo>
                    <a:pt x="60" y="67"/>
                    <a:pt x="64" y="64"/>
                    <a:pt x="68" y="61"/>
                  </a:cubicBezTo>
                  <a:cubicBezTo>
                    <a:pt x="71" y="58"/>
                    <a:pt x="74" y="54"/>
                    <a:pt x="77" y="51"/>
                  </a:cubicBezTo>
                  <a:cubicBezTo>
                    <a:pt x="79" y="48"/>
                    <a:pt x="80" y="44"/>
                    <a:pt x="80" y="39"/>
                  </a:cubicBezTo>
                  <a:cubicBezTo>
                    <a:pt x="80" y="37"/>
                    <a:pt x="79" y="34"/>
                    <a:pt x="77" y="32"/>
                  </a:cubicBezTo>
                  <a:cubicBezTo>
                    <a:pt x="76" y="29"/>
                    <a:pt x="74" y="27"/>
                    <a:pt x="71" y="25"/>
                  </a:cubicBezTo>
                  <a:cubicBezTo>
                    <a:pt x="69" y="23"/>
                    <a:pt x="65" y="22"/>
                    <a:pt x="62" y="21"/>
                  </a:cubicBezTo>
                  <a:cubicBezTo>
                    <a:pt x="58" y="20"/>
                    <a:pt x="54" y="19"/>
                    <a:pt x="49" y="20"/>
                  </a:cubicBezTo>
                  <a:cubicBezTo>
                    <a:pt x="45" y="20"/>
                    <a:pt x="40" y="21"/>
                    <a:pt x="37" y="23"/>
                  </a:cubicBezTo>
                  <a:cubicBezTo>
                    <a:pt x="33" y="25"/>
                    <a:pt x="30" y="27"/>
                    <a:pt x="27" y="29"/>
                  </a:cubicBezTo>
                  <a:cubicBezTo>
                    <a:pt x="24" y="31"/>
                    <a:pt x="22" y="33"/>
                    <a:pt x="20" y="36"/>
                  </a:cubicBezTo>
                  <a:cubicBezTo>
                    <a:pt x="17" y="38"/>
                    <a:pt x="16" y="40"/>
                    <a:pt x="15" y="4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3" y="25"/>
                    <a:pt x="6" y="22"/>
                  </a:cubicBezTo>
                  <a:cubicBezTo>
                    <a:pt x="8" y="19"/>
                    <a:pt x="12" y="16"/>
                    <a:pt x="16" y="13"/>
                  </a:cubicBezTo>
                  <a:cubicBezTo>
                    <a:pt x="21" y="11"/>
                    <a:pt x="26" y="8"/>
                    <a:pt x="32" y="6"/>
                  </a:cubicBezTo>
                  <a:cubicBezTo>
                    <a:pt x="38" y="3"/>
                    <a:pt x="44" y="2"/>
                    <a:pt x="52" y="1"/>
                  </a:cubicBezTo>
                  <a:cubicBezTo>
                    <a:pt x="59" y="0"/>
                    <a:pt x="66" y="1"/>
                    <a:pt x="72" y="2"/>
                  </a:cubicBezTo>
                  <a:cubicBezTo>
                    <a:pt x="78" y="4"/>
                    <a:pt x="83" y="6"/>
                    <a:pt x="87" y="9"/>
                  </a:cubicBezTo>
                  <a:cubicBezTo>
                    <a:pt x="91" y="12"/>
                    <a:pt x="95" y="16"/>
                    <a:pt x="97" y="21"/>
                  </a:cubicBezTo>
                  <a:cubicBezTo>
                    <a:pt x="100" y="25"/>
                    <a:pt x="102" y="30"/>
                    <a:pt x="102" y="35"/>
                  </a:cubicBezTo>
                  <a:cubicBezTo>
                    <a:pt x="103" y="41"/>
                    <a:pt x="102" y="47"/>
                    <a:pt x="99" y="52"/>
                  </a:cubicBezTo>
                  <a:cubicBezTo>
                    <a:pt x="97" y="56"/>
                    <a:pt x="94" y="61"/>
                    <a:pt x="91" y="65"/>
                  </a:cubicBezTo>
                  <a:cubicBezTo>
                    <a:pt x="87" y="68"/>
                    <a:pt x="83" y="72"/>
                    <a:pt x="79" y="75"/>
                  </a:cubicBezTo>
                  <a:cubicBezTo>
                    <a:pt x="75" y="77"/>
                    <a:pt x="71" y="80"/>
                    <a:pt x="68" y="82"/>
                  </a:cubicBezTo>
                  <a:cubicBezTo>
                    <a:pt x="64" y="84"/>
                    <a:pt x="61" y="86"/>
                    <a:pt x="56" y="89"/>
                  </a:cubicBezTo>
                  <a:cubicBezTo>
                    <a:pt x="52" y="92"/>
                    <a:pt x="48" y="95"/>
                    <a:pt x="45" y="99"/>
                  </a:cubicBezTo>
                  <a:cubicBezTo>
                    <a:pt x="41" y="102"/>
                    <a:pt x="38" y="106"/>
                    <a:pt x="35" y="110"/>
                  </a:cubicBezTo>
                  <a:cubicBezTo>
                    <a:pt x="33" y="114"/>
                    <a:pt x="31" y="118"/>
                    <a:pt x="31" y="123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35"/>
                    <a:pt x="113" y="135"/>
                    <a:pt x="113" y="135"/>
                  </a:cubicBezTo>
                  <a:lnTo>
                    <a:pt x="8" y="144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auto">
            <a:xfrm>
              <a:off x="3816350" y="1301751"/>
              <a:ext cx="1243013" cy="1514475"/>
            </a:xfrm>
            <a:custGeom>
              <a:avLst/>
              <a:gdLst>
                <a:gd name="T0" fmla="*/ 82 w 132"/>
                <a:gd name="T1" fmla="*/ 10 h 160"/>
                <a:gd name="T2" fmla="*/ 107 w 132"/>
                <a:gd name="T3" fmla="*/ 29 h 160"/>
                <a:gd name="T4" fmla="*/ 109 w 132"/>
                <a:gd name="T5" fmla="*/ 60 h 160"/>
                <a:gd name="T6" fmla="*/ 89 w 132"/>
                <a:gd name="T7" fmla="*/ 83 h 160"/>
                <a:gd name="T8" fmla="*/ 66 w 132"/>
                <a:gd name="T9" fmla="*/ 97 h 160"/>
                <a:gd name="T10" fmla="*/ 45 w 132"/>
                <a:gd name="T11" fmla="*/ 118 h 160"/>
                <a:gd name="T12" fmla="*/ 122 w 132"/>
                <a:gd name="T13" fmla="*/ 124 h 160"/>
                <a:gd name="T14" fmla="*/ 18 w 132"/>
                <a:gd name="T15" fmla="*/ 152 h 160"/>
                <a:gd name="T16" fmla="*/ 22 w 132"/>
                <a:gd name="T17" fmla="*/ 117 h 160"/>
                <a:gd name="T18" fmla="*/ 51 w 132"/>
                <a:gd name="T19" fmla="*/ 86 h 160"/>
                <a:gd name="T20" fmla="*/ 78 w 132"/>
                <a:gd name="T21" fmla="*/ 69 h 160"/>
                <a:gd name="T22" fmla="*/ 90 w 132"/>
                <a:gd name="T23" fmla="*/ 47 h 160"/>
                <a:gd name="T24" fmla="*/ 81 w 132"/>
                <a:gd name="T25" fmla="*/ 33 h 160"/>
                <a:gd name="T26" fmla="*/ 59 w 132"/>
                <a:gd name="T27" fmla="*/ 28 h 160"/>
                <a:gd name="T28" fmla="*/ 37 w 132"/>
                <a:gd name="T29" fmla="*/ 37 h 160"/>
                <a:gd name="T30" fmla="*/ 25 w 132"/>
                <a:gd name="T31" fmla="*/ 50 h 160"/>
                <a:gd name="T32" fmla="*/ 16 w 132"/>
                <a:gd name="T33" fmla="*/ 30 h 160"/>
                <a:gd name="T34" fmla="*/ 42 w 132"/>
                <a:gd name="T35" fmla="*/ 14 h 160"/>
                <a:gd name="T36" fmla="*/ 61 w 132"/>
                <a:gd name="T37" fmla="*/ 1 h 160"/>
                <a:gd name="T38" fmla="*/ 22 w 132"/>
                <a:gd name="T39" fmla="*/ 14 h 160"/>
                <a:gd name="T40" fmla="*/ 3 w 132"/>
                <a:gd name="T41" fmla="*/ 31 h 160"/>
                <a:gd name="T42" fmla="*/ 19 w 132"/>
                <a:gd name="T43" fmla="*/ 56 h 160"/>
                <a:gd name="T44" fmla="*/ 25 w 132"/>
                <a:gd name="T45" fmla="*/ 59 h 160"/>
                <a:gd name="T46" fmla="*/ 36 w 132"/>
                <a:gd name="T47" fmla="*/ 49 h 160"/>
                <a:gd name="T48" fmla="*/ 50 w 132"/>
                <a:gd name="T49" fmla="*/ 39 h 160"/>
                <a:gd name="T50" fmla="*/ 70 w 132"/>
                <a:gd name="T51" fmla="*/ 37 h 160"/>
                <a:gd name="T52" fmla="*/ 80 w 132"/>
                <a:gd name="T53" fmla="*/ 44 h 160"/>
                <a:gd name="T54" fmla="*/ 80 w 132"/>
                <a:gd name="T55" fmla="*/ 54 h 160"/>
                <a:gd name="T56" fmla="*/ 60 w 132"/>
                <a:gd name="T57" fmla="*/ 70 h 160"/>
                <a:gd name="T58" fmla="*/ 46 w 132"/>
                <a:gd name="T59" fmla="*/ 79 h 160"/>
                <a:gd name="T60" fmla="*/ 15 w 132"/>
                <a:gd name="T61" fmla="*/ 114 h 160"/>
                <a:gd name="T62" fmla="*/ 9 w 132"/>
                <a:gd name="T63" fmla="*/ 152 h 160"/>
                <a:gd name="T64" fmla="*/ 19 w 132"/>
                <a:gd name="T65" fmla="*/ 160 h 160"/>
                <a:gd name="T66" fmla="*/ 132 w 132"/>
                <a:gd name="T67" fmla="*/ 142 h 160"/>
                <a:gd name="T68" fmla="*/ 121 w 132"/>
                <a:gd name="T69" fmla="*/ 115 h 160"/>
                <a:gd name="T70" fmla="*/ 61 w 132"/>
                <a:gd name="T71" fmla="*/ 113 h 160"/>
                <a:gd name="T72" fmla="*/ 82 w 132"/>
                <a:gd name="T73" fmla="*/ 97 h 160"/>
                <a:gd name="T74" fmla="*/ 107 w 132"/>
                <a:gd name="T75" fmla="*/ 78 h 160"/>
                <a:gd name="T76" fmla="*/ 121 w 132"/>
                <a:gd name="T77" fmla="*/ 42 h 160"/>
                <a:gd name="T78" fmla="*/ 102 w 132"/>
                <a:gd name="T79" fmla="*/ 10 h 160"/>
                <a:gd name="T80" fmla="*/ 61 w 132"/>
                <a:gd name="T81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60">
                  <a:moveTo>
                    <a:pt x="62" y="9"/>
                  </a:moveTo>
                  <a:cubicBezTo>
                    <a:pt x="69" y="8"/>
                    <a:pt x="76" y="9"/>
                    <a:pt x="82" y="10"/>
                  </a:cubicBezTo>
                  <a:cubicBezTo>
                    <a:pt x="88" y="12"/>
                    <a:pt x="93" y="14"/>
                    <a:pt x="97" y="17"/>
                  </a:cubicBezTo>
                  <a:cubicBezTo>
                    <a:pt x="101" y="20"/>
                    <a:pt x="105" y="24"/>
                    <a:pt x="107" y="29"/>
                  </a:cubicBezTo>
                  <a:cubicBezTo>
                    <a:pt x="110" y="33"/>
                    <a:pt x="112" y="38"/>
                    <a:pt x="112" y="43"/>
                  </a:cubicBezTo>
                  <a:cubicBezTo>
                    <a:pt x="113" y="49"/>
                    <a:pt x="112" y="55"/>
                    <a:pt x="109" y="60"/>
                  </a:cubicBezTo>
                  <a:cubicBezTo>
                    <a:pt x="107" y="64"/>
                    <a:pt x="104" y="69"/>
                    <a:pt x="101" y="73"/>
                  </a:cubicBezTo>
                  <a:cubicBezTo>
                    <a:pt x="97" y="76"/>
                    <a:pt x="93" y="80"/>
                    <a:pt x="89" y="83"/>
                  </a:cubicBezTo>
                  <a:cubicBezTo>
                    <a:pt x="85" y="85"/>
                    <a:pt x="81" y="88"/>
                    <a:pt x="78" y="90"/>
                  </a:cubicBezTo>
                  <a:cubicBezTo>
                    <a:pt x="74" y="92"/>
                    <a:pt x="71" y="94"/>
                    <a:pt x="66" y="97"/>
                  </a:cubicBezTo>
                  <a:cubicBezTo>
                    <a:pt x="62" y="100"/>
                    <a:pt x="58" y="103"/>
                    <a:pt x="55" y="107"/>
                  </a:cubicBezTo>
                  <a:cubicBezTo>
                    <a:pt x="51" y="110"/>
                    <a:pt x="48" y="114"/>
                    <a:pt x="45" y="118"/>
                  </a:cubicBezTo>
                  <a:cubicBezTo>
                    <a:pt x="43" y="122"/>
                    <a:pt x="41" y="126"/>
                    <a:pt x="41" y="131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7" y="145"/>
                    <a:pt x="17" y="139"/>
                    <a:pt x="18" y="134"/>
                  </a:cubicBezTo>
                  <a:cubicBezTo>
                    <a:pt x="18" y="128"/>
                    <a:pt x="20" y="123"/>
                    <a:pt x="22" y="117"/>
                  </a:cubicBezTo>
                  <a:cubicBezTo>
                    <a:pt x="25" y="112"/>
                    <a:pt x="28" y="107"/>
                    <a:pt x="33" y="102"/>
                  </a:cubicBezTo>
                  <a:cubicBezTo>
                    <a:pt x="37" y="97"/>
                    <a:pt x="43" y="92"/>
                    <a:pt x="51" y="86"/>
                  </a:cubicBezTo>
                  <a:cubicBezTo>
                    <a:pt x="56" y="83"/>
                    <a:pt x="60" y="81"/>
                    <a:pt x="65" y="78"/>
                  </a:cubicBezTo>
                  <a:cubicBezTo>
                    <a:pt x="70" y="75"/>
                    <a:pt x="74" y="72"/>
                    <a:pt x="78" y="69"/>
                  </a:cubicBezTo>
                  <a:cubicBezTo>
                    <a:pt x="81" y="66"/>
                    <a:pt x="84" y="62"/>
                    <a:pt x="87" y="59"/>
                  </a:cubicBezTo>
                  <a:cubicBezTo>
                    <a:pt x="89" y="56"/>
                    <a:pt x="90" y="52"/>
                    <a:pt x="90" y="47"/>
                  </a:cubicBezTo>
                  <a:cubicBezTo>
                    <a:pt x="90" y="45"/>
                    <a:pt x="89" y="42"/>
                    <a:pt x="87" y="40"/>
                  </a:cubicBezTo>
                  <a:cubicBezTo>
                    <a:pt x="86" y="37"/>
                    <a:pt x="84" y="35"/>
                    <a:pt x="81" y="33"/>
                  </a:cubicBezTo>
                  <a:cubicBezTo>
                    <a:pt x="79" y="31"/>
                    <a:pt x="75" y="30"/>
                    <a:pt x="72" y="29"/>
                  </a:cubicBezTo>
                  <a:cubicBezTo>
                    <a:pt x="68" y="28"/>
                    <a:pt x="64" y="27"/>
                    <a:pt x="59" y="28"/>
                  </a:cubicBezTo>
                  <a:cubicBezTo>
                    <a:pt x="55" y="28"/>
                    <a:pt x="50" y="29"/>
                    <a:pt x="47" y="31"/>
                  </a:cubicBezTo>
                  <a:cubicBezTo>
                    <a:pt x="43" y="33"/>
                    <a:pt x="40" y="35"/>
                    <a:pt x="37" y="37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27" y="46"/>
                    <a:pt x="26" y="48"/>
                    <a:pt x="25" y="50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5"/>
                    <a:pt x="13" y="33"/>
                    <a:pt x="16" y="30"/>
                  </a:cubicBezTo>
                  <a:cubicBezTo>
                    <a:pt x="18" y="27"/>
                    <a:pt x="22" y="24"/>
                    <a:pt x="26" y="21"/>
                  </a:cubicBezTo>
                  <a:cubicBezTo>
                    <a:pt x="31" y="19"/>
                    <a:pt x="36" y="16"/>
                    <a:pt x="42" y="14"/>
                  </a:cubicBezTo>
                  <a:cubicBezTo>
                    <a:pt x="48" y="11"/>
                    <a:pt x="54" y="10"/>
                    <a:pt x="62" y="9"/>
                  </a:cubicBezTo>
                  <a:moveTo>
                    <a:pt x="61" y="1"/>
                  </a:moveTo>
                  <a:cubicBezTo>
                    <a:pt x="53" y="1"/>
                    <a:pt x="45" y="3"/>
                    <a:pt x="39" y="6"/>
                  </a:cubicBezTo>
                  <a:cubicBezTo>
                    <a:pt x="32" y="8"/>
                    <a:pt x="26" y="11"/>
                    <a:pt x="22" y="14"/>
                  </a:cubicBezTo>
                  <a:cubicBezTo>
                    <a:pt x="17" y="18"/>
                    <a:pt x="13" y="21"/>
                    <a:pt x="10" y="24"/>
                  </a:cubicBezTo>
                  <a:cubicBezTo>
                    <a:pt x="7" y="27"/>
                    <a:pt x="4" y="29"/>
                    <a:pt x="3" y="31"/>
                  </a:cubicBezTo>
                  <a:cubicBezTo>
                    <a:pt x="0" y="35"/>
                    <a:pt x="1" y="39"/>
                    <a:pt x="4" y="4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0" y="58"/>
                    <a:pt x="23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58"/>
                    <a:pt x="30" y="57"/>
                    <a:pt x="32" y="55"/>
                  </a:cubicBezTo>
                  <a:cubicBezTo>
                    <a:pt x="33" y="53"/>
                    <a:pt x="34" y="51"/>
                    <a:pt x="36" y="49"/>
                  </a:cubicBezTo>
                  <a:cubicBezTo>
                    <a:pt x="38" y="47"/>
                    <a:pt x="40" y="45"/>
                    <a:pt x="42" y="44"/>
                  </a:cubicBezTo>
                  <a:cubicBezTo>
                    <a:pt x="44" y="42"/>
                    <a:pt x="47" y="40"/>
                    <a:pt x="50" y="39"/>
                  </a:cubicBezTo>
                  <a:cubicBezTo>
                    <a:pt x="53" y="37"/>
                    <a:pt x="56" y="37"/>
                    <a:pt x="60" y="36"/>
                  </a:cubicBezTo>
                  <a:cubicBezTo>
                    <a:pt x="64" y="36"/>
                    <a:pt x="67" y="36"/>
                    <a:pt x="70" y="37"/>
                  </a:cubicBezTo>
                  <a:cubicBezTo>
                    <a:pt x="72" y="38"/>
                    <a:pt x="74" y="39"/>
                    <a:pt x="76" y="40"/>
                  </a:cubicBezTo>
                  <a:cubicBezTo>
                    <a:pt x="78" y="41"/>
                    <a:pt x="79" y="42"/>
                    <a:pt x="80" y="44"/>
                  </a:cubicBezTo>
                  <a:cubicBezTo>
                    <a:pt x="81" y="45"/>
                    <a:pt x="81" y="47"/>
                    <a:pt x="81" y="48"/>
                  </a:cubicBezTo>
                  <a:cubicBezTo>
                    <a:pt x="82" y="51"/>
                    <a:pt x="81" y="52"/>
                    <a:pt x="80" y="54"/>
                  </a:cubicBezTo>
                  <a:cubicBezTo>
                    <a:pt x="78" y="57"/>
                    <a:pt x="75" y="60"/>
                    <a:pt x="72" y="62"/>
                  </a:cubicBezTo>
                  <a:cubicBezTo>
                    <a:pt x="69" y="65"/>
                    <a:pt x="65" y="68"/>
                    <a:pt x="60" y="70"/>
                  </a:cubicBezTo>
                  <a:cubicBezTo>
                    <a:pt x="56" y="73"/>
                    <a:pt x="51" y="76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38" y="85"/>
                    <a:pt x="31" y="91"/>
                    <a:pt x="26" y="96"/>
                  </a:cubicBezTo>
                  <a:cubicBezTo>
                    <a:pt x="21" y="102"/>
                    <a:pt x="17" y="108"/>
                    <a:pt x="15" y="114"/>
                  </a:cubicBezTo>
                  <a:cubicBezTo>
                    <a:pt x="12" y="120"/>
                    <a:pt x="10" y="126"/>
                    <a:pt x="9" y="133"/>
                  </a:cubicBezTo>
                  <a:cubicBezTo>
                    <a:pt x="9" y="139"/>
                    <a:pt x="9" y="146"/>
                    <a:pt x="9" y="152"/>
                  </a:cubicBezTo>
                  <a:cubicBezTo>
                    <a:pt x="10" y="155"/>
                    <a:pt x="11" y="157"/>
                    <a:pt x="12" y="158"/>
                  </a:cubicBezTo>
                  <a:cubicBezTo>
                    <a:pt x="14" y="160"/>
                    <a:pt x="16" y="160"/>
                    <a:pt x="19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9" y="151"/>
                    <a:pt x="132" y="146"/>
                    <a:pt x="132" y="14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18"/>
                    <a:pt x="126" y="115"/>
                    <a:pt x="121" y="115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5" y="118"/>
                    <a:pt x="58" y="115"/>
                    <a:pt x="61" y="113"/>
                  </a:cubicBezTo>
                  <a:cubicBezTo>
                    <a:pt x="64" y="110"/>
                    <a:pt x="67" y="107"/>
                    <a:pt x="71" y="104"/>
                  </a:cubicBezTo>
                  <a:cubicBezTo>
                    <a:pt x="75" y="101"/>
                    <a:pt x="79" y="99"/>
                    <a:pt x="82" y="97"/>
                  </a:cubicBezTo>
                  <a:cubicBezTo>
                    <a:pt x="86" y="95"/>
                    <a:pt x="89" y="92"/>
                    <a:pt x="94" y="90"/>
                  </a:cubicBezTo>
                  <a:cubicBezTo>
                    <a:pt x="98" y="86"/>
                    <a:pt x="103" y="83"/>
                    <a:pt x="107" y="78"/>
                  </a:cubicBezTo>
                  <a:cubicBezTo>
                    <a:pt x="111" y="74"/>
                    <a:pt x="114" y="69"/>
                    <a:pt x="117" y="63"/>
                  </a:cubicBezTo>
                  <a:cubicBezTo>
                    <a:pt x="120" y="57"/>
                    <a:pt x="121" y="50"/>
                    <a:pt x="121" y="42"/>
                  </a:cubicBezTo>
                  <a:cubicBezTo>
                    <a:pt x="120" y="36"/>
                    <a:pt x="118" y="30"/>
                    <a:pt x="115" y="24"/>
                  </a:cubicBezTo>
                  <a:cubicBezTo>
                    <a:pt x="112" y="19"/>
                    <a:pt x="107" y="14"/>
                    <a:pt x="102" y="10"/>
                  </a:cubicBezTo>
                  <a:cubicBezTo>
                    <a:pt x="97" y="7"/>
                    <a:pt x="91" y="4"/>
                    <a:pt x="84" y="2"/>
                  </a:cubicBezTo>
                  <a:cubicBezTo>
                    <a:pt x="77" y="0"/>
                    <a:pt x="69" y="0"/>
                    <a:pt x="61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 rot="1387767">
            <a:off x="8281897" y="4705800"/>
            <a:ext cx="1379692" cy="1966277"/>
            <a:chOff x="5275263" y="1189038"/>
            <a:chExt cx="1262063" cy="1798638"/>
          </a:xfrm>
        </p:grpSpPr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359400" y="1263651"/>
              <a:ext cx="1092200" cy="1647825"/>
            </a:xfrm>
            <a:custGeom>
              <a:avLst/>
              <a:gdLst>
                <a:gd name="T0" fmla="*/ 79 w 116"/>
                <a:gd name="T1" fmla="*/ 80 h 174"/>
                <a:gd name="T2" fmla="*/ 104 w 116"/>
                <a:gd name="T3" fmla="*/ 92 h 174"/>
                <a:gd name="T4" fmla="*/ 116 w 116"/>
                <a:gd name="T5" fmla="*/ 119 h 174"/>
                <a:gd name="T6" fmla="*/ 113 w 116"/>
                <a:gd name="T7" fmla="*/ 139 h 174"/>
                <a:gd name="T8" fmla="*/ 103 w 116"/>
                <a:gd name="T9" fmla="*/ 156 h 174"/>
                <a:gd name="T10" fmla="*/ 86 w 116"/>
                <a:gd name="T11" fmla="*/ 167 h 174"/>
                <a:gd name="T12" fmla="*/ 63 w 116"/>
                <a:gd name="T13" fmla="*/ 173 h 174"/>
                <a:gd name="T14" fmla="*/ 31 w 116"/>
                <a:gd name="T15" fmla="*/ 169 h 174"/>
                <a:gd name="T16" fmla="*/ 8 w 116"/>
                <a:gd name="T17" fmla="*/ 151 h 174"/>
                <a:gd name="T18" fmla="*/ 21 w 116"/>
                <a:gd name="T19" fmla="*/ 136 h 174"/>
                <a:gd name="T20" fmla="*/ 37 w 116"/>
                <a:gd name="T21" fmla="*/ 150 h 174"/>
                <a:gd name="T22" fmla="*/ 61 w 116"/>
                <a:gd name="T23" fmla="*/ 154 h 174"/>
                <a:gd name="T24" fmla="*/ 87 w 116"/>
                <a:gd name="T25" fmla="*/ 144 h 174"/>
                <a:gd name="T26" fmla="*/ 94 w 116"/>
                <a:gd name="T27" fmla="*/ 121 h 174"/>
                <a:gd name="T28" fmla="*/ 82 w 116"/>
                <a:gd name="T29" fmla="*/ 98 h 174"/>
                <a:gd name="T30" fmla="*/ 52 w 116"/>
                <a:gd name="T31" fmla="*/ 92 h 174"/>
                <a:gd name="T32" fmla="*/ 46 w 116"/>
                <a:gd name="T33" fmla="*/ 92 h 174"/>
                <a:gd name="T34" fmla="*/ 44 w 116"/>
                <a:gd name="T35" fmla="*/ 75 h 174"/>
                <a:gd name="T36" fmla="*/ 51 w 116"/>
                <a:gd name="T37" fmla="*/ 74 h 174"/>
                <a:gd name="T38" fmla="*/ 76 w 116"/>
                <a:gd name="T39" fmla="*/ 64 h 174"/>
                <a:gd name="T40" fmla="*/ 84 w 116"/>
                <a:gd name="T41" fmla="*/ 42 h 174"/>
                <a:gd name="T42" fmla="*/ 73 w 116"/>
                <a:gd name="T43" fmla="*/ 24 h 174"/>
                <a:gd name="T44" fmla="*/ 51 w 116"/>
                <a:gd name="T45" fmla="*/ 20 h 174"/>
                <a:gd name="T46" fmla="*/ 28 w 116"/>
                <a:gd name="T47" fmla="*/ 27 h 174"/>
                <a:gd name="T48" fmla="*/ 14 w 116"/>
                <a:gd name="T49" fmla="*/ 44 h 174"/>
                <a:gd name="T50" fmla="*/ 0 w 116"/>
                <a:gd name="T51" fmla="*/ 32 h 174"/>
                <a:gd name="T52" fmla="*/ 8 w 116"/>
                <a:gd name="T53" fmla="*/ 21 h 174"/>
                <a:gd name="T54" fmla="*/ 19 w 116"/>
                <a:gd name="T55" fmla="*/ 11 h 174"/>
                <a:gd name="T56" fmla="*/ 34 w 116"/>
                <a:gd name="T57" fmla="*/ 4 h 174"/>
                <a:gd name="T58" fmla="*/ 51 w 116"/>
                <a:gd name="T59" fmla="*/ 1 h 174"/>
                <a:gd name="T60" fmla="*/ 72 w 116"/>
                <a:gd name="T61" fmla="*/ 2 h 174"/>
                <a:gd name="T62" fmla="*/ 89 w 116"/>
                <a:gd name="T63" fmla="*/ 9 h 174"/>
                <a:gd name="T64" fmla="*/ 100 w 116"/>
                <a:gd name="T65" fmla="*/ 22 h 174"/>
                <a:gd name="T66" fmla="*/ 105 w 116"/>
                <a:gd name="T67" fmla="*/ 39 h 174"/>
                <a:gd name="T68" fmla="*/ 105 w 116"/>
                <a:gd name="T69" fmla="*/ 53 h 174"/>
                <a:gd name="T70" fmla="*/ 100 w 116"/>
                <a:gd name="T71" fmla="*/ 65 h 174"/>
                <a:gd name="T72" fmla="*/ 91 w 116"/>
                <a:gd name="T73" fmla="*/ 74 h 174"/>
                <a:gd name="T74" fmla="*/ 79 w 116"/>
                <a:gd name="T75" fmla="*/ 8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74">
                  <a:moveTo>
                    <a:pt x="79" y="80"/>
                  </a:moveTo>
                  <a:cubicBezTo>
                    <a:pt x="89" y="81"/>
                    <a:pt x="98" y="85"/>
                    <a:pt x="104" y="92"/>
                  </a:cubicBezTo>
                  <a:cubicBezTo>
                    <a:pt x="111" y="99"/>
                    <a:pt x="115" y="108"/>
                    <a:pt x="116" y="119"/>
                  </a:cubicBezTo>
                  <a:cubicBezTo>
                    <a:pt x="116" y="126"/>
                    <a:pt x="115" y="133"/>
                    <a:pt x="113" y="139"/>
                  </a:cubicBezTo>
                  <a:cubicBezTo>
                    <a:pt x="111" y="146"/>
                    <a:pt x="108" y="151"/>
                    <a:pt x="103" y="156"/>
                  </a:cubicBezTo>
                  <a:cubicBezTo>
                    <a:pt x="98" y="161"/>
                    <a:pt x="93" y="164"/>
                    <a:pt x="86" y="167"/>
                  </a:cubicBezTo>
                  <a:cubicBezTo>
                    <a:pt x="79" y="170"/>
                    <a:pt x="72" y="172"/>
                    <a:pt x="63" y="173"/>
                  </a:cubicBezTo>
                  <a:cubicBezTo>
                    <a:pt x="51" y="174"/>
                    <a:pt x="40" y="172"/>
                    <a:pt x="31" y="169"/>
                  </a:cubicBezTo>
                  <a:cubicBezTo>
                    <a:pt x="21" y="165"/>
                    <a:pt x="14" y="159"/>
                    <a:pt x="8" y="15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42"/>
                    <a:pt x="30" y="147"/>
                    <a:pt x="37" y="150"/>
                  </a:cubicBezTo>
                  <a:cubicBezTo>
                    <a:pt x="43" y="153"/>
                    <a:pt x="51" y="155"/>
                    <a:pt x="61" y="154"/>
                  </a:cubicBezTo>
                  <a:cubicBezTo>
                    <a:pt x="72" y="153"/>
                    <a:pt x="81" y="150"/>
                    <a:pt x="87" y="144"/>
                  </a:cubicBezTo>
                  <a:cubicBezTo>
                    <a:pt x="92" y="139"/>
                    <a:pt x="95" y="131"/>
                    <a:pt x="94" y="121"/>
                  </a:cubicBezTo>
                  <a:cubicBezTo>
                    <a:pt x="93" y="111"/>
                    <a:pt x="89" y="103"/>
                    <a:pt x="82" y="98"/>
                  </a:cubicBezTo>
                  <a:cubicBezTo>
                    <a:pt x="75" y="93"/>
                    <a:pt x="65" y="91"/>
                    <a:pt x="52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3"/>
                    <a:pt x="71" y="70"/>
                    <a:pt x="76" y="64"/>
                  </a:cubicBezTo>
                  <a:cubicBezTo>
                    <a:pt x="82" y="58"/>
                    <a:pt x="84" y="51"/>
                    <a:pt x="84" y="42"/>
                  </a:cubicBezTo>
                  <a:cubicBezTo>
                    <a:pt x="83" y="34"/>
                    <a:pt x="79" y="28"/>
                    <a:pt x="73" y="24"/>
                  </a:cubicBezTo>
                  <a:cubicBezTo>
                    <a:pt x="67" y="21"/>
                    <a:pt x="59" y="19"/>
                    <a:pt x="51" y="20"/>
                  </a:cubicBezTo>
                  <a:cubicBezTo>
                    <a:pt x="42" y="21"/>
                    <a:pt x="34" y="23"/>
                    <a:pt x="28" y="27"/>
                  </a:cubicBezTo>
                  <a:cubicBezTo>
                    <a:pt x="22" y="32"/>
                    <a:pt x="17" y="37"/>
                    <a:pt x="14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28"/>
                    <a:pt x="4" y="24"/>
                    <a:pt x="8" y="21"/>
                  </a:cubicBezTo>
                  <a:cubicBezTo>
                    <a:pt x="11" y="17"/>
                    <a:pt x="15" y="14"/>
                    <a:pt x="19" y="11"/>
                  </a:cubicBezTo>
                  <a:cubicBezTo>
                    <a:pt x="24" y="8"/>
                    <a:pt x="29" y="6"/>
                    <a:pt x="34" y="4"/>
                  </a:cubicBezTo>
                  <a:cubicBezTo>
                    <a:pt x="39" y="3"/>
                    <a:pt x="45" y="2"/>
                    <a:pt x="51" y="1"/>
                  </a:cubicBezTo>
                  <a:cubicBezTo>
                    <a:pt x="59" y="0"/>
                    <a:pt x="65" y="1"/>
                    <a:pt x="72" y="2"/>
                  </a:cubicBezTo>
                  <a:cubicBezTo>
                    <a:pt x="78" y="4"/>
                    <a:pt x="84" y="6"/>
                    <a:pt x="89" y="9"/>
                  </a:cubicBezTo>
                  <a:cubicBezTo>
                    <a:pt x="94" y="13"/>
                    <a:pt x="97" y="17"/>
                    <a:pt x="100" y="22"/>
                  </a:cubicBezTo>
                  <a:cubicBezTo>
                    <a:pt x="103" y="27"/>
                    <a:pt x="105" y="33"/>
                    <a:pt x="105" y="39"/>
                  </a:cubicBezTo>
                  <a:cubicBezTo>
                    <a:pt x="106" y="44"/>
                    <a:pt x="106" y="48"/>
                    <a:pt x="105" y="53"/>
                  </a:cubicBezTo>
                  <a:cubicBezTo>
                    <a:pt x="104" y="57"/>
                    <a:pt x="102" y="61"/>
                    <a:pt x="100" y="65"/>
                  </a:cubicBezTo>
                  <a:cubicBezTo>
                    <a:pt x="97" y="68"/>
                    <a:pt x="94" y="72"/>
                    <a:pt x="91" y="74"/>
                  </a:cubicBezTo>
                  <a:cubicBezTo>
                    <a:pt x="87" y="77"/>
                    <a:pt x="83" y="79"/>
                    <a:pt x="79" y="80"/>
                  </a:cubicBezTo>
                  <a:close/>
                </a:path>
              </a:pathLst>
            </a:custGeom>
            <a:solidFill>
              <a:srgbClr val="FE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5275263" y="1189038"/>
              <a:ext cx="1262063" cy="1798638"/>
            </a:xfrm>
            <a:custGeom>
              <a:avLst/>
              <a:gdLst>
                <a:gd name="T0" fmla="*/ 81 w 134"/>
                <a:gd name="T1" fmla="*/ 10 h 190"/>
                <a:gd name="T2" fmla="*/ 109 w 134"/>
                <a:gd name="T3" fmla="*/ 30 h 190"/>
                <a:gd name="T4" fmla="*/ 114 w 134"/>
                <a:gd name="T5" fmla="*/ 61 h 190"/>
                <a:gd name="T6" fmla="*/ 100 w 134"/>
                <a:gd name="T7" fmla="*/ 82 h 190"/>
                <a:gd name="T8" fmla="*/ 113 w 134"/>
                <a:gd name="T9" fmla="*/ 100 h 190"/>
                <a:gd name="T10" fmla="*/ 122 w 134"/>
                <a:gd name="T11" fmla="*/ 147 h 190"/>
                <a:gd name="T12" fmla="*/ 95 w 134"/>
                <a:gd name="T13" fmla="*/ 175 h 190"/>
                <a:gd name="T14" fmla="*/ 40 w 134"/>
                <a:gd name="T15" fmla="*/ 177 h 190"/>
                <a:gd name="T16" fmla="*/ 30 w 134"/>
                <a:gd name="T17" fmla="*/ 144 h 190"/>
                <a:gd name="T18" fmla="*/ 70 w 134"/>
                <a:gd name="T19" fmla="*/ 162 h 190"/>
                <a:gd name="T20" fmla="*/ 103 w 134"/>
                <a:gd name="T21" fmla="*/ 129 h 190"/>
                <a:gd name="T22" fmla="*/ 61 w 134"/>
                <a:gd name="T23" fmla="*/ 100 h 190"/>
                <a:gd name="T24" fmla="*/ 53 w 134"/>
                <a:gd name="T25" fmla="*/ 83 h 190"/>
                <a:gd name="T26" fmla="*/ 85 w 134"/>
                <a:gd name="T27" fmla="*/ 72 h 190"/>
                <a:gd name="T28" fmla="*/ 82 w 134"/>
                <a:gd name="T29" fmla="*/ 32 h 190"/>
                <a:gd name="T30" fmla="*/ 37 w 134"/>
                <a:gd name="T31" fmla="*/ 35 h 190"/>
                <a:gd name="T32" fmla="*/ 9 w 134"/>
                <a:gd name="T33" fmla="*/ 40 h 190"/>
                <a:gd name="T34" fmla="*/ 28 w 134"/>
                <a:gd name="T35" fmla="*/ 19 h 190"/>
                <a:gd name="T36" fmla="*/ 60 w 134"/>
                <a:gd name="T37" fmla="*/ 9 h 190"/>
                <a:gd name="T38" fmla="*/ 40 w 134"/>
                <a:gd name="T39" fmla="*/ 4 h 190"/>
                <a:gd name="T40" fmla="*/ 11 w 134"/>
                <a:gd name="T41" fmla="*/ 23 h 190"/>
                <a:gd name="T42" fmla="*/ 4 w 134"/>
                <a:gd name="T43" fmla="*/ 47 h 190"/>
                <a:gd name="T44" fmla="*/ 24 w 134"/>
                <a:gd name="T45" fmla="*/ 61 h 190"/>
                <a:gd name="T46" fmla="*/ 31 w 134"/>
                <a:gd name="T47" fmla="*/ 56 h 190"/>
                <a:gd name="T48" fmla="*/ 60 w 134"/>
                <a:gd name="T49" fmla="*/ 36 h 190"/>
                <a:gd name="T50" fmla="*/ 84 w 134"/>
                <a:gd name="T51" fmla="*/ 51 h 190"/>
                <a:gd name="T52" fmla="*/ 59 w 134"/>
                <a:gd name="T53" fmla="*/ 74 h 190"/>
                <a:gd name="T54" fmla="*/ 45 w 134"/>
                <a:gd name="T55" fmla="*/ 83 h 190"/>
                <a:gd name="T56" fmla="*/ 55 w 134"/>
                <a:gd name="T57" fmla="*/ 109 h 190"/>
                <a:gd name="T58" fmla="*/ 86 w 134"/>
                <a:gd name="T59" fmla="*/ 113 h 190"/>
                <a:gd name="T60" fmla="*/ 90 w 134"/>
                <a:gd name="T61" fmla="*/ 146 h 190"/>
                <a:gd name="T62" fmla="*/ 49 w 134"/>
                <a:gd name="T63" fmla="*/ 151 h 190"/>
                <a:gd name="T64" fmla="*/ 30 w 134"/>
                <a:gd name="T65" fmla="*/ 136 h 190"/>
                <a:gd name="T66" fmla="*/ 23 w 134"/>
                <a:gd name="T67" fmla="*/ 139 h 190"/>
                <a:gd name="T68" fmla="*/ 10 w 134"/>
                <a:gd name="T69" fmla="*/ 164 h 190"/>
                <a:gd name="T70" fmla="*/ 73 w 134"/>
                <a:gd name="T71" fmla="*/ 189 h 190"/>
                <a:gd name="T72" fmla="*/ 118 w 134"/>
                <a:gd name="T73" fmla="*/ 170 h 190"/>
                <a:gd name="T74" fmla="*/ 133 w 134"/>
                <a:gd name="T75" fmla="*/ 126 h 190"/>
                <a:gd name="T76" fmla="*/ 109 w 134"/>
                <a:gd name="T77" fmla="*/ 86 h 190"/>
                <a:gd name="T78" fmla="*/ 122 w 134"/>
                <a:gd name="T79" fmla="*/ 62 h 190"/>
                <a:gd name="T80" fmla="*/ 117 w 134"/>
                <a:gd name="T81" fmla="*/ 26 h 190"/>
                <a:gd name="T82" fmla="*/ 83 w 134"/>
                <a:gd name="T83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190">
                  <a:moveTo>
                    <a:pt x="60" y="9"/>
                  </a:moveTo>
                  <a:cubicBezTo>
                    <a:pt x="68" y="8"/>
                    <a:pt x="74" y="9"/>
                    <a:pt x="81" y="10"/>
                  </a:cubicBezTo>
                  <a:cubicBezTo>
                    <a:pt x="87" y="12"/>
                    <a:pt x="93" y="14"/>
                    <a:pt x="98" y="17"/>
                  </a:cubicBezTo>
                  <a:cubicBezTo>
                    <a:pt x="103" y="21"/>
                    <a:pt x="106" y="25"/>
                    <a:pt x="109" y="30"/>
                  </a:cubicBezTo>
                  <a:cubicBezTo>
                    <a:pt x="112" y="35"/>
                    <a:pt x="114" y="41"/>
                    <a:pt x="114" y="47"/>
                  </a:cubicBezTo>
                  <a:cubicBezTo>
                    <a:pt x="115" y="52"/>
                    <a:pt x="115" y="56"/>
                    <a:pt x="114" y="61"/>
                  </a:cubicBezTo>
                  <a:cubicBezTo>
                    <a:pt x="113" y="65"/>
                    <a:pt x="111" y="69"/>
                    <a:pt x="109" y="73"/>
                  </a:cubicBezTo>
                  <a:cubicBezTo>
                    <a:pt x="106" y="76"/>
                    <a:pt x="103" y="80"/>
                    <a:pt x="100" y="82"/>
                  </a:cubicBezTo>
                  <a:cubicBezTo>
                    <a:pt x="96" y="85"/>
                    <a:pt x="92" y="87"/>
                    <a:pt x="88" y="88"/>
                  </a:cubicBezTo>
                  <a:cubicBezTo>
                    <a:pt x="98" y="89"/>
                    <a:pt x="107" y="93"/>
                    <a:pt x="113" y="100"/>
                  </a:cubicBezTo>
                  <a:cubicBezTo>
                    <a:pt x="120" y="107"/>
                    <a:pt x="124" y="116"/>
                    <a:pt x="125" y="127"/>
                  </a:cubicBezTo>
                  <a:cubicBezTo>
                    <a:pt x="125" y="134"/>
                    <a:pt x="124" y="141"/>
                    <a:pt x="122" y="147"/>
                  </a:cubicBezTo>
                  <a:cubicBezTo>
                    <a:pt x="120" y="154"/>
                    <a:pt x="117" y="159"/>
                    <a:pt x="112" y="164"/>
                  </a:cubicBezTo>
                  <a:cubicBezTo>
                    <a:pt x="107" y="169"/>
                    <a:pt x="102" y="172"/>
                    <a:pt x="95" y="175"/>
                  </a:cubicBezTo>
                  <a:cubicBezTo>
                    <a:pt x="88" y="178"/>
                    <a:pt x="81" y="180"/>
                    <a:pt x="72" y="181"/>
                  </a:cubicBezTo>
                  <a:cubicBezTo>
                    <a:pt x="60" y="182"/>
                    <a:pt x="49" y="180"/>
                    <a:pt x="40" y="177"/>
                  </a:cubicBezTo>
                  <a:cubicBezTo>
                    <a:pt x="30" y="173"/>
                    <a:pt x="23" y="167"/>
                    <a:pt x="17" y="159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4" y="150"/>
                    <a:pt x="39" y="155"/>
                    <a:pt x="46" y="158"/>
                  </a:cubicBezTo>
                  <a:cubicBezTo>
                    <a:pt x="52" y="161"/>
                    <a:pt x="60" y="163"/>
                    <a:pt x="70" y="162"/>
                  </a:cubicBezTo>
                  <a:cubicBezTo>
                    <a:pt x="81" y="161"/>
                    <a:pt x="90" y="158"/>
                    <a:pt x="96" y="152"/>
                  </a:cubicBezTo>
                  <a:cubicBezTo>
                    <a:pt x="101" y="147"/>
                    <a:pt x="104" y="139"/>
                    <a:pt x="103" y="129"/>
                  </a:cubicBezTo>
                  <a:cubicBezTo>
                    <a:pt x="102" y="119"/>
                    <a:pt x="98" y="111"/>
                    <a:pt x="91" y="106"/>
                  </a:cubicBezTo>
                  <a:cubicBezTo>
                    <a:pt x="84" y="101"/>
                    <a:pt x="74" y="99"/>
                    <a:pt x="61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71" y="81"/>
                    <a:pt x="80" y="78"/>
                    <a:pt x="85" y="72"/>
                  </a:cubicBezTo>
                  <a:cubicBezTo>
                    <a:pt x="91" y="66"/>
                    <a:pt x="93" y="59"/>
                    <a:pt x="93" y="50"/>
                  </a:cubicBezTo>
                  <a:cubicBezTo>
                    <a:pt x="92" y="42"/>
                    <a:pt x="88" y="36"/>
                    <a:pt x="82" y="32"/>
                  </a:cubicBezTo>
                  <a:cubicBezTo>
                    <a:pt x="76" y="29"/>
                    <a:pt x="68" y="27"/>
                    <a:pt x="60" y="28"/>
                  </a:cubicBezTo>
                  <a:cubicBezTo>
                    <a:pt x="51" y="29"/>
                    <a:pt x="43" y="31"/>
                    <a:pt x="37" y="35"/>
                  </a:cubicBezTo>
                  <a:cubicBezTo>
                    <a:pt x="31" y="40"/>
                    <a:pt x="26" y="45"/>
                    <a:pt x="23" y="5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36"/>
                    <a:pt x="13" y="32"/>
                    <a:pt x="17" y="29"/>
                  </a:cubicBezTo>
                  <a:cubicBezTo>
                    <a:pt x="20" y="25"/>
                    <a:pt x="24" y="22"/>
                    <a:pt x="28" y="19"/>
                  </a:cubicBezTo>
                  <a:cubicBezTo>
                    <a:pt x="33" y="16"/>
                    <a:pt x="38" y="14"/>
                    <a:pt x="43" y="12"/>
                  </a:cubicBezTo>
                  <a:cubicBezTo>
                    <a:pt x="48" y="11"/>
                    <a:pt x="54" y="10"/>
                    <a:pt x="60" y="9"/>
                  </a:cubicBezTo>
                  <a:moveTo>
                    <a:pt x="59" y="1"/>
                  </a:moveTo>
                  <a:cubicBezTo>
                    <a:pt x="53" y="1"/>
                    <a:pt x="46" y="2"/>
                    <a:pt x="40" y="4"/>
                  </a:cubicBezTo>
                  <a:cubicBezTo>
                    <a:pt x="34" y="6"/>
                    <a:pt x="29" y="9"/>
                    <a:pt x="24" y="12"/>
                  </a:cubicBezTo>
                  <a:cubicBezTo>
                    <a:pt x="19" y="15"/>
                    <a:pt x="14" y="19"/>
                    <a:pt x="11" y="23"/>
                  </a:cubicBezTo>
                  <a:cubicBezTo>
                    <a:pt x="7" y="27"/>
                    <a:pt x="4" y="32"/>
                    <a:pt x="1" y="37"/>
                  </a:cubicBezTo>
                  <a:cubicBezTo>
                    <a:pt x="0" y="40"/>
                    <a:pt x="1" y="44"/>
                    <a:pt x="4" y="47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22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8" y="60"/>
                    <a:pt x="30" y="58"/>
                    <a:pt x="31" y="56"/>
                  </a:cubicBezTo>
                  <a:cubicBezTo>
                    <a:pt x="33" y="50"/>
                    <a:pt x="37" y="46"/>
                    <a:pt x="42" y="42"/>
                  </a:cubicBezTo>
                  <a:cubicBezTo>
                    <a:pt x="47" y="39"/>
                    <a:pt x="53" y="37"/>
                    <a:pt x="60" y="36"/>
                  </a:cubicBezTo>
                  <a:cubicBezTo>
                    <a:pt x="67" y="36"/>
                    <a:pt x="73" y="37"/>
                    <a:pt x="78" y="40"/>
                  </a:cubicBezTo>
                  <a:cubicBezTo>
                    <a:pt x="80" y="41"/>
                    <a:pt x="83" y="44"/>
                    <a:pt x="84" y="51"/>
                  </a:cubicBezTo>
                  <a:cubicBezTo>
                    <a:pt x="85" y="57"/>
                    <a:pt x="83" y="62"/>
                    <a:pt x="79" y="66"/>
                  </a:cubicBezTo>
                  <a:cubicBezTo>
                    <a:pt x="75" y="70"/>
                    <a:pt x="68" y="73"/>
                    <a:pt x="59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5"/>
                    <a:pt x="44" y="79"/>
                    <a:pt x="45" y="83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6"/>
                    <a:pt x="51" y="109"/>
                    <a:pt x="55" y="109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72" y="107"/>
                    <a:pt x="80" y="109"/>
                    <a:pt x="86" y="113"/>
                  </a:cubicBezTo>
                  <a:cubicBezTo>
                    <a:pt x="91" y="117"/>
                    <a:pt x="94" y="122"/>
                    <a:pt x="95" y="130"/>
                  </a:cubicBezTo>
                  <a:cubicBezTo>
                    <a:pt x="95" y="137"/>
                    <a:pt x="94" y="142"/>
                    <a:pt x="90" y="146"/>
                  </a:cubicBezTo>
                  <a:cubicBezTo>
                    <a:pt x="85" y="150"/>
                    <a:pt x="79" y="152"/>
                    <a:pt x="70" y="153"/>
                  </a:cubicBezTo>
                  <a:cubicBezTo>
                    <a:pt x="61" y="154"/>
                    <a:pt x="55" y="153"/>
                    <a:pt x="49" y="151"/>
                  </a:cubicBezTo>
                  <a:cubicBezTo>
                    <a:pt x="44" y="148"/>
                    <a:pt x="40" y="144"/>
                    <a:pt x="37" y="139"/>
                  </a:cubicBezTo>
                  <a:cubicBezTo>
                    <a:pt x="35" y="137"/>
                    <a:pt x="33" y="136"/>
                    <a:pt x="30" y="136"/>
                  </a:cubicBezTo>
                  <a:cubicBezTo>
                    <a:pt x="30" y="136"/>
                    <a:pt x="29" y="136"/>
                    <a:pt x="29" y="136"/>
                  </a:cubicBezTo>
                  <a:cubicBezTo>
                    <a:pt x="27" y="136"/>
                    <a:pt x="25" y="137"/>
                    <a:pt x="23" y="13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8" y="157"/>
                    <a:pt x="8" y="161"/>
                    <a:pt x="10" y="164"/>
                  </a:cubicBezTo>
                  <a:cubicBezTo>
                    <a:pt x="17" y="173"/>
                    <a:pt x="26" y="180"/>
                    <a:pt x="37" y="185"/>
                  </a:cubicBezTo>
                  <a:cubicBezTo>
                    <a:pt x="47" y="189"/>
                    <a:pt x="60" y="190"/>
                    <a:pt x="73" y="189"/>
                  </a:cubicBezTo>
                  <a:cubicBezTo>
                    <a:pt x="82" y="188"/>
                    <a:pt x="91" y="186"/>
                    <a:pt x="98" y="183"/>
                  </a:cubicBezTo>
                  <a:cubicBezTo>
                    <a:pt x="106" y="180"/>
                    <a:pt x="113" y="175"/>
                    <a:pt x="118" y="170"/>
                  </a:cubicBezTo>
                  <a:cubicBezTo>
                    <a:pt x="124" y="164"/>
                    <a:pt x="128" y="158"/>
                    <a:pt x="130" y="150"/>
                  </a:cubicBezTo>
                  <a:cubicBezTo>
                    <a:pt x="133" y="143"/>
                    <a:pt x="134" y="135"/>
                    <a:pt x="133" y="126"/>
                  </a:cubicBezTo>
                  <a:cubicBezTo>
                    <a:pt x="132" y="113"/>
                    <a:pt x="127" y="102"/>
                    <a:pt x="119" y="94"/>
                  </a:cubicBezTo>
                  <a:cubicBezTo>
                    <a:pt x="116" y="91"/>
                    <a:pt x="113" y="88"/>
                    <a:pt x="109" y="86"/>
                  </a:cubicBezTo>
                  <a:cubicBezTo>
                    <a:pt x="112" y="83"/>
                    <a:pt x="114" y="80"/>
                    <a:pt x="116" y="77"/>
                  </a:cubicBezTo>
                  <a:cubicBezTo>
                    <a:pt x="119" y="73"/>
                    <a:pt x="121" y="68"/>
                    <a:pt x="122" y="62"/>
                  </a:cubicBezTo>
                  <a:cubicBezTo>
                    <a:pt x="123" y="57"/>
                    <a:pt x="123" y="52"/>
                    <a:pt x="123" y="46"/>
                  </a:cubicBezTo>
                  <a:cubicBezTo>
                    <a:pt x="122" y="39"/>
                    <a:pt x="120" y="32"/>
                    <a:pt x="117" y="26"/>
                  </a:cubicBezTo>
                  <a:cubicBezTo>
                    <a:pt x="113" y="19"/>
                    <a:pt x="108" y="14"/>
                    <a:pt x="102" y="10"/>
                  </a:cubicBezTo>
                  <a:cubicBezTo>
                    <a:pt x="97" y="7"/>
                    <a:pt x="90" y="4"/>
                    <a:pt x="83" y="2"/>
                  </a:cubicBezTo>
                  <a:cubicBezTo>
                    <a:pt x="76" y="0"/>
                    <a:pt x="68" y="0"/>
                    <a:pt x="59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2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>
            <a:extLst>
              <a:ext uri="{FF2B5EF4-FFF2-40B4-BE49-F238E27FC236}">
                <a16:creationId xmlns:a16="http://schemas.microsoft.com/office/drawing/2014/main" id="{8F2C75E6-BF5A-43FA-9710-0C90AEFBE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134" y="818954"/>
            <a:ext cx="3359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00FF"/>
                </a:solidFill>
              </a:rPr>
              <a:t>a)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Hình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chữ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nhật</a:t>
            </a:r>
            <a:r>
              <a:rPr lang="en-US" altLang="en-US" sz="2800" b="1" i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50567C1F-40A6-4B46-A828-70A6FE5C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507" y="818954"/>
            <a:ext cx="3889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00FF"/>
                </a:solidFill>
              </a:rPr>
              <a:t>b)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Hình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bình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hành</a:t>
            </a:r>
            <a:r>
              <a:rPr lang="en-US" altLang="en-US" sz="2800" b="1" i="1" dirty="0">
                <a:solidFill>
                  <a:srgbClr val="0000FF"/>
                </a:solidFill>
              </a:rPr>
              <a:t>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840480AB-C567-4C15-B9EB-576027057937}"/>
              </a:ext>
            </a:extLst>
          </p:cNvPr>
          <p:cNvGrpSpPr>
            <a:grpSpLocks/>
          </p:cNvGrpSpPr>
          <p:nvPr/>
        </p:nvGrpSpPr>
        <p:grpSpPr bwMode="auto">
          <a:xfrm>
            <a:off x="855259" y="1833367"/>
            <a:ext cx="3267880" cy="1590676"/>
            <a:chOff x="1009" y="1248"/>
            <a:chExt cx="1775" cy="1002"/>
          </a:xfrm>
        </p:grpSpPr>
        <p:sp>
          <p:nvSpPr>
            <p:cNvPr id="12325" name="Rectangle 7">
              <a:extLst>
                <a:ext uri="{FF2B5EF4-FFF2-40B4-BE49-F238E27FC236}">
                  <a16:creationId xmlns:a16="http://schemas.microsoft.com/office/drawing/2014/main" id="{7A7C7253-4C5F-4B72-B066-1BC9918A6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248"/>
              <a:ext cx="1344" cy="672"/>
            </a:xfrm>
            <a:prstGeom prst="rect">
              <a:avLst/>
            </a:prstGeom>
            <a:solidFill>
              <a:srgbClr val="FDF824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/>
            </a:p>
          </p:txBody>
        </p:sp>
        <p:sp>
          <p:nvSpPr>
            <p:cNvPr id="12326" name="Text Box 8">
              <a:extLst>
                <a:ext uri="{FF2B5EF4-FFF2-40B4-BE49-F238E27FC236}">
                  <a16:creationId xmlns:a16="http://schemas.microsoft.com/office/drawing/2014/main" id="{C7ECA7F7-BF0A-4FF3-BB5A-74A2EB1D1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" y="1440"/>
              <a:ext cx="56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/>
                <a:t>5cm</a:t>
              </a:r>
            </a:p>
          </p:txBody>
        </p:sp>
        <p:sp>
          <p:nvSpPr>
            <p:cNvPr id="12327" name="Text Box 9">
              <a:extLst>
                <a:ext uri="{FF2B5EF4-FFF2-40B4-BE49-F238E27FC236}">
                  <a16:creationId xmlns:a16="http://schemas.microsoft.com/office/drawing/2014/main" id="{45833BB9-D8EE-4B65-A41F-70DB017BD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1920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/>
                <a:t>10cm</a:t>
              </a:r>
            </a:p>
          </p:txBody>
        </p:sp>
      </p:grpSp>
      <p:grpSp>
        <p:nvGrpSpPr>
          <p:cNvPr id="3" name="Group 10">
            <a:extLst>
              <a:ext uri="{FF2B5EF4-FFF2-40B4-BE49-F238E27FC236}">
                <a16:creationId xmlns:a16="http://schemas.microsoft.com/office/drawing/2014/main" id="{53E8C71D-D608-4A5F-9CAC-AACC3E557473}"/>
              </a:ext>
            </a:extLst>
          </p:cNvPr>
          <p:cNvGrpSpPr>
            <a:grpSpLocks/>
          </p:cNvGrpSpPr>
          <p:nvPr/>
        </p:nvGrpSpPr>
        <p:grpSpPr bwMode="auto">
          <a:xfrm>
            <a:off x="7476452" y="1722845"/>
            <a:ext cx="3446462" cy="1514476"/>
            <a:chOff x="3740" y="1248"/>
            <a:chExt cx="1872" cy="954"/>
          </a:xfrm>
        </p:grpSpPr>
        <p:sp>
          <p:nvSpPr>
            <p:cNvPr id="12320" name="AutoShape 11">
              <a:extLst>
                <a:ext uri="{FF2B5EF4-FFF2-40B4-BE49-F238E27FC236}">
                  <a16:creationId xmlns:a16="http://schemas.microsoft.com/office/drawing/2014/main" id="{48C94BAD-BA2E-4439-AF8A-DBE794B3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0" y="1248"/>
              <a:ext cx="1872" cy="624"/>
            </a:xfrm>
            <a:prstGeom prst="parallelogram">
              <a:avLst>
                <a:gd name="adj" fmla="val 7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/>
            </a:p>
          </p:txBody>
        </p:sp>
        <p:sp>
          <p:nvSpPr>
            <p:cNvPr id="12321" name="Line 12">
              <a:extLst>
                <a:ext uri="{FF2B5EF4-FFF2-40B4-BE49-F238E27FC236}">
                  <a16:creationId xmlns:a16="http://schemas.microsoft.com/office/drawing/2014/main" id="{F7D355C9-C6A5-451D-93AF-865D71875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9" y="1248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22" name="Rectangle 13">
              <a:extLst>
                <a:ext uri="{FF2B5EF4-FFF2-40B4-BE49-F238E27FC236}">
                  <a16:creationId xmlns:a16="http://schemas.microsoft.com/office/drawing/2014/main" id="{649B0367-CEF0-4777-92F4-6573B8078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" y="1728"/>
              <a:ext cx="144" cy="144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/>
            </a:p>
          </p:txBody>
        </p:sp>
        <p:sp>
          <p:nvSpPr>
            <p:cNvPr id="12323" name="Text Box 14">
              <a:extLst>
                <a:ext uri="{FF2B5EF4-FFF2-40B4-BE49-F238E27FC236}">
                  <a16:creationId xmlns:a16="http://schemas.microsoft.com/office/drawing/2014/main" id="{765F594E-0165-4891-A92F-16C31A7A8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" y="1386"/>
              <a:ext cx="55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2324" name="Text Box 15">
              <a:extLst>
                <a:ext uri="{FF2B5EF4-FFF2-40B4-BE49-F238E27FC236}">
                  <a16:creationId xmlns:a16="http://schemas.microsoft.com/office/drawing/2014/main" id="{037EC4E7-91C8-4600-9316-E7768E4DE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872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/>
                <a:t>10cm</a:t>
              </a:r>
            </a:p>
          </p:txBody>
        </p:sp>
      </p:grpSp>
      <p:sp>
        <p:nvSpPr>
          <p:cNvPr id="12294" name="Rectangle 16">
            <a:extLst>
              <a:ext uri="{FF2B5EF4-FFF2-40B4-BE49-F238E27FC236}">
                <a16:creationId xmlns:a16="http://schemas.microsoft.com/office/drawing/2014/main" id="{8E0862A4-B379-44DE-81C1-074AB03C4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638" y="5257800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2295" name="Rectangle 17">
            <a:extLst>
              <a:ext uri="{FF2B5EF4-FFF2-40B4-BE49-F238E27FC236}">
                <a16:creationId xmlns:a16="http://schemas.microsoft.com/office/drawing/2014/main" id="{47F4F80A-529B-4EAC-94CA-51712232E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2" y="5791200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296" name="Rectangle 18">
            <a:extLst>
              <a:ext uri="{FF2B5EF4-FFF2-40B4-BE49-F238E27FC236}">
                <a16:creationId xmlns:a16="http://schemas.microsoft.com/office/drawing/2014/main" id="{4EAD720D-3AAE-4B09-984F-6487645AF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6" y="3328988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 </a:t>
            </a:r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id="{DC014A20-7A58-40B2-A227-AB142F1A7A57}"/>
              </a:ext>
            </a:extLst>
          </p:cNvPr>
          <p:cNvGrpSpPr>
            <a:grpSpLocks/>
          </p:cNvGrpSpPr>
          <p:nvPr/>
        </p:nvGrpSpPr>
        <p:grpSpPr bwMode="auto">
          <a:xfrm>
            <a:off x="6577220" y="3763373"/>
            <a:ext cx="5303837" cy="1816100"/>
            <a:chOff x="2880" y="2688"/>
            <a:chExt cx="2880" cy="1144"/>
          </a:xfrm>
        </p:grpSpPr>
        <p:sp>
          <p:nvSpPr>
            <p:cNvPr id="12317" name="Rectangle 20">
              <a:extLst>
                <a:ext uri="{FF2B5EF4-FFF2-40B4-BE49-F238E27FC236}">
                  <a16:creationId xmlns:a16="http://schemas.microsoft.com/office/drawing/2014/main" id="{6529D63B-E26F-4189-A8DE-3298B426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688"/>
              <a:ext cx="2880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FF"/>
                  </a:solidFill>
                </a:rPr>
                <a:t>              </a:t>
              </a:r>
              <a:r>
                <a:rPr lang="en-US" altLang="en-US" sz="2800" b="1" i="1" u="sng" dirty="0" err="1">
                  <a:solidFill>
                    <a:srgbClr val="0000FF"/>
                  </a:solidFill>
                </a:rPr>
                <a:t>Bài</a:t>
              </a:r>
              <a:r>
                <a:rPr lang="en-US" altLang="en-US" sz="2800" b="1" i="1" u="sng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i="1" u="sng" dirty="0" err="1">
                  <a:solidFill>
                    <a:srgbClr val="0000FF"/>
                  </a:solidFill>
                </a:rPr>
                <a:t>giải</a:t>
              </a:r>
              <a:r>
                <a:rPr lang="en-US" altLang="en-US" sz="2800" b="1" i="1" u="sng" dirty="0">
                  <a:solidFill>
                    <a:srgbClr val="0000FF"/>
                  </a:solidFill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0000FF"/>
                  </a:solidFill>
                </a:rPr>
                <a:t>Diện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tích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hình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bình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FF"/>
                  </a:solidFill>
                </a:rPr>
                <a:t>         10 x 5 = 50 (cm  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FF"/>
                  </a:solidFill>
                </a:rPr>
                <a:t>              </a:t>
              </a:r>
              <a:r>
                <a:rPr lang="en-US" altLang="en-US" sz="2800" b="1" u="sng" dirty="0" err="1">
                  <a:solidFill>
                    <a:srgbClr val="FF0000"/>
                  </a:solidFill>
                </a:rPr>
                <a:t>Đáp</a:t>
              </a:r>
              <a:r>
                <a:rPr lang="en-US" altLang="en-US" sz="2800" b="1" u="sng" dirty="0">
                  <a:solidFill>
                    <a:srgbClr val="FF0000"/>
                  </a:solidFill>
                </a:rPr>
                <a:t> </a:t>
              </a:r>
              <a:r>
                <a:rPr lang="en-US" altLang="en-US" sz="2800" b="1" u="sng" dirty="0" err="1">
                  <a:solidFill>
                    <a:srgbClr val="FF0000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: 50 cm</a:t>
              </a:r>
            </a:p>
          </p:txBody>
        </p:sp>
        <p:sp>
          <p:nvSpPr>
            <p:cNvPr id="12318" name="Rectangle 21">
              <a:extLst>
                <a:ext uri="{FF2B5EF4-FFF2-40B4-BE49-F238E27FC236}">
                  <a16:creationId xmlns:a16="http://schemas.microsoft.com/office/drawing/2014/main" id="{81B44104-1077-4C33-BE40-88816B82E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" y="3439"/>
              <a:ext cx="20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2319" name="Rectangle 22">
              <a:extLst>
                <a:ext uri="{FF2B5EF4-FFF2-40B4-BE49-F238E27FC236}">
                  <a16:creationId xmlns:a16="http://schemas.microsoft.com/office/drawing/2014/main" id="{A1FF1932-B1A0-456C-B56E-6CDEB1501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892"/>
              <a:ext cx="25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0000FF"/>
                  </a:solidFill>
                </a:rPr>
                <a:t> 2</a:t>
              </a:r>
            </a:p>
          </p:txBody>
        </p:sp>
      </p:grpSp>
      <p:grpSp>
        <p:nvGrpSpPr>
          <p:cNvPr id="12298" name="Group 23">
            <a:extLst>
              <a:ext uri="{FF2B5EF4-FFF2-40B4-BE49-F238E27FC236}">
                <a16:creationId xmlns:a16="http://schemas.microsoft.com/office/drawing/2014/main" id="{3DC18B0E-A86B-4780-8EA3-FC32247EACE3}"/>
              </a:ext>
            </a:extLst>
          </p:cNvPr>
          <p:cNvGrpSpPr>
            <a:grpSpLocks/>
          </p:cNvGrpSpPr>
          <p:nvPr/>
        </p:nvGrpSpPr>
        <p:grpSpPr bwMode="auto">
          <a:xfrm>
            <a:off x="1587501" y="6105526"/>
            <a:ext cx="9226550" cy="752475"/>
            <a:chOff x="384" y="3600"/>
            <a:chExt cx="5010" cy="474"/>
          </a:xfrm>
        </p:grpSpPr>
        <p:pic>
          <p:nvPicPr>
            <p:cNvPr id="12311" name="Picture 24" descr="phcanh 1051">
              <a:extLst>
                <a:ext uri="{FF2B5EF4-FFF2-40B4-BE49-F238E27FC236}">
                  <a16:creationId xmlns:a16="http://schemas.microsoft.com/office/drawing/2014/main" id="{CF330D8A-527B-48A3-8E17-F4F734620B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25" descr="phcanh 1052">
              <a:extLst>
                <a:ext uri="{FF2B5EF4-FFF2-40B4-BE49-F238E27FC236}">
                  <a16:creationId xmlns:a16="http://schemas.microsoft.com/office/drawing/2014/main" id="{03032F5B-6F4D-480D-ABB5-0B0423736A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26" descr="phcanh 1053">
              <a:extLst>
                <a:ext uri="{FF2B5EF4-FFF2-40B4-BE49-F238E27FC236}">
                  <a16:creationId xmlns:a16="http://schemas.microsoft.com/office/drawing/2014/main" id="{85FB9E13-983D-4B18-8144-A301E853962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3600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27" descr="phcanh 1051">
              <a:extLst>
                <a:ext uri="{FF2B5EF4-FFF2-40B4-BE49-F238E27FC236}">
                  <a16:creationId xmlns:a16="http://schemas.microsoft.com/office/drawing/2014/main" id="{8DEC4C7B-83D7-4F69-9963-4D960BDD7C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28" descr="phcanh 1052">
              <a:extLst>
                <a:ext uri="{FF2B5EF4-FFF2-40B4-BE49-F238E27FC236}">
                  <a16:creationId xmlns:a16="http://schemas.microsoft.com/office/drawing/2014/main" id="{F7645225-D07C-47F7-9012-7BEED8115F0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29" descr="phcanh 1053">
              <a:extLst>
                <a:ext uri="{FF2B5EF4-FFF2-40B4-BE49-F238E27FC236}">
                  <a16:creationId xmlns:a16="http://schemas.microsoft.com/office/drawing/2014/main" id="{3A2E7348-31F0-468D-8AA1-184BD235D0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9" name="Group 30">
            <a:extLst>
              <a:ext uri="{FF2B5EF4-FFF2-40B4-BE49-F238E27FC236}">
                <a16:creationId xmlns:a16="http://schemas.microsoft.com/office/drawing/2014/main" id="{AC44AAE1-1F7E-4B11-9A80-79668C222C66}"/>
              </a:ext>
            </a:extLst>
          </p:cNvPr>
          <p:cNvGrpSpPr>
            <a:grpSpLocks/>
          </p:cNvGrpSpPr>
          <p:nvPr/>
        </p:nvGrpSpPr>
        <p:grpSpPr bwMode="auto">
          <a:xfrm>
            <a:off x="1587501" y="6105526"/>
            <a:ext cx="9226550" cy="752475"/>
            <a:chOff x="384" y="3600"/>
            <a:chExt cx="5010" cy="474"/>
          </a:xfrm>
        </p:grpSpPr>
        <p:pic>
          <p:nvPicPr>
            <p:cNvPr id="12305" name="Picture 31" descr="phcanh 1051">
              <a:extLst>
                <a:ext uri="{FF2B5EF4-FFF2-40B4-BE49-F238E27FC236}">
                  <a16:creationId xmlns:a16="http://schemas.microsoft.com/office/drawing/2014/main" id="{9A822BD0-8679-4204-A8A2-4184C4B47C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Picture 32" descr="phcanh 1052">
              <a:extLst>
                <a:ext uri="{FF2B5EF4-FFF2-40B4-BE49-F238E27FC236}">
                  <a16:creationId xmlns:a16="http://schemas.microsoft.com/office/drawing/2014/main" id="{CE993B05-6F70-4277-AC80-2BCCBF3913F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Picture 33" descr="phcanh 1053">
              <a:extLst>
                <a:ext uri="{FF2B5EF4-FFF2-40B4-BE49-F238E27FC236}">
                  <a16:creationId xmlns:a16="http://schemas.microsoft.com/office/drawing/2014/main" id="{B3E03F10-BAF1-44FB-8FC4-69A8D887C55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3600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34" descr="phcanh 1051">
              <a:extLst>
                <a:ext uri="{FF2B5EF4-FFF2-40B4-BE49-F238E27FC236}">
                  <a16:creationId xmlns:a16="http://schemas.microsoft.com/office/drawing/2014/main" id="{1FBCCD44-F1A6-4D48-A331-483FBDB383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35" descr="phcanh 1052">
              <a:extLst>
                <a:ext uri="{FF2B5EF4-FFF2-40B4-BE49-F238E27FC236}">
                  <a16:creationId xmlns:a16="http://schemas.microsoft.com/office/drawing/2014/main" id="{13D390EB-1094-45B6-8982-9A78F67DDB6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36" descr="phcanh 1053">
              <a:extLst>
                <a:ext uri="{FF2B5EF4-FFF2-40B4-BE49-F238E27FC236}">
                  <a16:creationId xmlns:a16="http://schemas.microsoft.com/office/drawing/2014/main" id="{A3ABBF9B-69CB-4E9D-9323-8D4C09326E9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648"/>
              <a:ext cx="40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27E77C61-C783-4EAF-9F54-F7B71B28602A}"/>
              </a:ext>
            </a:extLst>
          </p:cNvPr>
          <p:cNvGrpSpPr>
            <a:grpSpLocks/>
          </p:cNvGrpSpPr>
          <p:nvPr/>
        </p:nvGrpSpPr>
        <p:grpSpPr bwMode="auto">
          <a:xfrm>
            <a:off x="-24220" y="3806168"/>
            <a:ext cx="5303837" cy="1816101"/>
            <a:chOff x="144" y="2832"/>
            <a:chExt cx="2880" cy="1144"/>
          </a:xfrm>
        </p:grpSpPr>
        <p:sp>
          <p:nvSpPr>
            <p:cNvPr id="12302" name="Rectangle 38">
              <a:extLst>
                <a:ext uri="{FF2B5EF4-FFF2-40B4-BE49-F238E27FC236}">
                  <a16:creationId xmlns:a16="http://schemas.microsoft.com/office/drawing/2014/main" id="{08DD8938-70C3-48FA-8069-998372EE5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32"/>
              <a:ext cx="2880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FF"/>
                  </a:solidFill>
                </a:rPr>
                <a:t>                       </a:t>
              </a:r>
              <a:r>
                <a:rPr lang="en-US" altLang="en-US" sz="2800" b="1" i="1" u="sng" dirty="0" err="1">
                  <a:solidFill>
                    <a:srgbClr val="0000FF"/>
                  </a:solidFill>
                </a:rPr>
                <a:t>Bài</a:t>
              </a:r>
              <a:r>
                <a:rPr lang="en-US" altLang="en-US" sz="2800" b="1" i="1" u="sng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i="1" u="sng" dirty="0" err="1">
                  <a:solidFill>
                    <a:srgbClr val="0000FF"/>
                  </a:solidFill>
                </a:rPr>
                <a:t>giải</a:t>
              </a:r>
              <a:r>
                <a:rPr lang="en-US" altLang="en-US" sz="2800" b="1" i="1" u="sng" dirty="0">
                  <a:solidFill>
                    <a:srgbClr val="0000FF"/>
                  </a:solidFill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FF"/>
                  </a:solidFill>
                </a:rPr>
                <a:t>  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Diện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tích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hình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chữ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nhật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800" b="1" dirty="0">
                  <a:solidFill>
                    <a:srgbClr val="0000FF"/>
                  </a:solidFill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0000FF"/>
                  </a:solidFill>
                </a:rPr>
                <a:t>            10 x 5 = 50 (cm  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/>
                <a:t>                 </a:t>
              </a:r>
              <a:r>
                <a:rPr lang="en-US" altLang="en-US" sz="2800" b="1" u="sng" dirty="0" err="1">
                  <a:solidFill>
                    <a:srgbClr val="FF0000"/>
                  </a:solidFill>
                </a:rPr>
                <a:t>Đáp</a:t>
              </a:r>
              <a:r>
                <a:rPr lang="en-US" altLang="en-US" sz="2800" b="1" u="sng" dirty="0">
                  <a:solidFill>
                    <a:srgbClr val="FF0000"/>
                  </a:solidFill>
                </a:rPr>
                <a:t> </a:t>
              </a:r>
              <a:r>
                <a:rPr lang="en-US" altLang="en-US" sz="2800" b="1" u="sng" dirty="0" err="1">
                  <a:solidFill>
                    <a:srgbClr val="FF0000"/>
                  </a:solidFill>
                </a:rPr>
                <a:t>số</a:t>
              </a:r>
              <a:r>
                <a:rPr lang="en-US" altLang="en-US" sz="2800" b="1" u="sng" dirty="0">
                  <a:solidFill>
                    <a:srgbClr val="FF0000"/>
                  </a:solidFill>
                </a:rPr>
                <a:t>: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  50 cm</a:t>
              </a:r>
            </a:p>
          </p:txBody>
        </p:sp>
        <p:sp>
          <p:nvSpPr>
            <p:cNvPr id="12303" name="Rectangle 39">
              <a:extLst>
                <a:ext uri="{FF2B5EF4-FFF2-40B4-BE49-F238E27FC236}">
                  <a16:creationId xmlns:a16="http://schemas.microsoft.com/office/drawing/2014/main" id="{4E9F15D8-7C8D-4CC8-AD1F-2334C5227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8" y="3568"/>
              <a:ext cx="26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FF0000"/>
                  </a:solidFill>
                </a:rPr>
                <a:t> 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2304" name="Rectangle 40">
              <a:extLst>
                <a:ext uri="{FF2B5EF4-FFF2-40B4-BE49-F238E27FC236}">
                  <a16:creationId xmlns:a16="http://schemas.microsoft.com/office/drawing/2014/main" id="{4BB64672-AADC-421A-A291-38355C639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" y="3292"/>
              <a:ext cx="26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0000FF"/>
                  </a:solidFill>
                </a:rPr>
                <a:t> 2</a:t>
              </a:r>
            </a:p>
          </p:txBody>
        </p:sp>
      </p:grpSp>
      <p:sp>
        <p:nvSpPr>
          <p:cNvPr id="53291" name="Text Box 43">
            <a:extLst>
              <a:ext uri="{FF2B5EF4-FFF2-40B4-BE49-F238E27FC236}">
                <a16:creationId xmlns:a16="http://schemas.microsoft.com/office/drawing/2014/main" id="{8B8C93DE-D814-4966-8868-D0D9F87E9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26" y="97652"/>
            <a:ext cx="10607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</a:rPr>
              <a:t> 2.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</a:rPr>
              <a:t>:</a:t>
            </a:r>
            <a:endParaRPr lang="en-US" altLang="en-US" sz="2800" dirty="0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  <a:r>
                <a:rPr lang="en-US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13dm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 m = 40 dm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13 = 520 (dm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520 dm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932339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0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0421" y="635179"/>
            <a:ext cx="13680878" cy="684348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4F81B89-7656-4DD5-B8CF-03567FB6D147}"/>
              </a:ext>
            </a:extLst>
          </p:cNvPr>
          <p:cNvSpPr/>
          <p:nvPr/>
        </p:nvSpPr>
        <p:spPr>
          <a:xfrm>
            <a:off x="5046627" y="3395441"/>
            <a:ext cx="469761" cy="469760"/>
          </a:xfrm>
          <a:prstGeom prst="ellipse">
            <a:avLst/>
          </a:prstGeom>
          <a:solidFill>
            <a:srgbClr val="70D9D9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AA60C7-8DE4-44F4-BB7D-CCF7F78DBFFC}"/>
              </a:ext>
            </a:extLst>
          </p:cNvPr>
          <p:cNvSpPr/>
          <p:nvPr/>
        </p:nvSpPr>
        <p:spPr>
          <a:xfrm>
            <a:off x="5783298" y="3395441"/>
            <a:ext cx="469761" cy="469760"/>
          </a:xfrm>
          <a:prstGeom prst="ellipse">
            <a:avLst/>
          </a:prstGeom>
          <a:solidFill>
            <a:srgbClr val="FABC23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EE5932A-146A-473B-B8FC-EBFD840B4BFA}"/>
              </a:ext>
            </a:extLst>
          </p:cNvPr>
          <p:cNvSpPr/>
          <p:nvPr/>
        </p:nvSpPr>
        <p:spPr>
          <a:xfrm>
            <a:off x="6519968" y="3395441"/>
            <a:ext cx="469761" cy="469760"/>
          </a:xfrm>
          <a:prstGeom prst="ellipse">
            <a:avLst/>
          </a:prstGeom>
          <a:solidFill>
            <a:srgbClr val="FB705A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0">
            <a:extLst>
              <a:ext uri="{FF2B5EF4-FFF2-40B4-BE49-F238E27FC236}">
                <a16:creationId xmlns:a16="http://schemas.microsoft.com/office/drawing/2014/main" id="{389917B4-0DF3-4D93-BBD0-375B18D5D4C2}"/>
              </a:ext>
            </a:extLst>
          </p:cNvPr>
          <p:cNvSpPr/>
          <p:nvPr/>
        </p:nvSpPr>
        <p:spPr>
          <a:xfrm>
            <a:off x="5158480" y="3507478"/>
            <a:ext cx="246054" cy="245685"/>
          </a:xfrm>
          <a:custGeom>
            <a:avLst/>
            <a:gdLst>
              <a:gd name="T0" fmla="*/ 12689 w 13001"/>
              <a:gd name="T1" fmla="*/ 11121 h 13001"/>
              <a:gd name="T2" fmla="*/ 10057 w 13001"/>
              <a:gd name="T3" fmla="*/ 8489 h 13001"/>
              <a:gd name="T4" fmla="*/ 10527 w 13001"/>
              <a:gd name="T5" fmla="*/ 7612 h 13001"/>
              <a:gd name="T6" fmla="*/ 10957 w 13001"/>
              <a:gd name="T7" fmla="*/ 5479 h 13001"/>
              <a:gd name="T8" fmla="*/ 10527 w 13001"/>
              <a:gd name="T9" fmla="*/ 3345 h 13001"/>
              <a:gd name="T10" fmla="*/ 9353 w 13001"/>
              <a:gd name="T11" fmla="*/ 1604 h 13001"/>
              <a:gd name="T12" fmla="*/ 7612 w 13001"/>
              <a:gd name="T13" fmla="*/ 431 h 13001"/>
              <a:gd name="T14" fmla="*/ 5479 w 13001"/>
              <a:gd name="T15" fmla="*/ 0 h 13001"/>
              <a:gd name="T16" fmla="*/ 3345 w 13001"/>
              <a:gd name="T17" fmla="*/ 431 h 13001"/>
              <a:gd name="T18" fmla="*/ 1604 w 13001"/>
              <a:gd name="T19" fmla="*/ 1604 h 13001"/>
              <a:gd name="T20" fmla="*/ 431 w 13001"/>
              <a:gd name="T21" fmla="*/ 3345 h 13001"/>
              <a:gd name="T22" fmla="*/ 0 w 13001"/>
              <a:gd name="T23" fmla="*/ 5479 h 13001"/>
              <a:gd name="T24" fmla="*/ 431 w 13001"/>
              <a:gd name="T25" fmla="*/ 7612 h 13001"/>
              <a:gd name="T26" fmla="*/ 1604 w 13001"/>
              <a:gd name="T27" fmla="*/ 9353 h 13001"/>
              <a:gd name="T28" fmla="*/ 3345 w 13001"/>
              <a:gd name="T29" fmla="*/ 10527 h 13001"/>
              <a:gd name="T30" fmla="*/ 5479 w 13001"/>
              <a:gd name="T31" fmla="*/ 10957 h 13001"/>
              <a:gd name="T32" fmla="*/ 7612 w 13001"/>
              <a:gd name="T33" fmla="*/ 10527 h 13001"/>
              <a:gd name="T34" fmla="*/ 8489 w 13001"/>
              <a:gd name="T35" fmla="*/ 10057 h 13001"/>
              <a:gd name="T36" fmla="*/ 11121 w 13001"/>
              <a:gd name="T37" fmla="*/ 12689 h 13001"/>
              <a:gd name="T38" fmla="*/ 12253 w 13001"/>
              <a:gd name="T39" fmla="*/ 12689 h 13001"/>
              <a:gd name="T40" fmla="*/ 12689 w 13001"/>
              <a:gd name="T41" fmla="*/ 12253 h 13001"/>
              <a:gd name="T42" fmla="*/ 12689 w 13001"/>
              <a:gd name="T43" fmla="*/ 11121 h 13001"/>
              <a:gd name="T44" fmla="*/ 2976 w 13001"/>
              <a:gd name="T45" fmla="*/ 6479 h 13001"/>
              <a:gd name="T46" fmla="*/ 1976 w 13001"/>
              <a:gd name="T47" fmla="*/ 5479 h 13001"/>
              <a:gd name="T48" fmla="*/ 2976 w 13001"/>
              <a:gd name="T49" fmla="*/ 4479 h 13001"/>
              <a:gd name="T50" fmla="*/ 4479 w 13001"/>
              <a:gd name="T51" fmla="*/ 4479 h 13001"/>
              <a:gd name="T52" fmla="*/ 4479 w 13001"/>
              <a:gd name="T53" fmla="*/ 2976 h 13001"/>
              <a:gd name="T54" fmla="*/ 5479 w 13001"/>
              <a:gd name="T55" fmla="*/ 1976 h 13001"/>
              <a:gd name="T56" fmla="*/ 6479 w 13001"/>
              <a:gd name="T57" fmla="*/ 2976 h 13001"/>
              <a:gd name="T58" fmla="*/ 6479 w 13001"/>
              <a:gd name="T59" fmla="*/ 4479 h 13001"/>
              <a:gd name="T60" fmla="*/ 7981 w 13001"/>
              <a:gd name="T61" fmla="*/ 4479 h 13001"/>
              <a:gd name="T62" fmla="*/ 8981 w 13001"/>
              <a:gd name="T63" fmla="*/ 5479 h 13001"/>
              <a:gd name="T64" fmla="*/ 7981 w 13001"/>
              <a:gd name="T65" fmla="*/ 6479 h 13001"/>
              <a:gd name="T66" fmla="*/ 6479 w 13001"/>
              <a:gd name="T67" fmla="*/ 6479 h 13001"/>
              <a:gd name="T68" fmla="*/ 6479 w 13001"/>
              <a:gd name="T69" fmla="*/ 7981 h 13001"/>
              <a:gd name="T70" fmla="*/ 5479 w 13001"/>
              <a:gd name="T71" fmla="*/ 8981 h 13001"/>
              <a:gd name="T72" fmla="*/ 4479 w 13001"/>
              <a:gd name="T73" fmla="*/ 7981 h 13001"/>
              <a:gd name="T74" fmla="*/ 4479 w 13001"/>
              <a:gd name="T75" fmla="*/ 6479 h 13001"/>
              <a:gd name="T76" fmla="*/ 2976 w 13001"/>
              <a:gd name="T77" fmla="*/ 6479 h 1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01" h="13001">
                <a:moveTo>
                  <a:pt x="12689" y="11121"/>
                </a:moveTo>
                <a:lnTo>
                  <a:pt x="10057" y="8489"/>
                </a:lnTo>
                <a:cubicBezTo>
                  <a:pt x="10240" y="8213"/>
                  <a:pt x="10396" y="7920"/>
                  <a:pt x="10527" y="7612"/>
                </a:cubicBezTo>
                <a:cubicBezTo>
                  <a:pt x="10812" y="6936"/>
                  <a:pt x="10957" y="6219"/>
                  <a:pt x="10957" y="5479"/>
                </a:cubicBezTo>
                <a:cubicBezTo>
                  <a:pt x="10957" y="4739"/>
                  <a:pt x="10812" y="4021"/>
                  <a:pt x="10527" y="3345"/>
                </a:cubicBezTo>
                <a:cubicBezTo>
                  <a:pt x="10251" y="2693"/>
                  <a:pt x="9856" y="2107"/>
                  <a:pt x="9353" y="1604"/>
                </a:cubicBezTo>
                <a:cubicBezTo>
                  <a:pt x="8851" y="1101"/>
                  <a:pt x="8264" y="707"/>
                  <a:pt x="7612" y="431"/>
                </a:cubicBezTo>
                <a:cubicBezTo>
                  <a:pt x="6936" y="145"/>
                  <a:pt x="6219" y="0"/>
                  <a:pt x="5479" y="0"/>
                </a:cubicBezTo>
                <a:cubicBezTo>
                  <a:pt x="4739" y="0"/>
                  <a:pt x="4021" y="144"/>
                  <a:pt x="3345" y="431"/>
                </a:cubicBezTo>
                <a:cubicBezTo>
                  <a:pt x="2693" y="707"/>
                  <a:pt x="2107" y="1101"/>
                  <a:pt x="1604" y="1604"/>
                </a:cubicBezTo>
                <a:cubicBezTo>
                  <a:pt x="1101" y="2107"/>
                  <a:pt x="707" y="2693"/>
                  <a:pt x="431" y="3345"/>
                </a:cubicBezTo>
                <a:cubicBezTo>
                  <a:pt x="145" y="4021"/>
                  <a:pt x="0" y="4739"/>
                  <a:pt x="0" y="5479"/>
                </a:cubicBezTo>
                <a:cubicBezTo>
                  <a:pt x="0" y="6219"/>
                  <a:pt x="145" y="6936"/>
                  <a:pt x="431" y="7612"/>
                </a:cubicBezTo>
                <a:cubicBezTo>
                  <a:pt x="707" y="8264"/>
                  <a:pt x="1101" y="8851"/>
                  <a:pt x="1604" y="9353"/>
                </a:cubicBezTo>
                <a:cubicBezTo>
                  <a:pt x="2107" y="9856"/>
                  <a:pt x="2693" y="10251"/>
                  <a:pt x="3345" y="10527"/>
                </a:cubicBezTo>
                <a:cubicBezTo>
                  <a:pt x="4021" y="10812"/>
                  <a:pt x="4739" y="10957"/>
                  <a:pt x="5479" y="10957"/>
                </a:cubicBezTo>
                <a:cubicBezTo>
                  <a:pt x="6219" y="10957"/>
                  <a:pt x="6936" y="10812"/>
                  <a:pt x="7612" y="10527"/>
                </a:cubicBezTo>
                <a:cubicBezTo>
                  <a:pt x="7920" y="10396"/>
                  <a:pt x="8213" y="10239"/>
                  <a:pt x="8489" y="10057"/>
                </a:cubicBezTo>
                <a:lnTo>
                  <a:pt x="11121" y="12689"/>
                </a:lnTo>
                <a:cubicBezTo>
                  <a:pt x="11433" y="13001"/>
                  <a:pt x="11940" y="13001"/>
                  <a:pt x="12253" y="12689"/>
                </a:cubicBezTo>
                <a:lnTo>
                  <a:pt x="12689" y="12253"/>
                </a:lnTo>
                <a:cubicBezTo>
                  <a:pt x="13001" y="11940"/>
                  <a:pt x="13001" y="11433"/>
                  <a:pt x="12689" y="11121"/>
                </a:cubicBezTo>
                <a:close/>
                <a:moveTo>
                  <a:pt x="2976" y="6479"/>
                </a:moveTo>
                <a:cubicBezTo>
                  <a:pt x="2424" y="6479"/>
                  <a:pt x="1976" y="6031"/>
                  <a:pt x="1976" y="5479"/>
                </a:cubicBezTo>
                <a:cubicBezTo>
                  <a:pt x="1976" y="4927"/>
                  <a:pt x="2424" y="4479"/>
                  <a:pt x="2976" y="4479"/>
                </a:cubicBezTo>
                <a:lnTo>
                  <a:pt x="4479" y="4479"/>
                </a:lnTo>
                <a:lnTo>
                  <a:pt x="4479" y="2976"/>
                </a:lnTo>
                <a:cubicBezTo>
                  <a:pt x="4479" y="2424"/>
                  <a:pt x="4927" y="1976"/>
                  <a:pt x="5479" y="1976"/>
                </a:cubicBezTo>
                <a:cubicBezTo>
                  <a:pt x="6031" y="1976"/>
                  <a:pt x="6479" y="2424"/>
                  <a:pt x="6479" y="2976"/>
                </a:cubicBezTo>
                <a:lnTo>
                  <a:pt x="6479" y="4479"/>
                </a:lnTo>
                <a:lnTo>
                  <a:pt x="7981" y="4479"/>
                </a:lnTo>
                <a:cubicBezTo>
                  <a:pt x="8533" y="4479"/>
                  <a:pt x="8981" y="4927"/>
                  <a:pt x="8981" y="5479"/>
                </a:cubicBezTo>
                <a:cubicBezTo>
                  <a:pt x="8981" y="6031"/>
                  <a:pt x="8533" y="6479"/>
                  <a:pt x="7981" y="6479"/>
                </a:cubicBezTo>
                <a:lnTo>
                  <a:pt x="6479" y="6479"/>
                </a:lnTo>
                <a:lnTo>
                  <a:pt x="6479" y="7981"/>
                </a:lnTo>
                <a:cubicBezTo>
                  <a:pt x="6479" y="8533"/>
                  <a:pt x="6031" y="8981"/>
                  <a:pt x="5479" y="8981"/>
                </a:cubicBezTo>
                <a:cubicBezTo>
                  <a:pt x="4927" y="8981"/>
                  <a:pt x="4479" y="8533"/>
                  <a:pt x="4479" y="7981"/>
                </a:cubicBezTo>
                <a:lnTo>
                  <a:pt x="4479" y="6479"/>
                </a:lnTo>
                <a:lnTo>
                  <a:pt x="2976" y="6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1">
            <a:extLst>
              <a:ext uri="{FF2B5EF4-FFF2-40B4-BE49-F238E27FC236}">
                <a16:creationId xmlns:a16="http://schemas.microsoft.com/office/drawing/2014/main" id="{B45454C3-BE7E-453C-BE65-92467F27DCC5}"/>
              </a:ext>
            </a:extLst>
          </p:cNvPr>
          <p:cNvSpPr/>
          <p:nvPr/>
        </p:nvSpPr>
        <p:spPr>
          <a:xfrm>
            <a:off x="5895151" y="3540802"/>
            <a:ext cx="246054" cy="179038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CF915EF0-D4B8-4198-A05C-2EF94EF11EA2}"/>
              </a:ext>
            </a:extLst>
          </p:cNvPr>
          <p:cNvSpPr/>
          <p:nvPr/>
        </p:nvSpPr>
        <p:spPr>
          <a:xfrm>
            <a:off x="6660835" y="3507294"/>
            <a:ext cx="188028" cy="246054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3104997" y="0"/>
            <a:ext cx="6072415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CHÀO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500" y="1368374"/>
            <a:ext cx="11265408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737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770339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A5F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36895" y="-93328"/>
            <a:ext cx="2972608" cy="2028861"/>
            <a:chOff x="8936895" y="-93328"/>
            <a:chExt cx="2972608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91643">
              <a:off x="8822206" y="21361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0642" y="248803"/>
              <a:ext cx="2028861" cy="134459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202" y="3837761"/>
            <a:ext cx="6599157" cy="2931037"/>
            <a:chOff x="1202" y="3837761"/>
            <a:chExt cx="6599157" cy="2931037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" y="3837761"/>
              <a:ext cx="3769113" cy="2931037"/>
            </a:xfrm>
            <a:prstGeom prst="rect">
              <a:avLst/>
            </a:prstGeom>
          </p:spPr>
        </p:pic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7132">
              <a:off x="2848444" y="4478257"/>
              <a:ext cx="2019756" cy="2228502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52274">
              <a:off x="4175968" y="4613881"/>
              <a:ext cx="2424391" cy="188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008774" y="405134"/>
            <a:ext cx="3859763" cy="2439600"/>
            <a:chOff x="8008774" y="405134"/>
            <a:chExt cx="3859763" cy="2439600"/>
          </a:xfrm>
        </p:grpSpPr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8008774" y="405134"/>
              <a:ext cx="3859763" cy="1908628"/>
            </a:xfrm>
            <a:custGeom>
              <a:avLst/>
              <a:gdLst>
                <a:gd name="T0" fmla="*/ 2147483647 w 1824"/>
                <a:gd name="T1" fmla="*/ 0 h 576"/>
                <a:gd name="T2" fmla="*/ 2147483647 w 1824"/>
                <a:gd name="T3" fmla="*/ 0 h 576"/>
                <a:gd name="T4" fmla="*/ 2147483647 w 1824"/>
                <a:gd name="T5" fmla="*/ 2147483647 h 576"/>
                <a:gd name="T6" fmla="*/ 0 w 1824"/>
                <a:gd name="T7" fmla="*/ 2147483647 h 576"/>
                <a:gd name="T8" fmla="*/ 2147483647 w 1824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576"/>
                <a:gd name="T17" fmla="*/ 1824 w 1824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576">
                  <a:moveTo>
                    <a:pt x="528" y="0"/>
                  </a:moveTo>
                  <a:lnTo>
                    <a:pt x="1584" y="0"/>
                  </a:lnTo>
                  <a:lnTo>
                    <a:pt x="1824" y="576"/>
                  </a:lnTo>
                  <a:lnTo>
                    <a:pt x="0" y="57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9383487" y="2325621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85934" y="3553779"/>
            <a:ext cx="3519196" cy="2176851"/>
            <a:chOff x="811763" y="3228391"/>
            <a:chExt cx="3519196" cy="2176851"/>
          </a:xfrm>
        </p:grpSpPr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811763" y="3228391"/>
              <a:ext cx="3519196" cy="16359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9A9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879211" y="4886129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08774" y="3166558"/>
            <a:ext cx="3519196" cy="2564072"/>
            <a:chOff x="7864151" y="3228391"/>
            <a:chExt cx="3519196" cy="2564072"/>
          </a:xfrm>
        </p:grpSpPr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7864151" y="3228391"/>
              <a:ext cx="3519196" cy="2044959"/>
            </a:xfrm>
            <a:prstGeom prst="rect">
              <a:avLst/>
            </a:prstGeom>
            <a:solidFill>
              <a:srgbClr val="FB705A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9007151" y="5273350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8322" y="405134"/>
            <a:ext cx="4086808" cy="2293485"/>
            <a:chOff x="401994" y="444759"/>
            <a:chExt cx="4086808" cy="2293485"/>
          </a:xfrm>
        </p:grpSpPr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401994" y="444759"/>
              <a:ext cx="4086808" cy="1772298"/>
            </a:xfrm>
            <a:prstGeom prst="parallelogram">
              <a:avLst>
                <a:gd name="adj" fmla="val 69231"/>
              </a:avLst>
            </a:prstGeom>
            <a:solidFill>
              <a:srgbClr val="A5FDC2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CC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Rectangle 38"/>
            <p:cNvSpPr>
              <a:spLocks noChangeArrowheads="1"/>
            </p:cNvSpPr>
            <p:nvPr/>
          </p:nvSpPr>
          <p:spPr bwMode="auto">
            <a:xfrm>
              <a:off x="1351383" y="2219131"/>
              <a:ext cx="1828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1727" y="997096"/>
            <a:ext cx="2270449" cy="3541680"/>
            <a:chOff x="5076630" y="713159"/>
            <a:chExt cx="2270449" cy="3541680"/>
          </a:xfrm>
        </p:grpSpPr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5076630" y="713159"/>
              <a:ext cx="2270449" cy="3007795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5300825" y="3735726"/>
              <a:ext cx="1371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42259" y="5937404"/>
            <a:ext cx="1088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345358" y="4646802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7"/>
          <p:cNvSpPr txBox="1"/>
          <p:nvPr/>
        </p:nvSpPr>
        <p:spPr bwMode="auto">
          <a:xfrm>
            <a:off x="2576844" y="5293133"/>
            <a:ext cx="851262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4" y="4883126"/>
            <a:ext cx="1818155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0925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82 0.188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826325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358" y="28641"/>
            <a:ext cx="3549770" cy="2028861"/>
            <a:chOff x="8417358" y="28641"/>
            <a:chExt cx="3549770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784342">
              <a:off x="8302669" y="143330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09" y="3673329"/>
            <a:ext cx="5696972" cy="3184671"/>
            <a:chOff x="89209" y="3673329"/>
            <a:chExt cx="5696972" cy="3184671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9" y="3673329"/>
              <a:ext cx="2360986" cy="3184671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4169" y="4813602"/>
              <a:ext cx="2489129" cy="1935662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4783">
              <a:off x="1878260" y="4171687"/>
              <a:ext cx="1601071" cy="1245067"/>
            </a:xfrm>
            <a:prstGeom prst="rect">
              <a:avLst/>
            </a:prstGeom>
          </p:spPr>
        </p:pic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790" y="5129048"/>
              <a:ext cx="1561391" cy="16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725955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965958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545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11364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420738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94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9462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73629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726874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18354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01977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28641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01938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3778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1487876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6" y="1198927"/>
            <a:ext cx="4270382" cy="23554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562358" y="634232"/>
            <a:ext cx="5211234" cy="4102558"/>
            <a:chOff x="6562358" y="634232"/>
            <a:chExt cx="5211234" cy="4102558"/>
          </a:xfrm>
        </p:grpSpPr>
        <p:sp>
          <p:nvSpPr>
            <p:cNvPr id="55" name="Rectangle 54"/>
            <p:cNvSpPr/>
            <p:nvPr/>
          </p:nvSpPr>
          <p:spPr>
            <a:xfrm>
              <a:off x="11255501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29418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358093" y="3028421"/>
              <a:ext cx="312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62358" y="302842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092208" y="3473666"/>
              <a:ext cx="4207888" cy="1263124"/>
              <a:chOff x="7092208" y="3473666"/>
              <a:chExt cx="4207888" cy="126312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92208" y="3473666"/>
                <a:ext cx="4207888" cy="688474"/>
                <a:chOff x="7111664" y="3473666"/>
                <a:chExt cx="4207888" cy="688474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136527" y="4162140"/>
                  <a:ext cx="4182724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319552" y="3473666"/>
                  <a:ext cx="0" cy="67958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111664" y="3508557"/>
                  <a:ext cx="0" cy="653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8987860" y="4090459"/>
                <a:ext cx="4411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37342" y="347003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651062" y="199497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" y="709965"/>
            <a:ext cx="6074613" cy="258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0" y="709965"/>
            <a:ext cx="4685171" cy="25842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073904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30615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3312" y="3195623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2617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69485" y="1827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9139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667526" y="302842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4852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7018027" y="3965407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657798" y="3285823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18027" y="3302096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266725" y="335158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53584" y="3935102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793355" y="32555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3584" y="3271791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402282" y="332128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562461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17038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875" y="3242197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45556" y="2970161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013289" y="324219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446600" y="4669132"/>
            <a:ext cx="10480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cs typeface="Arial" panose="020B0604020202020204" pitchFamily="34" charset="0"/>
              </a:rPr>
              <a:t>  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cs typeface="Arial" panose="020B0604020202020204" pitchFamily="34" charset="0"/>
              </a:rPr>
              <a:t> ABIH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422357" y="5560457"/>
            <a:ext cx="116719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err="1">
                <a:cs typeface="Arial" panose="020B0604020202020204" pitchFamily="34" charset="0"/>
              </a:rPr>
              <a:t>Vậy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ABCD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 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8996971" y="4472011"/>
            <a:ext cx="2209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      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10013289" y="5342080"/>
            <a:ext cx="1353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</a:t>
            </a:r>
          </a:p>
        </p:txBody>
      </p:sp>
    </p:spTree>
    <p:extLst>
      <p:ext uri="{BB962C8B-B14F-4D97-AF65-F5344CB8AC3E}">
        <p14:creationId xmlns:p14="http://schemas.microsoft.com/office/powerpoint/2010/main" val="20351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1201</TotalTime>
  <Words>527</Words>
  <Application>Microsoft Office PowerPoint</Application>
  <PresentationFormat>Widescreen</PresentationFormat>
  <Paragraphs>139</Paragraphs>
  <Slides>17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UTM Duepuntozero</vt:lpstr>
      <vt:lpstr>Times New Roman</vt:lpstr>
      <vt:lpstr>Verdana</vt:lpstr>
      <vt:lpstr>Arial</vt:lpstr>
      <vt:lpstr>UTM Futura Extra</vt:lpstr>
      <vt:lpstr>Helvetica</vt:lpstr>
      <vt:lpstr>等线</vt:lpstr>
      <vt:lpstr>UVN Phuong Tay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GVCB Hoàng Hương Duyên</cp:lastModifiedBy>
  <cp:revision>94</cp:revision>
  <dcterms:created xsi:type="dcterms:W3CDTF">2017-08-18T03:02:00Z</dcterms:created>
  <dcterms:modified xsi:type="dcterms:W3CDTF">2022-01-19T18:36:43Z</dcterms:modified>
  <cp:version>N04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