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8" r:id="rId2"/>
    <p:sldId id="480" r:id="rId3"/>
    <p:sldId id="302" r:id="rId4"/>
    <p:sldId id="484" r:id="rId5"/>
    <p:sldId id="264" r:id="rId6"/>
    <p:sldId id="292" r:id="rId7"/>
    <p:sldId id="266" r:id="rId8"/>
    <p:sldId id="306" r:id="rId9"/>
    <p:sldId id="293" r:id="rId10"/>
    <p:sldId id="307" r:id="rId11"/>
    <p:sldId id="481" r:id="rId12"/>
    <p:sldId id="482" r:id="rId13"/>
    <p:sldId id="271" r:id="rId14"/>
    <p:sldId id="299" r:id="rId15"/>
    <p:sldId id="48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1D24-A7E9-46A5-9BBF-192D80EC587A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123-0A8C-4471-BF45-21CEDBCE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4b7ac326b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4b7ac326b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6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2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3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4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4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6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2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5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9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6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7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1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36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4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8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C4EA-5028-414E-800B-78754ACB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F51E-95BB-4A86-8FBD-6A677764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F6A4-D343-4E68-B221-14053C47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7352F-DA88-4BA0-9AD1-683A7EB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3CF6-3482-4592-B6DA-901C7D2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2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FB7-AAB1-41C6-9661-D274D0C0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6893-341C-4B3F-B695-B0A28F28B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9D94D-A91E-4394-A1EA-170C716FE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298C3-4961-4948-BC20-FC96D477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DF75E-B478-4AE7-894B-EBA8CA60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0D844-82C7-4E55-BF48-18891B2D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7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AC2A-14D7-4313-BC35-2897AE6E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93F37-7B73-4DFA-AEE9-C5E68339F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5D97-ED8C-4BA1-A61E-6BBD835E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88D9E-C667-4135-A410-FA94E972A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FAEE6-3799-4E21-8C1B-C6862C5E5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85F96F-14CA-4B4B-92D0-13967E4A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88BA0-FD17-43F7-8E6D-5AFC359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59E7E-4894-44EA-8698-78CC8B8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1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638B-0784-4CF4-95C6-99451FBC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3A9E2-930B-40ED-8F49-445D9A61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05070-0773-4B16-BBE5-374E983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A83B4-5143-445F-88E7-18700401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6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8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3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3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6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5F87-23B5-43B4-AF6D-2F0347D0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9B2C-E418-4AE9-BA8E-A8C36CA1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E7516-9AB0-4886-B1BD-9586A3873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57C22-DA94-432E-A199-A723C675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D60FD-6239-4627-8840-645CC9C5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31CE5-8DB8-4D21-847C-62C7D2E7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7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9D15-5B97-4B6C-A9D3-E8979255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CD164-B6EF-4529-9342-389022E0D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1C37C-35C7-4AA7-BE2B-915BF5EC6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80486-7D48-4479-A06D-2ED0D4AB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72177-6B96-40CB-9C83-B2BCB35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00966-89C6-432D-8A57-F4F9C23A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7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62BD-3F4F-430A-8EC0-19FA3E2A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3AC34-3F31-4390-989E-B7657C46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0282-72CB-47E0-A5A2-D33F3502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FBCC7-F845-45E5-80BA-F2D512BF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20E2-B957-463D-B743-F98F874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02071-8026-4AA6-99D8-7E67567B1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22B2E-411B-4669-A722-B8A75076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DDBCC-D663-48F1-A05E-A23CC6BF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3346-948E-409B-9D42-20BB0659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5097-8AAE-4973-B9EC-E8A389E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6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1428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2031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909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4049B-F9B7-47C2-A1A9-4DFD6DF9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3F6C5-19A0-400C-9C24-442F85C7B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28EB-854E-405B-B472-711BCED34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0F85-3B0A-45BD-BC26-743111FA01D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A0CF4-6B5E-4DCB-B6A6-930DA8E89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0334-2185-4443-B0AF-002AAE22D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3" r:id="rId16"/>
    <p:sldLayoutId id="2147483672" r:id="rId17"/>
    <p:sldLayoutId id="2147483671" r:id="rId18"/>
    <p:sldLayoutId id="2147483670" r:id="rId19"/>
    <p:sldLayoutId id="2147483667" r:id="rId20"/>
    <p:sldLayoutId id="2147483666" r:id="rId21"/>
    <p:sldLayoutId id="2147483665" r:id="rId22"/>
    <p:sldLayoutId id="2147483664" r:id="rId23"/>
    <p:sldLayoutId id="2147483661" r:id="rId24"/>
    <p:sldLayoutId id="2147483660" r:id="rId25"/>
    <p:sldLayoutId id="2147483650" r:id="rId26"/>
    <p:sldLayoutId id="2147483707" r:id="rId27"/>
    <p:sldLayoutId id="2147483705" r:id="rId28"/>
    <p:sldLayoutId id="2147483704" r:id="rId29"/>
    <p:sldLayoutId id="2147483703" r:id="rId30"/>
    <p:sldLayoutId id="2147483702" r:id="rId31"/>
    <p:sldLayoutId id="2147483700" r:id="rId32"/>
    <p:sldLayoutId id="2147483699" r:id="rId33"/>
    <p:sldLayoutId id="2147483698" r:id="rId34"/>
    <p:sldLayoutId id="2147483697" r:id="rId35"/>
    <p:sldLayoutId id="2147483695" r:id="rId36"/>
    <p:sldLayoutId id="2147483694" r:id="rId37"/>
    <p:sldLayoutId id="2147483693" r:id="rId38"/>
    <p:sldLayoutId id="2147483686" r:id="rId39"/>
    <p:sldLayoutId id="2147483684" r:id="rId40"/>
    <p:sldLayoutId id="2147483675" r:id="rId41"/>
    <p:sldLayoutId id="2147483669" r:id="rId42"/>
    <p:sldLayoutId id="2147483663" r:id="rId43"/>
    <p:sldLayoutId id="2147483651" r:id="rId44"/>
    <p:sldLayoutId id="2147483652" r:id="rId45"/>
    <p:sldLayoutId id="2147483653" r:id="rId46"/>
    <p:sldLayoutId id="2147483654" r:id="rId47"/>
    <p:sldLayoutId id="2147483655" r:id="rId48"/>
    <p:sldLayoutId id="2147483685" r:id="rId49"/>
    <p:sldLayoutId id="2147483674" r:id="rId50"/>
    <p:sldLayoutId id="2147483668" r:id="rId51"/>
    <p:sldLayoutId id="2147483662" r:id="rId52"/>
    <p:sldLayoutId id="2147483656" r:id="rId53"/>
    <p:sldLayoutId id="2147483657" r:id="rId54"/>
    <p:sldLayoutId id="2147483658" r:id="rId55"/>
    <p:sldLayoutId id="2147483659" r:id="rId56"/>
    <p:sldLayoutId id="2147483696" r:id="rId57"/>
    <p:sldLayoutId id="2147483706" r:id="rId58"/>
    <p:sldLayoutId id="2147483701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083383" y="2347561"/>
            <a:ext cx="81086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rruba KT" panose="02040603050506020204" pitchFamily="18" charset="0"/>
                <a:ea typeface="方正卡通简体" panose="03000509000000000000" pitchFamily="65" charset="-122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id="{8EB00E63-C81B-4E17-A618-C3ADAF07CDB1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7243EB8-2DF3-4A64-B852-C1242C632745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8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714434" y="1438972"/>
            <a:ext cx="4927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</a:t>
            </a:r>
          </a:p>
          <a:p>
            <a:pPr algn="ctr"/>
            <a:r>
              <a:rPr lang="en-US" altLang="zh-CN" sz="9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TẬP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0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18A6-728B-4721-AE9A-25C5D43E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5244A6-B4F4-439D-8005-F7A64A8C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68" y="305964"/>
            <a:ext cx="10417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5F782-B215-4A2F-8C59-06B4FE5A042C}"/>
              </a:ext>
            </a:extLst>
          </p:cNvPr>
          <p:cNvSpPr/>
          <p:nvPr/>
        </p:nvSpPr>
        <p:spPr>
          <a:xfrm>
            <a:off x="464234" y="2032640"/>
            <a:ext cx="78550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231 ; 1872 ; 92 313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1B063-9E4F-411D-977C-5530369182D0}"/>
              </a:ext>
            </a:extLst>
          </p:cNvPr>
          <p:cNvSpPr/>
          <p:nvPr/>
        </p:nvSpPr>
        <p:spPr>
          <a:xfrm>
            <a:off x="1946935" y="971707"/>
            <a:ext cx="75033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231 ; 109 ; 1872 ; 8225 ; 92 313.</a:t>
            </a: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39420B26-8C94-4AFC-8CF0-AFEF98F59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73" y="2979739"/>
            <a:ext cx="4130437" cy="4130437"/>
          </a:xfrm>
          <a:prstGeom prst="rect">
            <a:avLst/>
          </a:prstGeom>
        </p:spPr>
      </p:pic>
      <p:sp>
        <p:nvSpPr>
          <p:cNvPr id="12" name="Text Box 27">
            <a:extLst>
              <a:ext uri="{FF2B5EF4-FFF2-40B4-BE49-F238E27FC236}">
                <a16:creationId xmlns:a16="http://schemas.microsoft.com/office/drawing/2014/main" id="{60109EAD-65B4-4351-8C7E-856E239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164" y="2801149"/>
            <a:ext cx="52491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sz="3200" dirty="0"/>
              <a:t>231 </a:t>
            </a:r>
            <a:r>
              <a:rPr lang="en-US" altLang="en-US" sz="3200" b="0" dirty="0"/>
              <a:t>= 2 + 3 + 1 = 6</a:t>
            </a:r>
          </a:p>
          <a:p>
            <a:r>
              <a:rPr lang="en-US" altLang="en-US" sz="3200" dirty="0"/>
              <a:t>109 </a:t>
            </a:r>
            <a:r>
              <a:rPr lang="en-US" altLang="en-US" sz="3200" b="0" dirty="0"/>
              <a:t>= 1 + 0 + 9 = 10</a:t>
            </a:r>
          </a:p>
          <a:p>
            <a:r>
              <a:rPr lang="en-US" altLang="en-US" sz="3200" dirty="0"/>
              <a:t>1872 </a:t>
            </a:r>
            <a:r>
              <a:rPr lang="en-US" altLang="en-US" sz="3200" b="0" dirty="0"/>
              <a:t>= 1 + 8 + 7 + 2 = 18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CBFEF-5952-49C9-9601-E65297EBF805}"/>
              </a:ext>
            </a:extLst>
          </p:cNvPr>
          <p:cNvSpPr/>
          <p:nvPr/>
        </p:nvSpPr>
        <p:spPr>
          <a:xfrm>
            <a:off x="1796226" y="4232192"/>
            <a:ext cx="587158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8225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8 + 2 + 2 + 5 = 17 </a:t>
            </a:r>
          </a:p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92313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9 + 2 + 3 + 1 + 3 =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FC456-9EF7-4489-AF22-12FECD78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118120-9518-4EB7-8EC5-59CBA20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45" y="242098"/>
            <a:ext cx="10359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? </a:t>
            </a:r>
          </a:p>
        </p:txBody>
      </p:sp>
      <p:sp>
        <p:nvSpPr>
          <p:cNvPr id="7" name="5-Point Star 300">
            <a:hlinkClick r:id="" action="ppaction://noaction"/>
            <a:extLst>
              <a:ext uri="{FF2B5EF4-FFF2-40B4-BE49-F238E27FC236}">
                <a16:creationId xmlns:a16="http://schemas.microsoft.com/office/drawing/2014/main" id="{D5DAD5C5-3A91-4696-A151-57698D0E3814}"/>
              </a:ext>
            </a:extLst>
          </p:cNvPr>
          <p:cNvSpPr/>
          <p:nvPr/>
        </p:nvSpPr>
        <p:spPr>
          <a:xfrm>
            <a:off x="9630713" y="5090549"/>
            <a:ext cx="674948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A3553-A02C-4877-A3C3-9153DAA7BB2A}"/>
              </a:ext>
            </a:extLst>
          </p:cNvPr>
          <p:cNvSpPr/>
          <p:nvPr/>
        </p:nvSpPr>
        <p:spPr>
          <a:xfrm>
            <a:off x="379538" y="1925243"/>
            <a:ext cx="104872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 ; 6823 ; 55 553; 641 311 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660CCDFF-52A3-44FB-BC9D-E67AE3A3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026" y="2757932"/>
            <a:ext cx="49567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sz="3200" dirty="0"/>
              <a:t>96 </a:t>
            </a:r>
            <a:r>
              <a:rPr lang="en-US" altLang="en-US" sz="3200" b="0" dirty="0"/>
              <a:t>= 9 + 6 = 15</a:t>
            </a:r>
          </a:p>
          <a:p>
            <a:r>
              <a:rPr lang="en-US" altLang="en-US" sz="3200" dirty="0"/>
              <a:t>502 </a:t>
            </a:r>
            <a:r>
              <a:rPr lang="en-US" altLang="en-US" sz="3200" b="0" dirty="0"/>
              <a:t>= 5 + 0 + 2 = 7</a:t>
            </a:r>
          </a:p>
          <a:p>
            <a:r>
              <a:rPr lang="en-US" altLang="en-US" sz="3200" dirty="0"/>
              <a:t>6823 </a:t>
            </a:r>
            <a:r>
              <a:rPr lang="en-US" altLang="en-US" sz="3200" b="0" dirty="0"/>
              <a:t>= 6 + 8 + 2 + 3 = 19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AA647-8CAA-41FF-9FA0-FA212715D386}"/>
              </a:ext>
            </a:extLst>
          </p:cNvPr>
          <p:cNvSpPr/>
          <p:nvPr/>
        </p:nvSpPr>
        <p:spPr>
          <a:xfrm>
            <a:off x="1456026" y="4268125"/>
            <a:ext cx="621078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55553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5 + 5 + 5 + 5 + 3 = 23 </a:t>
            </a:r>
          </a:p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641311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6 + 4 + 1 + 3 + 1 + 1 =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6D4AF-0A6F-4A08-AA40-70AF6E0530F3}"/>
              </a:ext>
            </a:extLst>
          </p:cNvPr>
          <p:cNvSpPr/>
          <p:nvPr/>
        </p:nvSpPr>
        <p:spPr>
          <a:xfrm>
            <a:off x="2531421" y="950830"/>
            <a:ext cx="64358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96 ; 502 ; 6823 ; 55 553 ; 641 311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5">
            <a:extLst>
              <a:ext uri="{FF2B5EF4-FFF2-40B4-BE49-F238E27FC236}">
                <a16:creationId xmlns:a16="http://schemas.microsoft.com/office/drawing/2014/main" id="{D0DDE44E-266A-48E9-A18A-082652D87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310" y="4138863"/>
            <a:ext cx="3415301" cy="34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07435" y="1044123"/>
            <a:ext cx="9793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altLang="en-US" sz="3200" b="1">
                <a:latin typeface="Times New Roman" pitchFamily="18" charset="0"/>
              </a:rPr>
              <a:t>Bài 3: Viết ba số có ba chữ số và chia hết cho 3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07435" y="2399874"/>
            <a:ext cx="9793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altLang="en-US" sz="3200" b="1">
                <a:latin typeface="Times New Roman" pitchFamily="18" charset="0"/>
              </a:rPr>
              <a:t>Bài 4: </a:t>
            </a:r>
            <a:r>
              <a:rPr lang="vi-VN" altLang="en-US" sz="3200" b="1">
                <a:latin typeface="Times New Roman" pitchFamily="18" charset="0"/>
              </a:rPr>
              <a:t>Tìm chữ số thích hợp viết vào ô trống để được số chia hết cho </a:t>
            </a:r>
            <a:r>
              <a:rPr lang="en-US" altLang="en-US" sz="3200" b="1">
                <a:latin typeface="Times New Roman" pitchFamily="18" charset="0"/>
              </a:rPr>
              <a:t>3 nhưng không chia hết cho 9: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3552" y="3720967"/>
            <a:ext cx="1558739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latin typeface="Times New Roman" pitchFamily="18" charset="0"/>
              </a:rPr>
              <a:t>56    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98586" y="373677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79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5664" y="37659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2422" y="376730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8906" y="3800654"/>
            <a:ext cx="61278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4106" y="371895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91146" y="3800654"/>
            <a:ext cx="61278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6292" y="3809665"/>
            <a:ext cx="61278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0660" y="371703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90874" y="37593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8322" y="1772719"/>
            <a:ext cx="3392381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351;   648;   891.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608251" y="2147469"/>
            <a:ext cx="71465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Dặn</a:t>
            </a:r>
            <a:r>
              <a:rPr lang="en-US" altLang="zh-CN" sz="54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dò</a:t>
            </a:r>
            <a:endParaRPr lang="en-US" altLang="zh-CN" sz="5400" b="1" dirty="0">
              <a:solidFill>
                <a:srgbClr val="EE797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P001 4 hàng" panose="020B0603050302020204" pitchFamily="34" charset="0"/>
              <a:cs typeface="+mn-ea"/>
              <a:sym typeface="+mn-lt"/>
            </a:endParaRP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Xem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EDC0F27-F586-4F0D-8DB2-0E5791129E54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219575" y="2296699"/>
            <a:ext cx="71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con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EDC0F27-F586-4F0D-8DB2-0E5791129E54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1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09" y="-119011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701681" y="1337648"/>
            <a:ext cx="605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không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9?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999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1008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1982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620384" y="1685224"/>
            <a:ext cx="634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9?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1097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89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315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59" y="464396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844621" y="1697300"/>
            <a:ext cx="600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2, 5, 9 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1800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08" y="4786812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32" y="4649911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8964" y="2477437"/>
            <a:ext cx="4183290" cy="418329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722" y="3914527"/>
            <a:ext cx="2943473" cy="2943473"/>
          </a:xfrm>
          <a:prstGeom prst="rect">
            <a:avLst/>
          </a:prstGeom>
        </p:spPr>
      </p:pic>
      <p:sp>
        <p:nvSpPr>
          <p:cNvPr id="129" name="Google Shape;13;p2">
            <a:extLst>
              <a:ext uri="{FF2B5EF4-FFF2-40B4-BE49-F238E27FC236}">
                <a16:creationId xmlns:a16="http://schemas.microsoft.com/office/drawing/2014/main" id="{F638C226-7D35-4EE1-A986-07028ACF40EA}"/>
              </a:ext>
            </a:extLst>
          </p:cNvPr>
          <p:cNvSpPr/>
          <p:nvPr/>
        </p:nvSpPr>
        <p:spPr>
          <a:xfrm rot="12770">
            <a:off x="10117643" y="323013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:a16="http://schemas.microsoft.com/office/drawing/2014/main" id="{EA7533A0-2055-4976-901A-069F7CBC907C}"/>
              </a:ext>
            </a:extLst>
          </p:cNvPr>
          <p:cNvSpPr/>
          <p:nvPr/>
        </p:nvSpPr>
        <p:spPr>
          <a:xfrm rot="12770">
            <a:off x="10540382" y="291132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1740263" y="2078019"/>
            <a:ext cx="9820275" cy="24714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CHIA HẾT CHO 3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VN-Paradise" pitchFamily="50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367299" y="900163"/>
            <a:ext cx="6020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85" y="1938457"/>
            <a:ext cx="6220745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7" y="110215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6" y="480515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6" y="163094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4" y="670985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Google Shape;821;p46">
            <a:extLst>
              <a:ext uri="{FF2B5EF4-FFF2-40B4-BE49-F238E27FC236}">
                <a16:creationId xmlns:a16="http://schemas.microsoft.com/office/drawing/2014/main" id="{1F01F7E3-9A08-4F65-AF9A-AF15C19D3C3C}"/>
              </a:ext>
            </a:extLst>
          </p:cNvPr>
          <p:cNvSpPr/>
          <p:nvPr/>
        </p:nvSpPr>
        <p:spPr>
          <a:xfrm>
            <a:off x="631331" y="2547369"/>
            <a:ext cx="260118" cy="22486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822;p46">
            <a:extLst>
              <a:ext uri="{FF2B5EF4-FFF2-40B4-BE49-F238E27FC236}">
                <a16:creationId xmlns:a16="http://schemas.microsoft.com/office/drawing/2014/main" id="{490B30CA-72C7-4B97-A6F7-1A58818FF8A2}"/>
              </a:ext>
            </a:extLst>
          </p:cNvPr>
          <p:cNvGrpSpPr/>
          <p:nvPr/>
        </p:nvGrpSpPr>
        <p:grpSpPr>
          <a:xfrm>
            <a:off x="8768234" y="1683273"/>
            <a:ext cx="639547" cy="554886"/>
            <a:chOff x="6279086" y="1761583"/>
            <a:chExt cx="560024" cy="554886"/>
          </a:xfrm>
        </p:grpSpPr>
        <p:sp>
          <p:nvSpPr>
            <p:cNvPr id="60" name="Google Shape;823;p46">
              <a:extLst>
                <a:ext uri="{FF2B5EF4-FFF2-40B4-BE49-F238E27FC236}">
                  <a16:creationId xmlns:a16="http://schemas.microsoft.com/office/drawing/2014/main" id="{279CB3FA-BF5B-48F9-AEB7-6F80545DB72C}"/>
                </a:ext>
              </a:extLst>
            </p:cNvPr>
            <p:cNvSpPr/>
            <p:nvPr/>
          </p:nvSpPr>
          <p:spPr>
            <a:xfrm>
              <a:off x="6288500" y="1770016"/>
              <a:ext cx="541197" cy="53790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824;p46">
              <a:extLst>
                <a:ext uri="{FF2B5EF4-FFF2-40B4-BE49-F238E27FC236}">
                  <a16:creationId xmlns:a16="http://schemas.microsoft.com/office/drawing/2014/main" id="{73208422-3EBB-4E55-9677-CAB9DCB517FF}"/>
                </a:ext>
              </a:extLst>
            </p:cNvPr>
            <p:cNvSpPr/>
            <p:nvPr/>
          </p:nvSpPr>
          <p:spPr>
            <a:xfrm>
              <a:off x="6453746" y="1977976"/>
              <a:ext cx="166619" cy="166383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825;p46">
              <a:extLst>
                <a:ext uri="{FF2B5EF4-FFF2-40B4-BE49-F238E27FC236}">
                  <a16:creationId xmlns:a16="http://schemas.microsoft.com/office/drawing/2014/main" id="{702C8898-AE25-4C42-983E-85A28FCB9040}"/>
                </a:ext>
              </a:extLst>
            </p:cNvPr>
            <p:cNvSpPr/>
            <p:nvPr/>
          </p:nvSpPr>
          <p:spPr>
            <a:xfrm>
              <a:off x="6292461" y="1777233"/>
              <a:ext cx="483932" cy="479068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826;p46">
              <a:extLst>
                <a:ext uri="{FF2B5EF4-FFF2-40B4-BE49-F238E27FC236}">
                  <a16:creationId xmlns:a16="http://schemas.microsoft.com/office/drawing/2014/main" id="{BAA62DDD-283C-45C0-92E5-A6F311902532}"/>
                </a:ext>
              </a:extLst>
            </p:cNvPr>
            <p:cNvSpPr/>
            <p:nvPr/>
          </p:nvSpPr>
          <p:spPr>
            <a:xfrm>
              <a:off x="6706067" y="2186171"/>
              <a:ext cx="111864" cy="110648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827;p46">
              <a:extLst>
                <a:ext uri="{FF2B5EF4-FFF2-40B4-BE49-F238E27FC236}">
                  <a16:creationId xmlns:a16="http://schemas.microsoft.com/office/drawing/2014/main" id="{24EB26A7-AB43-4D77-8BBD-2CD3BB17E853}"/>
                </a:ext>
              </a:extLst>
            </p:cNvPr>
            <p:cNvSpPr/>
            <p:nvPr/>
          </p:nvSpPr>
          <p:spPr>
            <a:xfrm>
              <a:off x="6758233" y="2186171"/>
              <a:ext cx="59580" cy="110569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828;p46">
              <a:extLst>
                <a:ext uri="{FF2B5EF4-FFF2-40B4-BE49-F238E27FC236}">
                  <a16:creationId xmlns:a16="http://schemas.microsoft.com/office/drawing/2014/main" id="{2F36EDEA-A972-41DF-9B5F-B72712135DCA}"/>
                </a:ext>
              </a:extLst>
            </p:cNvPr>
            <p:cNvSpPr/>
            <p:nvPr/>
          </p:nvSpPr>
          <p:spPr>
            <a:xfrm>
              <a:off x="6329370" y="1777233"/>
              <a:ext cx="447023" cy="479068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829;p46">
              <a:extLst>
                <a:ext uri="{FF2B5EF4-FFF2-40B4-BE49-F238E27FC236}">
                  <a16:creationId xmlns:a16="http://schemas.microsoft.com/office/drawing/2014/main" id="{6B3D3622-D141-409D-9498-2606F68E344A}"/>
                </a:ext>
              </a:extLst>
            </p:cNvPr>
            <p:cNvSpPr/>
            <p:nvPr/>
          </p:nvSpPr>
          <p:spPr>
            <a:xfrm>
              <a:off x="6777099" y="2257203"/>
              <a:ext cx="40831" cy="39615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830;p46">
              <a:extLst>
                <a:ext uri="{FF2B5EF4-FFF2-40B4-BE49-F238E27FC236}">
                  <a16:creationId xmlns:a16="http://schemas.microsoft.com/office/drawing/2014/main" id="{BF4274CD-4FD9-4BDA-B2D0-09601D271CCC}"/>
                </a:ext>
              </a:extLst>
            </p:cNvPr>
            <p:cNvSpPr/>
            <p:nvPr/>
          </p:nvSpPr>
          <p:spPr>
            <a:xfrm>
              <a:off x="6345020" y="1824967"/>
              <a:ext cx="104451" cy="10441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831;p46">
              <a:extLst>
                <a:ext uri="{FF2B5EF4-FFF2-40B4-BE49-F238E27FC236}">
                  <a16:creationId xmlns:a16="http://schemas.microsoft.com/office/drawing/2014/main" id="{B5CAEF48-6A94-4B82-AE59-D36B7C8CFCAD}"/>
                </a:ext>
              </a:extLst>
            </p:cNvPr>
            <p:cNvSpPr/>
            <p:nvPr/>
          </p:nvSpPr>
          <p:spPr>
            <a:xfrm>
              <a:off x="6279086" y="1761583"/>
              <a:ext cx="560024" cy="554886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Rectangle 2">
            <a:extLst>
              <a:ext uri="{FF2B5EF4-FFF2-40B4-BE49-F238E27FC236}">
                <a16:creationId xmlns:a16="http://schemas.microsoft.com/office/drawing/2014/main" id="{338FE73A-1FC1-4FCF-807A-F46765BD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976" y="1261678"/>
            <a:ext cx="2466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tabLst>
                <a:tab pos="131763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3D82857-0EAB-4549-83A5-620AE29D30D0}"/>
              </a:ext>
            </a:extLst>
          </p:cNvPr>
          <p:cNvSpPr txBox="1">
            <a:spLocks/>
          </p:cNvSpPr>
          <p:nvPr/>
        </p:nvSpPr>
        <p:spPr>
          <a:xfrm>
            <a:off x="1293018" y="1757840"/>
            <a:ext cx="2024448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itchFamily="18" charset="0"/>
              </a:rPr>
              <a:t>63 : 3 =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492473F-426A-43C9-B40B-6227497D8B9A}"/>
              </a:ext>
            </a:extLst>
          </p:cNvPr>
          <p:cNvSpPr txBox="1">
            <a:spLocks/>
          </p:cNvSpPr>
          <p:nvPr/>
        </p:nvSpPr>
        <p:spPr>
          <a:xfrm>
            <a:off x="3884587" y="2685377"/>
            <a:ext cx="520350" cy="481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R="0" lvl="0" indent="0" defTabSz="45720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79646">
                    <a:lumMod val="75000"/>
                  </a:srgbClr>
                </a:solidFill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C2C4579-678C-41E5-8C53-7A910E5A6B04}"/>
              </a:ext>
            </a:extLst>
          </p:cNvPr>
          <p:cNvSpPr txBox="1">
            <a:spLocks/>
          </p:cNvSpPr>
          <p:nvPr/>
        </p:nvSpPr>
        <p:spPr>
          <a:xfrm>
            <a:off x="605298" y="3806009"/>
            <a:ext cx="3399888" cy="457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+ 2 + 3 =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167797A-F692-49D9-BE23-9AA6683BB0E9}"/>
              </a:ext>
            </a:extLst>
          </p:cNvPr>
          <p:cNvSpPr/>
          <p:nvPr/>
        </p:nvSpPr>
        <p:spPr>
          <a:xfrm>
            <a:off x="2562335" y="2638917"/>
            <a:ext cx="1364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9 : 3 =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53E684AC-7C07-4077-AD33-D1876B3F0F17}"/>
              </a:ext>
            </a:extLst>
          </p:cNvPr>
          <p:cNvSpPr txBox="1">
            <a:spLocks/>
          </p:cNvSpPr>
          <p:nvPr/>
        </p:nvSpPr>
        <p:spPr>
          <a:xfrm>
            <a:off x="3113197" y="3152966"/>
            <a:ext cx="725511" cy="52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41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184C7AD7-0DBD-4CC6-8B8B-D32588AFC0A9}"/>
              </a:ext>
            </a:extLst>
          </p:cNvPr>
          <p:cNvSpPr txBox="1">
            <a:spLocks/>
          </p:cNvSpPr>
          <p:nvPr/>
        </p:nvSpPr>
        <p:spPr>
          <a:xfrm>
            <a:off x="1273579" y="3191089"/>
            <a:ext cx="202444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123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849EF8C-F92F-4F13-9659-D02E1773BFC9}"/>
              </a:ext>
            </a:extLst>
          </p:cNvPr>
          <p:cNvSpPr txBox="1">
            <a:spLocks/>
          </p:cNvSpPr>
          <p:nvPr/>
        </p:nvSpPr>
        <p:spPr>
          <a:xfrm>
            <a:off x="1495582" y="2155642"/>
            <a:ext cx="2873937" cy="535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+ 3 =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858AB3B8-ED46-410D-8E22-D2260F0E90BD}"/>
              </a:ext>
            </a:extLst>
          </p:cNvPr>
          <p:cNvSpPr txBox="1">
            <a:spLocks/>
          </p:cNvSpPr>
          <p:nvPr/>
        </p:nvSpPr>
        <p:spPr>
          <a:xfrm>
            <a:off x="3751915" y="3779427"/>
            <a:ext cx="740096" cy="51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19051F7D-BF15-4EAA-924D-0B239841F030}"/>
              </a:ext>
            </a:extLst>
          </p:cNvPr>
          <p:cNvSpPr txBox="1">
            <a:spLocks/>
          </p:cNvSpPr>
          <p:nvPr/>
        </p:nvSpPr>
        <p:spPr>
          <a:xfrm>
            <a:off x="2126553" y="4513247"/>
            <a:ext cx="1555757" cy="540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39BD1FC-C628-4B3D-8AA9-A008C7F6EF25}"/>
              </a:ext>
            </a:extLst>
          </p:cNvPr>
          <p:cNvSpPr txBox="1">
            <a:spLocks/>
          </p:cNvSpPr>
          <p:nvPr/>
        </p:nvSpPr>
        <p:spPr>
          <a:xfrm>
            <a:off x="3210183" y="4548206"/>
            <a:ext cx="620409" cy="42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2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71B8FA-CF2B-499D-BD7E-8F52365E90C5}"/>
              </a:ext>
            </a:extLst>
          </p:cNvPr>
          <p:cNvCxnSpPr/>
          <p:nvPr/>
        </p:nvCxnSpPr>
        <p:spPr>
          <a:xfrm>
            <a:off x="4879803" y="1691391"/>
            <a:ext cx="0" cy="2487786"/>
          </a:xfrm>
          <a:prstGeom prst="line">
            <a:avLst/>
          </a:prstGeom>
          <a:noFill/>
          <a:ln w="9525" cap="rnd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FFC3132B-F18A-429B-8348-E2EC009F8A22}"/>
              </a:ext>
            </a:extLst>
          </p:cNvPr>
          <p:cNvSpPr txBox="1">
            <a:spLocks/>
          </p:cNvSpPr>
          <p:nvPr/>
        </p:nvSpPr>
        <p:spPr>
          <a:xfrm>
            <a:off x="5301110" y="1685832"/>
            <a:ext cx="202741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91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46E30F3-2AED-4CBB-B0C3-4F7C44077767}"/>
              </a:ext>
            </a:extLst>
          </p:cNvPr>
          <p:cNvSpPr txBox="1">
            <a:spLocks/>
          </p:cNvSpPr>
          <p:nvPr/>
        </p:nvSpPr>
        <p:spPr>
          <a:xfrm>
            <a:off x="7044729" y="1682527"/>
            <a:ext cx="2291429" cy="559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48A1B56-F353-4762-80F5-4A41059383CB}"/>
              </a:ext>
            </a:extLst>
          </p:cNvPr>
          <p:cNvSpPr txBox="1">
            <a:spLocks/>
          </p:cNvSpPr>
          <p:nvPr/>
        </p:nvSpPr>
        <p:spPr>
          <a:xfrm>
            <a:off x="3954295" y="2150983"/>
            <a:ext cx="487867" cy="508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AF3436C7-66E3-49E1-9568-203412427998}"/>
              </a:ext>
            </a:extLst>
          </p:cNvPr>
          <p:cNvSpPr txBox="1">
            <a:spLocks/>
          </p:cNvSpPr>
          <p:nvPr/>
        </p:nvSpPr>
        <p:spPr>
          <a:xfrm>
            <a:off x="2904432" y="1772751"/>
            <a:ext cx="615956" cy="460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D6C56320-077D-4656-91DE-23B76D55F63F}"/>
              </a:ext>
            </a:extLst>
          </p:cNvPr>
          <p:cNvSpPr txBox="1">
            <a:spLocks/>
          </p:cNvSpPr>
          <p:nvPr/>
        </p:nvSpPr>
        <p:spPr>
          <a:xfrm>
            <a:off x="5494571" y="2043313"/>
            <a:ext cx="382075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9 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F0A16DD9-886A-45C2-957A-738CEBE7D7C9}"/>
              </a:ext>
            </a:extLst>
          </p:cNvPr>
          <p:cNvSpPr txBox="1">
            <a:spLocks/>
          </p:cNvSpPr>
          <p:nvPr/>
        </p:nvSpPr>
        <p:spPr>
          <a:xfrm>
            <a:off x="7955683" y="2056036"/>
            <a:ext cx="589332" cy="421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3AD08FA0-E737-415A-881E-6F4872D7F7AA}"/>
              </a:ext>
            </a:extLst>
          </p:cNvPr>
          <p:cNvSpPr txBox="1">
            <a:spLocks/>
          </p:cNvSpPr>
          <p:nvPr/>
        </p:nvSpPr>
        <p:spPr>
          <a:xfrm>
            <a:off x="6418995" y="4464397"/>
            <a:ext cx="148514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669E298-8F63-4CB3-81F6-8F401FE242E6}"/>
              </a:ext>
            </a:extLst>
          </p:cNvPr>
          <p:cNvSpPr txBox="1">
            <a:spLocks/>
          </p:cNvSpPr>
          <p:nvPr/>
        </p:nvSpPr>
        <p:spPr>
          <a:xfrm>
            <a:off x="7636199" y="3058195"/>
            <a:ext cx="1932041" cy="574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41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4FB8A6C4-E2B1-4350-9CDC-B6948CA3C2A0}"/>
              </a:ext>
            </a:extLst>
          </p:cNvPr>
          <p:cNvSpPr txBox="1">
            <a:spLocks/>
          </p:cNvSpPr>
          <p:nvPr/>
        </p:nvSpPr>
        <p:spPr>
          <a:xfrm>
            <a:off x="5440107" y="3750086"/>
            <a:ext cx="407185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1 + 2 + 5 = 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FF015248-96C0-4598-B469-F30EC5FD76E2}"/>
              </a:ext>
            </a:extLst>
          </p:cNvPr>
          <p:cNvSpPr txBox="1">
            <a:spLocks/>
          </p:cNvSpPr>
          <p:nvPr/>
        </p:nvSpPr>
        <p:spPr>
          <a:xfrm>
            <a:off x="7676721" y="4472586"/>
            <a:ext cx="1850998" cy="534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E93D84D0-B77D-435B-9176-DFA78C8F2449}"/>
              </a:ext>
            </a:extLst>
          </p:cNvPr>
          <p:cNvSpPr txBox="1">
            <a:spLocks/>
          </p:cNvSpPr>
          <p:nvPr/>
        </p:nvSpPr>
        <p:spPr>
          <a:xfrm>
            <a:off x="5760985" y="3109943"/>
            <a:ext cx="25749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125 : 3 =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C9EE56A0-7193-46C9-9128-95F3EF6D4AE3}"/>
              </a:ext>
            </a:extLst>
          </p:cNvPr>
          <p:cNvSpPr txBox="1">
            <a:spLocks/>
          </p:cNvSpPr>
          <p:nvPr/>
        </p:nvSpPr>
        <p:spPr>
          <a:xfrm>
            <a:off x="8698486" y="3748686"/>
            <a:ext cx="698546" cy="56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4D84074-7382-41A9-8B63-E9FEA4A708A1}"/>
              </a:ext>
            </a:extLst>
          </p:cNvPr>
          <p:cNvSpPr txBox="1">
            <a:spLocks/>
          </p:cNvSpPr>
          <p:nvPr/>
        </p:nvSpPr>
        <p:spPr>
          <a:xfrm>
            <a:off x="6396881" y="2472136"/>
            <a:ext cx="224273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:  3 =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77CA1029-F0BA-4EF5-91D6-3FB745141D62}"/>
              </a:ext>
            </a:extLst>
          </p:cNvPr>
          <p:cNvSpPr txBox="1">
            <a:spLocks/>
          </p:cNvSpPr>
          <p:nvPr/>
        </p:nvSpPr>
        <p:spPr>
          <a:xfrm>
            <a:off x="7872918" y="2433536"/>
            <a:ext cx="1669169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67569175-07E9-4817-89E3-F95971CA3218}"/>
              </a:ext>
            </a:extLst>
          </p:cNvPr>
          <p:cNvSpPr/>
          <p:nvPr/>
        </p:nvSpPr>
        <p:spPr>
          <a:xfrm rot="16395306">
            <a:off x="1684696" y="2011342"/>
            <a:ext cx="126797" cy="354690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eft Brace 96">
            <a:extLst>
              <a:ext uri="{FF2B5EF4-FFF2-40B4-BE49-F238E27FC236}">
                <a16:creationId xmlns:a16="http://schemas.microsoft.com/office/drawing/2014/main" id="{406F3DEF-9ECE-44AB-B477-5468C33E7AC8}"/>
              </a:ext>
            </a:extLst>
          </p:cNvPr>
          <p:cNvSpPr/>
          <p:nvPr/>
        </p:nvSpPr>
        <p:spPr>
          <a:xfrm rot="16395306">
            <a:off x="1741629" y="3509983"/>
            <a:ext cx="111395" cy="445334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547E5EDD-9F42-4BED-8745-9DB6BB4042AC}"/>
              </a:ext>
            </a:extLst>
          </p:cNvPr>
          <p:cNvSpPr/>
          <p:nvPr/>
        </p:nvSpPr>
        <p:spPr>
          <a:xfrm rot="16395306">
            <a:off x="5711707" y="1874721"/>
            <a:ext cx="98556" cy="461369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69956E80-A741-4742-9B4A-2F0FC8A1A5B0}"/>
              </a:ext>
            </a:extLst>
          </p:cNvPr>
          <p:cNvSpPr/>
          <p:nvPr/>
        </p:nvSpPr>
        <p:spPr>
          <a:xfrm rot="16395306">
            <a:off x="6296513" y="3413902"/>
            <a:ext cx="65462" cy="463518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89" grpId="0"/>
      <p:bldP spid="91" grpId="0"/>
      <p:bldP spid="93" grpId="0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780195" y="1671267"/>
            <a:ext cx="10552438" cy="1261884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3 hay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ta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D36DD-680E-4156-BB32-8D9AD3240A5F}"/>
              </a:ext>
            </a:extLst>
          </p:cNvPr>
          <p:cNvSpPr/>
          <p:nvPr/>
        </p:nvSpPr>
        <p:spPr>
          <a:xfrm>
            <a:off x="988397" y="3154869"/>
            <a:ext cx="9433791" cy="2000548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3,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769" y="1922404"/>
            <a:ext cx="5795064" cy="579506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453" y="499155"/>
            <a:ext cx="4683093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29" y="1529688"/>
            <a:ext cx="10676377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3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3.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534429" y="2186499"/>
            <a:ext cx="1086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ý: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3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27033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539</Words>
  <Application>Microsoft Office PowerPoint</Application>
  <PresentationFormat>Widescreen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SVN-Beauford</vt:lpstr>
      <vt:lpstr>SVN-Paradise</vt:lpstr>
      <vt:lpstr>SVN-The Untold Story</vt:lpstr>
      <vt:lpstr>Times New Roman</vt:lpstr>
      <vt:lpstr>UTM Arruba KT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bdtx.th.bc.gv.05032@bdtx.tdmu.edu.vn</dc:creator>
  <cp:lastModifiedBy>ADMIN</cp:lastModifiedBy>
  <cp:revision>4</cp:revision>
  <dcterms:created xsi:type="dcterms:W3CDTF">2021-12-24T14:12:18Z</dcterms:created>
  <dcterms:modified xsi:type="dcterms:W3CDTF">2023-01-04T05:58:11Z</dcterms:modified>
</cp:coreProperties>
</file>