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omments/comment1.xml" ContentType="application/vnd.openxmlformats-officedocument.presentationml.comment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8362" r:id="rId2"/>
    <p:sldId id="8366" r:id="rId3"/>
    <p:sldId id="8368" r:id="rId4"/>
    <p:sldId id="8369" r:id="rId5"/>
    <p:sldId id="8385" r:id="rId6"/>
    <p:sldId id="8367" r:id="rId7"/>
    <p:sldId id="8364" r:id="rId8"/>
    <p:sldId id="8372" r:id="rId9"/>
    <p:sldId id="8374" r:id="rId10"/>
    <p:sldId id="8375" r:id="rId11"/>
    <p:sldId id="8377" r:id="rId12"/>
    <p:sldId id="8363" r:id="rId13"/>
    <p:sldId id="8379" r:id="rId14"/>
    <p:sldId id="8378" r:id="rId15"/>
    <p:sldId id="8380" r:id="rId16"/>
    <p:sldId id="8365" r:id="rId17"/>
    <p:sldId id="8389" r:id="rId18"/>
    <p:sldId id="8381" r:id="rId19"/>
    <p:sldId id="8388" r:id="rId20"/>
    <p:sldId id="8387" r:id="rId21"/>
    <p:sldId id="8382" r:id="rId22"/>
    <p:sldId id="8383" r:id="rId23"/>
    <p:sldId id="8384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#9Slide03 Arima Madurai Thin" panose="020B0604020202020204" charset="0"/>
      <p:regular r:id="rId28"/>
    </p:embeddedFont>
    <p:embeddedFont>
      <p:font typeface="等线" panose="020B060402020202020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F7A"/>
    <a:srgbClr val="FFFABD"/>
    <a:srgbClr val="633925"/>
    <a:srgbClr val="FFC900"/>
    <a:srgbClr val="FF3300"/>
    <a:srgbClr val="FFCA00"/>
    <a:srgbClr val="FFF89A"/>
    <a:srgbClr val="6365A7"/>
    <a:srgbClr val="009DAE"/>
    <a:srgbClr val="08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7" autoAdjust="0"/>
    <p:restoredTop sz="86785" autoAdjust="0"/>
  </p:normalViewPr>
  <p:slideViewPr>
    <p:cSldViewPr snapToGrid="0">
      <p:cViewPr varScale="1">
        <p:scale>
          <a:sx n="71" d="100"/>
          <a:sy n="71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8T04:10:12.63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EEB3-4602-4731-ADAD-3495B6B24C1F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1DA1-5C6F-49D8-87EA-929A28B92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6F134-B41C-4442-A235-519C84F3E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5" y="3288857"/>
            <a:ext cx="408467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91669" y="1884115"/>
            <a:ext cx="7050041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tứ giác MNPQ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 và QP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MQ và NP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-2886159" y="2952750"/>
            <a:ext cx="1362160" cy="1481229"/>
            <a:chOff x="5037436" y="1919528"/>
            <a:chExt cx="3428035" cy="5855160"/>
          </a:xfrm>
          <a:solidFill>
            <a:srgbClr val="E6E6E6"/>
          </a:solidFill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579993" y="5170485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8" y="5219802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9C924D-88B0-445E-969B-7721C5F844C5}"/>
              </a:ext>
            </a:extLst>
          </p:cNvPr>
          <p:cNvGrpSpPr/>
          <p:nvPr/>
        </p:nvGrpSpPr>
        <p:grpSpPr>
          <a:xfrm>
            <a:off x="7964990" y="1789812"/>
            <a:ext cx="3984775" cy="3992638"/>
            <a:chOff x="8108560" y="1734780"/>
            <a:chExt cx="3984775" cy="39926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2BC2FF-9120-4C4D-8F33-53B6430D838F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CC9A9E-6491-4625-A17B-11EB20BE3F8F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8FF327-F9D5-4846-8B45-93EBC7143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F4425C8-90CC-48E4-9F09-42EDA4A5F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EF9DD6-29FB-4829-B5A3-B6B66262E6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1DA20A-81E1-4AC7-B259-CEFEC719A4BF}"/>
                </a:ext>
              </a:extLst>
            </p:cNvPr>
            <p:cNvSpPr/>
            <p:nvPr/>
          </p:nvSpPr>
          <p:spPr>
            <a:xfrm>
              <a:off x="8160230" y="2169386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A3F188-5C91-4CE4-B429-D02EB6022007}"/>
                </a:ext>
              </a:extLst>
            </p:cNvPr>
            <p:cNvSpPr/>
            <p:nvPr/>
          </p:nvSpPr>
          <p:spPr>
            <a:xfrm>
              <a:off x="10411443" y="1734780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DA8528E-E858-40D1-8435-468EB582BE90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23A3B5-A3A5-4972-B7D7-C3A13F00EB6F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492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2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48734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 kern="1200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AAD3F6-0F6C-4FE2-A2C1-4A7BD57B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825" y="-527342"/>
            <a:ext cx="6213350" cy="652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6ED53-888F-4017-89C1-49C85B77C7DE}"/>
              </a:ext>
            </a:extLst>
          </p:cNvPr>
          <p:cNvSpPr/>
          <p:nvPr/>
        </p:nvSpPr>
        <p:spPr>
          <a:xfrm>
            <a:off x="769347" y="654592"/>
            <a:ext cx="4443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tính diện tích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4295E-FA19-48CC-A97D-0B2DA475D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6547" y="-1194233"/>
            <a:ext cx="6534150" cy="7944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EFCAC-3FCF-49D4-A0EF-EA06A25E5E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13" y="2733258"/>
            <a:ext cx="4531374" cy="4531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EEFA8-BDBE-4426-810A-89F5349E23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313" y="2603792"/>
            <a:ext cx="4572000" cy="457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8F0676-447B-4F89-BDD7-C4E10ACF2D86}"/>
              </a:ext>
            </a:extLst>
          </p:cNvPr>
          <p:cNvSpPr/>
          <p:nvPr/>
        </p:nvSpPr>
        <p:spPr>
          <a:xfrm>
            <a:off x="6429985" y="468437"/>
            <a:ext cx="530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vi-VN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nhân với chiều cao (cùng một đơn vị đo)</a:t>
            </a: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73342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× 13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182(dm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× 16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368(m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E1DAEE-557A-4481-8E72-826B4F826AA0}"/>
              </a:ext>
            </a:extLst>
          </p:cNvPr>
          <p:cNvSpPr/>
          <p:nvPr/>
        </p:nvSpPr>
        <p:spPr>
          <a:xfrm>
            <a:off x="6037943" y="3964305"/>
            <a:ext cx="2896508" cy="210266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ED00B-30BB-41E1-A248-66AED3EB7B2F}"/>
              </a:ext>
            </a:extLst>
          </p:cNvPr>
          <p:cNvSpPr/>
          <p:nvPr/>
        </p:nvSpPr>
        <p:spPr>
          <a:xfrm>
            <a:off x="9040585" y="4061824"/>
            <a:ext cx="2645229" cy="222839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26175" y="1325940"/>
            <a:ext cx="4339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3a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C0DCD-FF50-48D4-9C0D-8F0FEE63361F}"/>
              </a:ext>
            </a:extLst>
          </p:cNvPr>
          <p:cNvSpPr/>
          <p:nvPr/>
        </p:nvSpPr>
        <p:spPr>
          <a:xfrm>
            <a:off x="933450" y="372572"/>
            <a:ext cx="103251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độ dài cạnh AB là a, độ dài cạnh BC là b. </a:t>
            </a:r>
          </a:p>
          <a:p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A30EF-52CC-4312-8B1F-93EF8C03D05A}"/>
              </a:ext>
            </a:extLst>
          </p:cNvPr>
          <p:cNvGrpSpPr/>
          <p:nvPr/>
        </p:nvGrpSpPr>
        <p:grpSpPr>
          <a:xfrm>
            <a:off x="1576387" y="1432559"/>
            <a:ext cx="8539163" cy="3416320"/>
            <a:chOff x="1957387" y="2187299"/>
            <a:chExt cx="8391525" cy="371838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762E493B-EBC3-4702-A31E-BD2B50E14AD2}"/>
                </a:ext>
              </a:extLst>
            </p:cNvPr>
            <p:cNvSpPr/>
            <p:nvPr/>
          </p:nvSpPr>
          <p:spPr>
            <a:xfrm>
              <a:off x="2586038" y="2945220"/>
              <a:ext cx="7019925" cy="2381250"/>
            </a:xfrm>
            <a:prstGeom prst="parallelogram">
              <a:avLst>
                <a:gd name="adj" fmla="val 53800"/>
              </a:avLst>
            </a:prstGeom>
            <a:solidFill>
              <a:srgbClr val="FFF89A"/>
            </a:solidFill>
            <a:ln w="28575">
              <a:solidFill>
                <a:srgbClr val="1A5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A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6B9820-5F58-4907-AA77-D6A364AF5AC0}"/>
                </a:ext>
              </a:extLst>
            </p:cNvPr>
            <p:cNvSpPr/>
            <p:nvPr/>
          </p:nvSpPr>
          <p:spPr>
            <a:xfrm>
              <a:off x="3300413" y="2187299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8320EB-1C53-4344-82F8-932A5908D21A}"/>
                </a:ext>
              </a:extLst>
            </p:cNvPr>
            <p:cNvSpPr/>
            <p:nvPr/>
          </p:nvSpPr>
          <p:spPr>
            <a:xfrm>
              <a:off x="9605962" y="228432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987D10-F087-4A4C-BCCA-2811B46FF8C8}"/>
                </a:ext>
              </a:extLst>
            </p:cNvPr>
            <p:cNvSpPr/>
            <p:nvPr/>
          </p:nvSpPr>
          <p:spPr>
            <a:xfrm>
              <a:off x="8286750" y="513624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4D8DD-C271-4308-B9A6-C63DA64A8117}"/>
                </a:ext>
              </a:extLst>
            </p:cNvPr>
            <p:cNvSpPr/>
            <p:nvPr/>
          </p:nvSpPr>
          <p:spPr>
            <a:xfrm>
              <a:off x="1957387" y="4953269"/>
              <a:ext cx="6286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F9813D-BCD3-4584-BDC8-EB501DE133F3}"/>
              </a:ext>
            </a:extLst>
          </p:cNvPr>
          <p:cNvSpPr/>
          <p:nvPr/>
        </p:nvSpPr>
        <p:spPr>
          <a:xfrm>
            <a:off x="6050756" y="1431985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445340-5D90-4D77-AF70-B31F2B40B13E}"/>
              </a:ext>
            </a:extLst>
          </p:cNvPr>
          <p:cNvSpPr/>
          <p:nvPr/>
        </p:nvSpPr>
        <p:spPr>
          <a:xfrm>
            <a:off x="8893407" y="2925714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B0508-2FCB-4394-B23B-E92C6352F822}"/>
              </a:ext>
            </a:extLst>
          </p:cNvPr>
          <p:cNvSpPr/>
          <p:nvPr/>
        </p:nvSpPr>
        <p:spPr>
          <a:xfrm>
            <a:off x="792956" y="4647859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E697A-F7DA-4888-8A0C-6A148E325706}"/>
              </a:ext>
            </a:extLst>
          </p:cNvPr>
          <p:cNvSpPr/>
          <p:nvPr/>
        </p:nvSpPr>
        <p:spPr>
          <a:xfrm>
            <a:off x="4705350" y="531495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1082B-99E5-45F4-B809-72E4885BA9F9}"/>
              </a:ext>
            </a:extLst>
          </p:cNvPr>
          <p:cNvSpPr/>
          <p:nvPr/>
        </p:nvSpPr>
        <p:spPr>
          <a:xfrm>
            <a:off x="5373706" y="958706"/>
            <a:ext cx="2218897" cy="34611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4D4BA-3E79-4E30-A8AE-EB75687FC891}"/>
              </a:ext>
            </a:extLst>
          </p:cNvPr>
          <p:cNvSpPr/>
          <p:nvPr/>
        </p:nvSpPr>
        <p:spPr>
          <a:xfrm>
            <a:off x="851257" y="616824"/>
            <a:ext cx="11258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2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048A34-0983-426E-9846-958A3EC365A6}"/>
              </a:ext>
            </a:extLst>
          </p:cNvPr>
          <p:cNvSpPr/>
          <p:nvPr/>
        </p:nvSpPr>
        <p:spPr>
          <a:xfrm>
            <a:off x="646096" y="1892591"/>
            <a:ext cx="112585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x h</a:t>
            </a:r>
          </a:p>
          <a:p>
            <a:pPr algn="ctr"/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một đơn vị đo)</a:t>
            </a:r>
            <a:endParaRPr lang="en-US" sz="2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sz="2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sz="20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44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vi-VN" sz="44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7E1E5-6131-4DBC-8D37-AC7D562BC241}"/>
              </a:ext>
            </a:extLst>
          </p:cNvPr>
          <p:cNvSpPr/>
          <p:nvPr/>
        </p:nvSpPr>
        <p:spPr>
          <a:xfrm>
            <a:off x="5099140" y="2184597"/>
            <a:ext cx="2352461" cy="4197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" grpId="0"/>
          <p:bldP spid="6" grpId="0"/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5" grpId="0"/>
          <p:bldP spid="6" grpId="0"/>
          <p:bldP spid="7" grpId="0" animBg="1"/>
          <p:bldP spid="7" grpId="1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a = 8cm ;   b = 3cm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8cm ; b = 3cm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(8 + 3) × 2 = 22 (cm)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a = 8cm ;   b = 3cm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Nếu a =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; b =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× 2 =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299373" y="1154490"/>
            <a:ext cx="3326552" cy="3619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 b="0" cap="none" spc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KH</a:t>
            </a: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ỞI </a:t>
            </a:r>
          </a:p>
          <a:p>
            <a:pPr algn="ctr">
              <a:lnSpc>
                <a:spcPct val="150000"/>
              </a:lnSpc>
            </a:pP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ĐỘNG</a:t>
            </a:r>
            <a:endParaRPr lang="en-US" sz="80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53695"/>
      </p:ext>
    </p:extLst>
  </p:cSld>
  <p:clrMapOvr>
    <a:masterClrMapping/>
  </p:clrMapOvr>
  <p:transition spd="slow"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4F4F82-EADF-43A1-ABA5-4B07B3877A28}"/>
              </a:ext>
            </a:extLst>
          </p:cNvPr>
          <p:cNvSpPr/>
          <p:nvPr/>
        </p:nvSpPr>
        <p:spPr>
          <a:xfrm>
            <a:off x="328613" y="565860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40dm,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25dm.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3095D4-F909-4C84-88E3-0B162BBAB50C}"/>
              </a:ext>
            </a:extLst>
          </p:cNvPr>
          <p:cNvSpPr/>
          <p:nvPr/>
        </p:nvSpPr>
        <p:spPr>
          <a:xfrm>
            <a:off x="328612" y="3511622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x 25 = 1000 (dm</a:t>
            </a:r>
            <a:r>
              <a:rPr lang="en-US" sz="4400" b="1" baseline="30000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1000 dm</a:t>
            </a:r>
            <a:r>
              <a:rPr lang="en-US" sz="4400" b="1" baseline="30000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3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94932" y="382012"/>
            <a:ext cx="36711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VẬN </a:t>
            </a:r>
          </a:p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DỤNG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23" y="2199261"/>
            <a:ext cx="5815536" cy="58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328613" y="565860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cm</a:t>
            </a:r>
            <a:r>
              <a:rPr lang="en-US" sz="4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cm.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72C69-A5A9-4D74-939B-12B12CB0BE9B}"/>
              </a:ext>
            </a:extLst>
          </p:cNvPr>
          <p:cNvSpPr/>
          <p:nvPr/>
        </p:nvSpPr>
        <p:spPr>
          <a:xfrm>
            <a:off x="328613" y="4076700"/>
            <a:ext cx="11534775" cy="20020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hình bình hành đó là: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15 = 8 (cm).</a:t>
            </a:r>
          </a:p>
        </p:txBody>
      </p:sp>
    </p:spTree>
    <p:extLst>
      <p:ext uri="{BB962C8B-B14F-4D97-AF65-F5344CB8AC3E}">
        <p14:creationId xmlns:p14="http://schemas.microsoft.com/office/powerpoint/2010/main" val="88127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089A3-24EB-41F0-8252-2B0788F75745}"/>
              </a:ext>
            </a:extLst>
          </p:cNvPr>
          <p:cNvSpPr/>
          <p:nvPr/>
        </p:nvSpPr>
        <p:spPr>
          <a:xfrm>
            <a:off x="9090160" y="4057233"/>
            <a:ext cx="27206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800" b="1" cap="none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TẠM</a:t>
            </a:r>
          </a:p>
          <a:p>
            <a:pPr algn="ctr"/>
            <a:r>
              <a:rPr lang="en-US" sz="8800" b="1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BIỆT</a:t>
            </a:r>
            <a:endParaRPr lang="en-US" sz="8800" b="1" cap="none" spc="300">
              <a:ln w="0"/>
              <a:solidFill>
                <a:srgbClr val="8A7E7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166F88-DEAE-414C-A41D-AF87BC98370B}"/>
              </a:ext>
            </a:extLst>
          </p:cNvPr>
          <p:cNvSpPr/>
          <p:nvPr/>
        </p:nvSpPr>
        <p:spPr>
          <a:xfrm>
            <a:off x="1120119" y="0"/>
            <a:ext cx="9951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Tìm hành trang leo núi</a:t>
            </a:r>
            <a:endParaRPr lang="en-US" sz="6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2AF4-639F-4B2E-9A2A-7ABC0483A9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31" y="3231485"/>
            <a:ext cx="3886200" cy="21857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BFD7D1-46D3-4872-893A-2B7AFEE9F93F}"/>
              </a:ext>
            </a:extLst>
          </p:cNvPr>
          <p:cNvSpPr/>
          <p:nvPr/>
        </p:nvSpPr>
        <p:spPr>
          <a:xfrm>
            <a:off x="4997780" y="3678534"/>
            <a:ext cx="219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633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Bấm vào bàn!</a:t>
            </a:r>
            <a:endParaRPr lang="en-US" sz="2800" b="0" cap="none" spc="0">
              <a:ln w="0"/>
              <a:solidFill>
                <a:srgbClr val="6339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4767383"/>
                  </p:ext>
                </p:extLst>
              </p:nvPr>
            </p:nvGraphicFramePr>
            <p:xfrm>
              <a:off x="5600694" y="4201754"/>
              <a:ext cx="990606" cy="557214"/>
            </p:xfrm>
            <a:graphic>
              <a:graphicData uri="http://schemas.microsoft.com/office/powerpoint/2016/slidezoom">
                <pslz:sldZm>
                  <pslz:sldZmObj sldId="8369" cId="875055141">
                    <pslz:zmPr id="{EA8F1A42-C007-4E2D-9446-CB0F25E1758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90606" cy="5572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0694" y="4201754"/>
                <a:ext cx="990606" cy="5572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58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17057 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57E021-8134-49D5-A5D4-0EC0FC108298}"/>
              </a:ext>
            </a:extLst>
          </p:cNvPr>
          <p:cNvSpPr/>
          <p:nvPr/>
        </p:nvSpPr>
        <p:spPr>
          <a:xfrm>
            <a:off x="462086" y="152400"/>
            <a:ext cx="11267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5 món đồ cần thiết cho ng</a:t>
            </a:r>
            <a:r>
              <a:rPr lang="vi-VN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leo núi.</a:t>
            </a:r>
            <a:endParaRPr lang="en-US" sz="4000" b="1" cap="none" spc="0">
              <a:ln w="0"/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6B646-BBE2-453A-9D38-69C7F412E7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99" y="1058979"/>
            <a:ext cx="4213866" cy="237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F5027-6726-4779-A8EB-70394CB3A5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60" y="880824"/>
            <a:ext cx="3281001" cy="3281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4257D-88B4-49C4-BC35-79E00707E5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59" y="3578895"/>
            <a:ext cx="3144853" cy="3144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181D5-805A-4CAB-BD6D-33621D20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09" y="3014732"/>
            <a:ext cx="4923043" cy="4923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D1190-4594-49D4-8B4D-81C8787217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33" y="4853125"/>
            <a:ext cx="1911579" cy="1911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7FB1EA-A94E-4C35-B14B-6FB0DA16D9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11" y="2791737"/>
            <a:ext cx="2171297" cy="2171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3271B-D68C-4CCC-B7C3-61AAC5B412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7" y="4664860"/>
            <a:ext cx="2288107" cy="2288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EBB2E-7E5D-4B1A-88C1-A0A51522713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3" y="3221000"/>
            <a:ext cx="4163564" cy="4163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FD8AA1-A2ED-4209-8C36-20F0D7FF35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" y="795147"/>
            <a:ext cx="2633853" cy="2633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65DDA1-6054-44D6-B691-BE3E908C6C0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47" y="923006"/>
            <a:ext cx="2633854" cy="2633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95646C-CEE4-4A81-B1C8-E909FE87A2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333" y="2981113"/>
            <a:ext cx="4273944" cy="42739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5DA18F-174F-45D3-ACDF-181D665E24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02" y="950163"/>
            <a:ext cx="2478837" cy="24788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7A2815-0CEF-4B5B-9DC9-EBBAE461EAD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76" y="2890457"/>
            <a:ext cx="2110715" cy="21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5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6000" decel="4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6F134-B41C-4442-A235-519C84F3E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5" y="3288857"/>
            <a:ext cx="408467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1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6" y="2514600"/>
            <a:ext cx="6572266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677958" y="2029670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4842604" y="2029670"/>
            <a:ext cx="3428035" cy="3946605"/>
            <a:chOff x="5037436" y="1919528"/>
            <a:chExt cx="3428035" cy="3946605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3" y="517048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8108560" y="1737814"/>
            <a:ext cx="3984775" cy="3989604"/>
            <a:chOff x="8108560" y="1737814"/>
            <a:chExt cx="3984775" cy="39896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6" y="224269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6" y="1737814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432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 p14:presetBounceEnd="22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7941705" y="2339302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 w="28575"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-3381137" y="3091731"/>
            <a:ext cx="866538" cy="1480574"/>
            <a:chOff x="5037436" y="1919528"/>
            <a:chExt cx="3428035" cy="5857168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1" y="196884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1" y="5170484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6" y="5219803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0" y="2100471"/>
            <a:ext cx="8282869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</a:t>
            </a:r>
            <a:b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ABCD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và DC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BC và AD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46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-3704822" y="-907945"/>
            <a:ext cx="955810" cy="1381791"/>
            <a:chOff x="399404" y="2016806"/>
            <a:chExt cx="5146960" cy="5177819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2" y="2120933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3" y="474611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5" y="477270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18136" y="2022387"/>
            <a:ext cx="7522605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bình hành EGHK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 và KH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 và GH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8469679" y="1897160"/>
            <a:ext cx="3428035" cy="3996415"/>
            <a:chOff x="5037436" y="1919528"/>
            <a:chExt cx="3428035" cy="39964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401949" y="526961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592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泡水彩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1334</TotalTime>
  <Words>636</Words>
  <Application>Microsoft Office PowerPoint</Application>
  <PresentationFormat>Widescreen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Arial</vt:lpstr>
      <vt:lpstr>#9Slide03 Arima Madurai Thin</vt:lpstr>
      <vt:lpstr>UTM Loko</vt:lpstr>
      <vt:lpstr>Times New Roman</vt:lpstr>
      <vt:lpstr>等线</vt:lpstr>
      <vt:lpstr>Calibri</vt:lpstr>
      <vt:lpstr>UTM Neutra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Windows User</cp:lastModifiedBy>
  <cp:revision>109</cp:revision>
  <dcterms:created xsi:type="dcterms:W3CDTF">2018-09-07T09:35:39Z</dcterms:created>
  <dcterms:modified xsi:type="dcterms:W3CDTF">2023-01-16T09:59:52Z</dcterms:modified>
  <cp:category>T</cp:category>
  <cp:version>N04</cp:version>
</cp:coreProperties>
</file>