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13"/>
  </p:notesMasterIdLst>
  <p:sldIdLst>
    <p:sldId id="259" r:id="rId2"/>
    <p:sldId id="271" r:id="rId3"/>
    <p:sldId id="257" r:id="rId4"/>
    <p:sldId id="272" r:id="rId5"/>
    <p:sldId id="273" r:id="rId6"/>
    <p:sldId id="270" r:id="rId7"/>
    <p:sldId id="274" r:id="rId8"/>
    <p:sldId id="258" r:id="rId9"/>
    <p:sldId id="261" r:id="rId10"/>
    <p:sldId id="267" r:id="rId11"/>
    <p:sldId id="268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DC27BDC-41CF-438E-88DA-19DA263C5CF0}">
  <a:tblStyle styleId="{BDC27BDC-41CF-438E-88DA-19DA263C5CF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74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55808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" name="Google Shape;3893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4" name="Google Shape;3894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8788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0047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" name="Google Shape;3381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2" name="Google Shape;3382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377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052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" name="Google Shape;3381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2" name="Google Shape;3382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71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" name="Google Shape;3381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2" name="Google Shape;3382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1096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7" name="Google Shape;3387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8" name="Google Shape;3388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5" name="Google Shape;3605;gdf7eaf6f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6" name="Google Shape;3606;gdf7eaf6f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"/>
          <p:cNvSpPr txBox="1">
            <a:spLocks noGrp="1"/>
          </p:cNvSpPr>
          <p:nvPr>
            <p:ph type="title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5" name="Google Shape;545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546" name="Google Shape;546;p4"/>
          <p:cNvGrpSpPr/>
          <p:nvPr/>
        </p:nvGrpSpPr>
        <p:grpSpPr>
          <a:xfrm flipH="1">
            <a:off x="6854520" y="554931"/>
            <a:ext cx="1569488" cy="3430491"/>
            <a:chOff x="5214875" y="1199700"/>
            <a:chExt cx="337975" cy="738725"/>
          </a:xfrm>
        </p:grpSpPr>
        <p:sp>
          <p:nvSpPr>
            <p:cNvPr id="547" name="Google Shape;547;p4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4"/>
          <p:cNvGrpSpPr/>
          <p:nvPr/>
        </p:nvGrpSpPr>
        <p:grpSpPr>
          <a:xfrm flipH="1">
            <a:off x="641540" y="3597663"/>
            <a:ext cx="301050" cy="472625"/>
            <a:chOff x="7080825" y="1615975"/>
            <a:chExt cx="301050" cy="472625"/>
          </a:xfrm>
        </p:grpSpPr>
        <p:sp>
          <p:nvSpPr>
            <p:cNvPr id="573" name="Google Shape;573;p4"/>
            <p:cNvSpPr/>
            <p:nvPr/>
          </p:nvSpPr>
          <p:spPr>
            <a:xfrm>
              <a:off x="7272400" y="1615975"/>
              <a:ext cx="109475" cy="197925"/>
            </a:xfrm>
            <a:custGeom>
              <a:avLst/>
              <a:gdLst/>
              <a:ahLst/>
              <a:cxnLst/>
              <a:rect l="l" t="t" r="r" b="b"/>
              <a:pathLst>
                <a:path w="4379" h="7917" extrusionOk="0">
                  <a:moveTo>
                    <a:pt x="1263" y="1"/>
                  </a:moveTo>
                  <a:lnTo>
                    <a:pt x="0" y="2316"/>
                  </a:lnTo>
                  <a:lnTo>
                    <a:pt x="463" y="2864"/>
                  </a:lnTo>
                  <a:lnTo>
                    <a:pt x="842" y="3453"/>
                  </a:lnTo>
                  <a:lnTo>
                    <a:pt x="1179" y="4001"/>
                  </a:lnTo>
                  <a:lnTo>
                    <a:pt x="1474" y="4506"/>
                  </a:lnTo>
                  <a:lnTo>
                    <a:pt x="1727" y="5011"/>
                  </a:lnTo>
                  <a:lnTo>
                    <a:pt x="1895" y="5474"/>
                  </a:lnTo>
                  <a:lnTo>
                    <a:pt x="2190" y="6274"/>
                  </a:lnTo>
                  <a:lnTo>
                    <a:pt x="2358" y="6990"/>
                  </a:lnTo>
                  <a:lnTo>
                    <a:pt x="2442" y="7495"/>
                  </a:lnTo>
                  <a:lnTo>
                    <a:pt x="2442" y="7916"/>
                  </a:lnTo>
                  <a:lnTo>
                    <a:pt x="2863" y="7579"/>
                  </a:lnTo>
                  <a:lnTo>
                    <a:pt x="3242" y="7242"/>
                  </a:lnTo>
                  <a:lnTo>
                    <a:pt x="3579" y="6906"/>
                  </a:lnTo>
                  <a:lnTo>
                    <a:pt x="3832" y="6569"/>
                  </a:lnTo>
                  <a:lnTo>
                    <a:pt x="4000" y="6232"/>
                  </a:lnTo>
                  <a:lnTo>
                    <a:pt x="4169" y="5895"/>
                  </a:lnTo>
                  <a:lnTo>
                    <a:pt x="4295" y="5558"/>
                  </a:lnTo>
                  <a:lnTo>
                    <a:pt x="4337" y="5221"/>
                  </a:lnTo>
                  <a:lnTo>
                    <a:pt x="4379" y="4843"/>
                  </a:lnTo>
                  <a:lnTo>
                    <a:pt x="4379" y="4548"/>
                  </a:lnTo>
                  <a:lnTo>
                    <a:pt x="4337" y="4211"/>
                  </a:lnTo>
                  <a:lnTo>
                    <a:pt x="4253" y="3874"/>
                  </a:lnTo>
                  <a:lnTo>
                    <a:pt x="4169" y="3537"/>
                  </a:lnTo>
                  <a:lnTo>
                    <a:pt x="4042" y="3243"/>
                  </a:lnTo>
                  <a:lnTo>
                    <a:pt x="3705" y="2653"/>
                  </a:lnTo>
                  <a:lnTo>
                    <a:pt x="3369" y="2106"/>
                  </a:lnTo>
                  <a:lnTo>
                    <a:pt x="2948" y="1601"/>
                  </a:lnTo>
                  <a:lnTo>
                    <a:pt x="2527" y="1138"/>
                  </a:lnTo>
                  <a:lnTo>
                    <a:pt x="2148" y="759"/>
                  </a:lnTo>
                  <a:lnTo>
                    <a:pt x="1516" y="211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"/>
            <p:cNvSpPr/>
            <p:nvPr/>
          </p:nvSpPr>
          <p:spPr>
            <a:xfrm>
              <a:off x="7141875" y="1745450"/>
              <a:ext cx="231600" cy="101075"/>
            </a:xfrm>
            <a:custGeom>
              <a:avLst/>
              <a:gdLst/>
              <a:ahLst/>
              <a:cxnLst/>
              <a:rect l="l" t="t" r="r" b="b"/>
              <a:pathLst>
                <a:path w="9264" h="4043" extrusionOk="0">
                  <a:moveTo>
                    <a:pt x="1558" y="0"/>
                  </a:moveTo>
                  <a:lnTo>
                    <a:pt x="1" y="1895"/>
                  </a:lnTo>
                  <a:lnTo>
                    <a:pt x="674" y="2358"/>
                  </a:lnTo>
                  <a:lnTo>
                    <a:pt x="1306" y="2737"/>
                  </a:lnTo>
                  <a:lnTo>
                    <a:pt x="1895" y="3074"/>
                  </a:lnTo>
                  <a:lnTo>
                    <a:pt x="2485" y="3369"/>
                  </a:lnTo>
                  <a:lnTo>
                    <a:pt x="3032" y="3621"/>
                  </a:lnTo>
                  <a:lnTo>
                    <a:pt x="3579" y="3790"/>
                  </a:lnTo>
                  <a:lnTo>
                    <a:pt x="4042" y="3916"/>
                  </a:lnTo>
                  <a:lnTo>
                    <a:pt x="4548" y="4000"/>
                  </a:lnTo>
                  <a:lnTo>
                    <a:pt x="4969" y="4042"/>
                  </a:lnTo>
                  <a:lnTo>
                    <a:pt x="5390" y="4042"/>
                  </a:lnTo>
                  <a:lnTo>
                    <a:pt x="5769" y="4000"/>
                  </a:lnTo>
                  <a:lnTo>
                    <a:pt x="6148" y="3958"/>
                  </a:lnTo>
                  <a:lnTo>
                    <a:pt x="6484" y="3874"/>
                  </a:lnTo>
                  <a:lnTo>
                    <a:pt x="6821" y="3747"/>
                  </a:lnTo>
                  <a:lnTo>
                    <a:pt x="7116" y="3621"/>
                  </a:lnTo>
                  <a:lnTo>
                    <a:pt x="7369" y="3453"/>
                  </a:lnTo>
                  <a:lnTo>
                    <a:pt x="7832" y="3116"/>
                  </a:lnTo>
                  <a:lnTo>
                    <a:pt x="8253" y="2695"/>
                  </a:lnTo>
                  <a:lnTo>
                    <a:pt x="8590" y="2316"/>
                  </a:lnTo>
                  <a:lnTo>
                    <a:pt x="8842" y="1895"/>
                  </a:lnTo>
                  <a:lnTo>
                    <a:pt x="9011" y="1558"/>
                  </a:lnTo>
                  <a:lnTo>
                    <a:pt x="9137" y="1263"/>
                  </a:lnTo>
                  <a:lnTo>
                    <a:pt x="9263" y="1011"/>
                  </a:lnTo>
                  <a:lnTo>
                    <a:pt x="9011" y="1348"/>
                  </a:lnTo>
                  <a:lnTo>
                    <a:pt x="8758" y="1642"/>
                  </a:lnTo>
                  <a:lnTo>
                    <a:pt x="8463" y="1895"/>
                  </a:lnTo>
                  <a:lnTo>
                    <a:pt x="8169" y="2063"/>
                  </a:lnTo>
                  <a:lnTo>
                    <a:pt x="7874" y="2232"/>
                  </a:lnTo>
                  <a:lnTo>
                    <a:pt x="7579" y="2358"/>
                  </a:lnTo>
                  <a:lnTo>
                    <a:pt x="7284" y="2400"/>
                  </a:lnTo>
                  <a:lnTo>
                    <a:pt x="6948" y="2484"/>
                  </a:lnTo>
                  <a:lnTo>
                    <a:pt x="6316" y="2484"/>
                  </a:lnTo>
                  <a:lnTo>
                    <a:pt x="5684" y="2358"/>
                  </a:lnTo>
                  <a:lnTo>
                    <a:pt x="5053" y="2190"/>
                  </a:lnTo>
                  <a:lnTo>
                    <a:pt x="4421" y="1937"/>
                  </a:lnTo>
                  <a:lnTo>
                    <a:pt x="3874" y="1642"/>
                  </a:lnTo>
                  <a:lnTo>
                    <a:pt x="3327" y="1348"/>
                  </a:lnTo>
                  <a:lnTo>
                    <a:pt x="2822" y="1011"/>
                  </a:lnTo>
                  <a:lnTo>
                    <a:pt x="2400" y="716"/>
                  </a:lnTo>
                  <a:lnTo>
                    <a:pt x="1811" y="211"/>
                  </a:lnTo>
                  <a:lnTo>
                    <a:pt x="1558" y="0"/>
                  </a:lnTo>
                  <a:close/>
                </a:path>
              </a:pathLst>
            </a:custGeom>
            <a:solidFill>
              <a:srgbClr val="3152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"/>
            <p:cNvSpPr/>
            <p:nvPr/>
          </p:nvSpPr>
          <p:spPr>
            <a:xfrm>
              <a:off x="7141875" y="1745450"/>
              <a:ext cx="103175" cy="207375"/>
            </a:xfrm>
            <a:custGeom>
              <a:avLst/>
              <a:gdLst/>
              <a:ahLst/>
              <a:cxnLst/>
              <a:rect l="l" t="t" r="r" b="b"/>
              <a:pathLst>
                <a:path w="4127" h="8295" extrusionOk="0">
                  <a:moveTo>
                    <a:pt x="1558" y="0"/>
                  </a:moveTo>
                  <a:lnTo>
                    <a:pt x="1" y="1895"/>
                  </a:lnTo>
                  <a:lnTo>
                    <a:pt x="422" y="2484"/>
                  </a:lnTo>
                  <a:lnTo>
                    <a:pt x="885" y="3200"/>
                  </a:lnTo>
                  <a:lnTo>
                    <a:pt x="1390" y="4084"/>
                  </a:lnTo>
                  <a:lnTo>
                    <a:pt x="1853" y="5095"/>
                  </a:lnTo>
                  <a:lnTo>
                    <a:pt x="2064" y="5642"/>
                  </a:lnTo>
                  <a:lnTo>
                    <a:pt x="2232" y="6189"/>
                  </a:lnTo>
                  <a:lnTo>
                    <a:pt x="2400" y="6737"/>
                  </a:lnTo>
                  <a:lnTo>
                    <a:pt x="2485" y="7284"/>
                  </a:lnTo>
                  <a:lnTo>
                    <a:pt x="2485" y="7789"/>
                  </a:lnTo>
                  <a:lnTo>
                    <a:pt x="2485" y="8295"/>
                  </a:lnTo>
                  <a:lnTo>
                    <a:pt x="2569" y="8252"/>
                  </a:lnTo>
                  <a:lnTo>
                    <a:pt x="2864" y="8084"/>
                  </a:lnTo>
                  <a:lnTo>
                    <a:pt x="3285" y="7789"/>
                  </a:lnTo>
                  <a:lnTo>
                    <a:pt x="3495" y="7621"/>
                  </a:lnTo>
                  <a:lnTo>
                    <a:pt x="3664" y="7368"/>
                  </a:lnTo>
                  <a:lnTo>
                    <a:pt x="3832" y="7074"/>
                  </a:lnTo>
                  <a:lnTo>
                    <a:pt x="4000" y="6737"/>
                  </a:lnTo>
                  <a:lnTo>
                    <a:pt x="4085" y="6400"/>
                  </a:lnTo>
                  <a:lnTo>
                    <a:pt x="4127" y="5979"/>
                  </a:lnTo>
                  <a:lnTo>
                    <a:pt x="4127" y="5516"/>
                  </a:lnTo>
                  <a:lnTo>
                    <a:pt x="4042" y="4968"/>
                  </a:lnTo>
                  <a:lnTo>
                    <a:pt x="3874" y="4421"/>
                  </a:lnTo>
                  <a:lnTo>
                    <a:pt x="3579" y="3790"/>
                  </a:lnTo>
                  <a:lnTo>
                    <a:pt x="2569" y="1727"/>
                  </a:lnTo>
                  <a:lnTo>
                    <a:pt x="1937" y="590"/>
                  </a:lnTo>
                  <a:lnTo>
                    <a:pt x="1643" y="127"/>
                  </a:lnTo>
                  <a:lnTo>
                    <a:pt x="155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"/>
            <p:cNvSpPr/>
            <p:nvPr/>
          </p:nvSpPr>
          <p:spPr>
            <a:xfrm>
              <a:off x="7080825" y="1855975"/>
              <a:ext cx="167375" cy="232625"/>
            </a:xfrm>
            <a:custGeom>
              <a:avLst/>
              <a:gdLst/>
              <a:ahLst/>
              <a:cxnLst/>
              <a:rect l="l" t="t" r="r" b="b"/>
              <a:pathLst>
                <a:path w="6695" h="9305" extrusionOk="0">
                  <a:moveTo>
                    <a:pt x="6316" y="0"/>
                  </a:moveTo>
                  <a:lnTo>
                    <a:pt x="6274" y="463"/>
                  </a:lnTo>
                  <a:lnTo>
                    <a:pt x="6232" y="674"/>
                  </a:lnTo>
                  <a:lnTo>
                    <a:pt x="6190" y="926"/>
                  </a:lnTo>
                  <a:lnTo>
                    <a:pt x="6063" y="1179"/>
                  </a:lnTo>
                  <a:lnTo>
                    <a:pt x="5937" y="1390"/>
                  </a:lnTo>
                  <a:lnTo>
                    <a:pt x="5769" y="1642"/>
                  </a:lnTo>
                  <a:lnTo>
                    <a:pt x="5600" y="1853"/>
                  </a:lnTo>
                  <a:lnTo>
                    <a:pt x="5348" y="2063"/>
                  </a:lnTo>
                  <a:lnTo>
                    <a:pt x="5095" y="2316"/>
                  </a:lnTo>
                  <a:lnTo>
                    <a:pt x="4800" y="2484"/>
                  </a:lnTo>
                  <a:lnTo>
                    <a:pt x="4464" y="2695"/>
                  </a:lnTo>
                  <a:lnTo>
                    <a:pt x="4085" y="2863"/>
                  </a:lnTo>
                  <a:lnTo>
                    <a:pt x="3664" y="3031"/>
                  </a:lnTo>
                  <a:lnTo>
                    <a:pt x="3200" y="3200"/>
                  </a:lnTo>
                  <a:lnTo>
                    <a:pt x="2695" y="3326"/>
                  </a:lnTo>
                  <a:lnTo>
                    <a:pt x="2190" y="3453"/>
                  </a:lnTo>
                  <a:lnTo>
                    <a:pt x="1769" y="3663"/>
                  </a:lnTo>
                  <a:lnTo>
                    <a:pt x="1390" y="3958"/>
                  </a:lnTo>
                  <a:lnTo>
                    <a:pt x="1095" y="4252"/>
                  </a:lnTo>
                  <a:lnTo>
                    <a:pt x="843" y="4589"/>
                  </a:lnTo>
                  <a:lnTo>
                    <a:pt x="590" y="4926"/>
                  </a:lnTo>
                  <a:lnTo>
                    <a:pt x="422" y="5305"/>
                  </a:lnTo>
                  <a:lnTo>
                    <a:pt x="295" y="5684"/>
                  </a:lnTo>
                  <a:lnTo>
                    <a:pt x="169" y="6063"/>
                  </a:lnTo>
                  <a:lnTo>
                    <a:pt x="85" y="6400"/>
                  </a:lnTo>
                  <a:lnTo>
                    <a:pt x="1" y="7031"/>
                  </a:lnTo>
                  <a:lnTo>
                    <a:pt x="1" y="7452"/>
                  </a:lnTo>
                  <a:lnTo>
                    <a:pt x="1" y="7579"/>
                  </a:lnTo>
                  <a:lnTo>
                    <a:pt x="2022" y="9305"/>
                  </a:lnTo>
                  <a:lnTo>
                    <a:pt x="1980" y="9136"/>
                  </a:lnTo>
                  <a:lnTo>
                    <a:pt x="1895" y="8673"/>
                  </a:lnTo>
                  <a:lnTo>
                    <a:pt x="1811" y="8000"/>
                  </a:lnTo>
                  <a:lnTo>
                    <a:pt x="1769" y="7579"/>
                  </a:lnTo>
                  <a:lnTo>
                    <a:pt x="1811" y="7158"/>
                  </a:lnTo>
                  <a:lnTo>
                    <a:pt x="1853" y="6737"/>
                  </a:lnTo>
                  <a:lnTo>
                    <a:pt x="1937" y="6315"/>
                  </a:lnTo>
                  <a:lnTo>
                    <a:pt x="2064" y="5894"/>
                  </a:lnTo>
                  <a:lnTo>
                    <a:pt x="2274" y="5516"/>
                  </a:lnTo>
                  <a:lnTo>
                    <a:pt x="2527" y="5137"/>
                  </a:lnTo>
                  <a:lnTo>
                    <a:pt x="2864" y="4800"/>
                  </a:lnTo>
                  <a:lnTo>
                    <a:pt x="3285" y="4547"/>
                  </a:lnTo>
                  <a:lnTo>
                    <a:pt x="3537" y="4421"/>
                  </a:lnTo>
                  <a:lnTo>
                    <a:pt x="3790" y="4337"/>
                  </a:lnTo>
                  <a:lnTo>
                    <a:pt x="4548" y="4084"/>
                  </a:lnTo>
                  <a:lnTo>
                    <a:pt x="5137" y="3789"/>
                  </a:lnTo>
                  <a:lnTo>
                    <a:pt x="5642" y="3453"/>
                  </a:lnTo>
                  <a:lnTo>
                    <a:pt x="6021" y="3116"/>
                  </a:lnTo>
                  <a:lnTo>
                    <a:pt x="6274" y="2779"/>
                  </a:lnTo>
                  <a:lnTo>
                    <a:pt x="6484" y="2400"/>
                  </a:lnTo>
                  <a:lnTo>
                    <a:pt x="6611" y="2063"/>
                  </a:lnTo>
                  <a:lnTo>
                    <a:pt x="6653" y="1684"/>
                  </a:lnTo>
                  <a:lnTo>
                    <a:pt x="6695" y="1347"/>
                  </a:lnTo>
                  <a:lnTo>
                    <a:pt x="6653" y="1053"/>
                  </a:lnTo>
                  <a:lnTo>
                    <a:pt x="6611" y="758"/>
                  </a:lnTo>
                  <a:lnTo>
                    <a:pt x="6527" y="505"/>
                  </a:lnTo>
                  <a:lnTo>
                    <a:pt x="6358" y="12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rgbClr val="3152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7" name="Google Shape;577;p4"/>
          <p:cNvGrpSpPr/>
          <p:nvPr/>
        </p:nvGrpSpPr>
        <p:grpSpPr>
          <a:xfrm flipH="1">
            <a:off x="7941027" y="571263"/>
            <a:ext cx="301050" cy="472625"/>
            <a:chOff x="6150375" y="1077075"/>
            <a:chExt cx="301050" cy="472625"/>
          </a:xfrm>
        </p:grpSpPr>
        <p:sp>
          <p:nvSpPr>
            <p:cNvPr id="578" name="Google Shape;578;p4"/>
            <p:cNvSpPr/>
            <p:nvPr/>
          </p:nvSpPr>
          <p:spPr>
            <a:xfrm>
              <a:off x="6150375" y="1077075"/>
              <a:ext cx="108425" cy="197900"/>
            </a:xfrm>
            <a:custGeom>
              <a:avLst/>
              <a:gdLst/>
              <a:ahLst/>
              <a:cxnLst/>
              <a:rect l="l" t="t" r="r" b="b"/>
              <a:pathLst>
                <a:path w="4337" h="7916" extrusionOk="0">
                  <a:moveTo>
                    <a:pt x="3074" y="0"/>
                  </a:moveTo>
                  <a:lnTo>
                    <a:pt x="2821" y="211"/>
                  </a:lnTo>
                  <a:lnTo>
                    <a:pt x="2231" y="758"/>
                  </a:lnTo>
                  <a:lnTo>
                    <a:pt x="1810" y="1137"/>
                  </a:lnTo>
                  <a:lnTo>
                    <a:pt x="1432" y="1600"/>
                  </a:lnTo>
                  <a:lnTo>
                    <a:pt x="1010" y="2106"/>
                  </a:lnTo>
                  <a:lnTo>
                    <a:pt x="632" y="2653"/>
                  </a:lnTo>
                  <a:lnTo>
                    <a:pt x="337" y="3242"/>
                  </a:lnTo>
                  <a:lnTo>
                    <a:pt x="211" y="3537"/>
                  </a:lnTo>
                  <a:lnTo>
                    <a:pt x="126" y="3874"/>
                  </a:lnTo>
                  <a:lnTo>
                    <a:pt x="42" y="4211"/>
                  </a:lnTo>
                  <a:lnTo>
                    <a:pt x="0" y="4547"/>
                  </a:lnTo>
                  <a:lnTo>
                    <a:pt x="0" y="4842"/>
                  </a:lnTo>
                  <a:lnTo>
                    <a:pt x="0" y="5221"/>
                  </a:lnTo>
                  <a:lnTo>
                    <a:pt x="84" y="5558"/>
                  </a:lnTo>
                  <a:lnTo>
                    <a:pt x="211" y="5895"/>
                  </a:lnTo>
                  <a:lnTo>
                    <a:pt x="337" y="6232"/>
                  </a:lnTo>
                  <a:lnTo>
                    <a:pt x="547" y="6568"/>
                  </a:lnTo>
                  <a:lnTo>
                    <a:pt x="800" y="6905"/>
                  </a:lnTo>
                  <a:lnTo>
                    <a:pt x="1137" y="7242"/>
                  </a:lnTo>
                  <a:lnTo>
                    <a:pt x="1474" y="7579"/>
                  </a:lnTo>
                  <a:lnTo>
                    <a:pt x="1937" y="7916"/>
                  </a:lnTo>
                  <a:lnTo>
                    <a:pt x="1937" y="7495"/>
                  </a:lnTo>
                  <a:lnTo>
                    <a:pt x="2021" y="6989"/>
                  </a:lnTo>
                  <a:lnTo>
                    <a:pt x="2189" y="6274"/>
                  </a:lnTo>
                  <a:lnTo>
                    <a:pt x="2442" y="5474"/>
                  </a:lnTo>
                  <a:lnTo>
                    <a:pt x="2652" y="5011"/>
                  </a:lnTo>
                  <a:lnTo>
                    <a:pt x="2905" y="4505"/>
                  </a:lnTo>
                  <a:lnTo>
                    <a:pt x="3158" y="4000"/>
                  </a:lnTo>
                  <a:lnTo>
                    <a:pt x="3495" y="3453"/>
                  </a:lnTo>
                  <a:lnTo>
                    <a:pt x="3916" y="2863"/>
                  </a:lnTo>
                  <a:lnTo>
                    <a:pt x="4337" y="2316"/>
                  </a:lnTo>
                  <a:lnTo>
                    <a:pt x="3074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"/>
            <p:cNvSpPr/>
            <p:nvPr/>
          </p:nvSpPr>
          <p:spPr>
            <a:xfrm>
              <a:off x="6158775" y="1206525"/>
              <a:ext cx="231600" cy="101075"/>
            </a:xfrm>
            <a:custGeom>
              <a:avLst/>
              <a:gdLst/>
              <a:ahLst/>
              <a:cxnLst/>
              <a:rect l="l" t="t" r="r" b="b"/>
              <a:pathLst>
                <a:path w="9264" h="4043" extrusionOk="0">
                  <a:moveTo>
                    <a:pt x="7664" y="1"/>
                  </a:moveTo>
                  <a:lnTo>
                    <a:pt x="7453" y="211"/>
                  </a:lnTo>
                  <a:lnTo>
                    <a:pt x="6864" y="717"/>
                  </a:lnTo>
                  <a:lnTo>
                    <a:pt x="6400" y="1011"/>
                  </a:lnTo>
                  <a:lnTo>
                    <a:pt x="5937" y="1348"/>
                  </a:lnTo>
                  <a:lnTo>
                    <a:pt x="5390" y="1643"/>
                  </a:lnTo>
                  <a:lnTo>
                    <a:pt x="4801" y="1938"/>
                  </a:lnTo>
                  <a:lnTo>
                    <a:pt x="4211" y="2190"/>
                  </a:lnTo>
                  <a:lnTo>
                    <a:pt x="3580" y="2359"/>
                  </a:lnTo>
                  <a:lnTo>
                    <a:pt x="2948" y="2485"/>
                  </a:lnTo>
                  <a:lnTo>
                    <a:pt x="2316" y="2485"/>
                  </a:lnTo>
                  <a:lnTo>
                    <a:pt x="1980" y="2401"/>
                  </a:lnTo>
                  <a:lnTo>
                    <a:pt x="1685" y="2359"/>
                  </a:lnTo>
                  <a:lnTo>
                    <a:pt x="1390" y="2232"/>
                  </a:lnTo>
                  <a:lnTo>
                    <a:pt x="1096" y="2064"/>
                  </a:lnTo>
                  <a:lnTo>
                    <a:pt x="801" y="1896"/>
                  </a:lnTo>
                  <a:lnTo>
                    <a:pt x="506" y="1643"/>
                  </a:lnTo>
                  <a:lnTo>
                    <a:pt x="253" y="1348"/>
                  </a:lnTo>
                  <a:lnTo>
                    <a:pt x="1" y="1011"/>
                  </a:lnTo>
                  <a:lnTo>
                    <a:pt x="85" y="1264"/>
                  </a:lnTo>
                  <a:lnTo>
                    <a:pt x="211" y="1559"/>
                  </a:lnTo>
                  <a:lnTo>
                    <a:pt x="422" y="1896"/>
                  </a:lnTo>
                  <a:lnTo>
                    <a:pt x="674" y="2317"/>
                  </a:lnTo>
                  <a:lnTo>
                    <a:pt x="1011" y="2696"/>
                  </a:lnTo>
                  <a:lnTo>
                    <a:pt x="1390" y="3117"/>
                  </a:lnTo>
                  <a:lnTo>
                    <a:pt x="1895" y="3453"/>
                  </a:lnTo>
                  <a:lnTo>
                    <a:pt x="2148" y="3622"/>
                  </a:lnTo>
                  <a:lnTo>
                    <a:pt x="2443" y="3748"/>
                  </a:lnTo>
                  <a:lnTo>
                    <a:pt x="2780" y="3874"/>
                  </a:lnTo>
                  <a:lnTo>
                    <a:pt x="3116" y="3959"/>
                  </a:lnTo>
                  <a:lnTo>
                    <a:pt x="3495" y="4001"/>
                  </a:lnTo>
                  <a:lnTo>
                    <a:pt x="3874" y="4043"/>
                  </a:lnTo>
                  <a:lnTo>
                    <a:pt x="4295" y="4043"/>
                  </a:lnTo>
                  <a:lnTo>
                    <a:pt x="4716" y="4001"/>
                  </a:lnTo>
                  <a:lnTo>
                    <a:pt x="5179" y="3916"/>
                  </a:lnTo>
                  <a:lnTo>
                    <a:pt x="5685" y="3790"/>
                  </a:lnTo>
                  <a:lnTo>
                    <a:pt x="6190" y="3622"/>
                  </a:lnTo>
                  <a:lnTo>
                    <a:pt x="6737" y="3369"/>
                  </a:lnTo>
                  <a:lnTo>
                    <a:pt x="7327" y="3074"/>
                  </a:lnTo>
                  <a:lnTo>
                    <a:pt x="7958" y="2738"/>
                  </a:lnTo>
                  <a:lnTo>
                    <a:pt x="8590" y="2359"/>
                  </a:lnTo>
                  <a:lnTo>
                    <a:pt x="9263" y="1896"/>
                  </a:lnTo>
                  <a:lnTo>
                    <a:pt x="7664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"/>
            <p:cNvSpPr/>
            <p:nvPr/>
          </p:nvSpPr>
          <p:spPr>
            <a:xfrm>
              <a:off x="6286150" y="1206525"/>
              <a:ext cx="104225" cy="207400"/>
            </a:xfrm>
            <a:custGeom>
              <a:avLst/>
              <a:gdLst/>
              <a:ahLst/>
              <a:cxnLst/>
              <a:rect l="l" t="t" r="r" b="b"/>
              <a:pathLst>
                <a:path w="4169" h="8296" extrusionOk="0">
                  <a:moveTo>
                    <a:pt x="2569" y="1"/>
                  </a:moveTo>
                  <a:lnTo>
                    <a:pt x="2526" y="127"/>
                  </a:lnTo>
                  <a:lnTo>
                    <a:pt x="2232" y="590"/>
                  </a:lnTo>
                  <a:lnTo>
                    <a:pt x="1600" y="1727"/>
                  </a:lnTo>
                  <a:lnTo>
                    <a:pt x="548" y="3790"/>
                  </a:lnTo>
                  <a:lnTo>
                    <a:pt x="295" y="4422"/>
                  </a:lnTo>
                  <a:lnTo>
                    <a:pt x="127" y="4969"/>
                  </a:lnTo>
                  <a:lnTo>
                    <a:pt x="42" y="5516"/>
                  </a:lnTo>
                  <a:lnTo>
                    <a:pt x="0" y="5980"/>
                  </a:lnTo>
                  <a:lnTo>
                    <a:pt x="84" y="6401"/>
                  </a:lnTo>
                  <a:lnTo>
                    <a:pt x="169" y="6737"/>
                  </a:lnTo>
                  <a:lnTo>
                    <a:pt x="295" y="7074"/>
                  </a:lnTo>
                  <a:lnTo>
                    <a:pt x="463" y="7369"/>
                  </a:lnTo>
                  <a:lnTo>
                    <a:pt x="674" y="7622"/>
                  </a:lnTo>
                  <a:lnTo>
                    <a:pt x="884" y="7790"/>
                  </a:lnTo>
                  <a:lnTo>
                    <a:pt x="1263" y="8085"/>
                  </a:lnTo>
                  <a:lnTo>
                    <a:pt x="1558" y="8253"/>
                  </a:lnTo>
                  <a:lnTo>
                    <a:pt x="1684" y="8295"/>
                  </a:lnTo>
                  <a:lnTo>
                    <a:pt x="1642" y="7790"/>
                  </a:lnTo>
                  <a:lnTo>
                    <a:pt x="1684" y="7285"/>
                  </a:lnTo>
                  <a:lnTo>
                    <a:pt x="1769" y="6737"/>
                  </a:lnTo>
                  <a:lnTo>
                    <a:pt x="1895" y="6190"/>
                  </a:lnTo>
                  <a:lnTo>
                    <a:pt x="2105" y="5643"/>
                  </a:lnTo>
                  <a:lnTo>
                    <a:pt x="2316" y="5095"/>
                  </a:lnTo>
                  <a:lnTo>
                    <a:pt x="2779" y="4085"/>
                  </a:lnTo>
                  <a:lnTo>
                    <a:pt x="3284" y="3201"/>
                  </a:lnTo>
                  <a:lnTo>
                    <a:pt x="3705" y="2485"/>
                  </a:lnTo>
                  <a:lnTo>
                    <a:pt x="4168" y="1896"/>
                  </a:lnTo>
                  <a:lnTo>
                    <a:pt x="2569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"/>
            <p:cNvSpPr/>
            <p:nvPr/>
          </p:nvSpPr>
          <p:spPr>
            <a:xfrm>
              <a:off x="6284050" y="1317050"/>
              <a:ext cx="167375" cy="232650"/>
            </a:xfrm>
            <a:custGeom>
              <a:avLst/>
              <a:gdLst/>
              <a:ahLst/>
              <a:cxnLst/>
              <a:rect l="l" t="t" r="r" b="b"/>
              <a:pathLst>
                <a:path w="6695" h="9306" extrusionOk="0">
                  <a:moveTo>
                    <a:pt x="379" y="1"/>
                  </a:moveTo>
                  <a:lnTo>
                    <a:pt x="295" y="127"/>
                  </a:lnTo>
                  <a:lnTo>
                    <a:pt x="168" y="506"/>
                  </a:lnTo>
                  <a:lnTo>
                    <a:pt x="84" y="759"/>
                  </a:lnTo>
                  <a:lnTo>
                    <a:pt x="42" y="1053"/>
                  </a:lnTo>
                  <a:lnTo>
                    <a:pt x="0" y="1348"/>
                  </a:lnTo>
                  <a:lnTo>
                    <a:pt x="0" y="1685"/>
                  </a:lnTo>
                  <a:lnTo>
                    <a:pt x="84" y="2064"/>
                  </a:lnTo>
                  <a:lnTo>
                    <a:pt x="211" y="2401"/>
                  </a:lnTo>
                  <a:lnTo>
                    <a:pt x="379" y="2779"/>
                  </a:lnTo>
                  <a:lnTo>
                    <a:pt x="674" y="3116"/>
                  </a:lnTo>
                  <a:lnTo>
                    <a:pt x="1053" y="3453"/>
                  </a:lnTo>
                  <a:lnTo>
                    <a:pt x="1516" y="3790"/>
                  </a:lnTo>
                  <a:lnTo>
                    <a:pt x="2147" y="4085"/>
                  </a:lnTo>
                  <a:lnTo>
                    <a:pt x="2863" y="4337"/>
                  </a:lnTo>
                  <a:lnTo>
                    <a:pt x="3158" y="4421"/>
                  </a:lnTo>
                  <a:lnTo>
                    <a:pt x="3368" y="4548"/>
                  </a:lnTo>
                  <a:lnTo>
                    <a:pt x="3789" y="4800"/>
                  </a:lnTo>
                  <a:lnTo>
                    <a:pt x="4126" y="5137"/>
                  </a:lnTo>
                  <a:lnTo>
                    <a:pt x="4421" y="5516"/>
                  </a:lnTo>
                  <a:lnTo>
                    <a:pt x="4589" y="5895"/>
                  </a:lnTo>
                  <a:lnTo>
                    <a:pt x="4758" y="6316"/>
                  </a:lnTo>
                  <a:lnTo>
                    <a:pt x="4842" y="6737"/>
                  </a:lnTo>
                  <a:lnTo>
                    <a:pt x="4884" y="7158"/>
                  </a:lnTo>
                  <a:lnTo>
                    <a:pt x="4884" y="7579"/>
                  </a:lnTo>
                  <a:lnTo>
                    <a:pt x="4884" y="8000"/>
                  </a:lnTo>
                  <a:lnTo>
                    <a:pt x="4800" y="8674"/>
                  </a:lnTo>
                  <a:lnTo>
                    <a:pt x="4716" y="9137"/>
                  </a:lnTo>
                  <a:lnTo>
                    <a:pt x="4673" y="9305"/>
                  </a:lnTo>
                  <a:lnTo>
                    <a:pt x="4673" y="9305"/>
                  </a:lnTo>
                  <a:lnTo>
                    <a:pt x="6694" y="7579"/>
                  </a:lnTo>
                  <a:lnTo>
                    <a:pt x="6694" y="7453"/>
                  </a:lnTo>
                  <a:lnTo>
                    <a:pt x="6652" y="7032"/>
                  </a:lnTo>
                  <a:lnTo>
                    <a:pt x="6568" y="6400"/>
                  </a:lnTo>
                  <a:lnTo>
                    <a:pt x="6484" y="6063"/>
                  </a:lnTo>
                  <a:lnTo>
                    <a:pt x="6400" y="5685"/>
                  </a:lnTo>
                  <a:lnTo>
                    <a:pt x="6231" y="5306"/>
                  </a:lnTo>
                  <a:lnTo>
                    <a:pt x="6063" y="4927"/>
                  </a:lnTo>
                  <a:lnTo>
                    <a:pt x="5852" y="4590"/>
                  </a:lnTo>
                  <a:lnTo>
                    <a:pt x="5600" y="4253"/>
                  </a:lnTo>
                  <a:lnTo>
                    <a:pt x="5263" y="3958"/>
                  </a:lnTo>
                  <a:lnTo>
                    <a:pt x="4884" y="3664"/>
                  </a:lnTo>
                  <a:lnTo>
                    <a:pt x="4463" y="3453"/>
                  </a:lnTo>
                  <a:lnTo>
                    <a:pt x="4000" y="3327"/>
                  </a:lnTo>
                  <a:lnTo>
                    <a:pt x="3495" y="3201"/>
                  </a:lnTo>
                  <a:lnTo>
                    <a:pt x="3031" y="3032"/>
                  </a:lnTo>
                  <a:lnTo>
                    <a:pt x="2610" y="2864"/>
                  </a:lnTo>
                  <a:lnTo>
                    <a:pt x="2231" y="2695"/>
                  </a:lnTo>
                  <a:lnTo>
                    <a:pt x="1895" y="2485"/>
                  </a:lnTo>
                  <a:lnTo>
                    <a:pt x="1600" y="2316"/>
                  </a:lnTo>
                  <a:lnTo>
                    <a:pt x="1305" y="2064"/>
                  </a:lnTo>
                  <a:lnTo>
                    <a:pt x="1095" y="1853"/>
                  </a:lnTo>
                  <a:lnTo>
                    <a:pt x="884" y="1643"/>
                  </a:lnTo>
                  <a:lnTo>
                    <a:pt x="758" y="1390"/>
                  </a:lnTo>
                  <a:lnTo>
                    <a:pt x="589" y="1180"/>
                  </a:lnTo>
                  <a:lnTo>
                    <a:pt x="505" y="927"/>
                  </a:lnTo>
                  <a:lnTo>
                    <a:pt x="421" y="674"/>
                  </a:lnTo>
                  <a:lnTo>
                    <a:pt x="379" y="464"/>
                  </a:lnTo>
                  <a:lnTo>
                    <a:pt x="379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7"/>
          <p:cNvSpPr txBox="1">
            <a:spLocks noGrp="1"/>
          </p:cNvSpPr>
          <p:nvPr>
            <p:ph type="title"/>
          </p:nvPr>
        </p:nvSpPr>
        <p:spPr>
          <a:xfrm>
            <a:off x="1991650" y="1680450"/>
            <a:ext cx="5183700" cy="172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109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760" name="Google Shape;760;p7"/>
          <p:cNvSpPr txBox="1">
            <a:spLocks noGrp="1"/>
          </p:cNvSpPr>
          <p:nvPr>
            <p:ph type="subTitle" idx="1"/>
          </p:nvPr>
        </p:nvSpPr>
        <p:spPr>
          <a:xfrm>
            <a:off x="2265600" y="3340300"/>
            <a:ext cx="4635900" cy="6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61" name="Google Shape;761;p7"/>
          <p:cNvGrpSpPr/>
          <p:nvPr/>
        </p:nvGrpSpPr>
        <p:grpSpPr>
          <a:xfrm>
            <a:off x="-886739" y="-83843"/>
            <a:ext cx="3863458" cy="1874053"/>
            <a:chOff x="3545275" y="1138125"/>
            <a:chExt cx="1338875" cy="649450"/>
          </a:xfrm>
        </p:grpSpPr>
        <p:sp>
          <p:nvSpPr>
            <p:cNvPr id="762" name="Google Shape;762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7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7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7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7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7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7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7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7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7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7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7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7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7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7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7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7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7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7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7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7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7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7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7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7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7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1" name="Google Shape;841;p7"/>
          <p:cNvGrpSpPr/>
          <p:nvPr/>
        </p:nvGrpSpPr>
        <p:grpSpPr>
          <a:xfrm rot="2424745">
            <a:off x="6181510" y="-146421"/>
            <a:ext cx="3863476" cy="1874062"/>
            <a:chOff x="3545275" y="1138125"/>
            <a:chExt cx="1338875" cy="649450"/>
          </a:xfrm>
        </p:grpSpPr>
        <p:sp>
          <p:nvSpPr>
            <p:cNvPr id="842" name="Google Shape;842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7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7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7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7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7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7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7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7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7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7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7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7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7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7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7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7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7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7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7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7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7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7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7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7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7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7"/>
          <p:cNvGrpSpPr/>
          <p:nvPr/>
        </p:nvGrpSpPr>
        <p:grpSpPr>
          <a:xfrm>
            <a:off x="605582" y="776606"/>
            <a:ext cx="1569488" cy="3430491"/>
            <a:chOff x="5214875" y="1199700"/>
            <a:chExt cx="337975" cy="738725"/>
          </a:xfrm>
        </p:grpSpPr>
        <p:sp>
          <p:nvSpPr>
            <p:cNvPr id="922" name="Google Shape;922;p7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7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7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7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7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7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7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7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7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7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7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7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7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7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7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7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7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7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7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7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7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7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7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7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7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7" name="Google Shape;947;p7"/>
          <p:cNvGrpSpPr/>
          <p:nvPr/>
        </p:nvGrpSpPr>
        <p:grpSpPr>
          <a:xfrm flipH="1">
            <a:off x="6901495" y="1623681"/>
            <a:ext cx="1569488" cy="3430491"/>
            <a:chOff x="5214875" y="1199700"/>
            <a:chExt cx="337975" cy="738725"/>
          </a:xfrm>
        </p:grpSpPr>
        <p:sp>
          <p:nvSpPr>
            <p:cNvPr id="948" name="Google Shape;948;p7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7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7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7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7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7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7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7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7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7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7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7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7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7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7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7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7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7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7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7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7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7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7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7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7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13"/>
          <p:cNvSpPr txBox="1">
            <a:spLocks noGrp="1"/>
          </p:cNvSpPr>
          <p:nvPr>
            <p:ph type="title"/>
          </p:nvPr>
        </p:nvSpPr>
        <p:spPr>
          <a:xfrm>
            <a:off x="2128408" y="1537898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2" name="Google Shape;1082;p13"/>
          <p:cNvSpPr txBox="1">
            <a:spLocks noGrp="1"/>
          </p:cNvSpPr>
          <p:nvPr>
            <p:ph type="subTitle" idx="1"/>
          </p:nvPr>
        </p:nvSpPr>
        <p:spPr>
          <a:xfrm>
            <a:off x="2128408" y="2002488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1083;p13"/>
          <p:cNvSpPr txBox="1">
            <a:spLocks noGrp="1"/>
          </p:cNvSpPr>
          <p:nvPr>
            <p:ph type="title" idx="2"/>
          </p:nvPr>
        </p:nvSpPr>
        <p:spPr>
          <a:xfrm>
            <a:off x="5829378" y="1537898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4" name="Google Shape;1084;p13"/>
          <p:cNvSpPr txBox="1">
            <a:spLocks noGrp="1"/>
          </p:cNvSpPr>
          <p:nvPr>
            <p:ph type="subTitle" idx="3"/>
          </p:nvPr>
        </p:nvSpPr>
        <p:spPr>
          <a:xfrm>
            <a:off x="5829379" y="2002488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1085;p13"/>
          <p:cNvSpPr txBox="1">
            <a:spLocks noGrp="1"/>
          </p:cNvSpPr>
          <p:nvPr>
            <p:ph type="title" idx="4"/>
          </p:nvPr>
        </p:nvSpPr>
        <p:spPr>
          <a:xfrm>
            <a:off x="2128408" y="3048561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6" name="Google Shape;1086;p13"/>
          <p:cNvSpPr txBox="1">
            <a:spLocks noGrp="1"/>
          </p:cNvSpPr>
          <p:nvPr>
            <p:ph type="subTitle" idx="5"/>
          </p:nvPr>
        </p:nvSpPr>
        <p:spPr>
          <a:xfrm>
            <a:off x="2128408" y="3513162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7" name="Google Shape;1087;p13"/>
          <p:cNvSpPr txBox="1">
            <a:spLocks noGrp="1"/>
          </p:cNvSpPr>
          <p:nvPr>
            <p:ph type="title" idx="6"/>
          </p:nvPr>
        </p:nvSpPr>
        <p:spPr>
          <a:xfrm>
            <a:off x="5829378" y="3048561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8" name="Google Shape;1088;p13"/>
          <p:cNvSpPr txBox="1">
            <a:spLocks noGrp="1"/>
          </p:cNvSpPr>
          <p:nvPr>
            <p:ph type="subTitle" idx="7"/>
          </p:nvPr>
        </p:nvSpPr>
        <p:spPr>
          <a:xfrm>
            <a:off x="5829379" y="3513162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1089;p13"/>
          <p:cNvSpPr txBox="1">
            <a:spLocks noGrp="1"/>
          </p:cNvSpPr>
          <p:nvPr>
            <p:ph type="title" idx="8" hasCustomPrompt="1"/>
          </p:nvPr>
        </p:nvSpPr>
        <p:spPr>
          <a:xfrm>
            <a:off x="1009121" y="15212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0" name="Google Shape;1090;p13"/>
          <p:cNvSpPr txBox="1">
            <a:spLocks noGrp="1"/>
          </p:cNvSpPr>
          <p:nvPr>
            <p:ph type="title" idx="9" hasCustomPrompt="1"/>
          </p:nvPr>
        </p:nvSpPr>
        <p:spPr>
          <a:xfrm>
            <a:off x="1009121" y="30007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1" name="Google Shape;1091;p13"/>
          <p:cNvSpPr txBox="1">
            <a:spLocks noGrp="1"/>
          </p:cNvSpPr>
          <p:nvPr>
            <p:ph type="title" idx="13" hasCustomPrompt="1"/>
          </p:nvPr>
        </p:nvSpPr>
        <p:spPr>
          <a:xfrm>
            <a:off x="4706896" y="15212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2" name="Google Shape;1092;p13"/>
          <p:cNvSpPr txBox="1">
            <a:spLocks noGrp="1"/>
          </p:cNvSpPr>
          <p:nvPr>
            <p:ph type="title" idx="14" hasCustomPrompt="1"/>
          </p:nvPr>
        </p:nvSpPr>
        <p:spPr>
          <a:xfrm>
            <a:off x="4706896" y="30007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3" name="Google Shape;1093;p13"/>
          <p:cNvSpPr txBox="1">
            <a:spLocks noGrp="1"/>
          </p:cNvSpPr>
          <p:nvPr>
            <p:ph type="title" idx="15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grpSp>
        <p:nvGrpSpPr>
          <p:cNvPr id="1094" name="Google Shape;1094;p13"/>
          <p:cNvGrpSpPr/>
          <p:nvPr/>
        </p:nvGrpSpPr>
        <p:grpSpPr>
          <a:xfrm rot="3290339">
            <a:off x="7844417" y="4199552"/>
            <a:ext cx="208009" cy="538621"/>
            <a:chOff x="6234575" y="1939125"/>
            <a:chExt cx="123175" cy="318950"/>
          </a:xfrm>
        </p:grpSpPr>
        <p:sp>
          <p:nvSpPr>
            <p:cNvPr id="1095" name="Google Shape;1095;p13"/>
            <p:cNvSpPr/>
            <p:nvPr/>
          </p:nvSpPr>
          <p:spPr>
            <a:xfrm>
              <a:off x="6266150" y="1939125"/>
              <a:ext cx="89500" cy="100000"/>
            </a:xfrm>
            <a:custGeom>
              <a:avLst/>
              <a:gdLst/>
              <a:ahLst/>
              <a:cxnLst/>
              <a:rect l="l" t="t" r="r" b="b"/>
              <a:pathLst>
                <a:path w="3580" h="4000" extrusionOk="0">
                  <a:moveTo>
                    <a:pt x="0" y="0"/>
                  </a:moveTo>
                  <a:lnTo>
                    <a:pt x="85" y="1684"/>
                  </a:lnTo>
                  <a:lnTo>
                    <a:pt x="927" y="2021"/>
                  </a:lnTo>
                  <a:lnTo>
                    <a:pt x="1600" y="2400"/>
                  </a:lnTo>
                  <a:lnTo>
                    <a:pt x="2190" y="2779"/>
                  </a:lnTo>
                  <a:lnTo>
                    <a:pt x="2611" y="3158"/>
                  </a:lnTo>
                  <a:lnTo>
                    <a:pt x="2905" y="3495"/>
                  </a:lnTo>
                  <a:lnTo>
                    <a:pt x="3116" y="3747"/>
                  </a:lnTo>
                  <a:lnTo>
                    <a:pt x="3284" y="4000"/>
                  </a:lnTo>
                  <a:lnTo>
                    <a:pt x="3411" y="3663"/>
                  </a:lnTo>
                  <a:lnTo>
                    <a:pt x="3495" y="3368"/>
                  </a:lnTo>
                  <a:lnTo>
                    <a:pt x="3579" y="3074"/>
                  </a:lnTo>
                  <a:lnTo>
                    <a:pt x="3579" y="2779"/>
                  </a:lnTo>
                  <a:lnTo>
                    <a:pt x="3579" y="2526"/>
                  </a:lnTo>
                  <a:lnTo>
                    <a:pt x="3579" y="2274"/>
                  </a:lnTo>
                  <a:lnTo>
                    <a:pt x="3495" y="2063"/>
                  </a:lnTo>
                  <a:lnTo>
                    <a:pt x="3453" y="1853"/>
                  </a:lnTo>
                  <a:lnTo>
                    <a:pt x="3242" y="1474"/>
                  </a:lnTo>
                  <a:lnTo>
                    <a:pt x="2947" y="1137"/>
                  </a:lnTo>
                  <a:lnTo>
                    <a:pt x="2611" y="884"/>
                  </a:lnTo>
                  <a:lnTo>
                    <a:pt x="2232" y="632"/>
                  </a:lnTo>
                  <a:lnTo>
                    <a:pt x="1853" y="463"/>
                  </a:lnTo>
                  <a:lnTo>
                    <a:pt x="1474" y="295"/>
                  </a:lnTo>
                  <a:lnTo>
                    <a:pt x="758" y="127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8317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6234575" y="2002275"/>
              <a:ext cx="123175" cy="88425"/>
            </a:xfrm>
            <a:custGeom>
              <a:avLst/>
              <a:gdLst/>
              <a:ahLst/>
              <a:cxnLst/>
              <a:rect l="l" t="t" r="r" b="b"/>
              <a:pathLst>
                <a:path w="4927" h="3537" extrusionOk="0">
                  <a:moveTo>
                    <a:pt x="4842" y="0"/>
                  </a:moveTo>
                  <a:lnTo>
                    <a:pt x="4842" y="253"/>
                  </a:lnTo>
                  <a:lnTo>
                    <a:pt x="4758" y="506"/>
                  </a:lnTo>
                  <a:lnTo>
                    <a:pt x="4716" y="716"/>
                  </a:lnTo>
                  <a:lnTo>
                    <a:pt x="4589" y="927"/>
                  </a:lnTo>
                  <a:lnTo>
                    <a:pt x="4379" y="1263"/>
                  </a:lnTo>
                  <a:lnTo>
                    <a:pt x="4042" y="1558"/>
                  </a:lnTo>
                  <a:lnTo>
                    <a:pt x="3705" y="1769"/>
                  </a:lnTo>
                  <a:lnTo>
                    <a:pt x="3326" y="1895"/>
                  </a:lnTo>
                  <a:lnTo>
                    <a:pt x="2905" y="2021"/>
                  </a:lnTo>
                  <a:lnTo>
                    <a:pt x="2484" y="2063"/>
                  </a:lnTo>
                  <a:lnTo>
                    <a:pt x="2063" y="2105"/>
                  </a:lnTo>
                  <a:lnTo>
                    <a:pt x="1684" y="2105"/>
                  </a:lnTo>
                  <a:lnTo>
                    <a:pt x="969" y="2063"/>
                  </a:lnTo>
                  <a:lnTo>
                    <a:pt x="463" y="1979"/>
                  </a:lnTo>
                  <a:lnTo>
                    <a:pt x="253" y="1979"/>
                  </a:lnTo>
                  <a:lnTo>
                    <a:pt x="0" y="3495"/>
                  </a:lnTo>
                  <a:lnTo>
                    <a:pt x="1011" y="3537"/>
                  </a:lnTo>
                  <a:lnTo>
                    <a:pt x="1895" y="3495"/>
                  </a:lnTo>
                  <a:lnTo>
                    <a:pt x="2611" y="3369"/>
                  </a:lnTo>
                  <a:lnTo>
                    <a:pt x="3200" y="3200"/>
                  </a:lnTo>
                  <a:lnTo>
                    <a:pt x="3705" y="2948"/>
                  </a:lnTo>
                  <a:lnTo>
                    <a:pt x="4084" y="2653"/>
                  </a:lnTo>
                  <a:lnTo>
                    <a:pt x="4379" y="2316"/>
                  </a:lnTo>
                  <a:lnTo>
                    <a:pt x="4632" y="1937"/>
                  </a:lnTo>
                  <a:lnTo>
                    <a:pt x="4758" y="1600"/>
                  </a:lnTo>
                  <a:lnTo>
                    <a:pt x="4842" y="1221"/>
                  </a:lnTo>
                  <a:lnTo>
                    <a:pt x="4884" y="927"/>
                  </a:lnTo>
                  <a:lnTo>
                    <a:pt x="4926" y="632"/>
                  </a:lnTo>
                  <a:lnTo>
                    <a:pt x="4884" y="169"/>
                  </a:lnTo>
                  <a:lnTo>
                    <a:pt x="484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6234575" y="2051750"/>
              <a:ext cx="96850" cy="107375"/>
            </a:xfrm>
            <a:custGeom>
              <a:avLst/>
              <a:gdLst/>
              <a:ahLst/>
              <a:cxnLst/>
              <a:rect l="l" t="t" r="r" b="b"/>
              <a:pathLst>
                <a:path w="3874" h="4295" extrusionOk="0">
                  <a:moveTo>
                    <a:pt x="253" y="0"/>
                  </a:moveTo>
                  <a:lnTo>
                    <a:pt x="0" y="1516"/>
                  </a:lnTo>
                  <a:lnTo>
                    <a:pt x="463" y="1726"/>
                  </a:lnTo>
                  <a:lnTo>
                    <a:pt x="926" y="1979"/>
                  </a:lnTo>
                  <a:lnTo>
                    <a:pt x="1516" y="2316"/>
                  </a:lnTo>
                  <a:lnTo>
                    <a:pt x="2105" y="2695"/>
                  </a:lnTo>
                  <a:lnTo>
                    <a:pt x="2695" y="3158"/>
                  </a:lnTo>
                  <a:lnTo>
                    <a:pt x="2947" y="3410"/>
                  </a:lnTo>
                  <a:lnTo>
                    <a:pt x="3158" y="3705"/>
                  </a:lnTo>
                  <a:lnTo>
                    <a:pt x="3368" y="4000"/>
                  </a:lnTo>
                  <a:lnTo>
                    <a:pt x="3495" y="4295"/>
                  </a:lnTo>
                  <a:lnTo>
                    <a:pt x="3663" y="4042"/>
                  </a:lnTo>
                  <a:lnTo>
                    <a:pt x="3789" y="3747"/>
                  </a:lnTo>
                  <a:lnTo>
                    <a:pt x="3874" y="3368"/>
                  </a:lnTo>
                  <a:lnTo>
                    <a:pt x="3874" y="3158"/>
                  </a:lnTo>
                  <a:lnTo>
                    <a:pt x="3832" y="2905"/>
                  </a:lnTo>
                  <a:lnTo>
                    <a:pt x="3747" y="2695"/>
                  </a:lnTo>
                  <a:lnTo>
                    <a:pt x="3663" y="2442"/>
                  </a:lnTo>
                  <a:lnTo>
                    <a:pt x="3495" y="2189"/>
                  </a:lnTo>
                  <a:lnTo>
                    <a:pt x="3284" y="1937"/>
                  </a:lnTo>
                  <a:lnTo>
                    <a:pt x="2990" y="1642"/>
                  </a:lnTo>
                  <a:lnTo>
                    <a:pt x="2653" y="1390"/>
                  </a:lnTo>
                  <a:lnTo>
                    <a:pt x="1390" y="590"/>
                  </a:lnTo>
                  <a:lnTo>
                    <a:pt x="674" y="169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8317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6271400" y="2092800"/>
              <a:ext cx="61075" cy="165275"/>
            </a:xfrm>
            <a:custGeom>
              <a:avLst/>
              <a:gdLst/>
              <a:ahLst/>
              <a:cxnLst/>
              <a:rect l="l" t="t" r="r" b="b"/>
              <a:pathLst>
                <a:path w="2443" h="6611" extrusionOk="0">
                  <a:moveTo>
                    <a:pt x="1517" y="0"/>
                  </a:moveTo>
                  <a:lnTo>
                    <a:pt x="1643" y="295"/>
                  </a:lnTo>
                  <a:lnTo>
                    <a:pt x="1769" y="590"/>
                  </a:lnTo>
                  <a:lnTo>
                    <a:pt x="1769" y="926"/>
                  </a:lnTo>
                  <a:lnTo>
                    <a:pt x="1727" y="1305"/>
                  </a:lnTo>
                  <a:lnTo>
                    <a:pt x="1601" y="1684"/>
                  </a:lnTo>
                  <a:lnTo>
                    <a:pt x="1390" y="2105"/>
                  </a:lnTo>
                  <a:lnTo>
                    <a:pt x="1053" y="2568"/>
                  </a:lnTo>
                  <a:lnTo>
                    <a:pt x="632" y="3032"/>
                  </a:lnTo>
                  <a:lnTo>
                    <a:pt x="380" y="3284"/>
                  </a:lnTo>
                  <a:lnTo>
                    <a:pt x="211" y="3537"/>
                  </a:lnTo>
                  <a:lnTo>
                    <a:pt x="127" y="3831"/>
                  </a:lnTo>
                  <a:lnTo>
                    <a:pt x="43" y="4084"/>
                  </a:lnTo>
                  <a:lnTo>
                    <a:pt x="1" y="4379"/>
                  </a:lnTo>
                  <a:lnTo>
                    <a:pt x="1" y="4631"/>
                  </a:lnTo>
                  <a:lnTo>
                    <a:pt x="85" y="5137"/>
                  </a:lnTo>
                  <a:lnTo>
                    <a:pt x="211" y="5600"/>
                  </a:lnTo>
                  <a:lnTo>
                    <a:pt x="338" y="5979"/>
                  </a:lnTo>
                  <a:lnTo>
                    <a:pt x="506" y="6316"/>
                  </a:lnTo>
                  <a:lnTo>
                    <a:pt x="2232" y="6610"/>
                  </a:lnTo>
                  <a:lnTo>
                    <a:pt x="1938" y="6273"/>
                  </a:lnTo>
                  <a:lnTo>
                    <a:pt x="1643" y="5937"/>
                  </a:lnTo>
                  <a:lnTo>
                    <a:pt x="1390" y="5473"/>
                  </a:lnTo>
                  <a:lnTo>
                    <a:pt x="1264" y="5221"/>
                  </a:lnTo>
                  <a:lnTo>
                    <a:pt x="1180" y="4968"/>
                  </a:lnTo>
                  <a:lnTo>
                    <a:pt x="1138" y="4674"/>
                  </a:lnTo>
                  <a:lnTo>
                    <a:pt x="1095" y="4379"/>
                  </a:lnTo>
                  <a:lnTo>
                    <a:pt x="1138" y="4126"/>
                  </a:lnTo>
                  <a:lnTo>
                    <a:pt x="1222" y="3831"/>
                  </a:lnTo>
                  <a:lnTo>
                    <a:pt x="1348" y="3537"/>
                  </a:lnTo>
                  <a:lnTo>
                    <a:pt x="1559" y="3242"/>
                  </a:lnTo>
                  <a:lnTo>
                    <a:pt x="1895" y="2863"/>
                  </a:lnTo>
                  <a:lnTo>
                    <a:pt x="2148" y="2484"/>
                  </a:lnTo>
                  <a:lnTo>
                    <a:pt x="2274" y="2147"/>
                  </a:lnTo>
                  <a:lnTo>
                    <a:pt x="2401" y="1853"/>
                  </a:lnTo>
                  <a:lnTo>
                    <a:pt x="2443" y="1558"/>
                  </a:lnTo>
                  <a:lnTo>
                    <a:pt x="2401" y="1305"/>
                  </a:lnTo>
                  <a:lnTo>
                    <a:pt x="2359" y="1053"/>
                  </a:lnTo>
                  <a:lnTo>
                    <a:pt x="2274" y="842"/>
                  </a:lnTo>
                  <a:lnTo>
                    <a:pt x="2190" y="632"/>
                  </a:lnTo>
                  <a:lnTo>
                    <a:pt x="2064" y="463"/>
                  </a:lnTo>
                  <a:lnTo>
                    <a:pt x="1811" y="211"/>
                  </a:lnTo>
                  <a:lnTo>
                    <a:pt x="1601" y="84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13"/>
          <p:cNvGrpSpPr/>
          <p:nvPr/>
        </p:nvGrpSpPr>
        <p:grpSpPr>
          <a:xfrm>
            <a:off x="796592" y="4228738"/>
            <a:ext cx="405231" cy="1179057"/>
            <a:chOff x="1527695" y="682302"/>
            <a:chExt cx="535383" cy="1557745"/>
          </a:xfrm>
        </p:grpSpPr>
        <p:sp>
          <p:nvSpPr>
            <p:cNvPr id="1100" name="Google Shape;1100;p13"/>
            <p:cNvSpPr/>
            <p:nvPr/>
          </p:nvSpPr>
          <p:spPr>
            <a:xfrm>
              <a:off x="1548188" y="687700"/>
              <a:ext cx="494400" cy="623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01" name="Google Shape;1101;p13"/>
            <p:cNvGrpSpPr/>
            <p:nvPr/>
          </p:nvGrpSpPr>
          <p:grpSpPr>
            <a:xfrm>
              <a:off x="1527695" y="682302"/>
              <a:ext cx="535383" cy="1557745"/>
              <a:chOff x="238125" y="2522225"/>
              <a:chExt cx="452564" cy="1316775"/>
            </a:xfrm>
          </p:grpSpPr>
          <p:sp>
            <p:nvSpPr>
              <p:cNvPr id="1102" name="Google Shape;1102;p13"/>
              <p:cNvSpPr/>
              <p:nvPr/>
            </p:nvSpPr>
            <p:spPr>
              <a:xfrm>
                <a:off x="382325" y="3006400"/>
                <a:ext cx="91575" cy="832600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33304" extrusionOk="0">
                    <a:moveTo>
                      <a:pt x="3158" y="1"/>
                    </a:moveTo>
                    <a:lnTo>
                      <a:pt x="3158" y="2064"/>
                    </a:lnTo>
                    <a:lnTo>
                      <a:pt x="3116" y="4253"/>
                    </a:lnTo>
                    <a:lnTo>
                      <a:pt x="2989" y="6948"/>
                    </a:lnTo>
                    <a:lnTo>
                      <a:pt x="2863" y="8421"/>
                    </a:lnTo>
                    <a:lnTo>
                      <a:pt x="2737" y="9979"/>
                    </a:lnTo>
                    <a:lnTo>
                      <a:pt x="2568" y="11537"/>
                    </a:lnTo>
                    <a:lnTo>
                      <a:pt x="2316" y="13095"/>
                    </a:lnTo>
                    <a:lnTo>
                      <a:pt x="2063" y="14611"/>
                    </a:lnTo>
                    <a:lnTo>
                      <a:pt x="1768" y="16084"/>
                    </a:lnTo>
                    <a:lnTo>
                      <a:pt x="1389" y="17516"/>
                    </a:lnTo>
                    <a:lnTo>
                      <a:pt x="968" y="18821"/>
                    </a:lnTo>
                    <a:lnTo>
                      <a:pt x="758" y="19494"/>
                    </a:lnTo>
                    <a:lnTo>
                      <a:pt x="589" y="20126"/>
                    </a:lnTo>
                    <a:lnTo>
                      <a:pt x="421" y="20800"/>
                    </a:lnTo>
                    <a:lnTo>
                      <a:pt x="295" y="21431"/>
                    </a:lnTo>
                    <a:lnTo>
                      <a:pt x="126" y="22736"/>
                    </a:lnTo>
                    <a:lnTo>
                      <a:pt x="42" y="23999"/>
                    </a:lnTo>
                    <a:lnTo>
                      <a:pt x="0" y="25220"/>
                    </a:lnTo>
                    <a:lnTo>
                      <a:pt x="42" y="26399"/>
                    </a:lnTo>
                    <a:lnTo>
                      <a:pt x="126" y="27536"/>
                    </a:lnTo>
                    <a:lnTo>
                      <a:pt x="253" y="28631"/>
                    </a:lnTo>
                    <a:lnTo>
                      <a:pt x="421" y="29599"/>
                    </a:lnTo>
                    <a:lnTo>
                      <a:pt x="589" y="30525"/>
                    </a:lnTo>
                    <a:lnTo>
                      <a:pt x="968" y="31999"/>
                    </a:lnTo>
                    <a:lnTo>
                      <a:pt x="1263" y="32967"/>
                    </a:lnTo>
                    <a:lnTo>
                      <a:pt x="1389" y="33304"/>
                    </a:lnTo>
                    <a:lnTo>
                      <a:pt x="1853" y="33136"/>
                    </a:lnTo>
                    <a:lnTo>
                      <a:pt x="1726" y="32799"/>
                    </a:lnTo>
                    <a:lnTo>
                      <a:pt x="1432" y="31830"/>
                    </a:lnTo>
                    <a:lnTo>
                      <a:pt x="1095" y="30399"/>
                    </a:lnTo>
                    <a:lnTo>
                      <a:pt x="926" y="29515"/>
                    </a:lnTo>
                    <a:lnTo>
                      <a:pt x="758" y="28546"/>
                    </a:lnTo>
                    <a:lnTo>
                      <a:pt x="632" y="27494"/>
                    </a:lnTo>
                    <a:lnTo>
                      <a:pt x="547" y="26399"/>
                    </a:lnTo>
                    <a:lnTo>
                      <a:pt x="505" y="25220"/>
                    </a:lnTo>
                    <a:lnTo>
                      <a:pt x="505" y="24041"/>
                    </a:lnTo>
                    <a:lnTo>
                      <a:pt x="632" y="22778"/>
                    </a:lnTo>
                    <a:lnTo>
                      <a:pt x="800" y="21515"/>
                    </a:lnTo>
                    <a:lnTo>
                      <a:pt x="926" y="20884"/>
                    </a:lnTo>
                    <a:lnTo>
                      <a:pt x="1095" y="20252"/>
                    </a:lnTo>
                    <a:lnTo>
                      <a:pt x="1263" y="19621"/>
                    </a:lnTo>
                    <a:lnTo>
                      <a:pt x="1474" y="18989"/>
                    </a:lnTo>
                    <a:lnTo>
                      <a:pt x="1895" y="17684"/>
                    </a:lnTo>
                    <a:lnTo>
                      <a:pt x="2231" y="16252"/>
                    </a:lnTo>
                    <a:lnTo>
                      <a:pt x="2568" y="14737"/>
                    </a:lnTo>
                    <a:lnTo>
                      <a:pt x="2821" y="13179"/>
                    </a:lnTo>
                    <a:lnTo>
                      <a:pt x="3031" y="11621"/>
                    </a:lnTo>
                    <a:lnTo>
                      <a:pt x="3200" y="10021"/>
                    </a:lnTo>
                    <a:lnTo>
                      <a:pt x="3368" y="8506"/>
                    </a:lnTo>
                    <a:lnTo>
                      <a:pt x="3452" y="6990"/>
                    </a:lnTo>
                    <a:lnTo>
                      <a:pt x="3621" y="4295"/>
                    </a:lnTo>
                    <a:lnTo>
                      <a:pt x="3663" y="2064"/>
                    </a:lnTo>
                    <a:lnTo>
                      <a:pt x="3663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13"/>
              <p:cNvSpPr/>
              <p:nvPr/>
            </p:nvSpPr>
            <p:spPr>
              <a:xfrm>
                <a:off x="442300" y="3028525"/>
                <a:ext cx="63200" cy="74750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990" extrusionOk="0">
                    <a:moveTo>
                      <a:pt x="2064" y="0"/>
                    </a:moveTo>
                    <a:lnTo>
                      <a:pt x="548" y="295"/>
                    </a:lnTo>
                    <a:lnTo>
                      <a:pt x="211" y="1853"/>
                    </a:lnTo>
                    <a:lnTo>
                      <a:pt x="1" y="2989"/>
                    </a:lnTo>
                    <a:lnTo>
                      <a:pt x="1" y="2989"/>
                    </a:lnTo>
                    <a:lnTo>
                      <a:pt x="759" y="2568"/>
                    </a:lnTo>
                    <a:lnTo>
                      <a:pt x="1138" y="2989"/>
                    </a:lnTo>
                    <a:lnTo>
                      <a:pt x="1853" y="2316"/>
                    </a:lnTo>
                    <a:lnTo>
                      <a:pt x="2527" y="2779"/>
                    </a:lnTo>
                    <a:lnTo>
                      <a:pt x="2064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13"/>
              <p:cNvSpPr/>
              <p:nvPr/>
            </p:nvSpPr>
            <p:spPr>
              <a:xfrm>
                <a:off x="238125" y="2522225"/>
                <a:ext cx="380000" cy="544200"/>
              </a:xfrm>
              <a:custGeom>
                <a:avLst/>
                <a:gdLst/>
                <a:ahLst/>
                <a:cxnLst/>
                <a:rect l="l" t="t" r="r" b="b"/>
                <a:pathLst>
                  <a:path w="15200" h="21768" extrusionOk="0">
                    <a:moveTo>
                      <a:pt x="8631" y="1"/>
                    </a:moveTo>
                    <a:lnTo>
                      <a:pt x="8168" y="43"/>
                    </a:lnTo>
                    <a:lnTo>
                      <a:pt x="7705" y="127"/>
                    </a:lnTo>
                    <a:lnTo>
                      <a:pt x="7284" y="211"/>
                    </a:lnTo>
                    <a:lnTo>
                      <a:pt x="6821" y="338"/>
                    </a:lnTo>
                    <a:lnTo>
                      <a:pt x="6400" y="464"/>
                    </a:lnTo>
                    <a:lnTo>
                      <a:pt x="5979" y="632"/>
                    </a:lnTo>
                    <a:lnTo>
                      <a:pt x="5558" y="843"/>
                    </a:lnTo>
                    <a:lnTo>
                      <a:pt x="4758" y="1306"/>
                    </a:lnTo>
                    <a:lnTo>
                      <a:pt x="4000" y="1811"/>
                    </a:lnTo>
                    <a:lnTo>
                      <a:pt x="3326" y="2443"/>
                    </a:lnTo>
                    <a:lnTo>
                      <a:pt x="2695" y="3159"/>
                    </a:lnTo>
                    <a:lnTo>
                      <a:pt x="2105" y="3916"/>
                    </a:lnTo>
                    <a:lnTo>
                      <a:pt x="1558" y="4758"/>
                    </a:lnTo>
                    <a:lnTo>
                      <a:pt x="1095" y="5643"/>
                    </a:lnTo>
                    <a:lnTo>
                      <a:pt x="716" y="6611"/>
                    </a:lnTo>
                    <a:lnTo>
                      <a:pt x="421" y="7621"/>
                    </a:lnTo>
                    <a:lnTo>
                      <a:pt x="211" y="8674"/>
                    </a:lnTo>
                    <a:lnTo>
                      <a:pt x="42" y="9727"/>
                    </a:lnTo>
                    <a:lnTo>
                      <a:pt x="0" y="10863"/>
                    </a:lnTo>
                    <a:lnTo>
                      <a:pt x="42" y="11958"/>
                    </a:lnTo>
                    <a:lnTo>
                      <a:pt x="168" y="13053"/>
                    </a:lnTo>
                    <a:lnTo>
                      <a:pt x="421" y="14105"/>
                    </a:lnTo>
                    <a:lnTo>
                      <a:pt x="716" y="15074"/>
                    </a:lnTo>
                    <a:lnTo>
                      <a:pt x="1095" y="16042"/>
                    </a:lnTo>
                    <a:lnTo>
                      <a:pt x="1558" y="16926"/>
                    </a:lnTo>
                    <a:lnTo>
                      <a:pt x="2063" y="17768"/>
                    </a:lnTo>
                    <a:lnTo>
                      <a:pt x="2652" y="18568"/>
                    </a:lnTo>
                    <a:lnTo>
                      <a:pt x="3284" y="19242"/>
                    </a:lnTo>
                    <a:lnTo>
                      <a:pt x="4000" y="19873"/>
                    </a:lnTo>
                    <a:lnTo>
                      <a:pt x="4715" y="20421"/>
                    </a:lnTo>
                    <a:lnTo>
                      <a:pt x="5515" y="20884"/>
                    </a:lnTo>
                    <a:lnTo>
                      <a:pt x="5936" y="21094"/>
                    </a:lnTo>
                    <a:lnTo>
                      <a:pt x="6357" y="21263"/>
                    </a:lnTo>
                    <a:lnTo>
                      <a:pt x="6779" y="21389"/>
                    </a:lnTo>
                    <a:lnTo>
                      <a:pt x="7200" y="21515"/>
                    </a:lnTo>
                    <a:lnTo>
                      <a:pt x="7663" y="21642"/>
                    </a:lnTo>
                    <a:lnTo>
                      <a:pt x="8126" y="21684"/>
                    </a:lnTo>
                    <a:lnTo>
                      <a:pt x="8589" y="21726"/>
                    </a:lnTo>
                    <a:lnTo>
                      <a:pt x="9052" y="21768"/>
                    </a:lnTo>
                    <a:lnTo>
                      <a:pt x="9768" y="21726"/>
                    </a:lnTo>
                    <a:lnTo>
                      <a:pt x="10441" y="21642"/>
                    </a:lnTo>
                    <a:lnTo>
                      <a:pt x="11115" y="21178"/>
                    </a:lnTo>
                    <a:lnTo>
                      <a:pt x="11705" y="20715"/>
                    </a:lnTo>
                    <a:lnTo>
                      <a:pt x="12252" y="20126"/>
                    </a:lnTo>
                    <a:lnTo>
                      <a:pt x="12757" y="19536"/>
                    </a:lnTo>
                    <a:lnTo>
                      <a:pt x="13220" y="18863"/>
                    </a:lnTo>
                    <a:lnTo>
                      <a:pt x="13599" y="18147"/>
                    </a:lnTo>
                    <a:lnTo>
                      <a:pt x="13978" y="17431"/>
                    </a:lnTo>
                    <a:lnTo>
                      <a:pt x="14273" y="16631"/>
                    </a:lnTo>
                    <a:lnTo>
                      <a:pt x="14525" y="15831"/>
                    </a:lnTo>
                    <a:lnTo>
                      <a:pt x="14778" y="14989"/>
                    </a:lnTo>
                    <a:lnTo>
                      <a:pt x="14946" y="14147"/>
                    </a:lnTo>
                    <a:lnTo>
                      <a:pt x="15073" y="13263"/>
                    </a:lnTo>
                    <a:lnTo>
                      <a:pt x="15157" y="12379"/>
                    </a:lnTo>
                    <a:lnTo>
                      <a:pt x="15199" y="11495"/>
                    </a:lnTo>
                    <a:lnTo>
                      <a:pt x="15199" y="10611"/>
                    </a:lnTo>
                    <a:lnTo>
                      <a:pt x="15157" y="9684"/>
                    </a:lnTo>
                    <a:lnTo>
                      <a:pt x="15115" y="8842"/>
                    </a:lnTo>
                    <a:lnTo>
                      <a:pt x="14989" y="7958"/>
                    </a:lnTo>
                    <a:lnTo>
                      <a:pt x="14820" y="7116"/>
                    </a:lnTo>
                    <a:lnTo>
                      <a:pt x="14610" y="6274"/>
                    </a:lnTo>
                    <a:lnTo>
                      <a:pt x="14399" y="5474"/>
                    </a:lnTo>
                    <a:lnTo>
                      <a:pt x="14104" y="4716"/>
                    </a:lnTo>
                    <a:lnTo>
                      <a:pt x="13810" y="4001"/>
                    </a:lnTo>
                    <a:lnTo>
                      <a:pt x="13431" y="3327"/>
                    </a:lnTo>
                    <a:lnTo>
                      <a:pt x="13052" y="2695"/>
                    </a:lnTo>
                    <a:lnTo>
                      <a:pt x="12631" y="2106"/>
                    </a:lnTo>
                    <a:lnTo>
                      <a:pt x="12210" y="1559"/>
                    </a:lnTo>
                    <a:lnTo>
                      <a:pt x="11705" y="1138"/>
                    </a:lnTo>
                    <a:lnTo>
                      <a:pt x="11199" y="717"/>
                    </a:lnTo>
                    <a:lnTo>
                      <a:pt x="10610" y="422"/>
                    </a:lnTo>
                    <a:lnTo>
                      <a:pt x="10020" y="169"/>
                    </a:lnTo>
                    <a:lnTo>
                      <a:pt x="943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13"/>
              <p:cNvSpPr/>
              <p:nvPr/>
            </p:nvSpPr>
            <p:spPr>
              <a:xfrm>
                <a:off x="472764" y="2522225"/>
                <a:ext cx="217925" cy="541050"/>
              </a:xfrm>
              <a:custGeom>
                <a:avLst/>
                <a:gdLst/>
                <a:ahLst/>
                <a:cxnLst/>
                <a:rect l="l" t="t" r="r" b="b"/>
                <a:pathLst>
                  <a:path w="8717" h="21642" extrusionOk="0">
                    <a:moveTo>
                      <a:pt x="1" y="1"/>
                    </a:moveTo>
                    <a:lnTo>
                      <a:pt x="590" y="169"/>
                    </a:lnTo>
                    <a:lnTo>
                      <a:pt x="1180" y="422"/>
                    </a:lnTo>
                    <a:lnTo>
                      <a:pt x="1769" y="717"/>
                    </a:lnTo>
                    <a:lnTo>
                      <a:pt x="2275" y="1138"/>
                    </a:lnTo>
                    <a:lnTo>
                      <a:pt x="2780" y="1559"/>
                    </a:lnTo>
                    <a:lnTo>
                      <a:pt x="3201" y="2106"/>
                    </a:lnTo>
                    <a:lnTo>
                      <a:pt x="3622" y="2695"/>
                    </a:lnTo>
                    <a:lnTo>
                      <a:pt x="4001" y="3327"/>
                    </a:lnTo>
                    <a:lnTo>
                      <a:pt x="4380" y="4001"/>
                    </a:lnTo>
                    <a:lnTo>
                      <a:pt x="4674" y="4716"/>
                    </a:lnTo>
                    <a:lnTo>
                      <a:pt x="4969" y="5474"/>
                    </a:lnTo>
                    <a:lnTo>
                      <a:pt x="5180" y="6274"/>
                    </a:lnTo>
                    <a:lnTo>
                      <a:pt x="5390" y="7116"/>
                    </a:lnTo>
                    <a:lnTo>
                      <a:pt x="5559" y="7958"/>
                    </a:lnTo>
                    <a:lnTo>
                      <a:pt x="5685" y="8842"/>
                    </a:lnTo>
                    <a:lnTo>
                      <a:pt x="5727" y="9684"/>
                    </a:lnTo>
                    <a:lnTo>
                      <a:pt x="5769" y="10611"/>
                    </a:lnTo>
                    <a:lnTo>
                      <a:pt x="5769" y="11495"/>
                    </a:lnTo>
                    <a:lnTo>
                      <a:pt x="5727" y="12379"/>
                    </a:lnTo>
                    <a:lnTo>
                      <a:pt x="5643" y="13263"/>
                    </a:lnTo>
                    <a:lnTo>
                      <a:pt x="5516" y="14147"/>
                    </a:lnTo>
                    <a:lnTo>
                      <a:pt x="5348" y="14989"/>
                    </a:lnTo>
                    <a:lnTo>
                      <a:pt x="5095" y="15831"/>
                    </a:lnTo>
                    <a:lnTo>
                      <a:pt x="4843" y="16631"/>
                    </a:lnTo>
                    <a:lnTo>
                      <a:pt x="4548" y="17431"/>
                    </a:lnTo>
                    <a:lnTo>
                      <a:pt x="4169" y="18147"/>
                    </a:lnTo>
                    <a:lnTo>
                      <a:pt x="3790" y="18863"/>
                    </a:lnTo>
                    <a:lnTo>
                      <a:pt x="3327" y="19536"/>
                    </a:lnTo>
                    <a:lnTo>
                      <a:pt x="2822" y="20126"/>
                    </a:lnTo>
                    <a:lnTo>
                      <a:pt x="2275" y="20715"/>
                    </a:lnTo>
                    <a:lnTo>
                      <a:pt x="1685" y="21178"/>
                    </a:lnTo>
                    <a:lnTo>
                      <a:pt x="1011" y="21642"/>
                    </a:lnTo>
                    <a:lnTo>
                      <a:pt x="1011" y="21642"/>
                    </a:lnTo>
                    <a:lnTo>
                      <a:pt x="1811" y="21431"/>
                    </a:lnTo>
                    <a:lnTo>
                      <a:pt x="2611" y="21136"/>
                    </a:lnTo>
                    <a:lnTo>
                      <a:pt x="3327" y="20799"/>
                    </a:lnTo>
                    <a:lnTo>
                      <a:pt x="4043" y="20378"/>
                    </a:lnTo>
                    <a:lnTo>
                      <a:pt x="4716" y="19873"/>
                    </a:lnTo>
                    <a:lnTo>
                      <a:pt x="5348" y="19326"/>
                    </a:lnTo>
                    <a:lnTo>
                      <a:pt x="5937" y="18694"/>
                    </a:lnTo>
                    <a:lnTo>
                      <a:pt x="6485" y="17979"/>
                    </a:lnTo>
                    <a:lnTo>
                      <a:pt x="6990" y="17263"/>
                    </a:lnTo>
                    <a:lnTo>
                      <a:pt x="7411" y="16463"/>
                    </a:lnTo>
                    <a:lnTo>
                      <a:pt x="7790" y="15621"/>
                    </a:lnTo>
                    <a:lnTo>
                      <a:pt x="8127" y="14737"/>
                    </a:lnTo>
                    <a:lnTo>
                      <a:pt x="8379" y="13810"/>
                    </a:lnTo>
                    <a:lnTo>
                      <a:pt x="8548" y="12884"/>
                    </a:lnTo>
                    <a:lnTo>
                      <a:pt x="8674" y="11916"/>
                    </a:lnTo>
                    <a:lnTo>
                      <a:pt x="8716" y="10905"/>
                    </a:lnTo>
                    <a:lnTo>
                      <a:pt x="8674" y="9811"/>
                    </a:lnTo>
                    <a:lnTo>
                      <a:pt x="8548" y="8758"/>
                    </a:lnTo>
                    <a:lnTo>
                      <a:pt x="8337" y="7706"/>
                    </a:lnTo>
                    <a:lnTo>
                      <a:pt x="8043" y="6737"/>
                    </a:lnTo>
                    <a:lnTo>
                      <a:pt x="7664" y="5811"/>
                    </a:lnTo>
                    <a:lnTo>
                      <a:pt x="7243" y="4927"/>
                    </a:lnTo>
                    <a:lnTo>
                      <a:pt x="6737" y="4085"/>
                    </a:lnTo>
                    <a:lnTo>
                      <a:pt x="6190" y="3327"/>
                    </a:lnTo>
                    <a:lnTo>
                      <a:pt x="5559" y="2611"/>
                    </a:lnTo>
                    <a:lnTo>
                      <a:pt x="4885" y="1980"/>
                    </a:lnTo>
                    <a:lnTo>
                      <a:pt x="4169" y="1432"/>
                    </a:lnTo>
                    <a:lnTo>
                      <a:pt x="3411" y="969"/>
                    </a:lnTo>
                    <a:lnTo>
                      <a:pt x="2611" y="590"/>
                    </a:lnTo>
                    <a:lnTo>
                      <a:pt x="2190" y="422"/>
                    </a:lnTo>
                    <a:lnTo>
                      <a:pt x="1769" y="296"/>
                    </a:lnTo>
                    <a:lnTo>
                      <a:pt x="1306" y="169"/>
                    </a:lnTo>
                    <a:lnTo>
                      <a:pt x="885" y="85"/>
                    </a:lnTo>
                    <a:lnTo>
                      <a:pt x="422" y="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41A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13"/>
              <p:cNvSpPr/>
              <p:nvPr/>
            </p:nvSpPr>
            <p:spPr>
              <a:xfrm>
                <a:off x="274950" y="2608550"/>
                <a:ext cx="80025" cy="370525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14821" extrusionOk="0">
                    <a:moveTo>
                      <a:pt x="3200" y="0"/>
                    </a:moveTo>
                    <a:lnTo>
                      <a:pt x="3074" y="85"/>
                    </a:lnTo>
                    <a:lnTo>
                      <a:pt x="2779" y="379"/>
                    </a:lnTo>
                    <a:lnTo>
                      <a:pt x="2316" y="927"/>
                    </a:lnTo>
                    <a:lnTo>
                      <a:pt x="1811" y="1642"/>
                    </a:lnTo>
                    <a:lnTo>
                      <a:pt x="1516" y="2105"/>
                    </a:lnTo>
                    <a:lnTo>
                      <a:pt x="1222" y="2569"/>
                    </a:lnTo>
                    <a:lnTo>
                      <a:pt x="969" y="3158"/>
                    </a:lnTo>
                    <a:lnTo>
                      <a:pt x="716" y="3747"/>
                    </a:lnTo>
                    <a:lnTo>
                      <a:pt x="506" y="4421"/>
                    </a:lnTo>
                    <a:lnTo>
                      <a:pt x="295" y="5137"/>
                    </a:lnTo>
                    <a:lnTo>
                      <a:pt x="127" y="5895"/>
                    </a:lnTo>
                    <a:lnTo>
                      <a:pt x="43" y="6737"/>
                    </a:lnTo>
                    <a:lnTo>
                      <a:pt x="1" y="7579"/>
                    </a:lnTo>
                    <a:lnTo>
                      <a:pt x="1" y="8421"/>
                    </a:lnTo>
                    <a:lnTo>
                      <a:pt x="127" y="9179"/>
                    </a:lnTo>
                    <a:lnTo>
                      <a:pt x="253" y="9936"/>
                    </a:lnTo>
                    <a:lnTo>
                      <a:pt x="464" y="10652"/>
                    </a:lnTo>
                    <a:lnTo>
                      <a:pt x="716" y="11326"/>
                    </a:lnTo>
                    <a:lnTo>
                      <a:pt x="969" y="11957"/>
                    </a:lnTo>
                    <a:lnTo>
                      <a:pt x="1222" y="12505"/>
                    </a:lnTo>
                    <a:lnTo>
                      <a:pt x="1516" y="13010"/>
                    </a:lnTo>
                    <a:lnTo>
                      <a:pt x="1811" y="13473"/>
                    </a:lnTo>
                    <a:lnTo>
                      <a:pt x="2274" y="14189"/>
                    </a:lnTo>
                    <a:lnTo>
                      <a:pt x="2653" y="14652"/>
                    </a:lnTo>
                    <a:lnTo>
                      <a:pt x="2779" y="14820"/>
                    </a:lnTo>
                    <a:lnTo>
                      <a:pt x="2400" y="14062"/>
                    </a:lnTo>
                    <a:lnTo>
                      <a:pt x="2064" y="13347"/>
                    </a:lnTo>
                    <a:lnTo>
                      <a:pt x="1811" y="12631"/>
                    </a:lnTo>
                    <a:lnTo>
                      <a:pt x="1558" y="11915"/>
                    </a:lnTo>
                    <a:lnTo>
                      <a:pt x="1348" y="11200"/>
                    </a:lnTo>
                    <a:lnTo>
                      <a:pt x="1222" y="10526"/>
                    </a:lnTo>
                    <a:lnTo>
                      <a:pt x="1095" y="9852"/>
                    </a:lnTo>
                    <a:lnTo>
                      <a:pt x="1011" y="9179"/>
                    </a:lnTo>
                    <a:lnTo>
                      <a:pt x="969" y="8505"/>
                    </a:lnTo>
                    <a:lnTo>
                      <a:pt x="969" y="7873"/>
                    </a:lnTo>
                    <a:lnTo>
                      <a:pt x="969" y="7284"/>
                    </a:lnTo>
                    <a:lnTo>
                      <a:pt x="1011" y="6652"/>
                    </a:lnTo>
                    <a:lnTo>
                      <a:pt x="1137" y="5516"/>
                    </a:lnTo>
                    <a:lnTo>
                      <a:pt x="1348" y="4463"/>
                    </a:lnTo>
                    <a:lnTo>
                      <a:pt x="1600" y="3453"/>
                    </a:lnTo>
                    <a:lnTo>
                      <a:pt x="1895" y="2611"/>
                    </a:lnTo>
                    <a:lnTo>
                      <a:pt x="2232" y="1853"/>
                    </a:lnTo>
                    <a:lnTo>
                      <a:pt x="2527" y="1179"/>
                    </a:lnTo>
                    <a:lnTo>
                      <a:pt x="2990" y="295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7" name="Google Shape;1107;p13"/>
          <p:cNvGrpSpPr/>
          <p:nvPr/>
        </p:nvGrpSpPr>
        <p:grpSpPr>
          <a:xfrm>
            <a:off x="7821813" y="840071"/>
            <a:ext cx="401700" cy="1032459"/>
            <a:chOff x="783488" y="2321096"/>
            <a:chExt cx="401700" cy="1032459"/>
          </a:xfrm>
        </p:grpSpPr>
        <p:sp>
          <p:nvSpPr>
            <p:cNvPr id="1108" name="Google Shape;1108;p13"/>
            <p:cNvSpPr/>
            <p:nvPr/>
          </p:nvSpPr>
          <p:spPr>
            <a:xfrm rot="-663810">
              <a:off x="820188" y="2348740"/>
              <a:ext cx="328301" cy="413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09" name="Google Shape;1109;p13"/>
            <p:cNvGrpSpPr/>
            <p:nvPr/>
          </p:nvGrpSpPr>
          <p:grpSpPr>
            <a:xfrm>
              <a:off x="808171" y="2347443"/>
              <a:ext cx="352343" cy="1006112"/>
              <a:chOff x="469675" y="990775"/>
              <a:chExt cx="297839" cy="850475"/>
            </a:xfrm>
          </p:grpSpPr>
          <p:sp>
            <p:nvSpPr>
              <p:cNvPr id="1110" name="Google Shape;1110;p13"/>
              <p:cNvSpPr/>
              <p:nvPr/>
            </p:nvSpPr>
            <p:spPr>
              <a:xfrm>
                <a:off x="583350" y="1308625"/>
                <a:ext cx="84225" cy="532625"/>
              </a:xfrm>
              <a:custGeom>
                <a:avLst/>
                <a:gdLst/>
                <a:ahLst/>
                <a:cxnLst/>
                <a:rect l="l" t="t" r="r" b="b"/>
                <a:pathLst>
                  <a:path w="3369" h="21305" extrusionOk="0">
                    <a:moveTo>
                      <a:pt x="2737" y="1"/>
                    </a:moveTo>
                    <a:lnTo>
                      <a:pt x="2400" y="43"/>
                    </a:lnTo>
                    <a:lnTo>
                      <a:pt x="2569" y="1011"/>
                    </a:lnTo>
                    <a:lnTo>
                      <a:pt x="2695" y="2106"/>
                    </a:lnTo>
                    <a:lnTo>
                      <a:pt x="2864" y="3411"/>
                    </a:lnTo>
                    <a:lnTo>
                      <a:pt x="2990" y="4843"/>
                    </a:lnTo>
                    <a:lnTo>
                      <a:pt x="3032" y="6316"/>
                    </a:lnTo>
                    <a:lnTo>
                      <a:pt x="3032" y="7748"/>
                    </a:lnTo>
                    <a:lnTo>
                      <a:pt x="2990" y="8421"/>
                    </a:lnTo>
                    <a:lnTo>
                      <a:pt x="2906" y="9053"/>
                    </a:lnTo>
                    <a:lnTo>
                      <a:pt x="2737" y="9895"/>
                    </a:lnTo>
                    <a:lnTo>
                      <a:pt x="2485" y="10821"/>
                    </a:lnTo>
                    <a:lnTo>
                      <a:pt x="2148" y="11747"/>
                    </a:lnTo>
                    <a:lnTo>
                      <a:pt x="1769" y="12716"/>
                    </a:lnTo>
                    <a:lnTo>
                      <a:pt x="1095" y="14610"/>
                    </a:lnTo>
                    <a:lnTo>
                      <a:pt x="758" y="15621"/>
                    </a:lnTo>
                    <a:lnTo>
                      <a:pt x="464" y="16673"/>
                    </a:lnTo>
                    <a:lnTo>
                      <a:pt x="253" y="17768"/>
                    </a:lnTo>
                    <a:lnTo>
                      <a:pt x="85" y="18905"/>
                    </a:lnTo>
                    <a:lnTo>
                      <a:pt x="43" y="19452"/>
                    </a:lnTo>
                    <a:lnTo>
                      <a:pt x="1" y="20084"/>
                    </a:lnTo>
                    <a:lnTo>
                      <a:pt x="1" y="20673"/>
                    </a:lnTo>
                    <a:lnTo>
                      <a:pt x="43" y="21305"/>
                    </a:lnTo>
                    <a:lnTo>
                      <a:pt x="380" y="21263"/>
                    </a:lnTo>
                    <a:lnTo>
                      <a:pt x="337" y="20673"/>
                    </a:lnTo>
                    <a:lnTo>
                      <a:pt x="337" y="20084"/>
                    </a:lnTo>
                    <a:lnTo>
                      <a:pt x="337" y="19494"/>
                    </a:lnTo>
                    <a:lnTo>
                      <a:pt x="422" y="18905"/>
                    </a:lnTo>
                    <a:lnTo>
                      <a:pt x="548" y="17810"/>
                    </a:lnTo>
                    <a:lnTo>
                      <a:pt x="801" y="16758"/>
                    </a:lnTo>
                    <a:lnTo>
                      <a:pt x="1053" y="15705"/>
                    </a:lnTo>
                    <a:lnTo>
                      <a:pt x="1390" y="14737"/>
                    </a:lnTo>
                    <a:lnTo>
                      <a:pt x="2106" y="12842"/>
                    </a:lnTo>
                    <a:lnTo>
                      <a:pt x="2443" y="11874"/>
                    </a:lnTo>
                    <a:lnTo>
                      <a:pt x="2779" y="10905"/>
                    </a:lnTo>
                    <a:lnTo>
                      <a:pt x="3074" y="9979"/>
                    </a:lnTo>
                    <a:lnTo>
                      <a:pt x="3243" y="9095"/>
                    </a:lnTo>
                    <a:lnTo>
                      <a:pt x="3327" y="8463"/>
                    </a:lnTo>
                    <a:lnTo>
                      <a:pt x="3369" y="7790"/>
                    </a:lnTo>
                    <a:lnTo>
                      <a:pt x="3369" y="6358"/>
                    </a:lnTo>
                    <a:lnTo>
                      <a:pt x="3327" y="4885"/>
                    </a:lnTo>
                    <a:lnTo>
                      <a:pt x="3200" y="3453"/>
                    </a:lnTo>
                    <a:lnTo>
                      <a:pt x="3032" y="2148"/>
                    </a:lnTo>
                    <a:lnTo>
                      <a:pt x="2906" y="1053"/>
                    </a:lnTo>
                    <a:lnTo>
                      <a:pt x="2737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13"/>
              <p:cNvSpPr/>
              <p:nvPr/>
            </p:nvSpPr>
            <p:spPr>
              <a:xfrm>
                <a:off x="633875" y="1318100"/>
                <a:ext cx="40025" cy="53725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2149" extrusionOk="0">
                    <a:moveTo>
                      <a:pt x="1053" y="1"/>
                    </a:moveTo>
                    <a:lnTo>
                      <a:pt x="85" y="338"/>
                    </a:lnTo>
                    <a:lnTo>
                      <a:pt x="1" y="1390"/>
                    </a:lnTo>
                    <a:lnTo>
                      <a:pt x="1" y="2148"/>
                    </a:lnTo>
                    <a:lnTo>
                      <a:pt x="422" y="1769"/>
                    </a:lnTo>
                    <a:lnTo>
                      <a:pt x="716" y="2022"/>
                    </a:lnTo>
                    <a:lnTo>
                      <a:pt x="1095" y="1559"/>
                    </a:lnTo>
                    <a:lnTo>
                      <a:pt x="1600" y="1769"/>
                    </a:lnTo>
                    <a:lnTo>
                      <a:pt x="1053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13"/>
              <p:cNvSpPr/>
              <p:nvPr/>
            </p:nvSpPr>
            <p:spPr>
              <a:xfrm>
                <a:off x="469675" y="990775"/>
                <a:ext cx="252650" cy="355775"/>
              </a:xfrm>
              <a:custGeom>
                <a:avLst/>
                <a:gdLst/>
                <a:ahLst/>
                <a:cxnLst/>
                <a:rect l="l" t="t" r="r" b="b"/>
                <a:pathLst>
                  <a:path w="10106" h="14231" extrusionOk="0">
                    <a:moveTo>
                      <a:pt x="5179" y="0"/>
                    </a:moveTo>
                    <a:lnTo>
                      <a:pt x="4969" y="42"/>
                    </a:lnTo>
                    <a:lnTo>
                      <a:pt x="4379" y="168"/>
                    </a:lnTo>
                    <a:lnTo>
                      <a:pt x="3832" y="337"/>
                    </a:lnTo>
                    <a:lnTo>
                      <a:pt x="3285" y="589"/>
                    </a:lnTo>
                    <a:lnTo>
                      <a:pt x="2779" y="926"/>
                    </a:lnTo>
                    <a:lnTo>
                      <a:pt x="2274" y="1305"/>
                    </a:lnTo>
                    <a:lnTo>
                      <a:pt x="1853" y="1726"/>
                    </a:lnTo>
                    <a:lnTo>
                      <a:pt x="1474" y="2189"/>
                    </a:lnTo>
                    <a:lnTo>
                      <a:pt x="1095" y="2695"/>
                    </a:lnTo>
                    <a:lnTo>
                      <a:pt x="801" y="3242"/>
                    </a:lnTo>
                    <a:lnTo>
                      <a:pt x="548" y="3831"/>
                    </a:lnTo>
                    <a:lnTo>
                      <a:pt x="337" y="4463"/>
                    </a:lnTo>
                    <a:lnTo>
                      <a:pt x="169" y="5136"/>
                    </a:lnTo>
                    <a:lnTo>
                      <a:pt x="43" y="5810"/>
                    </a:lnTo>
                    <a:lnTo>
                      <a:pt x="1" y="6484"/>
                    </a:lnTo>
                    <a:lnTo>
                      <a:pt x="1" y="7200"/>
                    </a:lnTo>
                    <a:lnTo>
                      <a:pt x="85" y="7957"/>
                    </a:lnTo>
                    <a:lnTo>
                      <a:pt x="211" y="8673"/>
                    </a:lnTo>
                    <a:lnTo>
                      <a:pt x="422" y="9347"/>
                    </a:lnTo>
                    <a:lnTo>
                      <a:pt x="632" y="10020"/>
                    </a:lnTo>
                    <a:lnTo>
                      <a:pt x="927" y="10610"/>
                    </a:lnTo>
                    <a:lnTo>
                      <a:pt x="1264" y="11199"/>
                    </a:lnTo>
                    <a:lnTo>
                      <a:pt x="1643" y="11747"/>
                    </a:lnTo>
                    <a:lnTo>
                      <a:pt x="2064" y="12252"/>
                    </a:lnTo>
                    <a:lnTo>
                      <a:pt x="2527" y="12715"/>
                    </a:lnTo>
                    <a:lnTo>
                      <a:pt x="2990" y="13094"/>
                    </a:lnTo>
                    <a:lnTo>
                      <a:pt x="3495" y="13431"/>
                    </a:lnTo>
                    <a:lnTo>
                      <a:pt x="4042" y="13725"/>
                    </a:lnTo>
                    <a:lnTo>
                      <a:pt x="4590" y="13936"/>
                    </a:lnTo>
                    <a:lnTo>
                      <a:pt x="5179" y="14104"/>
                    </a:lnTo>
                    <a:lnTo>
                      <a:pt x="5769" y="14188"/>
                    </a:lnTo>
                    <a:lnTo>
                      <a:pt x="6358" y="14231"/>
                    </a:lnTo>
                    <a:lnTo>
                      <a:pt x="6990" y="14188"/>
                    </a:lnTo>
                    <a:lnTo>
                      <a:pt x="7453" y="14104"/>
                    </a:lnTo>
                    <a:lnTo>
                      <a:pt x="7874" y="13978"/>
                    </a:lnTo>
                    <a:lnTo>
                      <a:pt x="8253" y="13641"/>
                    </a:lnTo>
                    <a:lnTo>
                      <a:pt x="8589" y="13262"/>
                    </a:lnTo>
                    <a:lnTo>
                      <a:pt x="8926" y="12841"/>
                    </a:lnTo>
                    <a:lnTo>
                      <a:pt x="9179" y="12378"/>
                    </a:lnTo>
                    <a:lnTo>
                      <a:pt x="9432" y="11915"/>
                    </a:lnTo>
                    <a:lnTo>
                      <a:pt x="9600" y="11410"/>
                    </a:lnTo>
                    <a:lnTo>
                      <a:pt x="9768" y="10905"/>
                    </a:lnTo>
                    <a:lnTo>
                      <a:pt x="9895" y="10357"/>
                    </a:lnTo>
                    <a:lnTo>
                      <a:pt x="9979" y="9810"/>
                    </a:lnTo>
                    <a:lnTo>
                      <a:pt x="10063" y="9263"/>
                    </a:lnTo>
                    <a:lnTo>
                      <a:pt x="10105" y="8673"/>
                    </a:lnTo>
                    <a:lnTo>
                      <a:pt x="10105" y="8126"/>
                    </a:lnTo>
                    <a:lnTo>
                      <a:pt x="10063" y="7536"/>
                    </a:lnTo>
                    <a:lnTo>
                      <a:pt x="10021" y="6947"/>
                    </a:lnTo>
                    <a:lnTo>
                      <a:pt x="9937" y="6357"/>
                    </a:lnTo>
                    <a:lnTo>
                      <a:pt x="9853" y="5768"/>
                    </a:lnTo>
                    <a:lnTo>
                      <a:pt x="9684" y="5221"/>
                    </a:lnTo>
                    <a:lnTo>
                      <a:pt x="9558" y="4673"/>
                    </a:lnTo>
                    <a:lnTo>
                      <a:pt x="9347" y="4126"/>
                    </a:lnTo>
                    <a:lnTo>
                      <a:pt x="9179" y="3621"/>
                    </a:lnTo>
                    <a:lnTo>
                      <a:pt x="8926" y="3116"/>
                    </a:lnTo>
                    <a:lnTo>
                      <a:pt x="8674" y="2652"/>
                    </a:lnTo>
                    <a:lnTo>
                      <a:pt x="8421" y="2189"/>
                    </a:lnTo>
                    <a:lnTo>
                      <a:pt x="8126" y="1810"/>
                    </a:lnTo>
                    <a:lnTo>
                      <a:pt x="7832" y="1431"/>
                    </a:lnTo>
                    <a:lnTo>
                      <a:pt x="7495" y="1095"/>
                    </a:lnTo>
                    <a:lnTo>
                      <a:pt x="7158" y="800"/>
                    </a:lnTo>
                    <a:lnTo>
                      <a:pt x="6779" y="547"/>
                    </a:lnTo>
                    <a:lnTo>
                      <a:pt x="6400" y="337"/>
                    </a:lnTo>
                    <a:lnTo>
                      <a:pt x="6021" y="168"/>
                    </a:lnTo>
                    <a:lnTo>
                      <a:pt x="5600" y="42"/>
                    </a:lnTo>
                    <a:lnTo>
                      <a:pt x="517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13"/>
              <p:cNvSpPr/>
              <p:nvPr/>
            </p:nvSpPr>
            <p:spPr>
              <a:xfrm>
                <a:off x="598039" y="991886"/>
                <a:ext cx="169475" cy="349450"/>
              </a:xfrm>
              <a:custGeom>
                <a:avLst/>
                <a:gdLst/>
                <a:ahLst/>
                <a:cxnLst/>
                <a:rect l="l" t="t" r="r" b="b"/>
                <a:pathLst>
                  <a:path w="6779" h="13978" extrusionOk="0">
                    <a:moveTo>
                      <a:pt x="0" y="0"/>
                    </a:moveTo>
                    <a:lnTo>
                      <a:pt x="421" y="42"/>
                    </a:lnTo>
                    <a:lnTo>
                      <a:pt x="842" y="168"/>
                    </a:lnTo>
                    <a:lnTo>
                      <a:pt x="1221" y="337"/>
                    </a:lnTo>
                    <a:lnTo>
                      <a:pt x="1600" y="547"/>
                    </a:lnTo>
                    <a:lnTo>
                      <a:pt x="1979" y="800"/>
                    </a:lnTo>
                    <a:lnTo>
                      <a:pt x="2316" y="1095"/>
                    </a:lnTo>
                    <a:lnTo>
                      <a:pt x="2653" y="1431"/>
                    </a:lnTo>
                    <a:lnTo>
                      <a:pt x="2947" y="1810"/>
                    </a:lnTo>
                    <a:lnTo>
                      <a:pt x="3242" y="2189"/>
                    </a:lnTo>
                    <a:lnTo>
                      <a:pt x="3495" y="2652"/>
                    </a:lnTo>
                    <a:lnTo>
                      <a:pt x="3747" y="3116"/>
                    </a:lnTo>
                    <a:lnTo>
                      <a:pt x="4000" y="3621"/>
                    </a:lnTo>
                    <a:lnTo>
                      <a:pt x="4168" y="4126"/>
                    </a:lnTo>
                    <a:lnTo>
                      <a:pt x="4379" y="4673"/>
                    </a:lnTo>
                    <a:lnTo>
                      <a:pt x="4505" y="5221"/>
                    </a:lnTo>
                    <a:lnTo>
                      <a:pt x="4674" y="5768"/>
                    </a:lnTo>
                    <a:lnTo>
                      <a:pt x="4758" y="6357"/>
                    </a:lnTo>
                    <a:lnTo>
                      <a:pt x="4842" y="6947"/>
                    </a:lnTo>
                    <a:lnTo>
                      <a:pt x="4884" y="7536"/>
                    </a:lnTo>
                    <a:lnTo>
                      <a:pt x="4926" y="8126"/>
                    </a:lnTo>
                    <a:lnTo>
                      <a:pt x="4926" y="8673"/>
                    </a:lnTo>
                    <a:lnTo>
                      <a:pt x="4884" y="9263"/>
                    </a:lnTo>
                    <a:lnTo>
                      <a:pt x="4800" y="9810"/>
                    </a:lnTo>
                    <a:lnTo>
                      <a:pt x="4716" y="10357"/>
                    </a:lnTo>
                    <a:lnTo>
                      <a:pt x="4589" y="10905"/>
                    </a:lnTo>
                    <a:lnTo>
                      <a:pt x="4421" y="11410"/>
                    </a:lnTo>
                    <a:lnTo>
                      <a:pt x="4253" y="11915"/>
                    </a:lnTo>
                    <a:lnTo>
                      <a:pt x="4000" y="12378"/>
                    </a:lnTo>
                    <a:lnTo>
                      <a:pt x="3747" y="12841"/>
                    </a:lnTo>
                    <a:lnTo>
                      <a:pt x="3410" y="13262"/>
                    </a:lnTo>
                    <a:lnTo>
                      <a:pt x="3074" y="13641"/>
                    </a:lnTo>
                    <a:lnTo>
                      <a:pt x="2695" y="13978"/>
                    </a:lnTo>
                    <a:lnTo>
                      <a:pt x="3200" y="13767"/>
                    </a:lnTo>
                    <a:lnTo>
                      <a:pt x="3705" y="13515"/>
                    </a:lnTo>
                    <a:lnTo>
                      <a:pt x="4126" y="13220"/>
                    </a:lnTo>
                    <a:lnTo>
                      <a:pt x="4547" y="12883"/>
                    </a:lnTo>
                    <a:lnTo>
                      <a:pt x="4968" y="12504"/>
                    </a:lnTo>
                    <a:lnTo>
                      <a:pt x="5305" y="12041"/>
                    </a:lnTo>
                    <a:lnTo>
                      <a:pt x="5642" y="11578"/>
                    </a:lnTo>
                    <a:lnTo>
                      <a:pt x="5937" y="11115"/>
                    </a:lnTo>
                    <a:lnTo>
                      <a:pt x="6147" y="10568"/>
                    </a:lnTo>
                    <a:lnTo>
                      <a:pt x="6358" y="10020"/>
                    </a:lnTo>
                    <a:lnTo>
                      <a:pt x="6526" y="9431"/>
                    </a:lnTo>
                    <a:lnTo>
                      <a:pt x="6652" y="8841"/>
                    </a:lnTo>
                    <a:lnTo>
                      <a:pt x="6737" y="8210"/>
                    </a:lnTo>
                    <a:lnTo>
                      <a:pt x="6779" y="7578"/>
                    </a:lnTo>
                    <a:lnTo>
                      <a:pt x="6779" y="6947"/>
                    </a:lnTo>
                    <a:lnTo>
                      <a:pt x="6694" y="6273"/>
                    </a:lnTo>
                    <a:lnTo>
                      <a:pt x="6568" y="5558"/>
                    </a:lnTo>
                    <a:lnTo>
                      <a:pt x="6400" y="4884"/>
                    </a:lnTo>
                    <a:lnTo>
                      <a:pt x="6147" y="4252"/>
                    </a:lnTo>
                    <a:lnTo>
                      <a:pt x="5852" y="3663"/>
                    </a:lnTo>
                    <a:lnTo>
                      <a:pt x="5558" y="3073"/>
                    </a:lnTo>
                    <a:lnTo>
                      <a:pt x="5179" y="2526"/>
                    </a:lnTo>
                    <a:lnTo>
                      <a:pt x="4800" y="2021"/>
                    </a:lnTo>
                    <a:lnTo>
                      <a:pt x="4337" y="1600"/>
                    </a:lnTo>
                    <a:lnTo>
                      <a:pt x="3874" y="1179"/>
                    </a:lnTo>
                    <a:lnTo>
                      <a:pt x="3368" y="842"/>
                    </a:lnTo>
                    <a:lnTo>
                      <a:pt x="2863" y="547"/>
                    </a:lnTo>
                    <a:lnTo>
                      <a:pt x="2316" y="337"/>
                    </a:lnTo>
                    <a:lnTo>
                      <a:pt x="1768" y="168"/>
                    </a:lnTo>
                    <a:lnTo>
                      <a:pt x="1179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2851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13"/>
              <p:cNvSpPr/>
              <p:nvPr/>
            </p:nvSpPr>
            <p:spPr>
              <a:xfrm>
                <a:off x="494950" y="1058125"/>
                <a:ext cx="63175" cy="242125"/>
              </a:xfrm>
              <a:custGeom>
                <a:avLst/>
                <a:gdLst/>
                <a:ahLst/>
                <a:cxnLst/>
                <a:rect l="l" t="t" r="r" b="b"/>
                <a:pathLst>
                  <a:path w="2527" h="9685" extrusionOk="0">
                    <a:moveTo>
                      <a:pt x="1432" y="1"/>
                    </a:moveTo>
                    <a:lnTo>
                      <a:pt x="1179" y="295"/>
                    </a:lnTo>
                    <a:lnTo>
                      <a:pt x="926" y="674"/>
                    </a:lnTo>
                    <a:lnTo>
                      <a:pt x="674" y="1222"/>
                    </a:lnTo>
                    <a:lnTo>
                      <a:pt x="379" y="1853"/>
                    </a:lnTo>
                    <a:lnTo>
                      <a:pt x="253" y="2274"/>
                    </a:lnTo>
                    <a:lnTo>
                      <a:pt x="168" y="2695"/>
                    </a:lnTo>
                    <a:lnTo>
                      <a:pt x="84" y="3116"/>
                    </a:lnTo>
                    <a:lnTo>
                      <a:pt x="0" y="3621"/>
                    </a:lnTo>
                    <a:lnTo>
                      <a:pt x="0" y="4127"/>
                    </a:lnTo>
                    <a:lnTo>
                      <a:pt x="0" y="4674"/>
                    </a:lnTo>
                    <a:lnTo>
                      <a:pt x="42" y="5263"/>
                    </a:lnTo>
                    <a:lnTo>
                      <a:pt x="126" y="5769"/>
                    </a:lnTo>
                    <a:lnTo>
                      <a:pt x="253" y="6274"/>
                    </a:lnTo>
                    <a:lnTo>
                      <a:pt x="463" y="6737"/>
                    </a:lnTo>
                    <a:lnTo>
                      <a:pt x="632" y="7200"/>
                    </a:lnTo>
                    <a:lnTo>
                      <a:pt x="842" y="7579"/>
                    </a:lnTo>
                    <a:lnTo>
                      <a:pt x="1305" y="8337"/>
                    </a:lnTo>
                    <a:lnTo>
                      <a:pt x="1768" y="8884"/>
                    </a:lnTo>
                    <a:lnTo>
                      <a:pt x="2147" y="9305"/>
                    </a:lnTo>
                    <a:lnTo>
                      <a:pt x="2526" y="9684"/>
                    </a:lnTo>
                    <a:lnTo>
                      <a:pt x="2526" y="9684"/>
                    </a:lnTo>
                    <a:lnTo>
                      <a:pt x="2231" y="9221"/>
                    </a:lnTo>
                    <a:lnTo>
                      <a:pt x="1937" y="8800"/>
                    </a:lnTo>
                    <a:lnTo>
                      <a:pt x="1684" y="8337"/>
                    </a:lnTo>
                    <a:lnTo>
                      <a:pt x="1474" y="7916"/>
                    </a:lnTo>
                    <a:lnTo>
                      <a:pt x="1095" y="7032"/>
                    </a:lnTo>
                    <a:lnTo>
                      <a:pt x="842" y="6190"/>
                    </a:lnTo>
                    <a:lnTo>
                      <a:pt x="674" y="5348"/>
                    </a:lnTo>
                    <a:lnTo>
                      <a:pt x="632" y="4548"/>
                    </a:lnTo>
                    <a:lnTo>
                      <a:pt x="589" y="3790"/>
                    </a:lnTo>
                    <a:lnTo>
                      <a:pt x="632" y="3074"/>
                    </a:lnTo>
                    <a:lnTo>
                      <a:pt x="716" y="2400"/>
                    </a:lnTo>
                    <a:lnTo>
                      <a:pt x="842" y="1811"/>
                    </a:lnTo>
                    <a:lnTo>
                      <a:pt x="968" y="1306"/>
                    </a:lnTo>
                    <a:lnTo>
                      <a:pt x="1095" y="843"/>
                    </a:lnTo>
                    <a:lnTo>
                      <a:pt x="1305" y="211"/>
                    </a:lnTo>
                    <a:lnTo>
                      <a:pt x="1432" y="1"/>
                    </a:lnTo>
                    <a:close/>
                  </a:path>
                </a:pathLst>
              </a:custGeom>
              <a:solidFill>
                <a:srgbClr val="497B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15" name="Google Shape;1115;p13"/>
          <p:cNvGrpSpPr/>
          <p:nvPr/>
        </p:nvGrpSpPr>
        <p:grpSpPr>
          <a:xfrm>
            <a:off x="722410" y="456306"/>
            <a:ext cx="405213" cy="572680"/>
            <a:chOff x="6150375" y="1077075"/>
            <a:chExt cx="301050" cy="472625"/>
          </a:xfrm>
        </p:grpSpPr>
        <p:sp>
          <p:nvSpPr>
            <p:cNvPr id="1116" name="Google Shape;1116;p13"/>
            <p:cNvSpPr/>
            <p:nvPr/>
          </p:nvSpPr>
          <p:spPr>
            <a:xfrm>
              <a:off x="6150375" y="1077075"/>
              <a:ext cx="108425" cy="197900"/>
            </a:xfrm>
            <a:custGeom>
              <a:avLst/>
              <a:gdLst/>
              <a:ahLst/>
              <a:cxnLst/>
              <a:rect l="l" t="t" r="r" b="b"/>
              <a:pathLst>
                <a:path w="4337" h="7916" extrusionOk="0">
                  <a:moveTo>
                    <a:pt x="3074" y="0"/>
                  </a:moveTo>
                  <a:lnTo>
                    <a:pt x="2821" y="211"/>
                  </a:lnTo>
                  <a:lnTo>
                    <a:pt x="2231" y="758"/>
                  </a:lnTo>
                  <a:lnTo>
                    <a:pt x="1810" y="1137"/>
                  </a:lnTo>
                  <a:lnTo>
                    <a:pt x="1432" y="1600"/>
                  </a:lnTo>
                  <a:lnTo>
                    <a:pt x="1010" y="2106"/>
                  </a:lnTo>
                  <a:lnTo>
                    <a:pt x="632" y="2653"/>
                  </a:lnTo>
                  <a:lnTo>
                    <a:pt x="337" y="3242"/>
                  </a:lnTo>
                  <a:lnTo>
                    <a:pt x="211" y="3537"/>
                  </a:lnTo>
                  <a:lnTo>
                    <a:pt x="126" y="3874"/>
                  </a:lnTo>
                  <a:lnTo>
                    <a:pt x="42" y="4211"/>
                  </a:lnTo>
                  <a:lnTo>
                    <a:pt x="0" y="4547"/>
                  </a:lnTo>
                  <a:lnTo>
                    <a:pt x="0" y="4842"/>
                  </a:lnTo>
                  <a:lnTo>
                    <a:pt x="0" y="5221"/>
                  </a:lnTo>
                  <a:lnTo>
                    <a:pt x="84" y="5558"/>
                  </a:lnTo>
                  <a:lnTo>
                    <a:pt x="211" y="5895"/>
                  </a:lnTo>
                  <a:lnTo>
                    <a:pt x="337" y="6232"/>
                  </a:lnTo>
                  <a:lnTo>
                    <a:pt x="547" y="6568"/>
                  </a:lnTo>
                  <a:lnTo>
                    <a:pt x="800" y="6905"/>
                  </a:lnTo>
                  <a:lnTo>
                    <a:pt x="1137" y="7242"/>
                  </a:lnTo>
                  <a:lnTo>
                    <a:pt x="1474" y="7579"/>
                  </a:lnTo>
                  <a:lnTo>
                    <a:pt x="1937" y="7916"/>
                  </a:lnTo>
                  <a:lnTo>
                    <a:pt x="1937" y="7495"/>
                  </a:lnTo>
                  <a:lnTo>
                    <a:pt x="2021" y="6989"/>
                  </a:lnTo>
                  <a:lnTo>
                    <a:pt x="2189" y="6274"/>
                  </a:lnTo>
                  <a:lnTo>
                    <a:pt x="2442" y="5474"/>
                  </a:lnTo>
                  <a:lnTo>
                    <a:pt x="2652" y="5011"/>
                  </a:lnTo>
                  <a:lnTo>
                    <a:pt x="2905" y="4505"/>
                  </a:lnTo>
                  <a:lnTo>
                    <a:pt x="3158" y="4000"/>
                  </a:lnTo>
                  <a:lnTo>
                    <a:pt x="3495" y="3453"/>
                  </a:lnTo>
                  <a:lnTo>
                    <a:pt x="3916" y="2863"/>
                  </a:lnTo>
                  <a:lnTo>
                    <a:pt x="4337" y="2316"/>
                  </a:lnTo>
                  <a:lnTo>
                    <a:pt x="3074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13"/>
            <p:cNvSpPr/>
            <p:nvPr/>
          </p:nvSpPr>
          <p:spPr>
            <a:xfrm>
              <a:off x="6158775" y="1206525"/>
              <a:ext cx="231600" cy="101075"/>
            </a:xfrm>
            <a:custGeom>
              <a:avLst/>
              <a:gdLst/>
              <a:ahLst/>
              <a:cxnLst/>
              <a:rect l="l" t="t" r="r" b="b"/>
              <a:pathLst>
                <a:path w="9264" h="4043" extrusionOk="0">
                  <a:moveTo>
                    <a:pt x="7664" y="1"/>
                  </a:moveTo>
                  <a:lnTo>
                    <a:pt x="7453" y="211"/>
                  </a:lnTo>
                  <a:lnTo>
                    <a:pt x="6864" y="717"/>
                  </a:lnTo>
                  <a:lnTo>
                    <a:pt x="6400" y="1011"/>
                  </a:lnTo>
                  <a:lnTo>
                    <a:pt x="5937" y="1348"/>
                  </a:lnTo>
                  <a:lnTo>
                    <a:pt x="5390" y="1643"/>
                  </a:lnTo>
                  <a:lnTo>
                    <a:pt x="4801" y="1938"/>
                  </a:lnTo>
                  <a:lnTo>
                    <a:pt x="4211" y="2190"/>
                  </a:lnTo>
                  <a:lnTo>
                    <a:pt x="3580" y="2359"/>
                  </a:lnTo>
                  <a:lnTo>
                    <a:pt x="2948" y="2485"/>
                  </a:lnTo>
                  <a:lnTo>
                    <a:pt x="2316" y="2485"/>
                  </a:lnTo>
                  <a:lnTo>
                    <a:pt x="1980" y="2401"/>
                  </a:lnTo>
                  <a:lnTo>
                    <a:pt x="1685" y="2359"/>
                  </a:lnTo>
                  <a:lnTo>
                    <a:pt x="1390" y="2232"/>
                  </a:lnTo>
                  <a:lnTo>
                    <a:pt x="1096" y="2064"/>
                  </a:lnTo>
                  <a:lnTo>
                    <a:pt x="801" y="1896"/>
                  </a:lnTo>
                  <a:lnTo>
                    <a:pt x="506" y="1643"/>
                  </a:lnTo>
                  <a:lnTo>
                    <a:pt x="253" y="1348"/>
                  </a:lnTo>
                  <a:lnTo>
                    <a:pt x="1" y="1011"/>
                  </a:lnTo>
                  <a:lnTo>
                    <a:pt x="85" y="1264"/>
                  </a:lnTo>
                  <a:lnTo>
                    <a:pt x="211" y="1559"/>
                  </a:lnTo>
                  <a:lnTo>
                    <a:pt x="422" y="1896"/>
                  </a:lnTo>
                  <a:lnTo>
                    <a:pt x="674" y="2317"/>
                  </a:lnTo>
                  <a:lnTo>
                    <a:pt x="1011" y="2696"/>
                  </a:lnTo>
                  <a:lnTo>
                    <a:pt x="1390" y="3117"/>
                  </a:lnTo>
                  <a:lnTo>
                    <a:pt x="1895" y="3453"/>
                  </a:lnTo>
                  <a:lnTo>
                    <a:pt x="2148" y="3622"/>
                  </a:lnTo>
                  <a:lnTo>
                    <a:pt x="2443" y="3748"/>
                  </a:lnTo>
                  <a:lnTo>
                    <a:pt x="2780" y="3874"/>
                  </a:lnTo>
                  <a:lnTo>
                    <a:pt x="3116" y="3959"/>
                  </a:lnTo>
                  <a:lnTo>
                    <a:pt x="3495" y="4001"/>
                  </a:lnTo>
                  <a:lnTo>
                    <a:pt x="3874" y="4043"/>
                  </a:lnTo>
                  <a:lnTo>
                    <a:pt x="4295" y="4043"/>
                  </a:lnTo>
                  <a:lnTo>
                    <a:pt x="4716" y="4001"/>
                  </a:lnTo>
                  <a:lnTo>
                    <a:pt x="5179" y="3916"/>
                  </a:lnTo>
                  <a:lnTo>
                    <a:pt x="5685" y="3790"/>
                  </a:lnTo>
                  <a:lnTo>
                    <a:pt x="6190" y="3622"/>
                  </a:lnTo>
                  <a:lnTo>
                    <a:pt x="6737" y="3369"/>
                  </a:lnTo>
                  <a:lnTo>
                    <a:pt x="7327" y="3074"/>
                  </a:lnTo>
                  <a:lnTo>
                    <a:pt x="7958" y="2738"/>
                  </a:lnTo>
                  <a:lnTo>
                    <a:pt x="8590" y="2359"/>
                  </a:lnTo>
                  <a:lnTo>
                    <a:pt x="9263" y="1896"/>
                  </a:lnTo>
                  <a:lnTo>
                    <a:pt x="7664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13"/>
            <p:cNvSpPr/>
            <p:nvPr/>
          </p:nvSpPr>
          <p:spPr>
            <a:xfrm>
              <a:off x="6286150" y="1206525"/>
              <a:ext cx="104225" cy="207400"/>
            </a:xfrm>
            <a:custGeom>
              <a:avLst/>
              <a:gdLst/>
              <a:ahLst/>
              <a:cxnLst/>
              <a:rect l="l" t="t" r="r" b="b"/>
              <a:pathLst>
                <a:path w="4169" h="8296" extrusionOk="0">
                  <a:moveTo>
                    <a:pt x="2569" y="1"/>
                  </a:moveTo>
                  <a:lnTo>
                    <a:pt x="2526" y="127"/>
                  </a:lnTo>
                  <a:lnTo>
                    <a:pt x="2232" y="590"/>
                  </a:lnTo>
                  <a:lnTo>
                    <a:pt x="1600" y="1727"/>
                  </a:lnTo>
                  <a:lnTo>
                    <a:pt x="548" y="3790"/>
                  </a:lnTo>
                  <a:lnTo>
                    <a:pt x="295" y="4422"/>
                  </a:lnTo>
                  <a:lnTo>
                    <a:pt x="127" y="4969"/>
                  </a:lnTo>
                  <a:lnTo>
                    <a:pt x="42" y="5516"/>
                  </a:lnTo>
                  <a:lnTo>
                    <a:pt x="0" y="5980"/>
                  </a:lnTo>
                  <a:lnTo>
                    <a:pt x="84" y="6401"/>
                  </a:lnTo>
                  <a:lnTo>
                    <a:pt x="169" y="6737"/>
                  </a:lnTo>
                  <a:lnTo>
                    <a:pt x="295" y="7074"/>
                  </a:lnTo>
                  <a:lnTo>
                    <a:pt x="463" y="7369"/>
                  </a:lnTo>
                  <a:lnTo>
                    <a:pt x="674" y="7622"/>
                  </a:lnTo>
                  <a:lnTo>
                    <a:pt x="884" y="7790"/>
                  </a:lnTo>
                  <a:lnTo>
                    <a:pt x="1263" y="8085"/>
                  </a:lnTo>
                  <a:lnTo>
                    <a:pt x="1558" y="8253"/>
                  </a:lnTo>
                  <a:lnTo>
                    <a:pt x="1684" y="8295"/>
                  </a:lnTo>
                  <a:lnTo>
                    <a:pt x="1642" y="7790"/>
                  </a:lnTo>
                  <a:lnTo>
                    <a:pt x="1684" y="7285"/>
                  </a:lnTo>
                  <a:lnTo>
                    <a:pt x="1769" y="6737"/>
                  </a:lnTo>
                  <a:lnTo>
                    <a:pt x="1895" y="6190"/>
                  </a:lnTo>
                  <a:lnTo>
                    <a:pt x="2105" y="5643"/>
                  </a:lnTo>
                  <a:lnTo>
                    <a:pt x="2316" y="5095"/>
                  </a:lnTo>
                  <a:lnTo>
                    <a:pt x="2779" y="4085"/>
                  </a:lnTo>
                  <a:lnTo>
                    <a:pt x="3284" y="3201"/>
                  </a:lnTo>
                  <a:lnTo>
                    <a:pt x="3705" y="2485"/>
                  </a:lnTo>
                  <a:lnTo>
                    <a:pt x="4168" y="1896"/>
                  </a:lnTo>
                  <a:lnTo>
                    <a:pt x="2569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13"/>
            <p:cNvSpPr/>
            <p:nvPr/>
          </p:nvSpPr>
          <p:spPr>
            <a:xfrm>
              <a:off x="6284050" y="1317050"/>
              <a:ext cx="167375" cy="232650"/>
            </a:xfrm>
            <a:custGeom>
              <a:avLst/>
              <a:gdLst/>
              <a:ahLst/>
              <a:cxnLst/>
              <a:rect l="l" t="t" r="r" b="b"/>
              <a:pathLst>
                <a:path w="6695" h="9306" extrusionOk="0">
                  <a:moveTo>
                    <a:pt x="379" y="1"/>
                  </a:moveTo>
                  <a:lnTo>
                    <a:pt x="295" y="127"/>
                  </a:lnTo>
                  <a:lnTo>
                    <a:pt x="168" y="506"/>
                  </a:lnTo>
                  <a:lnTo>
                    <a:pt x="84" y="759"/>
                  </a:lnTo>
                  <a:lnTo>
                    <a:pt x="42" y="1053"/>
                  </a:lnTo>
                  <a:lnTo>
                    <a:pt x="0" y="1348"/>
                  </a:lnTo>
                  <a:lnTo>
                    <a:pt x="0" y="1685"/>
                  </a:lnTo>
                  <a:lnTo>
                    <a:pt x="84" y="2064"/>
                  </a:lnTo>
                  <a:lnTo>
                    <a:pt x="211" y="2401"/>
                  </a:lnTo>
                  <a:lnTo>
                    <a:pt x="379" y="2779"/>
                  </a:lnTo>
                  <a:lnTo>
                    <a:pt x="674" y="3116"/>
                  </a:lnTo>
                  <a:lnTo>
                    <a:pt x="1053" y="3453"/>
                  </a:lnTo>
                  <a:lnTo>
                    <a:pt x="1516" y="3790"/>
                  </a:lnTo>
                  <a:lnTo>
                    <a:pt x="2147" y="4085"/>
                  </a:lnTo>
                  <a:lnTo>
                    <a:pt x="2863" y="4337"/>
                  </a:lnTo>
                  <a:lnTo>
                    <a:pt x="3158" y="4421"/>
                  </a:lnTo>
                  <a:lnTo>
                    <a:pt x="3368" y="4548"/>
                  </a:lnTo>
                  <a:lnTo>
                    <a:pt x="3789" y="4800"/>
                  </a:lnTo>
                  <a:lnTo>
                    <a:pt x="4126" y="5137"/>
                  </a:lnTo>
                  <a:lnTo>
                    <a:pt x="4421" y="5516"/>
                  </a:lnTo>
                  <a:lnTo>
                    <a:pt x="4589" y="5895"/>
                  </a:lnTo>
                  <a:lnTo>
                    <a:pt x="4758" y="6316"/>
                  </a:lnTo>
                  <a:lnTo>
                    <a:pt x="4842" y="6737"/>
                  </a:lnTo>
                  <a:lnTo>
                    <a:pt x="4884" y="7158"/>
                  </a:lnTo>
                  <a:lnTo>
                    <a:pt x="4884" y="7579"/>
                  </a:lnTo>
                  <a:lnTo>
                    <a:pt x="4884" y="8000"/>
                  </a:lnTo>
                  <a:lnTo>
                    <a:pt x="4800" y="8674"/>
                  </a:lnTo>
                  <a:lnTo>
                    <a:pt x="4716" y="9137"/>
                  </a:lnTo>
                  <a:lnTo>
                    <a:pt x="4673" y="9305"/>
                  </a:lnTo>
                  <a:lnTo>
                    <a:pt x="4673" y="9305"/>
                  </a:lnTo>
                  <a:lnTo>
                    <a:pt x="6694" y="7579"/>
                  </a:lnTo>
                  <a:lnTo>
                    <a:pt x="6694" y="7453"/>
                  </a:lnTo>
                  <a:lnTo>
                    <a:pt x="6652" y="7032"/>
                  </a:lnTo>
                  <a:lnTo>
                    <a:pt x="6568" y="6400"/>
                  </a:lnTo>
                  <a:lnTo>
                    <a:pt x="6484" y="6063"/>
                  </a:lnTo>
                  <a:lnTo>
                    <a:pt x="6400" y="5685"/>
                  </a:lnTo>
                  <a:lnTo>
                    <a:pt x="6231" y="5306"/>
                  </a:lnTo>
                  <a:lnTo>
                    <a:pt x="6063" y="4927"/>
                  </a:lnTo>
                  <a:lnTo>
                    <a:pt x="5852" y="4590"/>
                  </a:lnTo>
                  <a:lnTo>
                    <a:pt x="5600" y="4253"/>
                  </a:lnTo>
                  <a:lnTo>
                    <a:pt x="5263" y="3958"/>
                  </a:lnTo>
                  <a:lnTo>
                    <a:pt x="4884" y="3664"/>
                  </a:lnTo>
                  <a:lnTo>
                    <a:pt x="4463" y="3453"/>
                  </a:lnTo>
                  <a:lnTo>
                    <a:pt x="4000" y="3327"/>
                  </a:lnTo>
                  <a:lnTo>
                    <a:pt x="3495" y="3201"/>
                  </a:lnTo>
                  <a:lnTo>
                    <a:pt x="3031" y="3032"/>
                  </a:lnTo>
                  <a:lnTo>
                    <a:pt x="2610" y="2864"/>
                  </a:lnTo>
                  <a:lnTo>
                    <a:pt x="2231" y="2695"/>
                  </a:lnTo>
                  <a:lnTo>
                    <a:pt x="1895" y="2485"/>
                  </a:lnTo>
                  <a:lnTo>
                    <a:pt x="1600" y="2316"/>
                  </a:lnTo>
                  <a:lnTo>
                    <a:pt x="1305" y="2064"/>
                  </a:lnTo>
                  <a:lnTo>
                    <a:pt x="1095" y="1853"/>
                  </a:lnTo>
                  <a:lnTo>
                    <a:pt x="884" y="1643"/>
                  </a:lnTo>
                  <a:lnTo>
                    <a:pt x="758" y="1390"/>
                  </a:lnTo>
                  <a:lnTo>
                    <a:pt x="589" y="1180"/>
                  </a:lnTo>
                  <a:lnTo>
                    <a:pt x="505" y="927"/>
                  </a:lnTo>
                  <a:lnTo>
                    <a:pt x="421" y="674"/>
                  </a:lnTo>
                  <a:lnTo>
                    <a:pt x="379" y="464"/>
                  </a:lnTo>
                  <a:lnTo>
                    <a:pt x="379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p14"/>
          <p:cNvSpPr txBox="1">
            <a:spLocks noGrp="1"/>
          </p:cNvSpPr>
          <p:nvPr>
            <p:ph type="title"/>
          </p:nvPr>
        </p:nvSpPr>
        <p:spPr>
          <a:xfrm>
            <a:off x="1781725" y="3209238"/>
            <a:ext cx="43602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22" name="Google Shape;1122;p14"/>
          <p:cNvSpPr txBox="1">
            <a:spLocks noGrp="1"/>
          </p:cNvSpPr>
          <p:nvPr>
            <p:ph type="subTitle" idx="1"/>
          </p:nvPr>
        </p:nvSpPr>
        <p:spPr>
          <a:xfrm>
            <a:off x="1781725" y="1771613"/>
            <a:ext cx="5231100" cy="12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23" name="Google Shape;1123;p14"/>
          <p:cNvGrpSpPr/>
          <p:nvPr/>
        </p:nvGrpSpPr>
        <p:grpSpPr>
          <a:xfrm flipH="1">
            <a:off x="2407907" y="1041131"/>
            <a:ext cx="1569488" cy="3430491"/>
            <a:chOff x="5214875" y="1199700"/>
            <a:chExt cx="337975" cy="738725"/>
          </a:xfrm>
        </p:grpSpPr>
        <p:sp>
          <p:nvSpPr>
            <p:cNvPr id="1124" name="Google Shape;1124;p14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14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14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14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14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14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14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14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14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14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14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14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14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14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14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14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14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14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14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14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14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14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14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14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14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ONE_COLUMN_TEXT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p16"/>
          <p:cNvSpPr txBox="1">
            <a:spLocks noGrp="1"/>
          </p:cNvSpPr>
          <p:nvPr>
            <p:ph type="body" idx="1"/>
          </p:nvPr>
        </p:nvSpPr>
        <p:spPr>
          <a:xfrm>
            <a:off x="4879362" y="1693400"/>
            <a:ext cx="3386100" cy="25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181" name="Google Shape;1181;p16"/>
          <p:cNvSpPr txBox="1">
            <a:spLocks noGrp="1"/>
          </p:cNvSpPr>
          <p:nvPr>
            <p:ph type="title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grpSp>
        <p:nvGrpSpPr>
          <p:cNvPr id="1182" name="Google Shape;1182;p16"/>
          <p:cNvGrpSpPr/>
          <p:nvPr/>
        </p:nvGrpSpPr>
        <p:grpSpPr>
          <a:xfrm flipH="1">
            <a:off x="3224495" y="846856"/>
            <a:ext cx="1569488" cy="3430491"/>
            <a:chOff x="5214875" y="1199700"/>
            <a:chExt cx="337975" cy="738725"/>
          </a:xfrm>
        </p:grpSpPr>
        <p:sp>
          <p:nvSpPr>
            <p:cNvPr id="1183" name="Google Shape;1183;p16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16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16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16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16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16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16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16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16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16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16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16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16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16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16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16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16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16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16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16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16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16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16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16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16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1">
    <p:spTree>
      <p:nvGrpSpPr>
        <p:cNvPr id="1" name="Shape 2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0" name="Google Shape;2690;p31"/>
          <p:cNvGrpSpPr/>
          <p:nvPr/>
        </p:nvGrpSpPr>
        <p:grpSpPr>
          <a:xfrm flipH="1">
            <a:off x="6940195" y="945006"/>
            <a:ext cx="1569488" cy="3430491"/>
            <a:chOff x="5214875" y="1199700"/>
            <a:chExt cx="337975" cy="738725"/>
          </a:xfrm>
        </p:grpSpPr>
        <p:sp>
          <p:nvSpPr>
            <p:cNvPr id="2691" name="Google Shape;2691;p31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1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1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1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1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1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1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1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1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1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1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1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1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1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1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1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1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1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1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1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1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1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1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1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1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16" name="Google Shape;2716;p31"/>
          <p:cNvGrpSpPr/>
          <p:nvPr/>
        </p:nvGrpSpPr>
        <p:grpSpPr>
          <a:xfrm>
            <a:off x="573420" y="1135256"/>
            <a:ext cx="1569488" cy="3430491"/>
            <a:chOff x="5214875" y="1199700"/>
            <a:chExt cx="337975" cy="738725"/>
          </a:xfrm>
        </p:grpSpPr>
        <p:sp>
          <p:nvSpPr>
            <p:cNvPr id="2717" name="Google Shape;2717;p31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1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1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1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1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1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1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1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1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1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1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1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1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1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1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1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1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1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1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1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1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1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1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1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1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42" name="Google Shape;2742;p31"/>
          <p:cNvGrpSpPr/>
          <p:nvPr/>
        </p:nvGrpSpPr>
        <p:grpSpPr>
          <a:xfrm>
            <a:off x="6185776" y="2547427"/>
            <a:ext cx="6371009" cy="2965546"/>
            <a:chOff x="421250" y="3155875"/>
            <a:chExt cx="3369300" cy="1568325"/>
          </a:xfrm>
        </p:grpSpPr>
        <p:sp>
          <p:nvSpPr>
            <p:cNvPr id="2743" name="Google Shape;2743;p31"/>
            <p:cNvSpPr/>
            <p:nvPr/>
          </p:nvSpPr>
          <p:spPr>
            <a:xfrm>
              <a:off x="2089575" y="3180075"/>
              <a:ext cx="177900" cy="106350"/>
            </a:xfrm>
            <a:custGeom>
              <a:avLst/>
              <a:gdLst/>
              <a:ahLst/>
              <a:cxnLst/>
              <a:rect l="l" t="t" r="r" b="b"/>
              <a:pathLst>
                <a:path w="7116" h="4254" extrusionOk="0">
                  <a:moveTo>
                    <a:pt x="42" y="1"/>
                  </a:moveTo>
                  <a:lnTo>
                    <a:pt x="0" y="4253"/>
                  </a:lnTo>
                  <a:lnTo>
                    <a:pt x="1179" y="4001"/>
                  </a:lnTo>
                  <a:lnTo>
                    <a:pt x="2400" y="3664"/>
                  </a:lnTo>
                  <a:lnTo>
                    <a:pt x="3579" y="3243"/>
                  </a:lnTo>
                  <a:lnTo>
                    <a:pt x="4674" y="2864"/>
                  </a:lnTo>
                  <a:lnTo>
                    <a:pt x="6442" y="2148"/>
                  </a:lnTo>
                  <a:lnTo>
                    <a:pt x="7116" y="1853"/>
                  </a:lnTo>
                  <a:lnTo>
                    <a:pt x="5642" y="1390"/>
                  </a:lnTo>
                  <a:lnTo>
                    <a:pt x="4295" y="1011"/>
                  </a:lnTo>
                  <a:lnTo>
                    <a:pt x="2063" y="422"/>
                  </a:lnTo>
                  <a:lnTo>
                    <a:pt x="590" y="85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44" name="Google Shape;2744;p31"/>
            <p:cNvGrpSpPr/>
            <p:nvPr/>
          </p:nvGrpSpPr>
          <p:grpSpPr>
            <a:xfrm>
              <a:off x="421250" y="3155875"/>
              <a:ext cx="3369300" cy="1568325"/>
              <a:chOff x="421250" y="3155875"/>
              <a:chExt cx="3369300" cy="1568325"/>
            </a:xfrm>
          </p:grpSpPr>
          <p:sp>
            <p:nvSpPr>
              <p:cNvPr id="2745" name="Google Shape;2745;p31"/>
              <p:cNvSpPr/>
              <p:nvPr/>
            </p:nvSpPr>
            <p:spPr>
              <a:xfrm>
                <a:off x="421250" y="4547350"/>
                <a:ext cx="3369300" cy="176850"/>
              </a:xfrm>
              <a:custGeom>
                <a:avLst/>
                <a:gdLst/>
                <a:ahLst/>
                <a:cxnLst/>
                <a:rect l="l" t="t" r="r" b="b"/>
                <a:pathLst>
                  <a:path w="134772" h="7074" extrusionOk="0">
                    <a:moveTo>
                      <a:pt x="66565" y="1"/>
                    </a:moveTo>
                    <a:lnTo>
                      <a:pt x="9348" y="2232"/>
                    </a:lnTo>
                    <a:lnTo>
                      <a:pt x="1" y="3369"/>
                    </a:lnTo>
                    <a:lnTo>
                      <a:pt x="20842" y="4379"/>
                    </a:lnTo>
                    <a:lnTo>
                      <a:pt x="16042" y="5558"/>
                    </a:lnTo>
                    <a:lnTo>
                      <a:pt x="63239" y="7074"/>
                    </a:lnTo>
                    <a:lnTo>
                      <a:pt x="59744" y="5811"/>
                    </a:lnTo>
                    <a:lnTo>
                      <a:pt x="70944" y="5390"/>
                    </a:lnTo>
                    <a:lnTo>
                      <a:pt x="66860" y="6779"/>
                    </a:lnTo>
                    <a:lnTo>
                      <a:pt x="121677" y="5727"/>
                    </a:lnTo>
                    <a:lnTo>
                      <a:pt x="115193" y="4674"/>
                    </a:lnTo>
                    <a:lnTo>
                      <a:pt x="134771" y="3285"/>
                    </a:lnTo>
                    <a:lnTo>
                      <a:pt x="123572" y="2232"/>
                    </a:lnTo>
                    <a:lnTo>
                      <a:pt x="66565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31"/>
              <p:cNvSpPr/>
              <p:nvPr/>
            </p:nvSpPr>
            <p:spPr>
              <a:xfrm>
                <a:off x="2202200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337" y="1"/>
                    </a:moveTo>
                    <a:lnTo>
                      <a:pt x="4126" y="1558"/>
                    </a:lnTo>
                    <a:lnTo>
                      <a:pt x="3874" y="3327"/>
                    </a:lnTo>
                    <a:lnTo>
                      <a:pt x="3453" y="5558"/>
                    </a:lnTo>
                    <a:lnTo>
                      <a:pt x="3200" y="6821"/>
                    </a:lnTo>
                    <a:lnTo>
                      <a:pt x="2905" y="8126"/>
                    </a:lnTo>
                    <a:lnTo>
                      <a:pt x="2527" y="9474"/>
                    </a:lnTo>
                    <a:lnTo>
                      <a:pt x="2148" y="10863"/>
                    </a:lnTo>
                    <a:lnTo>
                      <a:pt x="1684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0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274" y="13810"/>
                    </a:lnTo>
                    <a:lnTo>
                      <a:pt x="6653" y="12547"/>
                    </a:lnTo>
                    <a:lnTo>
                      <a:pt x="6989" y="11326"/>
                    </a:lnTo>
                    <a:lnTo>
                      <a:pt x="7621" y="8884"/>
                    </a:lnTo>
                    <a:lnTo>
                      <a:pt x="8084" y="6611"/>
                    </a:lnTo>
                    <a:lnTo>
                      <a:pt x="8463" y="4632"/>
                    </a:lnTo>
                    <a:lnTo>
                      <a:pt x="8716" y="2990"/>
                    </a:lnTo>
                    <a:lnTo>
                      <a:pt x="8968" y="1222"/>
                    </a:lnTo>
                    <a:lnTo>
                      <a:pt x="6989" y="758"/>
                    </a:lnTo>
                    <a:lnTo>
                      <a:pt x="5516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31"/>
              <p:cNvSpPr/>
              <p:nvPr/>
            </p:nvSpPr>
            <p:spPr>
              <a:xfrm>
                <a:off x="2310600" y="3632675"/>
                <a:ext cx="54420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768" h="23747" extrusionOk="0">
                    <a:moveTo>
                      <a:pt x="21768" y="1"/>
                    </a:moveTo>
                    <a:lnTo>
                      <a:pt x="21431" y="759"/>
                    </a:lnTo>
                    <a:lnTo>
                      <a:pt x="20757" y="2148"/>
                    </a:lnTo>
                    <a:lnTo>
                      <a:pt x="19789" y="4001"/>
                    </a:lnTo>
                    <a:lnTo>
                      <a:pt x="18568" y="6148"/>
                    </a:lnTo>
                    <a:lnTo>
                      <a:pt x="17852" y="7285"/>
                    </a:lnTo>
                    <a:lnTo>
                      <a:pt x="17137" y="8506"/>
                    </a:lnTo>
                    <a:lnTo>
                      <a:pt x="16337" y="9684"/>
                    </a:lnTo>
                    <a:lnTo>
                      <a:pt x="15495" y="10905"/>
                    </a:lnTo>
                    <a:lnTo>
                      <a:pt x="14611" y="12084"/>
                    </a:lnTo>
                    <a:lnTo>
                      <a:pt x="13684" y="13221"/>
                    </a:lnTo>
                    <a:lnTo>
                      <a:pt x="12716" y="14316"/>
                    </a:lnTo>
                    <a:lnTo>
                      <a:pt x="11748" y="15326"/>
                    </a:lnTo>
                    <a:lnTo>
                      <a:pt x="10653" y="16294"/>
                    </a:lnTo>
                    <a:lnTo>
                      <a:pt x="9600" y="17221"/>
                    </a:lnTo>
                    <a:lnTo>
                      <a:pt x="8548" y="18021"/>
                    </a:lnTo>
                    <a:lnTo>
                      <a:pt x="7495" y="18779"/>
                    </a:lnTo>
                    <a:lnTo>
                      <a:pt x="6485" y="19410"/>
                    </a:lnTo>
                    <a:lnTo>
                      <a:pt x="5516" y="19999"/>
                    </a:lnTo>
                    <a:lnTo>
                      <a:pt x="4590" y="20547"/>
                    </a:lnTo>
                    <a:lnTo>
                      <a:pt x="3748" y="20968"/>
                    </a:lnTo>
                    <a:lnTo>
                      <a:pt x="2948" y="21347"/>
                    </a:lnTo>
                    <a:lnTo>
                      <a:pt x="2190" y="21684"/>
                    </a:lnTo>
                    <a:lnTo>
                      <a:pt x="1011" y="22147"/>
                    </a:lnTo>
                    <a:lnTo>
                      <a:pt x="254" y="22441"/>
                    </a:lnTo>
                    <a:lnTo>
                      <a:pt x="1" y="22526"/>
                    </a:lnTo>
                    <a:lnTo>
                      <a:pt x="1180" y="22905"/>
                    </a:lnTo>
                    <a:lnTo>
                      <a:pt x="2653" y="23283"/>
                    </a:lnTo>
                    <a:lnTo>
                      <a:pt x="4632" y="23747"/>
                    </a:lnTo>
                    <a:lnTo>
                      <a:pt x="4632" y="23704"/>
                    </a:lnTo>
                    <a:lnTo>
                      <a:pt x="4885" y="23578"/>
                    </a:lnTo>
                    <a:lnTo>
                      <a:pt x="5601" y="23241"/>
                    </a:lnTo>
                    <a:lnTo>
                      <a:pt x="6695" y="22610"/>
                    </a:lnTo>
                    <a:lnTo>
                      <a:pt x="7369" y="22189"/>
                    </a:lnTo>
                    <a:lnTo>
                      <a:pt x="8085" y="21684"/>
                    </a:lnTo>
                    <a:lnTo>
                      <a:pt x="8885" y="21136"/>
                    </a:lnTo>
                    <a:lnTo>
                      <a:pt x="9685" y="20505"/>
                    </a:lnTo>
                    <a:lnTo>
                      <a:pt x="10527" y="19789"/>
                    </a:lnTo>
                    <a:lnTo>
                      <a:pt x="11369" y="19031"/>
                    </a:lnTo>
                    <a:lnTo>
                      <a:pt x="12253" y="18147"/>
                    </a:lnTo>
                    <a:lnTo>
                      <a:pt x="13137" y="17179"/>
                    </a:lnTo>
                    <a:lnTo>
                      <a:pt x="13979" y="16168"/>
                    </a:lnTo>
                    <a:lnTo>
                      <a:pt x="14821" y="15031"/>
                    </a:lnTo>
                    <a:lnTo>
                      <a:pt x="15537" y="13979"/>
                    </a:lnTo>
                    <a:lnTo>
                      <a:pt x="16253" y="12842"/>
                    </a:lnTo>
                    <a:lnTo>
                      <a:pt x="16884" y="11705"/>
                    </a:lnTo>
                    <a:lnTo>
                      <a:pt x="17516" y="10569"/>
                    </a:lnTo>
                    <a:lnTo>
                      <a:pt x="18063" y="9432"/>
                    </a:lnTo>
                    <a:lnTo>
                      <a:pt x="18610" y="8295"/>
                    </a:lnTo>
                    <a:lnTo>
                      <a:pt x="19579" y="6064"/>
                    </a:lnTo>
                    <a:lnTo>
                      <a:pt x="20379" y="4085"/>
                    </a:lnTo>
                    <a:lnTo>
                      <a:pt x="21010" y="2359"/>
                    </a:lnTo>
                    <a:lnTo>
                      <a:pt x="21473" y="1011"/>
                    </a:lnTo>
                    <a:lnTo>
                      <a:pt x="21768" y="169"/>
                    </a:lnTo>
                    <a:lnTo>
                      <a:pt x="2176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31"/>
              <p:cNvSpPr/>
              <p:nvPr/>
            </p:nvSpPr>
            <p:spPr>
              <a:xfrm>
                <a:off x="2639000" y="4264225"/>
                <a:ext cx="146350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4" h="13558" extrusionOk="0">
                    <a:moveTo>
                      <a:pt x="1475" y="0"/>
                    </a:moveTo>
                    <a:lnTo>
                      <a:pt x="1306" y="253"/>
                    </a:lnTo>
                    <a:lnTo>
                      <a:pt x="1222" y="1432"/>
                    </a:lnTo>
                    <a:lnTo>
                      <a:pt x="1011" y="4505"/>
                    </a:lnTo>
                    <a:lnTo>
                      <a:pt x="843" y="6526"/>
                    </a:lnTo>
                    <a:lnTo>
                      <a:pt x="590" y="8800"/>
                    </a:lnTo>
                    <a:lnTo>
                      <a:pt x="296" y="11157"/>
                    </a:lnTo>
                    <a:lnTo>
                      <a:pt x="1" y="13557"/>
                    </a:lnTo>
                    <a:lnTo>
                      <a:pt x="5222" y="13557"/>
                    </a:lnTo>
                    <a:lnTo>
                      <a:pt x="5516" y="8968"/>
                    </a:lnTo>
                    <a:lnTo>
                      <a:pt x="5685" y="4800"/>
                    </a:lnTo>
                    <a:lnTo>
                      <a:pt x="5853" y="295"/>
                    </a:lnTo>
                    <a:lnTo>
                      <a:pt x="3580" y="169"/>
                    </a:lnTo>
                    <a:lnTo>
                      <a:pt x="1475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31"/>
              <p:cNvSpPr/>
              <p:nvPr/>
            </p:nvSpPr>
            <p:spPr>
              <a:xfrm>
                <a:off x="285585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2" name="Google Shape;2752;p31"/>
              <p:cNvSpPr/>
              <p:nvPr/>
            </p:nvSpPr>
            <p:spPr>
              <a:xfrm>
                <a:off x="2675850" y="3630575"/>
                <a:ext cx="18002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25641" extrusionOk="0">
                    <a:moveTo>
                      <a:pt x="7200" y="1"/>
                    </a:moveTo>
                    <a:lnTo>
                      <a:pt x="7074" y="1474"/>
                    </a:lnTo>
                    <a:lnTo>
                      <a:pt x="6905" y="3158"/>
                    </a:lnTo>
                    <a:lnTo>
                      <a:pt x="6611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16" y="11410"/>
                    </a:lnTo>
                    <a:lnTo>
                      <a:pt x="5221" y="12673"/>
                    </a:lnTo>
                    <a:lnTo>
                      <a:pt x="4884" y="13937"/>
                    </a:lnTo>
                    <a:lnTo>
                      <a:pt x="4505" y="15115"/>
                    </a:lnTo>
                    <a:lnTo>
                      <a:pt x="3832" y="17052"/>
                    </a:lnTo>
                    <a:lnTo>
                      <a:pt x="3158" y="18863"/>
                    </a:lnTo>
                    <a:lnTo>
                      <a:pt x="2485" y="20462"/>
                    </a:lnTo>
                    <a:lnTo>
                      <a:pt x="1811" y="21894"/>
                    </a:lnTo>
                    <a:lnTo>
                      <a:pt x="1221" y="23115"/>
                    </a:lnTo>
                    <a:lnTo>
                      <a:pt x="674" y="24125"/>
                    </a:lnTo>
                    <a:lnTo>
                      <a:pt x="1" y="25346"/>
                    </a:lnTo>
                    <a:lnTo>
                      <a:pt x="2106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095" y="22694"/>
                    </a:lnTo>
                    <a:lnTo>
                      <a:pt x="5432" y="21178"/>
                    </a:lnTo>
                    <a:lnTo>
                      <a:pt x="5769" y="19368"/>
                    </a:lnTo>
                    <a:lnTo>
                      <a:pt x="6147" y="17347"/>
                    </a:lnTo>
                    <a:lnTo>
                      <a:pt x="6526" y="15115"/>
                    </a:lnTo>
                    <a:lnTo>
                      <a:pt x="6611" y="14526"/>
                    </a:lnTo>
                    <a:lnTo>
                      <a:pt x="6611" y="14315"/>
                    </a:lnTo>
                    <a:lnTo>
                      <a:pt x="6653" y="13894"/>
                    </a:lnTo>
                    <a:lnTo>
                      <a:pt x="6695" y="13684"/>
                    </a:lnTo>
                    <a:lnTo>
                      <a:pt x="6737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21" y="12379"/>
                    </a:lnTo>
                    <a:lnTo>
                      <a:pt x="6863" y="11831"/>
                    </a:lnTo>
                    <a:lnTo>
                      <a:pt x="6905" y="11663"/>
                    </a:lnTo>
                    <a:lnTo>
                      <a:pt x="6947" y="11116"/>
                    </a:lnTo>
                    <a:lnTo>
                      <a:pt x="6947" y="10821"/>
                    </a:lnTo>
                    <a:lnTo>
                      <a:pt x="6990" y="10442"/>
                    </a:lnTo>
                    <a:lnTo>
                      <a:pt x="6990" y="10147"/>
                    </a:lnTo>
                    <a:lnTo>
                      <a:pt x="7032" y="9811"/>
                    </a:lnTo>
                    <a:lnTo>
                      <a:pt x="7032" y="9474"/>
                    </a:lnTo>
                    <a:lnTo>
                      <a:pt x="7074" y="9221"/>
                    </a:lnTo>
                    <a:lnTo>
                      <a:pt x="7074" y="8842"/>
                    </a:lnTo>
                    <a:lnTo>
                      <a:pt x="7074" y="8674"/>
                    </a:lnTo>
                    <a:lnTo>
                      <a:pt x="7158" y="7158"/>
                    </a:lnTo>
                    <a:lnTo>
                      <a:pt x="7158" y="7074"/>
                    </a:lnTo>
                    <a:lnTo>
                      <a:pt x="7158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0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3" name="Google Shape;2753;p31"/>
              <p:cNvSpPr/>
              <p:nvPr/>
            </p:nvSpPr>
            <p:spPr>
              <a:xfrm>
                <a:off x="2426400" y="3636900"/>
                <a:ext cx="42840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6" h="24546" extrusionOk="0">
                    <a:moveTo>
                      <a:pt x="17136" y="0"/>
                    </a:moveTo>
                    <a:lnTo>
                      <a:pt x="16841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8" y="8126"/>
                    </a:lnTo>
                    <a:lnTo>
                      <a:pt x="13431" y="9263"/>
                    </a:lnTo>
                    <a:lnTo>
                      <a:pt x="12884" y="10400"/>
                    </a:lnTo>
                    <a:lnTo>
                      <a:pt x="12252" y="11536"/>
                    </a:lnTo>
                    <a:lnTo>
                      <a:pt x="11621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505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95" y="19620"/>
                    </a:lnTo>
                    <a:lnTo>
                      <a:pt x="5053" y="20336"/>
                    </a:lnTo>
                    <a:lnTo>
                      <a:pt x="4253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3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0" y="23535"/>
                    </a:lnTo>
                    <a:lnTo>
                      <a:pt x="0" y="23578"/>
                    </a:lnTo>
                    <a:lnTo>
                      <a:pt x="2358" y="24083"/>
                    </a:lnTo>
                    <a:lnTo>
                      <a:pt x="3705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52" y="23830"/>
                    </a:lnTo>
                    <a:lnTo>
                      <a:pt x="6610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610" y="18062"/>
                    </a:lnTo>
                    <a:lnTo>
                      <a:pt x="11242" y="17052"/>
                    </a:lnTo>
                    <a:lnTo>
                      <a:pt x="11831" y="15999"/>
                    </a:lnTo>
                    <a:lnTo>
                      <a:pt x="12463" y="14862"/>
                    </a:lnTo>
                    <a:lnTo>
                      <a:pt x="12968" y="13810"/>
                    </a:lnTo>
                    <a:lnTo>
                      <a:pt x="13431" y="12715"/>
                    </a:lnTo>
                    <a:lnTo>
                      <a:pt x="13894" y="11578"/>
                    </a:lnTo>
                    <a:lnTo>
                      <a:pt x="14315" y="10442"/>
                    </a:lnTo>
                    <a:lnTo>
                      <a:pt x="14694" y="9305"/>
                    </a:lnTo>
                    <a:lnTo>
                      <a:pt x="15073" y="8168"/>
                    </a:lnTo>
                    <a:lnTo>
                      <a:pt x="15704" y="5979"/>
                    </a:lnTo>
                    <a:lnTo>
                      <a:pt x="16252" y="3958"/>
                    </a:lnTo>
                    <a:lnTo>
                      <a:pt x="16631" y="2232"/>
                    </a:lnTo>
                    <a:lnTo>
                      <a:pt x="17136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4" name="Google Shape;2754;p31"/>
              <p:cNvSpPr/>
              <p:nvPr/>
            </p:nvSpPr>
            <p:spPr>
              <a:xfrm>
                <a:off x="2339025" y="4226325"/>
                <a:ext cx="215800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74" extrusionOk="0">
                    <a:moveTo>
                      <a:pt x="3495" y="1"/>
                    </a:moveTo>
                    <a:lnTo>
                      <a:pt x="3243" y="1769"/>
                    </a:lnTo>
                    <a:lnTo>
                      <a:pt x="2990" y="3411"/>
                    </a:lnTo>
                    <a:lnTo>
                      <a:pt x="2611" y="5390"/>
                    </a:lnTo>
                    <a:lnTo>
                      <a:pt x="2148" y="7663"/>
                    </a:lnTo>
                    <a:lnTo>
                      <a:pt x="1516" y="10105"/>
                    </a:lnTo>
                    <a:lnTo>
                      <a:pt x="1180" y="11326"/>
                    </a:lnTo>
                    <a:lnTo>
                      <a:pt x="801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27" y="10358"/>
                    </a:lnTo>
                    <a:lnTo>
                      <a:pt x="7748" y="8126"/>
                    </a:lnTo>
                    <a:lnTo>
                      <a:pt x="8042" y="6021"/>
                    </a:lnTo>
                    <a:lnTo>
                      <a:pt x="8295" y="4169"/>
                    </a:lnTo>
                    <a:lnTo>
                      <a:pt x="8463" y="2653"/>
                    </a:lnTo>
                    <a:lnTo>
                      <a:pt x="8632" y="969"/>
                    </a:lnTo>
                    <a:lnTo>
                      <a:pt x="7200" y="716"/>
                    </a:lnTo>
                    <a:lnTo>
                      <a:pt x="5853" y="506"/>
                    </a:lnTo>
                    <a:lnTo>
                      <a:pt x="34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5" name="Google Shape;2755;p31"/>
              <p:cNvSpPr/>
              <p:nvPr/>
            </p:nvSpPr>
            <p:spPr>
              <a:xfrm>
                <a:off x="2497975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274" y="1"/>
                    </a:moveTo>
                    <a:lnTo>
                      <a:pt x="2105" y="1685"/>
                    </a:lnTo>
                    <a:lnTo>
                      <a:pt x="1937" y="3201"/>
                    </a:lnTo>
                    <a:lnTo>
                      <a:pt x="1684" y="5053"/>
                    </a:lnTo>
                    <a:lnTo>
                      <a:pt x="1390" y="7158"/>
                    </a:lnTo>
                    <a:lnTo>
                      <a:pt x="969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37" y="11705"/>
                    </a:lnTo>
                    <a:lnTo>
                      <a:pt x="6231" y="9348"/>
                    </a:lnTo>
                    <a:lnTo>
                      <a:pt x="6484" y="7074"/>
                    </a:lnTo>
                    <a:lnTo>
                      <a:pt x="6652" y="5053"/>
                    </a:lnTo>
                    <a:lnTo>
                      <a:pt x="6863" y="1980"/>
                    </a:lnTo>
                    <a:lnTo>
                      <a:pt x="6947" y="801"/>
                    </a:lnTo>
                    <a:lnTo>
                      <a:pt x="7116" y="548"/>
                    </a:lnTo>
                    <a:lnTo>
                      <a:pt x="4589" y="296"/>
                    </a:lnTo>
                    <a:lnTo>
                      <a:pt x="2274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6" name="Google Shape;2756;p31"/>
              <p:cNvSpPr/>
              <p:nvPr/>
            </p:nvSpPr>
            <p:spPr>
              <a:xfrm>
                <a:off x="2554800" y="3630575"/>
                <a:ext cx="301075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25347" extrusionOk="0">
                    <a:moveTo>
                      <a:pt x="12042" y="1"/>
                    </a:moveTo>
                    <a:lnTo>
                      <a:pt x="12000" y="253"/>
                    </a:lnTo>
                    <a:lnTo>
                      <a:pt x="11495" y="2485"/>
                    </a:lnTo>
                    <a:lnTo>
                      <a:pt x="11116" y="4211"/>
                    </a:lnTo>
                    <a:lnTo>
                      <a:pt x="10568" y="6232"/>
                    </a:lnTo>
                    <a:lnTo>
                      <a:pt x="9937" y="8421"/>
                    </a:lnTo>
                    <a:lnTo>
                      <a:pt x="9558" y="9558"/>
                    </a:lnTo>
                    <a:lnTo>
                      <a:pt x="9179" y="10695"/>
                    </a:lnTo>
                    <a:lnTo>
                      <a:pt x="8758" y="11831"/>
                    </a:lnTo>
                    <a:lnTo>
                      <a:pt x="8295" y="12968"/>
                    </a:lnTo>
                    <a:lnTo>
                      <a:pt x="7832" y="14063"/>
                    </a:lnTo>
                    <a:lnTo>
                      <a:pt x="7327" y="15115"/>
                    </a:lnTo>
                    <a:lnTo>
                      <a:pt x="6695" y="16252"/>
                    </a:lnTo>
                    <a:lnTo>
                      <a:pt x="6106" y="17305"/>
                    </a:lnTo>
                    <a:lnTo>
                      <a:pt x="5474" y="18315"/>
                    </a:lnTo>
                    <a:lnTo>
                      <a:pt x="4843" y="19241"/>
                    </a:lnTo>
                    <a:lnTo>
                      <a:pt x="4211" y="20083"/>
                    </a:lnTo>
                    <a:lnTo>
                      <a:pt x="3622" y="20883"/>
                    </a:lnTo>
                    <a:lnTo>
                      <a:pt x="3032" y="21599"/>
                    </a:lnTo>
                    <a:lnTo>
                      <a:pt x="2485" y="22231"/>
                    </a:lnTo>
                    <a:lnTo>
                      <a:pt x="1474" y="23325"/>
                    </a:lnTo>
                    <a:lnTo>
                      <a:pt x="716" y="24083"/>
                    </a:lnTo>
                    <a:lnTo>
                      <a:pt x="1" y="24715"/>
                    </a:lnTo>
                    <a:lnTo>
                      <a:pt x="1" y="24799"/>
                    </a:lnTo>
                    <a:lnTo>
                      <a:pt x="2316" y="25094"/>
                    </a:lnTo>
                    <a:lnTo>
                      <a:pt x="4843" y="25346"/>
                    </a:lnTo>
                    <a:lnTo>
                      <a:pt x="5516" y="24125"/>
                    </a:lnTo>
                    <a:lnTo>
                      <a:pt x="6063" y="23115"/>
                    </a:lnTo>
                    <a:lnTo>
                      <a:pt x="6653" y="21894"/>
                    </a:lnTo>
                    <a:lnTo>
                      <a:pt x="7327" y="20462"/>
                    </a:lnTo>
                    <a:lnTo>
                      <a:pt x="8000" y="18863"/>
                    </a:lnTo>
                    <a:lnTo>
                      <a:pt x="8674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63" y="12673"/>
                    </a:lnTo>
                    <a:lnTo>
                      <a:pt x="10358" y="11410"/>
                    </a:lnTo>
                    <a:lnTo>
                      <a:pt x="10653" y="10147"/>
                    </a:lnTo>
                    <a:lnTo>
                      <a:pt x="11116" y="7579"/>
                    </a:lnTo>
                    <a:lnTo>
                      <a:pt x="11453" y="5221"/>
                    </a:lnTo>
                    <a:lnTo>
                      <a:pt x="11747" y="3158"/>
                    </a:lnTo>
                    <a:lnTo>
                      <a:pt x="11916" y="1474"/>
                    </a:lnTo>
                    <a:lnTo>
                      <a:pt x="12042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7" name="Google Shape;2757;p31"/>
              <p:cNvSpPr/>
              <p:nvPr/>
            </p:nvSpPr>
            <p:spPr>
              <a:xfrm>
                <a:off x="2855850" y="3630575"/>
                <a:ext cx="54630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52" h="23873" extrusionOk="0">
                    <a:moveTo>
                      <a:pt x="0" y="1"/>
                    </a:moveTo>
                    <a:lnTo>
                      <a:pt x="84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1" y="6148"/>
                    </a:lnTo>
                    <a:lnTo>
                      <a:pt x="3200" y="8379"/>
                    </a:lnTo>
                    <a:lnTo>
                      <a:pt x="3747" y="9516"/>
                    </a:lnTo>
                    <a:lnTo>
                      <a:pt x="4337" y="10653"/>
                    </a:lnTo>
                    <a:lnTo>
                      <a:pt x="4968" y="11789"/>
                    </a:lnTo>
                    <a:lnTo>
                      <a:pt x="5600" y="12926"/>
                    </a:lnTo>
                    <a:lnTo>
                      <a:pt x="6273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715" y="17263"/>
                    </a:lnTo>
                    <a:lnTo>
                      <a:pt x="9557" y="18231"/>
                    </a:lnTo>
                    <a:lnTo>
                      <a:pt x="10441" y="19115"/>
                    </a:lnTo>
                    <a:lnTo>
                      <a:pt x="11326" y="19873"/>
                    </a:lnTo>
                    <a:lnTo>
                      <a:pt x="12168" y="20589"/>
                    </a:lnTo>
                    <a:lnTo>
                      <a:pt x="12968" y="21220"/>
                    </a:lnTo>
                    <a:lnTo>
                      <a:pt x="13725" y="21768"/>
                    </a:lnTo>
                    <a:lnTo>
                      <a:pt x="14483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5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99" y="23367"/>
                    </a:lnTo>
                    <a:lnTo>
                      <a:pt x="20630" y="22989"/>
                    </a:lnTo>
                    <a:lnTo>
                      <a:pt x="21851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5" y="19494"/>
                    </a:lnTo>
                    <a:lnTo>
                      <a:pt x="14315" y="18863"/>
                    </a:lnTo>
                    <a:lnTo>
                      <a:pt x="13304" y="18105"/>
                    </a:lnTo>
                    <a:lnTo>
                      <a:pt x="12252" y="17305"/>
                    </a:lnTo>
                    <a:lnTo>
                      <a:pt x="11157" y="16378"/>
                    </a:lnTo>
                    <a:lnTo>
                      <a:pt x="10105" y="15410"/>
                    </a:lnTo>
                    <a:lnTo>
                      <a:pt x="9094" y="14400"/>
                    </a:lnTo>
                    <a:lnTo>
                      <a:pt x="8168" y="13305"/>
                    </a:lnTo>
                    <a:lnTo>
                      <a:pt x="7242" y="12168"/>
                    </a:lnTo>
                    <a:lnTo>
                      <a:pt x="6358" y="10989"/>
                    </a:lnTo>
                    <a:lnTo>
                      <a:pt x="5515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84" y="6232"/>
                    </a:lnTo>
                    <a:lnTo>
                      <a:pt x="2063" y="4085"/>
                    </a:lnTo>
                    <a:lnTo>
                      <a:pt x="1095" y="2232"/>
                    </a:lnTo>
                    <a:lnTo>
                      <a:pt x="421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8" name="Google Shape;2758;p31"/>
              <p:cNvSpPr/>
              <p:nvPr/>
            </p:nvSpPr>
            <p:spPr>
              <a:xfrm>
                <a:off x="328527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674" y="1"/>
                    </a:moveTo>
                    <a:lnTo>
                      <a:pt x="3453" y="380"/>
                    </a:lnTo>
                    <a:lnTo>
                      <a:pt x="2022" y="758"/>
                    </a:lnTo>
                    <a:lnTo>
                      <a:pt x="1" y="1264"/>
                    </a:lnTo>
                    <a:lnTo>
                      <a:pt x="296" y="3032"/>
                    </a:lnTo>
                    <a:lnTo>
                      <a:pt x="548" y="4674"/>
                    </a:lnTo>
                    <a:lnTo>
                      <a:pt x="927" y="6653"/>
                    </a:lnTo>
                    <a:lnTo>
                      <a:pt x="1390" y="8926"/>
                    </a:lnTo>
                    <a:lnTo>
                      <a:pt x="1980" y="11326"/>
                    </a:lnTo>
                    <a:lnTo>
                      <a:pt x="2317" y="12589"/>
                    </a:lnTo>
                    <a:lnTo>
                      <a:pt x="2695" y="13810"/>
                    </a:lnTo>
                    <a:lnTo>
                      <a:pt x="3116" y="15073"/>
                    </a:lnTo>
                    <a:lnTo>
                      <a:pt x="3538" y="16294"/>
                    </a:lnTo>
                    <a:lnTo>
                      <a:pt x="9011" y="16294"/>
                    </a:lnTo>
                    <a:lnTo>
                      <a:pt x="8379" y="14989"/>
                    </a:lnTo>
                    <a:lnTo>
                      <a:pt x="7832" y="13642"/>
                    </a:lnTo>
                    <a:lnTo>
                      <a:pt x="7327" y="12252"/>
                    </a:lnTo>
                    <a:lnTo>
                      <a:pt x="6864" y="10863"/>
                    </a:lnTo>
                    <a:lnTo>
                      <a:pt x="6443" y="9474"/>
                    </a:lnTo>
                    <a:lnTo>
                      <a:pt x="6106" y="8126"/>
                    </a:lnTo>
                    <a:lnTo>
                      <a:pt x="5811" y="6821"/>
                    </a:lnTo>
                    <a:lnTo>
                      <a:pt x="5516" y="5558"/>
                    </a:lnTo>
                    <a:lnTo>
                      <a:pt x="5137" y="3327"/>
                    </a:lnTo>
                    <a:lnTo>
                      <a:pt x="4843" y="1558"/>
                    </a:lnTo>
                    <a:lnTo>
                      <a:pt x="4674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9" name="Google Shape;2759;p31"/>
              <p:cNvSpPr/>
              <p:nvPr/>
            </p:nvSpPr>
            <p:spPr>
              <a:xfrm>
                <a:off x="2855850" y="3630575"/>
                <a:ext cx="181050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2" h="25641" extrusionOk="0">
                    <a:moveTo>
                      <a:pt x="0" y="1"/>
                    </a:moveTo>
                    <a:lnTo>
                      <a:pt x="42" y="4379"/>
                    </a:lnTo>
                    <a:lnTo>
                      <a:pt x="42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84" y="7074"/>
                    </a:lnTo>
                    <a:lnTo>
                      <a:pt x="84" y="7158"/>
                    </a:lnTo>
                    <a:lnTo>
                      <a:pt x="126" y="8674"/>
                    </a:lnTo>
                    <a:lnTo>
                      <a:pt x="126" y="8842"/>
                    </a:lnTo>
                    <a:lnTo>
                      <a:pt x="168" y="9221"/>
                    </a:lnTo>
                    <a:lnTo>
                      <a:pt x="168" y="9474"/>
                    </a:lnTo>
                    <a:lnTo>
                      <a:pt x="211" y="9811"/>
                    </a:lnTo>
                    <a:lnTo>
                      <a:pt x="211" y="10147"/>
                    </a:lnTo>
                    <a:lnTo>
                      <a:pt x="253" y="10442"/>
                    </a:lnTo>
                    <a:lnTo>
                      <a:pt x="253" y="10821"/>
                    </a:lnTo>
                    <a:lnTo>
                      <a:pt x="295" y="11116"/>
                    </a:lnTo>
                    <a:lnTo>
                      <a:pt x="337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421" y="12589"/>
                    </a:lnTo>
                    <a:lnTo>
                      <a:pt x="463" y="13010"/>
                    </a:lnTo>
                    <a:lnTo>
                      <a:pt x="463" y="13263"/>
                    </a:lnTo>
                    <a:lnTo>
                      <a:pt x="547" y="13684"/>
                    </a:lnTo>
                    <a:lnTo>
                      <a:pt x="547" y="13894"/>
                    </a:lnTo>
                    <a:lnTo>
                      <a:pt x="589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810" y="21178"/>
                    </a:lnTo>
                    <a:lnTo>
                      <a:pt x="2147" y="22694"/>
                    </a:lnTo>
                    <a:lnTo>
                      <a:pt x="2653" y="24841"/>
                    </a:lnTo>
                    <a:lnTo>
                      <a:pt x="2863" y="25599"/>
                    </a:lnTo>
                    <a:lnTo>
                      <a:pt x="2863" y="25641"/>
                    </a:lnTo>
                    <a:lnTo>
                      <a:pt x="5094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431" y="21894"/>
                    </a:lnTo>
                    <a:lnTo>
                      <a:pt x="4758" y="20462"/>
                    </a:lnTo>
                    <a:lnTo>
                      <a:pt x="4084" y="18863"/>
                    </a:lnTo>
                    <a:lnTo>
                      <a:pt x="3368" y="17052"/>
                    </a:lnTo>
                    <a:lnTo>
                      <a:pt x="2695" y="15115"/>
                    </a:lnTo>
                    <a:lnTo>
                      <a:pt x="2358" y="13937"/>
                    </a:lnTo>
                    <a:lnTo>
                      <a:pt x="2021" y="12673"/>
                    </a:lnTo>
                    <a:lnTo>
                      <a:pt x="1726" y="11410"/>
                    </a:lnTo>
                    <a:lnTo>
                      <a:pt x="1432" y="10147"/>
                    </a:lnTo>
                    <a:lnTo>
                      <a:pt x="968" y="7579"/>
                    </a:lnTo>
                    <a:lnTo>
                      <a:pt x="589" y="5221"/>
                    </a:lnTo>
                    <a:lnTo>
                      <a:pt x="337" y="3158"/>
                    </a:lnTo>
                    <a:lnTo>
                      <a:pt x="168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0" name="Google Shape;2760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1" name="Google Shape;2761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31"/>
              <p:cNvSpPr/>
              <p:nvPr/>
            </p:nvSpPr>
            <p:spPr>
              <a:xfrm>
                <a:off x="2927425" y="4265275"/>
                <a:ext cx="14632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16" extrusionOk="0">
                    <a:moveTo>
                      <a:pt x="4379" y="0"/>
                    </a:moveTo>
                    <a:lnTo>
                      <a:pt x="2231" y="127"/>
                    </a:lnTo>
                    <a:lnTo>
                      <a:pt x="0" y="253"/>
                    </a:lnTo>
                    <a:lnTo>
                      <a:pt x="126" y="4800"/>
                    </a:lnTo>
                    <a:lnTo>
                      <a:pt x="337" y="8926"/>
                    </a:lnTo>
                    <a:lnTo>
                      <a:pt x="589" y="13515"/>
                    </a:lnTo>
                    <a:lnTo>
                      <a:pt x="5852" y="13515"/>
                    </a:lnTo>
                    <a:lnTo>
                      <a:pt x="5515" y="11115"/>
                    </a:lnTo>
                    <a:lnTo>
                      <a:pt x="5263" y="8758"/>
                    </a:lnTo>
                    <a:lnTo>
                      <a:pt x="5010" y="6484"/>
                    </a:lnTo>
                    <a:lnTo>
                      <a:pt x="4842" y="4463"/>
                    </a:lnTo>
                    <a:lnTo>
                      <a:pt x="4589" y="1390"/>
                    </a:lnTo>
                    <a:lnTo>
                      <a:pt x="4505" y="211"/>
                    </a:lnTo>
                    <a:lnTo>
                      <a:pt x="437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31"/>
              <p:cNvSpPr/>
              <p:nvPr/>
            </p:nvSpPr>
            <p:spPr>
              <a:xfrm>
                <a:off x="285690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31"/>
              <p:cNvSpPr/>
              <p:nvPr/>
            </p:nvSpPr>
            <p:spPr>
              <a:xfrm>
                <a:off x="2855850" y="3630575"/>
                <a:ext cx="1075" cy="13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264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4842"/>
                    </a:lnTo>
                    <a:lnTo>
                      <a:pt x="0" y="5263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31"/>
              <p:cNvSpPr/>
              <p:nvPr/>
            </p:nvSpPr>
            <p:spPr>
              <a:xfrm>
                <a:off x="2857950" y="3636900"/>
                <a:ext cx="42735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4" h="24546" extrusionOk="0">
                    <a:moveTo>
                      <a:pt x="0" y="0"/>
                    </a:moveTo>
                    <a:lnTo>
                      <a:pt x="463" y="2232"/>
                    </a:lnTo>
                    <a:lnTo>
                      <a:pt x="884" y="3958"/>
                    </a:lnTo>
                    <a:lnTo>
                      <a:pt x="1390" y="5979"/>
                    </a:lnTo>
                    <a:lnTo>
                      <a:pt x="2063" y="8168"/>
                    </a:lnTo>
                    <a:lnTo>
                      <a:pt x="2400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5" y="12715"/>
                    </a:lnTo>
                    <a:lnTo>
                      <a:pt x="4168" y="13810"/>
                    </a:lnTo>
                    <a:lnTo>
                      <a:pt x="4674" y="14862"/>
                    </a:lnTo>
                    <a:lnTo>
                      <a:pt x="5263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47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5" y="21978"/>
                    </a:lnTo>
                    <a:lnTo>
                      <a:pt x="10484" y="23072"/>
                    </a:lnTo>
                    <a:lnTo>
                      <a:pt x="11284" y="23830"/>
                    </a:lnTo>
                    <a:lnTo>
                      <a:pt x="11957" y="24462"/>
                    </a:lnTo>
                    <a:lnTo>
                      <a:pt x="11999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094" y="23620"/>
                    </a:lnTo>
                    <a:lnTo>
                      <a:pt x="17094" y="23535"/>
                    </a:lnTo>
                    <a:lnTo>
                      <a:pt x="16841" y="23409"/>
                    </a:lnTo>
                    <a:lnTo>
                      <a:pt x="16126" y="23072"/>
                    </a:lnTo>
                    <a:lnTo>
                      <a:pt x="15031" y="22441"/>
                    </a:lnTo>
                    <a:lnTo>
                      <a:pt x="14399" y="22020"/>
                    </a:lnTo>
                    <a:lnTo>
                      <a:pt x="13641" y="21515"/>
                    </a:lnTo>
                    <a:lnTo>
                      <a:pt x="12884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357" y="18862"/>
                    </a:lnTo>
                    <a:lnTo>
                      <a:pt x="9473" y="17978"/>
                    </a:lnTo>
                    <a:lnTo>
                      <a:pt x="8631" y="17010"/>
                    </a:lnTo>
                    <a:lnTo>
                      <a:pt x="7747" y="15999"/>
                    </a:lnTo>
                    <a:lnTo>
                      <a:pt x="6905" y="14862"/>
                    </a:lnTo>
                    <a:lnTo>
                      <a:pt x="6189" y="13810"/>
                    </a:lnTo>
                    <a:lnTo>
                      <a:pt x="5516" y="12673"/>
                    </a:lnTo>
                    <a:lnTo>
                      <a:pt x="4884" y="11536"/>
                    </a:lnTo>
                    <a:lnTo>
                      <a:pt x="4253" y="10400"/>
                    </a:lnTo>
                    <a:lnTo>
                      <a:pt x="3663" y="9263"/>
                    </a:lnTo>
                    <a:lnTo>
                      <a:pt x="3116" y="8126"/>
                    </a:lnTo>
                    <a:lnTo>
                      <a:pt x="2147" y="5895"/>
                    </a:lnTo>
                    <a:lnTo>
                      <a:pt x="1348" y="3916"/>
                    </a:lnTo>
                    <a:lnTo>
                      <a:pt x="716" y="2190"/>
                    </a:lnTo>
                    <a:lnTo>
                      <a:pt x="253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31"/>
              <p:cNvSpPr/>
              <p:nvPr/>
            </p:nvSpPr>
            <p:spPr>
              <a:xfrm>
                <a:off x="3157925" y="4227375"/>
                <a:ext cx="21580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32" extrusionOk="0">
                    <a:moveTo>
                      <a:pt x="5095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0" y="927"/>
                    </a:lnTo>
                    <a:lnTo>
                      <a:pt x="169" y="2653"/>
                    </a:lnTo>
                    <a:lnTo>
                      <a:pt x="337" y="4169"/>
                    </a:lnTo>
                    <a:lnTo>
                      <a:pt x="590" y="6021"/>
                    </a:lnTo>
                    <a:lnTo>
                      <a:pt x="885" y="8084"/>
                    </a:lnTo>
                    <a:lnTo>
                      <a:pt x="1264" y="10358"/>
                    </a:lnTo>
                    <a:lnTo>
                      <a:pt x="1727" y="12674"/>
                    </a:lnTo>
                    <a:lnTo>
                      <a:pt x="2274" y="15031"/>
                    </a:lnTo>
                    <a:lnTo>
                      <a:pt x="8632" y="15031"/>
                    </a:lnTo>
                    <a:lnTo>
                      <a:pt x="8210" y="13810"/>
                    </a:lnTo>
                    <a:lnTo>
                      <a:pt x="7789" y="12547"/>
                    </a:lnTo>
                    <a:lnTo>
                      <a:pt x="7411" y="11326"/>
                    </a:lnTo>
                    <a:lnTo>
                      <a:pt x="7074" y="10063"/>
                    </a:lnTo>
                    <a:lnTo>
                      <a:pt x="6484" y="7663"/>
                    </a:lnTo>
                    <a:lnTo>
                      <a:pt x="6021" y="5390"/>
                    </a:lnTo>
                    <a:lnTo>
                      <a:pt x="5642" y="3411"/>
                    </a:lnTo>
                    <a:lnTo>
                      <a:pt x="5390" y="1769"/>
                    </a:lnTo>
                    <a:lnTo>
                      <a:pt x="50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31"/>
              <p:cNvSpPr/>
              <p:nvPr/>
            </p:nvSpPr>
            <p:spPr>
              <a:xfrm>
                <a:off x="2769525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632" y="0"/>
                    </a:moveTo>
                    <a:lnTo>
                      <a:pt x="464" y="4505"/>
                    </a:lnTo>
                    <a:lnTo>
                      <a:pt x="295" y="8673"/>
                    </a:lnTo>
                    <a:lnTo>
                      <a:pt x="1" y="13262"/>
                    </a:lnTo>
                    <a:lnTo>
                      <a:pt x="6905" y="13262"/>
                    </a:lnTo>
                    <a:lnTo>
                      <a:pt x="6653" y="8673"/>
                    </a:lnTo>
                    <a:lnTo>
                      <a:pt x="6442" y="4547"/>
                    </a:lnTo>
                    <a:lnTo>
                      <a:pt x="6316" y="0"/>
                    </a:lnTo>
                    <a:lnTo>
                      <a:pt x="3537" y="42"/>
                    </a:lnTo>
                    <a:lnTo>
                      <a:pt x="2064" y="42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31"/>
              <p:cNvSpPr/>
              <p:nvPr/>
            </p:nvSpPr>
            <p:spPr>
              <a:xfrm>
                <a:off x="2785325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21" y="0"/>
                    </a:moveTo>
                    <a:lnTo>
                      <a:pt x="2821" y="1221"/>
                    </a:lnTo>
                    <a:lnTo>
                      <a:pt x="2779" y="1306"/>
                    </a:lnTo>
                    <a:lnTo>
                      <a:pt x="2779" y="1811"/>
                    </a:lnTo>
                    <a:lnTo>
                      <a:pt x="2779" y="1895"/>
                    </a:lnTo>
                    <a:lnTo>
                      <a:pt x="2695" y="3411"/>
                    </a:lnTo>
                    <a:lnTo>
                      <a:pt x="2695" y="3579"/>
                    </a:lnTo>
                    <a:lnTo>
                      <a:pt x="2695" y="3958"/>
                    </a:lnTo>
                    <a:lnTo>
                      <a:pt x="2653" y="4211"/>
                    </a:lnTo>
                    <a:lnTo>
                      <a:pt x="2653" y="4548"/>
                    </a:lnTo>
                    <a:lnTo>
                      <a:pt x="2611" y="4884"/>
                    </a:lnTo>
                    <a:lnTo>
                      <a:pt x="2611" y="5179"/>
                    </a:lnTo>
                    <a:lnTo>
                      <a:pt x="2568" y="5558"/>
                    </a:lnTo>
                    <a:lnTo>
                      <a:pt x="2568" y="5853"/>
                    </a:lnTo>
                    <a:lnTo>
                      <a:pt x="2526" y="6400"/>
                    </a:lnTo>
                    <a:lnTo>
                      <a:pt x="2484" y="6568"/>
                    </a:lnTo>
                    <a:lnTo>
                      <a:pt x="2442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358" y="8000"/>
                    </a:lnTo>
                    <a:lnTo>
                      <a:pt x="2316" y="8421"/>
                    </a:lnTo>
                    <a:lnTo>
                      <a:pt x="2274" y="8631"/>
                    </a:lnTo>
                    <a:lnTo>
                      <a:pt x="2232" y="9052"/>
                    </a:lnTo>
                    <a:lnTo>
                      <a:pt x="2232" y="9263"/>
                    </a:lnTo>
                    <a:lnTo>
                      <a:pt x="2147" y="9852"/>
                    </a:lnTo>
                    <a:lnTo>
                      <a:pt x="1768" y="12084"/>
                    </a:lnTo>
                    <a:lnTo>
                      <a:pt x="1390" y="14105"/>
                    </a:lnTo>
                    <a:lnTo>
                      <a:pt x="1053" y="15915"/>
                    </a:lnTo>
                    <a:lnTo>
                      <a:pt x="716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32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8" y="17431"/>
                    </a:lnTo>
                    <a:lnTo>
                      <a:pt x="4631" y="15915"/>
                    </a:lnTo>
                    <a:lnTo>
                      <a:pt x="4253" y="14105"/>
                    </a:lnTo>
                    <a:lnTo>
                      <a:pt x="3874" y="12084"/>
                    </a:lnTo>
                    <a:lnTo>
                      <a:pt x="3537" y="9852"/>
                    </a:lnTo>
                    <a:lnTo>
                      <a:pt x="3453" y="9263"/>
                    </a:lnTo>
                    <a:lnTo>
                      <a:pt x="3410" y="9052"/>
                    </a:lnTo>
                    <a:lnTo>
                      <a:pt x="3368" y="8631"/>
                    </a:lnTo>
                    <a:lnTo>
                      <a:pt x="3368" y="8421"/>
                    </a:lnTo>
                    <a:lnTo>
                      <a:pt x="3284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00" y="7116"/>
                    </a:lnTo>
                    <a:lnTo>
                      <a:pt x="3158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074" y="5558"/>
                    </a:lnTo>
                    <a:lnTo>
                      <a:pt x="3074" y="5179"/>
                    </a:lnTo>
                    <a:lnTo>
                      <a:pt x="3032" y="4884"/>
                    </a:lnTo>
                    <a:lnTo>
                      <a:pt x="3032" y="4548"/>
                    </a:lnTo>
                    <a:lnTo>
                      <a:pt x="2989" y="4211"/>
                    </a:lnTo>
                    <a:lnTo>
                      <a:pt x="2989" y="3958"/>
                    </a:lnTo>
                    <a:lnTo>
                      <a:pt x="2947" y="3579"/>
                    </a:lnTo>
                    <a:lnTo>
                      <a:pt x="2947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863" y="1306"/>
                    </a:lnTo>
                    <a:lnTo>
                      <a:pt x="2863" y="1221"/>
                    </a:lnTo>
                    <a:lnTo>
                      <a:pt x="282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31"/>
              <p:cNvSpPr/>
              <p:nvPr/>
            </p:nvSpPr>
            <p:spPr>
              <a:xfrm>
                <a:off x="2841100" y="3988450"/>
                <a:ext cx="2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31"/>
              <p:cNvSpPr/>
              <p:nvPr/>
            </p:nvSpPr>
            <p:spPr>
              <a:xfrm>
                <a:off x="28526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31"/>
              <p:cNvSpPr/>
              <p:nvPr/>
            </p:nvSpPr>
            <p:spPr>
              <a:xfrm>
                <a:off x="28421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2" name="Google Shape;2772;p31"/>
              <p:cNvSpPr/>
              <p:nvPr/>
            </p:nvSpPr>
            <p:spPr>
              <a:xfrm>
                <a:off x="2847425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168"/>
                    </a:moveTo>
                    <a:lnTo>
                      <a:pt x="0" y="16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31"/>
              <p:cNvSpPr/>
              <p:nvPr/>
            </p:nvSpPr>
            <p:spPr>
              <a:xfrm>
                <a:off x="28505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4" name="Google Shape;2774;p31"/>
              <p:cNvSpPr/>
              <p:nvPr/>
            </p:nvSpPr>
            <p:spPr>
              <a:xfrm>
                <a:off x="2849525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296"/>
                    </a:move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5" name="Google Shape;2775;p31"/>
              <p:cNvSpPr/>
              <p:nvPr/>
            </p:nvSpPr>
            <p:spPr>
              <a:xfrm>
                <a:off x="28516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6" name="Google Shape;2776;p31"/>
              <p:cNvSpPr/>
              <p:nvPr/>
            </p:nvSpPr>
            <p:spPr>
              <a:xfrm>
                <a:off x="2846375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7" name="Google Shape;2777;p31"/>
              <p:cNvSpPr/>
              <p:nvPr/>
            </p:nvSpPr>
            <p:spPr>
              <a:xfrm>
                <a:off x="2844250" y="3955825"/>
                <a:ext cx="1100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4" h="253" extrusionOk="0">
                    <a:moveTo>
                      <a:pt x="1" y="253"/>
                    </a:moveTo>
                    <a:lnTo>
                      <a:pt x="1" y="253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53"/>
                    </a:lnTo>
                    <a:lnTo>
                      <a:pt x="1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8" name="Google Shape;2778;p31"/>
              <p:cNvSpPr/>
              <p:nvPr/>
            </p:nvSpPr>
            <p:spPr>
              <a:xfrm>
                <a:off x="2852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1" y="1516"/>
                    </a:moveTo>
                    <a:lnTo>
                      <a:pt x="1" y="1516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1" y="1516"/>
                    </a:lnTo>
                    <a:lnTo>
                      <a:pt x="1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9" name="Google Shape;2779;p31"/>
              <p:cNvSpPr/>
              <p:nvPr/>
            </p:nvSpPr>
            <p:spPr>
              <a:xfrm>
                <a:off x="2855850" y="3740050"/>
                <a:ext cx="2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06" extrusionOk="0">
                    <a:moveTo>
                      <a:pt x="0" y="884"/>
                    </a:moveTo>
                    <a:lnTo>
                      <a:pt x="0" y="884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1600"/>
                    </a:lnTo>
                    <a:lnTo>
                      <a:pt x="0" y="1600"/>
                    </a:lnTo>
                    <a:lnTo>
                      <a:pt x="0" y="2105"/>
                    </a:lnTo>
                    <a:lnTo>
                      <a:pt x="0" y="2105"/>
                    </a:lnTo>
                    <a:lnTo>
                      <a:pt x="0" y="884"/>
                    </a:lnTo>
                    <a:lnTo>
                      <a:pt x="0" y="88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31"/>
              <p:cNvSpPr/>
              <p:nvPr/>
            </p:nvSpPr>
            <p:spPr>
              <a:xfrm>
                <a:off x="28547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1" y="506"/>
                    </a:moveTo>
                    <a:lnTo>
                      <a:pt x="1" y="506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506"/>
                    </a:lnTo>
                    <a:lnTo>
                      <a:pt x="1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31"/>
              <p:cNvSpPr/>
              <p:nvPr/>
            </p:nvSpPr>
            <p:spPr>
              <a:xfrm>
                <a:off x="28621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6"/>
                    </a:lnTo>
                    <a:lnTo>
                      <a:pt x="43" y="296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31"/>
              <p:cNvSpPr/>
              <p:nvPr/>
            </p:nvSpPr>
            <p:spPr>
              <a:xfrm>
                <a:off x="286425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31"/>
              <p:cNvSpPr/>
              <p:nvPr/>
            </p:nvSpPr>
            <p:spPr>
              <a:xfrm>
                <a:off x="2855850" y="3751625"/>
                <a:ext cx="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43" extrusionOk="0">
                    <a:moveTo>
                      <a:pt x="42" y="0"/>
                    </a:moveTo>
                    <a:lnTo>
                      <a:pt x="0" y="421"/>
                    </a:lnTo>
                    <a:lnTo>
                      <a:pt x="42" y="1642"/>
                    </a:lnTo>
                    <a:lnTo>
                      <a:pt x="42" y="1137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31"/>
              <p:cNvSpPr/>
              <p:nvPr/>
            </p:nvSpPr>
            <p:spPr>
              <a:xfrm>
                <a:off x="2867425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5" name="Google Shape;2785;p31"/>
              <p:cNvSpPr/>
              <p:nvPr/>
            </p:nvSpPr>
            <p:spPr>
              <a:xfrm>
                <a:off x="287057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6" name="Google Shape;2786;p31"/>
              <p:cNvSpPr/>
              <p:nvPr/>
            </p:nvSpPr>
            <p:spPr>
              <a:xfrm>
                <a:off x="2865300" y="3940025"/>
                <a:ext cx="11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31"/>
              <p:cNvSpPr/>
              <p:nvPr/>
            </p:nvSpPr>
            <p:spPr>
              <a:xfrm>
                <a:off x="2861100" y="3884250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31"/>
              <p:cNvSpPr/>
              <p:nvPr/>
            </p:nvSpPr>
            <p:spPr>
              <a:xfrm>
                <a:off x="2860050" y="38674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31"/>
              <p:cNvSpPr/>
              <p:nvPr/>
            </p:nvSpPr>
            <p:spPr>
              <a:xfrm>
                <a:off x="2856900" y="3794775"/>
                <a:ext cx="10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06"/>
                    </a:lnTo>
                    <a:lnTo>
                      <a:pt x="42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31"/>
              <p:cNvSpPr/>
              <p:nvPr/>
            </p:nvSpPr>
            <p:spPr>
              <a:xfrm>
                <a:off x="2857950" y="3809525"/>
                <a:ext cx="107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516"/>
                    </a:lnTo>
                    <a:lnTo>
                      <a:pt x="42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31"/>
              <p:cNvSpPr/>
              <p:nvPr/>
            </p:nvSpPr>
            <p:spPr>
              <a:xfrm>
                <a:off x="2859000" y="3851625"/>
                <a:ext cx="10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80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379"/>
                    </a:lnTo>
                    <a:lnTo>
                      <a:pt x="42" y="37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2" name="Google Shape;2792;p31"/>
              <p:cNvSpPr/>
              <p:nvPr/>
            </p:nvSpPr>
            <p:spPr>
              <a:xfrm>
                <a:off x="2869525" y="3972650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3" name="Google Shape;2793;p31"/>
              <p:cNvSpPr/>
              <p:nvPr/>
            </p:nvSpPr>
            <p:spPr>
              <a:xfrm>
                <a:off x="2855850" y="3751625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4" name="Google Shape;2794;p31"/>
              <p:cNvSpPr/>
              <p:nvPr/>
            </p:nvSpPr>
            <p:spPr>
              <a:xfrm>
                <a:off x="2855850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5" name="Google Shape;2795;p31"/>
              <p:cNvSpPr/>
              <p:nvPr/>
            </p:nvSpPr>
            <p:spPr>
              <a:xfrm>
                <a:off x="3036875" y="4250525"/>
                <a:ext cx="177925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14106" extrusionOk="0">
                    <a:moveTo>
                      <a:pt x="4842" y="1"/>
                    </a:moveTo>
                    <a:lnTo>
                      <a:pt x="2527" y="296"/>
                    </a:lnTo>
                    <a:lnTo>
                      <a:pt x="1" y="590"/>
                    </a:lnTo>
                    <a:lnTo>
                      <a:pt x="127" y="801"/>
                    </a:lnTo>
                    <a:lnTo>
                      <a:pt x="211" y="1980"/>
                    </a:lnTo>
                    <a:lnTo>
                      <a:pt x="464" y="5053"/>
                    </a:lnTo>
                    <a:lnTo>
                      <a:pt x="632" y="7074"/>
                    </a:lnTo>
                    <a:lnTo>
                      <a:pt x="885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116" y="14105"/>
                    </a:lnTo>
                    <a:lnTo>
                      <a:pt x="6569" y="11748"/>
                    </a:lnTo>
                    <a:lnTo>
                      <a:pt x="6106" y="9432"/>
                    </a:lnTo>
                    <a:lnTo>
                      <a:pt x="5727" y="7158"/>
                    </a:lnTo>
                    <a:lnTo>
                      <a:pt x="5432" y="5095"/>
                    </a:lnTo>
                    <a:lnTo>
                      <a:pt x="5179" y="3243"/>
                    </a:lnTo>
                    <a:lnTo>
                      <a:pt x="5011" y="1727"/>
                    </a:lnTo>
                    <a:lnTo>
                      <a:pt x="484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6" name="Google Shape;2796;p31"/>
              <p:cNvSpPr/>
              <p:nvPr/>
            </p:nvSpPr>
            <p:spPr>
              <a:xfrm>
                <a:off x="2855850" y="3630575"/>
                <a:ext cx="30210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84" h="25389" extrusionOk="0">
                    <a:moveTo>
                      <a:pt x="0" y="1"/>
                    </a:moveTo>
                    <a:lnTo>
                      <a:pt x="168" y="1474"/>
                    </a:lnTo>
                    <a:lnTo>
                      <a:pt x="337" y="3158"/>
                    </a:lnTo>
                    <a:lnTo>
                      <a:pt x="589" y="5221"/>
                    </a:lnTo>
                    <a:lnTo>
                      <a:pt x="968" y="7579"/>
                    </a:lnTo>
                    <a:lnTo>
                      <a:pt x="1432" y="10147"/>
                    </a:lnTo>
                    <a:lnTo>
                      <a:pt x="1726" y="11410"/>
                    </a:lnTo>
                    <a:lnTo>
                      <a:pt x="2021" y="12673"/>
                    </a:lnTo>
                    <a:lnTo>
                      <a:pt x="2358" y="13937"/>
                    </a:lnTo>
                    <a:lnTo>
                      <a:pt x="2695" y="15115"/>
                    </a:lnTo>
                    <a:lnTo>
                      <a:pt x="3368" y="17052"/>
                    </a:lnTo>
                    <a:lnTo>
                      <a:pt x="4084" y="18863"/>
                    </a:lnTo>
                    <a:lnTo>
                      <a:pt x="4758" y="20462"/>
                    </a:lnTo>
                    <a:lnTo>
                      <a:pt x="5431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68" y="25094"/>
                    </a:lnTo>
                    <a:lnTo>
                      <a:pt x="12083" y="24799"/>
                    </a:lnTo>
                    <a:lnTo>
                      <a:pt x="12041" y="24715"/>
                    </a:lnTo>
                    <a:lnTo>
                      <a:pt x="11368" y="24083"/>
                    </a:lnTo>
                    <a:lnTo>
                      <a:pt x="10568" y="23325"/>
                    </a:lnTo>
                    <a:lnTo>
                      <a:pt x="9599" y="22231"/>
                    </a:lnTo>
                    <a:lnTo>
                      <a:pt x="9052" y="21599"/>
                    </a:lnTo>
                    <a:lnTo>
                      <a:pt x="8463" y="20883"/>
                    </a:lnTo>
                    <a:lnTo>
                      <a:pt x="7831" y="20083"/>
                    </a:lnTo>
                    <a:lnTo>
                      <a:pt x="7242" y="19241"/>
                    </a:lnTo>
                    <a:lnTo>
                      <a:pt x="6610" y="18315"/>
                    </a:lnTo>
                    <a:lnTo>
                      <a:pt x="5979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52" y="14063"/>
                    </a:lnTo>
                    <a:lnTo>
                      <a:pt x="3789" y="12968"/>
                    </a:lnTo>
                    <a:lnTo>
                      <a:pt x="3326" y="11831"/>
                    </a:lnTo>
                    <a:lnTo>
                      <a:pt x="2905" y="10695"/>
                    </a:lnTo>
                    <a:lnTo>
                      <a:pt x="2484" y="9558"/>
                    </a:lnTo>
                    <a:lnTo>
                      <a:pt x="2147" y="8421"/>
                    </a:lnTo>
                    <a:lnTo>
                      <a:pt x="1474" y="6232"/>
                    </a:lnTo>
                    <a:lnTo>
                      <a:pt x="968" y="4211"/>
                    </a:lnTo>
                    <a:lnTo>
                      <a:pt x="547" y="2485"/>
                    </a:lnTo>
                    <a:lnTo>
                      <a:pt x="84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7" name="Google Shape;2797;p31"/>
              <p:cNvSpPr/>
              <p:nvPr/>
            </p:nvSpPr>
            <p:spPr>
              <a:xfrm>
                <a:off x="2371650" y="4272650"/>
                <a:ext cx="486325" cy="330525"/>
              </a:xfrm>
              <a:custGeom>
                <a:avLst/>
                <a:gdLst/>
                <a:ahLst/>
                <a:cxnLst/>
                <a:rect l="l" t="t" r="r" b="b"/>
                <a:pathLst>
                  <a:path w="19453" h="13221" extrusionOk="0">
                    <a:moveTo>
                      <a:pt x="19452" y="0"/>
                    </a:moveTo>
                    <a:lnTo>
                      <a:pt x="19242" y="421"/>
                    </a:lnTo>
                    <a:lnTo>
                      <a:pt x="18989" y="968"/>
                    </a:lnTo>
                    <a:lnTo>
                      <a:pt x="18568" y="1642"/>
                    </a:lnTo>
                    <a:lnTo>
                      <a:pt x="18063" y="2442"/>
                    </a:lnTo>
                    <a:lnTo>
                      <a:pt x="17347" y="3368"/>
                    </a:lnTo>
                    <a:lnTo>
                      <a:pt x="16505" y="4379"/>
                    </a:lnTo>
                    <a:lnTo>
                      <a:pt x="15495" y="5473"/>
                    </a:lnTo>
                    <a:lnTo>
                      <a:pt x="14947" y="6021"/>
                    </a:lnTo>
                    <a:lnTo>
                      <a:pt x="14316" y="6568"/>
                    </a:lnTo>
                    <a:lnTo>
                      <a:pt x="13642" y="7115"/>
                    </a:lnTo>
                    <a:lnTo>
                      <a:pt x="12926" y="7663"/>
                    </a:lnTo>
                    <a:lnTo>
                      <a:pt x="12169" y="8252"/>
                    </a:lnTo>
                    <a:lnTo>
                      <a:pt x="11326" y="8799"/>
                    </a:lnTo>
                    <a:lnTo>
                      <a:pt x="10484" y="9347"/>
                    </a:lnTo>
                    <a:lnTo>
                      <a:pt x="9558" y="9852"/>
                    </a:lnTo>
                    <a:lnTo>
                      <a:pt x="8548" y="10357"/>
                    </a:lnTo>
                    <a:lnTo>
                      <a:pt x="7537" y="10863"/>
                    </a:lnTo>
                    <a:lnTo>
                      <a:pt x="6443" y="11326"/>
                    </a:lnTo>
                    <a:lnTo>
                      <a:pt x="5264" y="11747"/>
                    </a:lnTo>
                    <a:lnTo>
                      <a:pt x="4043" y="12168"/>
                    </a:lnTo>
                    <a:lnTo>
                      <a:pt x="2780" y="12547"/>
                    </a:lnTo>
                    <a:lnTo>
                      <a:pt x="1432" y="12883"/>
                    </a:lnTo>
                    <a:lnTo>
                      <a:pt x="1" y="13220"/>
                    </a:lnTo>
                    <a:lnTo>
                      <a:pt x="19410" y="13220"/>
                    </a:lnTo>
                    <a:lnTo>
                      <a:pt x="19452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8" name="Google Shape;2798;p31"/>
              <p:cNvSpPr/>
              <p:nvPr/>
            </p:nvSpPr>
            <p:spPr>
              <a:xfrm>
                <a:off x="2855850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884" y="3032"/>
                    </a:lnTo>
                    <a:lnTo>
                      <a:pt x="1810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884" y="1643"/>
                    </a:lnTo>
                    <a:lnTo>
                      <a:pt x="5431" y="1432"/>
                    </a:lnTo>
                    <a:lnTo>
                      <a:pt x="4295" y="1053"/>
                    </a:lnTo>
                    <a:lnTo>
                      <a:pt x="3284" y="759"/>
                    </a:lnTo>
                    <a:lnTo>
                      <a:pt x="1558" y="338"/>
                    </a:lnTo>
                    <a:lnTo>
                      <a:pt x="421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9" name="Google Shape;2799;p31"/>
              <p:cNvSpPr/>
              <p:nvPr/>
            </p:nvSpPr>
            <p:spPr>
              <a:xfrm>
                <a:off x="2850575" y="3509525"/>
                <a:ext cx="105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5" y="5348"/>
                    </a:lnTo>
                    <a:lnTo>
                      <a:pt x="422" y="5264"/>
                    </a:lnTo>
                    <a:lnTo>
                      <a:pt x="337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0" name="Google Shape;2800;p31"/>
              <p:cNvSpPr/>
              <p:nvPr/>
            </p:nvSpPr>
            <p:spPr>
              <a:xfrm>
                <a:off x="2846375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421" y="1"/>
                    </a:moveTo>
                    <a:lnTo>
                      <a:pt x="253" y="43"/>
                    </a:lnTo>
                    <a:lnTo>
                      <a:pt x="126" y="127"/>
                    </a:lnTo>
                    <a:lnTo>
                      <a:pt x="42" y="253"/>
                    </a:lnTo>
                    <a:lnTo>
                      <a:pt x="0" y="422"/>
                    </a:lnTo>
                    <a:lnTo>
                      <a:pt x="42" y="590"/>
                    </a:lnTo>
                    <a:lnTo>
                      <a:pt x="126" y="717"/>
                    </a:lnTo>
                    <a:lnTo>
                      <a:pt x="253" y="801"/>
                    </a:lnTo>
                    <a:lnTo>
                      <a:pt x="547" y="801"/>
                    </a:lnTo>
                    <a:lnTo>
                      <a:pt x="716" y="717"/>
                    </a:lnTo>
                    <a:lnTo>
                      <a:pt x="800" y="590"/>
                    </a:lnTo>
                    <a:lnTo>
                      <a:pt x="800" y="422"/>
                    </a:lnTo>
                    <a:lnTo>
                      <a:pt x="800" y="253"/>
                    </a:lnTo>
                    <a:lnTo>
                      <a:pt x="716" y="127"/>
                    </a:lnTo>
                    <a:lnTo>
                      <a:pt x="547" y="43"/>
                    </a:lnTo>
                    <a:lnTo>
                      <a:pt x="421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31"/>
              <p:cNvSpPr/>
              <p:nvPr/>
            </p:nvSpPr>
            <p:spPr>
              <a:xfrm>
                <a:off x="65492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337" y="1"/>
                    </a:moveTo>
                    <a:lnTo>
                      <a:pt x="4169" y="1558"/>
                    </a:lnTo>
                    <a:lnTo>
                      <a:pt x="3874" y="3327"/>
                    </a:lnTo>
                    <a:lnTo>
                      <a:pt x="3495" y="5558"/>
                    </a:lnTo>
                    <a:lnTo>
                      <a:pt x="3200" y="6821"/>
                    </a:lnTo>
                    <a:lnTo>
                      <a:pt x="2906" y="8126"/>
                    </a:lnTo>
                    <a:lnTo>
                      <a:pt x="2569" y="9474"/>
                    </a:lnTo>
                    <a:lnTo>
                      <a:pt x="2148" y="10863"/>
                    </a:lnTo>
                    <a:lnTo>
                      <a:pt x="1685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1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316" y="13810"/>
                    </a:lnTo>
                    <a:lnTo>
                      <a:pt x="6695" y="12547"/>
                    </a:lnTo>
                    <a:lnTo>
                      <a:pt x="7032" y="11326"/>
                    </a:lnTo>
                    <a:lnTo>
                      <a:pt x="7621" y="8884"/>
                    </a:lnTo>
                    <a:lnTo>
                      <a:pt x="8126" y="6611"/>
                    </a:lnTo>
                    <a:lnTo>
                      <a:pt x="8463" y="4632"/>
                    </a:lnTo>
                    <a:lnTo>
                      <a:pt x="8758" y="2990"/>
                    </a:lnTo>
                    <a:lnTo>
                      <a:pt x="9011" y="1222"/>
                    </a:lnTo>
                    <a:lnTo>
                      <a:pt x="7032" y="758"/>
                    </a:lnTo>
                    <a:lnTo>
                      <a:pt x="5558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31"/>
              <p:cNvSpPr/>
              <p:nvPr/>
            </p:nvSpPr>
            <p:spPr>
              <a:xfrm>
                <a:off x="763350" y="3632675"/>
                <a:ext cx="54525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747" extrusionOk="0">
                    <a:moveTo>
                      <a:pt x="21809" y="1"/>
                    </a:moveTo>
                    <a:lnTo>
                      <a:pt x="21430" y="759"/>
                    </a:lnTo>
                    <a:lnTo>
                      <a:pt x="20757" y="2148"/>
                    </a:lnTo>
                    <a:lnTo>
                      <a:pt x="19788" y="4001"/>
                    </a:lnTo>
                    <a:lnTo>
                      <a:pt x="18567" y="6148"/>
                    </a:lnTo>
                    <a:lnTo>
                      <a:pt x="17894" y="7285"/>
                    </a:lnTo>
                    <a:lnTo>
                      <a:pt x="17136" y="8506"/>
                    </a:lnTo>
                    <a:lnTo>
                      <a:pt x="16336" y="9684"/>
                    </a:lnTo>
                    <a:lnTo>
                      <a:pt x="15494" y="10905"/>
                    </a:lnTo>
                    <a:lnTo>
                      <a:pt x="14610" y="12084"/>
                    </a:lnTo>
                    <a:lnTo>
                      <a:pt x="13684" y="13221"/>
                    </a:lnTo>
                    <a:lnTo>
                      <a:pt x="12757" y="14316"/>
                    </a:lnTo>
                    <a:lnTo>
                      <a:pt x="11747" y="15326"/>
                    </a:lnTo>
                    <a:lnTo>
                      <a:pt x="10694" y="16294"/>
                    </a:lnTo>
                    <a:lnTo>
                      <a:pt x="9642" y="17221"/>
                    </a:lnTo>
                    <a:lnTo>
                      <a:pt x="8589" y="18021"/>
                    </a:lnTo>
                    <a:lnTo>
                      <a:pt x="7537" y="18779"/>
                    </a:lnTo>
                    <a:lnTo>
                      <a:pt x="6526" y="19410"/>
                    </a:lnTo>
                    <a:lnTo>
                      <a:pt x="5558" y="19999"/>
                    </a:lnTo>
                    <a:lnTo>
                      <a:pt x="4631" y="20547"/>
                    </a:lnTo>
                    <a:lnTo>
                      <a:pt x="3747" y="20968"/>
                    </a:lnTo>
                    <a:lnTo>
                      <a:pt x="2947" y="21347"/>
                    </a:lnTo>
                    <a:lnTo>
                      <a:pt x="2232" y="21684"/>
                    </a:lnTo>
                    <a:lnTo>
                      <a:pt x="1053" y="22147"/>
                    </a:lnTo>
                    <a:lnTo>
                      <a:pt x="295" y="22441"/>
                    </a:lnTo>
                    <a:lnTo>
                      <a:pt x="0" y="22526"/>
                    </a:lnTo>
                    <a:lnTo>
                      <a:pt x="1221" y="22905"/>
                    </a:lnTo>
                    <a:lnTo>
                      <a:pt x="2695" y="23283"/>
                    </a:lnTo>
                    <a:lnTo>
                      <a:pt x="4674" y="23747"/>
                    </a:lnTo>
                    <a:lnTo>
                      <a:pt x="4674" y="23704"/>
                    </a:lnTo>
                    <a:lnTo>
                      <a:pt x="4926" y="23578"/>
                    </a:lnTo>
                    <a:lnTo>
                      <a:pt x="5642" y="23241"/>
                    </a:lnTo>
                    <a:lnTo>
                      <a:pt x="6737" y="22610"/>
                    </a:lnTo>
                    <a:lnTo>
                      <a:pt x="7410" y="22189"/>
                    </a:lnTo>
                    <a:lnTo>
                      <a:pt x="8126" y="21684"/>
                    </a:lnTo>
                    <a:lnTo>
                      <a:pt x="8884" y="21136"/>
                    </a:lnTo>
                    <a:lnTo>
                      <a:pt x="9684" y="20505"/>
                    </a:lnTo>
                    <a:lnTo>
                      <a:pt x="10526" y="19789"/>
                    </a:lnTo>
                    <a:lnTo>
                      <a:pt x="11410" y="19031"/>
                    </a:lnTo>
                    <a:lnTo>
                      <a:pt x="12294" y="18147"/>
                    </a:lnTo>
                    <a:lnTo>
                      <a:pt x="13136" y="17179"/>
                    </a:lnTo>
                    <a:lnTo>
                      <a:pt x="14020" y="16168"/>
                    </a:lnTo>
                    <a:lnTo>
                      <a:pt x="14862" y="15031"/>
                    </a:lnTo>
                    <a:lnTo>
                      <a:pt x="15578" y="13979"/>
                    </a:lnTo>
                    <a:lnTo>
                      <a:pt x="16252" y="12842"/>
                    </a:lnTo>
                    <a:lnTo>
                      <a:pt x="16925" y="11705"/>
                    </a:lnTo>
                    <a:lnTo>
                      <a:pt x="17515" y="10569"/>
                    </a:lnTo>
                    <a:lnTo>
                      <a:pt x="18104" y="9432"/>
                    </a:lnTo>
                    <a:lnTo>
                      <a:pt x="18652" y="8295"/>
                    </a:lnTo>
                    <a:lnTo>
                      <a:pt x="19620" y="6064"/>
                    </a:lnTo>
                    <a:lnTo>
                      <a:pt x="20420" y="4085"/>
                    </a:lnTo>
                    <a:lnTo>
                      <a:pt x="21051" y="2359"/>
                    </a:lnTo>
                    <a:lnTo>
                      <a:pt x="21515" y="1011"/>
                    </a:lnTo>
                    <a:lnTo>
                      <a:pt x="21767" y="169"/>
                    </a:lnTo>
                    <a:lnTo>
                      <a:pt x="21809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31"/>
              <p:cNvSpPr/>
              <p:nvPr/>
            </p:nvSpPr>
            <p:spPr>
              <a:xfrm>
                <a:off x="1091750" y="4264225"/>
                <a:ext cx="146325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58" extrusionOk="0">
                    <a:moveTo>
                      <a:pt x="1474" y="0"/>
                    </a:moveTo>
                    <a:lnTo>
                      <a:pt x="1347" y="253"/>
                    </a:lnTo>
                    <a:lnTo>
                      <a:pt x="1263" y="1432"/>
                    </a:lnTo>
                    <a:lnTo>
                      <a:pt x="1011" y="4505"/>
                    </a:lnTo>
                    <a:lnTo>
                      <a:pt x="842" y="6526"/>
                    </a:lnTo>
                    <a:lnTo>
                      <a:pt x="632" y="8800"/>
                    </a:lnTo>
                    <a:lnTo>
                      <a:pt x="337" y="11157"/>
                    </a:lnTo>
                    <a:lnTo>
                      <a:pt x="0" y="13557"/>
                    </a:lnTo>
                    <a:lnTo>
                      <a:pt x="5263" y="13557"/>
                    </a:lnTo>
                    <a:lnTo>
                      <a:pt x="5516" y="8968"/>
                    </a:lnTo>
                    <a:lnTo>
                      <a:pt x="5726" y="4800"/>
                    </a:lnTo>
                    <a:lnTo>
                      <a:pt x="5852" y="295"/>
                    </a:lnTo>
                    <a:lnTo>
                      <a:pt x="3621" y="169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31"/>
              <p:cNvSpPr/>
              <p:nvPr/>
            </p:nvSpPr>
            <p:spPr>
              <a:xfrm>
                <a:off x="1308575" y="374005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463"/>
                    </a:lnTo>
                    <a:lnTo>
                      <a:pt x="42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7" name="Google Shape;2807;p31"/>
              <p:cNvSpPr/>
              <p:nvPr/>
            </p:nvSpPr>
            <p:spPr>
              <a:xfrm>
                <a:off x="112857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7242" y="1"/>
                    </a:moveTo>
                    <a:lnTo>
                      <a:pt x="7116" y="1474"/>
                    </a:lnTo>
                    <a:lnTo>
                      <a:pt x="6906" y="3158"/>
                    </a:lnTo>
                    <a:lnTo>
                      <a:pt x="6653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58" y="11410"/>
                    </a:lnTo>
                    <a:lnTo>
                      <a:pt x="5221" y="12673"/>
                    </a:lnTo>
                    <a:lnTo>
                      <a:pt x="4927" y="13937"/>
                    </a:lnTo>
                    <a:lnTo>
                      <a:pt x="4548" y="15115"/>
                    </a:lnTo>
                    <a:lnTo>
                      <a:pt x="3874" y="17052"/>
                    </a:lnTo>
                    <a:lnTo>
                      <a:pt x="3201" y="18863"/>
                    </a:lnTo>
                    <a:lnTo>
                      <a:pt x="2485" y="20462"/>
                    </a:lnTo>
                    <a:lnTo>
                      <a:pt x="1853" y="21894"/>
                    </a:lnTo>
                    <a:lnTo>
                      <a:pt x="1222" y="23115"/>
                    </a:lnTo>
                    <a:lnTo>
                      <a:pt x="717" y="24125"/>
                    </a:lnTo>
                    <a:lnTo>
                      <a:pt x="1" y="25346"/>
                    </a:lnTo>
                    <a:lnTo>
                      <a:pt x="2148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137" y="22694"/>
                    </a:lnTo>
                    <a:lnTo>
                      <a:pt x="5474" y="21178"/>
                    </a:lnTo>
                    <a:lnTo>
                      <a:pt x="5811" y="19368"/>
                    </a:lnTo>
                    <a:lnTo>
                      <a:pt x="6190" y="17347"/>
                    </a:lnTo>
                    <a:lnTo>
                      <a:pt x="6527" y="15115"/>
                    </a:lnTo>
                    <a:lnTo>
                      <a:pt x="6611" y="14526"/>
                    </a:lnTo>
                    <a:lnTo>
                      <a:pt x="6653" y="14315"/>
                    </a:lnTo>
                    <a:lnTo>
                      <a:pt x="6695" y="13894"/>
                    </a:lnTo>
                    <a:lnTo>
                      <a:pt x="6737" y="13684"/>
                    </a:lnTo>
                    <a:lnTo>
                      <a:pt x="6779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63" y="12379"/>
                    </a:lnTo>
                    <a:lnTo>
                      <a:pt x="6906" y="11831"/>
                    </a:lnTo>
                    <a:lnTo>
                      <a:pt x="6906" y="11663"/>
                    </a:lnTo>
                    <a:lnTo>
                      <a:pt x="6948" y="11116"/>
                    </a:lnTo>
                    <a:lnTo>
                      <a:pt x="6990" y="10821"/>
                    </a:lnTo>
                    <a:lnTo>
                      <a:pt x="7032" y="10442"/>
                    </a:lnTo>
                    <a:lnTo>
                      <a:pt x="7032" y="10147"/>
                    </a:lnTo>
                    <a:lnTo>
                      <a:pt x="7074" y="9811"/>
                    </a:lnTo>
                    <a:lnTo>
                      <a:pt x="7074" y="9474"/>
                    </a:lnTo>
                    <a:lnTo>
                      <a:pt x="7074" y="9221"/>
                    </a:lnTo>
                    <a:lnTo>
                      <a:pt x="7116" y="8842"/>
                    </a:lnTo>
                    <a:lnTo>
                      <a:pt x="7116" y="8674"/>
                    </a:lnTo>
                    <a:lnTo>
                      <a:pt x="7200" y="7158"/>
                    </a:lnTo>
                    <a:lnTo>
                      <a:pt x="7200" y="7074"/>
                    </a:lnTo>
                    <a:lnTo>
                      <a:pt x="7200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8" name="Google Shape;2808;p31"/>
              <p:cNvSpPr/>
              <p:nvPr/>
            </p:nvSpPr>
            <p:spPr>
              <a:xfrm>
                <a:off x="880175" y="3636900"/>
                <a:ext cx="42737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5" h="24546" extrusionOk="0">
                    <a:moveTo>
                      <a:pt x="17094" y="0"/>
                    </a:moveTo>
                    <a:lnTo>
                      <a:pt x="16842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9" y="8126"/>
                    </a:lnTo>
                    <a:lnTo>
                      <a:pt x="13431" y="9263"/>
                    </a:lnTo>
                    <a:lnTo>
                      <a:pt x="12842" y="10400"/>
                    </a:lnTo>
                    <a:lnTo>
                      <a:pt x="12252" y="11536"/>
                    </a:lnTo>
                    <a:lnTo>
                      <a:pt x="11579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463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53" y="19620"/>
                    </a:lnTo>
                    <a:lnTo>
                      <a:pt x="5011" y="20336"/>
                    </a:lnTo>
                    <a:lnTo>
                      <a:pt x="4211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4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1" y="23535"/>
                    </a:lnTo>
                    <a:lnTo>
                      <a:pt x="1" y="23578"/>
                    </a:lnTo>
                    <a:lnTo>
                      <a:pt x="2358" y="24083"/>
                    </a:lnTo>
                    <a:lnTo>
                      <a:pt x="3663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11" y="23830"/>
                    </a:lnTo>
                    <a:lnTo>
                      <a:pt x="6611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568" y="18062"/>
                    </a:lnTo>
                    <a:lnTo>
                      <a:pt x="11200" y="17052"/>
                    </a:lnTo>
                    <a:lnTo>
                      <a:pt x="11831" y="15999"/>
                    </a:lnTo>
                    <a:lnTo>
                      <a:pt x="12421" y="14862"/>
                    </a:lnTo>
                    <a:lnTo>
                      <a:pt x="12926" y="13810"/>
                    </a:lnTo>
                    <a:lnTo>
                      <a:pt x="13431" y="12715"/>
                    </a:lnTo>
                    <a:lnTo>
                      <a:pt x="13852" y="11578"/>
                    </a:lnTo>
                    <a:lnTo>
                      <a:pt x="14273" y="10442"/>
                    </a:lnTo>
                    <a:lnTo>
                      <a:pt x="14694" y="9305"/>
                    </a:lnTo>
                    <a:lnTo>
                      <a:pt x="15031" y="8168"/>
                    </a:lnTo>
                    <a:lnTo>
                      <a:pt x="15705" y="5979"/>
                    </a:lnTo>
                    <a:lnTo>
                      <a:pt x="16210" y="3958"/>
                    </a:lnTo>
                    <a:lnTo>
                      <a:pt x="16631" y="2232"/>
                    </a:lnTo>
                    <a:lnTo>
                      <a:pt x="17094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9" name="Google Shape;2809;p31"/>
              <p:cNvSpPr/>
              <p:nvPr/>
            </p:nvSpPr>
            <p:spPr>
              <a:xfrm>
                <a:off x="791750" y="4226325"/>
                <a:ext cx="216875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15074" extrusionOk="0">
                    <a:moveTo>
                      <a:pt x="3538" y="1"/>
                    </a:moveTo>
                    <a:lnTo>
                      <a:pt x="3285" y="1769"/>
                    </a:lnTo>
                    <a:lnTo>
                      <a:pt x="2990" y="3411"/>
                    </a:lnTo>
                    <a:lnTo>
                      <a:pt x="2653" y="5390"/>
                    </a:lnTo>
                    <a:lnTo>
                      <a:pt x="2148" y="7663"/>
                    </a:lnTo>
                    <a:lnTo>
                      <a:pt x="1559" y="10105"/>
                    </a:lnTo>
                    <a:lnTo>
                      <a:pt x="1222" y="11326"/>
                    </a:lnTo>
                    <a:lnTo>
                      <a:pt x="843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69" y="10358"/>
                    </a:lnTo>
                    <a:lnTo>
                      <a:pt x="7748" y="8126"/>
                    </a:lnTo>
                    <a:lnTo>
                      <a:pt x="8085" y="6021"/>
                    </a:lnTo>
                    <a:lnTo>
                      <a:pt x="8295" y="4169"/>
                    </a:lnTo>
                    <a:lnTo>
                      <a:pt x="8506" y="2653"/>
                    </a:lnTo>
                    <a:lnTo>
                      <a:pt x="8674" y="969"/>
                    </a:lnTo>
                    <a:lnTo>
                      <a:pt x="7200" y="716"/>
                    </a:lnTo>
                    <a:lnTo>
                      <a:pt x="5895" y="506"/>
                    </a:lnTo>
                    <a:lnTo>
                      <a:pt x="3538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0" name="Google Shape;2810;p31"/>
              <p:cNvSpPr/>
              <p:nvPr/>
            </p:nvSpPr>
            <p:spPr>
              <a:xfrm>
                <a:off x="950700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316" y="1"/>
                    </a:moveTo>
                    <a:lnTo>
                      <a:pt x="2148" y="1685"/>
                    </a:lnTo>
                    <a:lnTo>
                      <a:pt x="1937" y="3201"/>
                    </a:lnTo>
                    <a:lnTo>
                      <a:pt x="1727" y="5053"/>
                    </a:lnTo>
                    <a:lnTo>
                      <a:pt x="1390" y="7158"/>
                    </a:lnTo>
                    <a:lnTo>
                      <a:pt x="1011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79" y="11705"/>
                    </a:lnTo>
                    <a:lnTo>
                      <a:pt x="6274" y="9348"/>
                    </a:lnTo>
                    <a:lnTo>
                      <a:pt x="6484" y="7074"/>
                    </a:lnTo>
                    <a:lnTo>
                      <a:pt x="6653" y="5053"/>
                    </a:lnTo>
                    <a:lnTo>
                      <a:pt x="6905" y="1980"/>
                    </a:lnTo>
                    <a:lnTo>
                      <a:pt x="6989" y="801"/>
                    </a:lnTo>
                    <a:lnTo>
                      <a:pt x="7116" y="548"/>
                    </a:lnTo>
                    <a:lnTo>
                      <a:pt x="4632" y="296"/>
                    </a:lnTo>
                    <a:lnTo>
                      <a:pt x="2316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31"/>
              <p:cNvSpPr/>
              <p:nvPr/>
            </p:nvSpPr>
            <p:spPr>
              <a:xfrm>
                <a:off x="1008600" y="3630575"/>
                <a:ext cx="301050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47" extrusionOk="0">
                    <a:moveTo>
                      <a:pt x="12041" y="1"/>
                    </a:moveTo>
                    <a:lnTo>
                      <a:pt x="11957" y="253"/>
                    </a:lnTo>
                    <a:lnTo>
                      <a:pt x="11494" y="2485"/>
                    </a:lnTo>
                    <a:lnTo>
                      <a:pt x="11073" y="4211"/>
                    </a:lnTo>
                    <a:lnTo>
                      <a:pt x="10568" y="6232"/>
                    </a:lnTo>
                    <a:lnTo>
                      <a:pt x="9894" y="8421"/>
                    </a:lnTo>
                    <a:lnTo>
                      <a:pt x="9557" y="9558"/>
                    </a:lnTo>
                    <a:lnTo>
                      <a:pt x="9136" y="10695"/>
                    </a:lnTo>
                    <a:lnTo>
                      <a:pt x="8715" y="11831"/>
                    </a:lnTo>
                    <a:lnTo>
                      <a:pt x="8294" y="12968"/>
                    </a:lnTo>
                    <a:lnTo>
                      <a:pt x="7789" y="14063"/>
                    </a:lnTo>
                    <a:lnTo>
                      <a:pt x="7284" y="15115"/>
                    </a:lnTo>
                    <a:lnTo>
                      <a:pt x="6694" y="16252"/>
                    </a:lnTo>
                    <a:lnTo>
                      <a:pt x="6063" y="17305"/>
                    </a:lnTo>
                    <a:lnTo>
                      <a:pt x="5431" y="18315"/>
                    </a:lnTo>
                    <a:lnTo>
                      <a:pt x="4842" y="19241"/>
                    </a:lnTo>
                    <a:lnTo>
                      <a:pt x="4210" y="20083"/>
                    </a:lnTo>
                    <a:lnTo>
                      <a:pt x="3621" y="20883"/>
                    </a:lnTo>
                    <a:lnTo>
                      <a:pt x="3031" y="21599"/>
                    </a:lnTo>
                    <a:lnTo>
                      <a:pt x="2484" y="22231"/>
                    </a:lnTo>
                    <a:lnTo>
                      <a:pt x="1474" y="23325"/>
                    </a:lnTo>
                    <a:lnTo>
                      <a:pt x="674" y="24083"/>
                    </a:lnTo>
                    <a:lnTo>
                      <a:pt x="0" y="24715"/>
                    </a:lnTo>
                    <a:lnTo>
                      <a:pt x="0" y="24799"/>
                    </a:lnTo>
                    <a:lnTo>
                      <a:pt x="2316" y="25094"/>
                    </a:lnTo>
                    <a:lnTo>
                      <a:pt x="4800" y="25346"/>
                    </a:lnTo>
                    <a:lnTo>
                      <a:pt x="5516" y="24125"/>
                    </a:lnTo>
                    <a:lnTo>
                      <a:pt x="6021" y="23115"/>
                    </a:lnTo>
                    <a:lnTo>
                      <a:pt x="6652" y="21894"/>
                    </a:lnTo>
                    <a:lnTo>
                      <a:pt x="7284" y="20462"/>
                    </a:lnTo>
                    <a:lnTo>
                      <a:pt x="8000" y="18863"/>
                    </a:lnTo>
                    <a:lnTo>
                      <a:pt x="8673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20" y="12673"/>
                    </a:lnTo>
                    <a:lnTo>
                      <a:pt x="10357" y="11410"/>
                    </a:lnTo>
                    <a:lnTo>
                      <a:pt x="10610" y="10147"/>
                    </a:lnTo>
                    <a:lnTo>
                      <a:pt x="11073" y="7579"/>
                    </a:lnTo>
                    <a:lnTo>
                      <a:pt x="11452" y="5221"/>
                    </a:lnTo>
                    <a:lnTo>
                      <a:pt x="11705" y="3158"/>
                    </a:lnTo>
                    <a:lnTo>
                      <a:pt x="11915" y="1474"/>
                    </a:lnTo>
                    <a:lnTo>
                      <a:pt x="1204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31"/>
              <p:cNvSpPr/>
              <p:nvPr/>
            </p:nvSpPr>
            <p:spPr>
              <a:xfrm>
                <a:off x="1309625" y="3630575"/>
                <a:ext cx="54525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873" extrusionOk="0">
                    <a:moveTo>
                      <a:pt x="0" y="1"/>
                    </a:moveTo>
                    <a:lnTo>
                      <a:pt x="42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2" y="6148"/>
                    </a:lnTo>
                    <a:lnTo>
                      <a:pt x="3200" y="8379"/>
                    </a:lnTo>
                    <a:lnTo>
                      <a:pt x="3748" y="9516"/>
                    </a:lnTo>
                    <a:lnTo>
                      <a:pt x="4337" y="10653"/>
                    </a:lnTo>
                    <a:lnTo>
                      <a:pt x="4926" y="11789"/>
                    </a:lnTo>
                    <a:lnTo>
                      <a:pt x="5600" y="12926"/>
                    </a:lnTo>
                    <a:lnTo>
                      <a:pt x="6274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674" y="17263"/>
                    </a:lnTo>
                    <a:lnTo>
                      <a:pt x="9558" y="18231"/>
                    </a:lnTo>
                    <a:lnTo>
                      <a:pt x="10442" y="19115"/>
                    </a:lnTo>
                    <a:lnTo>
                      <a:pt x="11284" y="19873"/>
                    </a:lnTo>
                    <a:lnTo>
                      <a:pt x="12126" y="20589"/>
                    </a:lnTo>
                    <a:lnTo>
                      <a:pt x="12968" y="21220"/>
                    </a:lnTo>
                    <a:lnTo>
                      <a:pt x="13726" y="21768"/>
                    </a:lnTo>
                    <a:lnTo>
                      <a:pt x="14442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6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57" y="23367"/>
                    </a:lnTo>
                    <a:lnTo>
                      <a:pt x="20631" y="22989"/>
                    </a:lnTo>
                    <a:lnTo>
                      <a:pt x="21810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6" y="19494"/>
                    </a:lnTo>
                    <a:lnTo>
                      <a:pt x="14315" y="18863"/>
                    </a:lnTo>
                    <a:lnTo>
                      <a:pt x="13263" y="18105"/>
                    </a:lnTo>
                    <a:lnTo>
                      <a:pt x="12210" y="17305"/>
                    </a:lnTo>
                    <a:lnTo>
                      <a:pt x="11158" y="16378"/>
                    </a:lnTo>
                    <a:lnTo>
                      <a:pt x="10063" y="15410"/>
                    </a:lnTo>
                    <a:lnTo>
                      <a:pt x="9095" y="14400"/>
                    </a:lnTo>
                    <a:lnTo>
                      <a:pt x="8126" y="13305"/>
                    </a:lnTo>
                    <a:lnTo>
                      <a:pt x="7200" y="12168"/>
                    </a:lnTo>
                    <a:lnTo>
                      <a:pt x="6358" y="10989"/>
                    </a:lnTo>
                    <a:lnTo>
                      <a:pt x="5516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42" y="6232"/>
                    </a:lnTo>
                    <a:lnTo>
                      <a:pt x="2021" y="4085"/>
                    </a:lnTo>
                    <a:lnTo>
                      <a:pt x="1095" y="2232"/>
                    </a:lnTo>
                    <a:lnTo>
                      <a:pt x="379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31"/>
              <p:cNvSpPr/>
              <p:nvPr/>
            </p:nvSpPr>
            <p:spPr>
              <a:xfrm>
                <a:off x="1739075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632" y="1"/>
                    </a:moveTo>
                    <a:lnTo>
                      <a:pt x="3453" y="380"/>
                    </a:lnTo>
                    <a:lnTo>
                      <a:pt x="1979" y="758"/>
                    </a:lnTo>
                    <a:lnTo>
                      <a:pt x="0" y="1264"/>
                    </a:lnTo>
                    <a:lnTo>
                      <a:pt x="253" y="3032"/>
                    </a:lnTo>
                    <a:lnTo>
                      <a:pt x="548" y="4674"/>
                    </a:lnTo>
                    <a:lnTo>
                      <a:pt x="884" y="6653"/>
                    </a:lnTo>
                    <a:lnTo>
                      <a:pt x="1390" y="8926"/>
                    </a:lnTo>
                    <a:lnTo>
                      <a:pt x="1979" y="11326"/>
                    </a:lnTo>
                    <a:lnTo>
                      <a:pt x="2316" y="12589"/>
                    </a:lnTo>
                    <a:lnTo>
                      <a:pt x="2695" y="13810"/>
                    </a:lnTo>
                    <a:lnTo>
                      <a:pt x="3074" y="15073"/>
                    </a:lnTo>
                    <a:lnTo>
                      <a:pt x="3537" y="16294"/>
                    </a:lnTo>
                    <a:lnTo>
                      <a:pt x="8968" y="16294"/>
                    </a:lnTo>
                    <a:lnTo>
                      <a:pt x="8379" y="14989"/>
                    </a:lnTo>
                    <a:lnTo>
                      <a:pt x="7789" y="13642"/>
                    </a:lnTo>
                    <a:lnTo>
                      <a:pt x="7284" y="12252"/>
                    </a:lnTo>
                    <a:lnTo>
                      <a:pt x="6863" y="10863"/>
                    </a:lnTo>
                    <a:lnTo>
                      <a:pt x="6442" y="9474"/>
                    </a:lnTo>
                    <a:lnTo>
                      <a:pt x="6105" y="8126"/>
                    </a:lnTo>
                    <a:lnTo>
                      <a:pt x="5768" y="6821"/>
                    </a:lnTo>
                    <a:lnTo>
                      <a:pt x="5516" y="5558"/>
                    </a:lnTo>
                    <a:lnTo>
                      <a:pt x="5095" y="3327"/>
                    </a:lnTo>
                    <a:lnTo>
                      <a:pt x="4842" y="1558"/>
                    </a:lnTo>
                    <a:lnTo>
                      <a:pt x="4632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31"/>
              <p:cNvSpPr/>
              <p:nvPr/>
            </p:nvSpPr>
            <p:spPr>
              <a:xfrm>
                <a:off x="130962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42" y="7074"/>
                    </a:lnTo>
                    <a:lnTo>
                      <a:pt x="42" y="7158"/>
                    </a:lnTo>
                    <a:lnTo>
                      <a:pt x="127" y="8674"/>
                    </a:lnTo>
                    <a:lnTo>
                      <a:pt x="127" y="8842"/>
                    </a:lnTo>
                    <a:lnTo>
                      <a:pt x="127" y="9221"/>
                    </a:lnTo>
                    <a:lnTo>
                      <a:pt x="169" y="9474"/>
                    </a:lnTo>
                    <a:lnTo>
                      <a:pt x="169" y="9811"/>
                    </a:lnTo>
                    <a:lnTo>
                      <a:pt x="211" y="10147"/>
                    </a:lnTo>
                    <a:lnTo>
                      <a:pt x="211" y="10442"/>
                    </a:lnTo>
                    <a:lnTo>
                      <a:pt x="253" y="10821"/>
                    </a:lnTo>
                    <a:lnTo>
                      <a:pt x="253" y="11116"/>
                    </a:lnTo>
                    <a:lnTo>
                      <a:pt x="295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379" y="12589"/>
                    </a:lnTo>
                    <a:lnTo>
                      <a:pt x="421" y="13010"/>
                    </a:lnTo>
                    <a:lnTo>
                      <a:pt x="464" y="13263"/>
                    </a:lnTo>
                    <a:lnTo>
                      <a:pt x="506" y="13684"/>
                    </a:lnTo>
                    <a:lnTo>
                      <a:pt x="548" y="13894"/>
                    </a:lnTo>
                    <a:lnTo>
                      <a:pt x="590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769" y="21178"/>
                    </a:lnTo>
                    <a:lnTo>
                      <a:pt x="2106" y="22694"/>
                    </a:lnTo>
                    <a:lnTo>
                      <a:pt x="2611" y="24841"/>
                    </a:lnTo>
                    <a:lnTo>
                      <a:pt x="2821" y="25599"/>
                    </a:lnTo>
                    <a:lnTo>
                      <a:pt x="2821" y="25641"/>
                    </a:lnTo>
                    <a:lnTo>
                      <a:pt x="5095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390" y="21894"/>
                    </a:lnTo>
                    <a:lnTo>
                      <a:pt x="4758" y="20462"/>
                    </a:lnTo>
                    <a:lnTo>
                      <a:pt x="4042" y="18863"/>
                    </a:lnTo>
                    <a:lnTo>
                      <a:pt x="3369" y="17052"/>
                    </a:lnTo>
                    <a:lnTo>
                      <a:pt x="2695" y="15115"/>
                    </a:lnTo>
                    <a:lnTo>
                      <a:pt x="2316" y="13937"/>
                    </a:lnTo>
                    <a:lnTo>
                      <a:pt x="1979" y="12673"/>
                    </a:lnTo>
                    <a:lnTo>
                      <a:pt x="1684" y="11410"/>
                    </a:lnTo>
                    <a:lnTo>
                      <a:pt x="1432" y="10147"/>
                    </a:lnTo>
                    <a:lnTo>
                      <a:pt x="969" y="7579"/>
                    </a:lnTo>
                    <a:lnTo>
                      <a:pt x="590" y="5221"/>
                    </a:lnTo>
                    <a:lnTo>
                      <a:pt x="295" y="3158"/>
                    </a:lnTo>
                    <a:lnTo>
                      <a:pt x="127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31"/>
              <p:cNvSpPr/>
              <p:nvPr/>
            </p:nvSpPr>
            <p:spPr>
              <a:xfrm>
                <a:off x="1380150" y="4265275"/>
                <a:ext cx="14737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95" h="13516" extrusionOk="0">
                    <a:moveTo>
                      <a:pt x="4421" y="0"/>
                    </a:moveTo>
                    <a:lnTo>
                      <a:pt x="2274" y="127"/>
                    </a:lnTo>
                    <a:lnTo>
                      <a:pt x="0" y="253"/>
                    </a:lnTo>
                    <a:lnTo>
                      <a:pt x="169" y="4800"/>
                    </a:lnTo>
                    <a:lnTo>
                      <a:pt x="337" y="8926"/>
                    </a:lnTo>
                    <a:lnTo>
                      <a:pt x="632" y="13515"/>
                    </a:lnTo>
                    <a:lnTo>
                      <a:pt x="5895" y="13515"/>
                    </a:lnTo>
                    <a:lnTo>
                      <a:pt x="5558" y="11115"/>
                    </a:lnTo>
                    <a:lnTo>
                      <a:pt x="5263" y="8758"/>
                    </a:lnTo>
                    <a:lnTo>
                      <a:pt x="5053" y="6484"/>
                    </a:lnTo>
                    <a:lnTo>
                      <a:pt x="4842" y="4463"/>
                    </a:lnTo>
                    <a:lnTo>
                      <a:pt x="4632" y="1390"/>
                    </a:lnTo>
                    <a:lnTo>
                      <a:pt x="4547" y="211"/>
                    </a:lnTo>
                    <a:lnTo>
                      <a:pt x="4421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31"/>
              <p:cNvSpPr/>
              <p:nvPr/>
            </p:nvSpPr>
            <p:spPr>
              <a:xfrm>
                <a:off x="1309625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31"/>
              <p:cNvSpPr/>
              <p:nvPr/>
            </p:nvSpPr>
            <p:spPr>
              <a:xfrm>
                <a:off x="1308575" y="3630575"/>
                <a:ext cx="1075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4843" extrusionOk="0">
                    <a:moveTo>
                      <a:pt x="42" y="1"/>
                    </a:moveTo>
                    <a:lnTo>
                      <a:pt x="0" y="4379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31"/>
              <p:cNvSpPr/>
              <p:nvPr/>
            </p:nvSpPr>
            <p:spPr>
              <a:xfrm>
                <a:off x="1310675" y="3636900"/>
                <a:ext cx="42842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7" h="24546" extrusionOk="0">
                    <a:moveTo>
                      <a:pt x="0" y="0"/>
                    </a:moveTo>
                    <a:lnTo>
                      <a:pt x="506" y="2232"/>
                    </a:lnTo>
                    <a:lnTo>
                      <a:pt x="885" y="3958"/>
                    </a:lnTo>
                    <a:lnTo>
                      <a:pt x="1432" y="5979"/>
                    </a:lnTo>
                    <a:lnTo>
                      <a:pt x="2064" y="8168"/>
                    </a:lnTo>
                    <a:lnTo>
                      <a:pt x="2442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6" y="12715"/>
                    </a:lnTo>
                    <a:lnTo>
                      <a:pt x="4169" y="13810"/>
                    </a:lnTo>
                    <a:lnTo>
                      <a:pt x="4716" y="14862"/>
                    </a:lnTo>
                    <a:lnTo>
                      <a:pt x="5305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89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6" y="21978"/>
                    </a:lnTo>
                    <a:lnTo>
                      <a:pt x="10526" y="23072"/>
                    </a:lnTo>
                    <a:lnTo>
                      <a:pt x="11284" y="23830"/>
                    </a:lnTo>
                    <a:lnTo>
                      <a:pt x="12000" y="24462"/>
                    </a:lnTo>
                    <a:lnTo>
                      <a:pt x="12000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136" y="23620"/>
                    </a:lnTo>
                    <a:lnTo>
                      <a:pt x="17136" y="23535"/>
                    </a:lnTo>
                    <a:lnTo>
                      <a:pt x="16884" y="23409"/>
                    </a:lnTo>
                    <a:lnTo>
                      <a:pt x="16168" y="23072"/>
                    </a:lnTo>
                    <a:lnTo>
                      <a:pt x="15073" y="22441"/>
                    </a:lnTo>
                    <a:lnTo>
                      <a:pt x="14400" y="22020"/>
                    </a:lnTo>
                    <a:lnTo>
                      <a:pt x="13684" y="21515"/>
                    </a:lnTo>
                    <a:lnTo>
                      <a:pt x="12926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400" y="18862"/>
                    </a:lnTo>
                    <a:lnTo>
                      <a:pt x="9516" y="17978"/>
                    </a:lnTo>
                    <a:lnTo>
                      <a:pt x="8632" y="17010"/>
                    </a:lnTo>
                    <a:lnTo>
                      <a:pt x="7789" y="15999"/>
                    </a:lnTo>
                    <a:lnTo>
                      <a:pt x="6947" y="14862"/>
                    </a:lnTo>
                    <a:lnTo>
                      <a:pt x="6232" y="13810"/>
                    </a:lnTo>
                    <a:lnTo>
                      <a:pt x="5558" y="12673"/>
                    </a:lnTo>
                    <a:lnTo>
                      <a:pt x="4884" y="11536"/>
                    </a:lnTo>
                    <a:lnTo>
                      <a:pt x="4295" y="10400"/>
                    </a:lnTo>
                    <a:lnTo>
                      <a:pt x="3706" y="9263"/>
                    </a:lnTo>
                    <a:lnTo>
                      <a:pt x="3158" y="8126"/>
                    </a:lnTo>
                    <a:lnTo>
                      <a:pt x="2190" y="5895"/>
                    </a:lnTo>
                    <a:lnTo>
                      <a:pt x="1390" y="3916"/>
                    </a:lnTo>
                    <a:lnTo>
                      <a:pt x="758" y="2190"/>
                    </a:lnTo>
                    <a:lnTo>
                      <a:pt x="295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31"/>
              <p:cNvSpPr/>
              <p:nvPr/>
            </p:nvSpPr>
            <p:spPr>
              <a:xfrm>
                <a:off x="1610650" y="4227375"/>
                <a:ext cx="21685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5032" extrusionOk="0">
                    <a:moveTo>
                      <a:pt x="5137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1" y="927"/>
                    </a:lnTo>
                    <a:lnTo>
                      <a:pt x="169" y="2653"/>
                    </a:lnTo>
                    <a:lnTo>
                      <a:pt x="380" y="4169"/>
                    </a:lnTo>
                    <a:lnTo>
                      <a:pt x="590" y="6021"/>
                    </a:lnTo>
                    <a:lnTo>
                      <a:pt x="927" y="8084"/>
                    </a:lnTo>
                    <a:lnTo>
                      <a:pt x="1306" y="10358"/>
                    </a:lnTo>
                    <a:lnTo>
                      <a:pt x="1769" y="12674"/>
                    </a:lnTo>
                    <a:lnTo>
                      <a:pt x="2274" y="15031"/>
                    </a:lnTo>
                    <a:lnTo>
                      <a:pt x="8674" y="15031"/>
                    </a:lnTo>
                    <a:lnTo>
                      <a:pt x="8211" y="13810"/>
                    </a:lnTo>
                    <a:lnTo>
                      <a:pt x="7832" y="12547"/>
                    </a:lnTo>
                    <a:lnTo>
                      <a:pt x="7453" y="11326"/>
                    </a:lnTo>
                    <a:lnTo>
                      <a:pt x="7116" y="10063"/>
                    </a:lnTo>
                    <a:lnTo>
                      <a:pt x="6527" y="7663"/>
                    </a:lnTo>
                    <a:lnTo>
                      <a:pt x="6021" y="5390"/>
                    </a:lnTo>
                    <a:lnTo>
                      <a:pt x="5685" y="3411"/>
                    </a:lnTo>
                    <a:lnTo>
                      <a:pt x="5390" y="1769"/>
                    </a:lnTo>
                    <a:lnTo>
                      <a:pt x="5137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31"/>
              <p:cNvSpPr/>
              <p:nvPr/>
            </p:nvSpPr>
            <p:spPr>
              <a:xfrm>
                <a:off x="1223300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590" y="0"/>
                    </a:moveTo>
                    <a:lnTo>
                      <a:pt x="464" y="4505"/>
                    </a:lnTo>
                    <a:lnTo>
                      <a:pt x="254" y="8673"/>
                    </a:lnTo>
                    <a:lnTo>
                      <a:pt x="1" y="13262"/>
                    </a:lnTo>
                    <a:lnTo>
                      <a:pt x="6906" y="13262"/>
                    </a:lnTo>
                    <a:lnTo>
                      <a:pt x="6611" y="8673"/>
                    </a:lnTo>
                    <a:lnTo>
                      <a:pt x="6443" y="4547"/>
                    </a:lnTo>
                    <a:lnTo>
                      <a:pt x="6274" y="0"/>
                    </a:lnTo>
                    <a:lnTo>
                      <a:pt x="3495" y="42"/>
                    </a:lnTo>
                    <a:lnTo>
                      <a:pt x="2064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31"/>
              <p:cNvSpPr/>
              <p:nvPr/>
            </p:nvSpPr>
            <p:spPr>
              <a:xfrm>
                <a:off x="1238050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63" y="0"/>
                    </a:moveTo>
                    <a:lnTo>
                      <a:pt x="2821" y="1221"/>
                    </a:lnTo>
                    <a:lnTo>
                      <a:pt x="2821" y="1306"/>
                    </a:lnTo>
                    <a:lnTo>
                      <a:pt x="2821" y="1811"/>
                    </a:lnTo>
                    <a:lnTo>
                      <a:pt x="2821" y="1895"/>
                    </a:lnTo>
                    <a:lnTo>
                      <a:pt x="2737" y="3411"/>
                    </a:lnTo>
                    <a:lnTo>
                      <a:pt x="2737" y="3579"/>
                    </a:lnTo>
                    <a:lnTo>
                      <a:pt x="2695" y="3958"/>
                    </a:lnTo>
                    <a:lnTo>
                      <a:pt x="2695" y="4211"/>
                    </a:lnTo>
                    <a:lnTo>
                      <a:pt x="2695" y="4548"/>
                    </a:lnTo>
                    <a:lnTo>
                      <a:pt x="2653" y="4884"/>
                    </a:lnTo>
                    <a:lnTo>
                      <a:pt x="2653" y="5179"/>
                    </a:lnTo>
                    <a:lnTo>
                      <a:pt x="2611" y="5558"/>
                    </a:lnTo>
                    <a:lnTo>
                      <a:pt x="2569" y="5853"/>
                    </a:lnTo>
                    <a:lnTo>
                      <a:pt x="2527" y="6400"/>
                    </a:lnTo>
                    <a:lnTo>
                      <a:pt x="2527" y="6568"/>
                    </a:lnTo>
                    <a:lnTo>
                      <a:pt x="2484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400" y="8000"/>
                    </a:lnTo>
                    <a:lnTo>
                      <a:pt x="2358" y="8421"/>
                    </a:lnTo>
                    <a:lnTo>
                      <a:pt x="2316" y="8631"/>
                    </a:lnTo>
                    <a:lnTo>
                      <a:pt x="2274" y="9052"/>
                    </a:lnTo>
                    <a:lnTo>
                      <a:pt x="2232" y="9263"/>
                    </a:lnTo>
                    <a:lnTo>
                      <a:pt x="2148" y="9852"/>
                    </a:lnTo>
                    <a:lnTo>
                      <a:pt x="1811" y="12084"/>
                    </a:lnTo>
                    <a:lnTo>
                      <a:pt x="1432" y="14105"/>
                    </a:lnTo>
                    <a:lnTo>
                      <a:pt x="1095" y="15915"/>
                    </a:lnTo>
                    <a:lnTo>
                      <a:pt x="758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74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9" y="17431"/>
                    </a:lnTo>
                    <a:lnTo>
                      <a:pt x="4632" y="15915"/>
                    </a:lnTo>
                    <a:lnTo>
                      <a:pt x="4295" y="14105"/>
                    </a:lnTo>
                    <a:lnTo>
                      <a:pt x="3916" y="12084"/>
                    </a:lnTo>
                    <a:lnTo>
                      <a:pt x="3579" y="9852"/>
                    </a:lnTo>
                    <a:lnTo>
                      <a:pt x="3495" y="9263"/>
                    </a:lnTo>
                    <a:lnTo>
                      <a:pt x="3453" y="9052"/>
                    </a:lnTo>
                    <a:lnTo>
                      <a:pt x="3411" y="8631"/>
                    </a:lnTo>
                    <a:lnTo>
                      <a:pt x="3369" y="8421"/>
                    </a:lnTo>
                    <a:lnTo>
                      <a:pt x="3327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42" y="7116"/>
                    </a:lnTo>
                    <a:lnTo>
                      <a:pt x="3200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116" y="5558"/>
                    </a:lnTo>
                    <a:lnTo>
                      <a:pt x="3074" y="5179"/>
                    </a:lnTo>
                    <a:lnTo>
                      <a:pt x="3074" y="4884"/>
                    </a:lnTo>
                    <a:lnTo>
                      <a:pt x="3032" y="4548"/>
                    </a:lnTo>
                    <a:lnTo>
                      <a:pt x="3032" y="4211"/>
                    </a:lnTo>
                    <a:lnTo>
                      <a:pt x="2990" y="3958"/>
                    </a:lnTo>
                    <a:lnTo>
                      <a:pt x="2990" y="3579"/>
                    </a:lnTo>
                    <a:lnTo>
                      <a:pt x="2990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905" y="1306"/>
                    </a:lnTo>
                    <a:lnTo>
                      <a:pt x="2905" y="1221"/>
                    </a:lnTo>
                    <a:lnTo>
                      <a:pt x="2863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4" name="Google Shape;2824;p31"/>
              <p:cNvSpPr/>
              <p:nvPr/>
            </p:nvSpPr>
            <p:spPr>
              <a:xfrm>
                <a:off x="129382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5" name="Google Shape;2825;p31"/>
              <p:cNvSpPr/>
              <p:nvPr/>
            </p:nvSpPr>
            <p:spPr>
              <a:xfrm>
                <a:off x="1305400" y="3851625"/>
                <a:ext cx="1100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6" name="Google Shape;2826;p31"/>
              <p:cNvSpPr/>
              <p:nvPr/>
            </p:nvSpPr>
            <p:spPr>
              <a:xfrm>
                <a:off x="12959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7" name="Google Shape;2827;p31"/>
              <p:cNvSpPr/>
              <p:nvPr/>
            </p:nvSpPr>
            <p:spPr>
              <a:xfrm>
                <a:off x="130120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168"/>
                    </a:move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8" name="Google Shape;2828;p31"/>
              <p:cNvSpPr/>
              <p:nvPr/>
            </p:nvSpPr>
            <p:spPr>
              <a:xfrm>
                <a:off x="1304350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9" name="Google Shape;2829;p31"/>
              <p:cNvSpPr/>
              <p:nvPr/>
            </p:nvSpPr>
            <p:spPr>
              <a:xfrm>
                <a:off x="13022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296"/>
                    </a:moveTo>
                    <a:lnTo>
                      <a:pt x="1" y="296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96"/>
                    </a:lnTo>
                    <a:lnTo>
                      <a:pt x="1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0" name="Google Shape;2830;p31"/>
              <p:cNvSpPr/>
              <p:nvPr/>
            </p:nvSpPr>
            <p:spPr>
              <a:xfrm>
                <a:off x="1305400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1" name="Google Shape;2831;p31"/>
              <p:cNvSpPr/>
              <p:nvPr/>
            </p:nvSpPr>
            <p:spPr>
              <a:xfrm>
                <a:off x="1299100" y="3940025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2" name="Google Shape;2832;p31"/>
              <p:cNvSpPr/>
              <p:nvPr/>
            </p:nvSpPr>
            <p:spPr>
              <a:xfrm>
                <a:off x="1298050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3" name="Google Shape;2833;p31"/>
              <p:cNvSpPr/>
              <p:nvPr/>
            </p:nvSpPr>
            <p:spPr>
              <a:xfrm>
                <a:off x="13064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1516"/>
                    </a:moveTo>
                    <a:lnTo>
                      <a:pt x="0" y="151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516"/>
                    </a:lnTo>
                    <a:lnTo>
                      <a:pt x="0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4" name="Google Shape;2834;p31"/>
              <p:cNvSpPr/>
              <p:nvPr/>
            </p:nvSpPr>
            <p:spPr>
              <a:xfrm>
                <a:off x="1308575" y="3740050"/>
                <a:ext cx="107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06" extrusionOk="0">
                    <a:moveTo>
                      <a:pt x="0" y="0"/>
                    </a:moveTo>
                    <a:lnTo>
                      <a:pt x="0" y="1600"/>
                    </a:lnTo>
                    <a:lnTo>
                      <a:pt x="0" y="2105"/>
                    </a:lnTo>
                    <a:lnTo>
                      <a:pt x="42" y="884"/>
                    </a:lnTo>
                    <a:lnTo>
                      <a:pt x="42" y="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5" name="Google Shape;2835;p31"/>
              <p:cNvSpPr/>
              <p:nvPr/>
            </p:nvSpPr>
            <p:spPr>
              <a:xfrm>
                <a:off x="13085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506"/>
                    </a:move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31"/>
              <p:cNvSpPr/>
              <p:nvPr/>
            </p:nvSpPr>
            <p:spPr>
              <a:xfrm>
                <a:off x="1315950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31"/>
              <p:cNvSpPr/>
              <p:nvPr/>
            </p:nvSpPr>
            <p:spPr>
              <a:xfrm>
                <a:off x="1317000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68"/>
                    </a:lnTo>
                    <a:lnTo>
                      <a:pt x="42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8" name="Google Shape;2838;p31"/>
              <p:cNvSpPr/>
              <p:nvPr/>
            </p:nvSpPr>
            <p:spPr>
              <a:xfrm>
                <a:off x="1309625" y="3762150"/>
                <a:ext cx="1075" cy="3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222" extrusionOk="0">
                    <a:moveTo>
                      <a:pt x="0" y="0"/>
                    </a:moveTo>
                    <a:lnTo>
                      <a:pt x="0" y="716"/>
                    </a:lnTo>
                    <a:lnTo>
                      <a:pt x="42" y="12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9" name="Google Shape;2839;p31"/>
              <p:cNvSpPr/>
              <p:nvPr/>
            </p:nvSpPr>
            <p:spPr>
              <a:xfrm>
                <a:off x="1320150" y="3955825"/>
                <a:ext cx="10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53"/>
                    </a:lnTo>
                    <a:lnTo>
                      <a:pt x="43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0" name="Google Shape;2840;p31"/>
              <p:cNvSpPr/>
              <p:nvPr/>
            </p:nvSpPr>
            <p:spPr>
              <a:xfrm>
                <a:off x="1324350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1" name="Google Shape;2841;p31"/>
              <p:cNvSpPr/>
              <p:nvPr/>
            </p:nvSpPr>
            <p:spPr>
              <a:xfrm>
                <a:off x="1319100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2" name="Google Shape;2842;p31"/>
              <p:cNvSpPr/>
              <p:nvPr/>
            </p:nvSpPr>
            <p:spPr>
              <a:xfrm>
                <a:off x="13148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3" name="Google Shape;2843;p31"/>
              <p:cNvSpPr/>
              <p:nvPr/>
            </p:nvSpPr>
            <p:spPr>
              <a:xfrm>
                <a:off x="13138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4" name="Google Shape;2844;p31"/>
              <p:cNvSpPr/>
              <p:nvPr/>
            </p:nvSpPr>
            <p:spPr>
              <a:xfrm>
                <a:off x="13106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5" name="Google Shape;2845;p31"/>
              <p:cNvSpPr/>
              <p:nvPr/>
            </p:nvSpPr>
            <p:spPr>
              <a:xfrm>
                <a:off x="1310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85" y="1516"/>
                    </a:lnTo>
                    <a:lnTo>
                      <a:pt x="85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6" name="Google Shape;2846;p31"/>
              <p:cNvSpPr/>
              <p:nvPr/>
            </p:nvSpPr>
            <p:spPr>
              <a:xfrm>
                <a:off x="13127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7" name="Google Shape;2847;p31"/>
              <p:cNvSpPr/>
              <p:nvPr/>
            </p:nvSpPr>
            <p:spPr>
              <a:xfrm>
                <a:off x="13222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8" name="Google Shape;2848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9" name="Google Shape;2849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0" name="Google Shape;2850;p31"/>
              <p:cNvSpPr/>
              <p:nvPr/>
            </p:nvSpPr>
            <p:spPr>
              <a:xfrm>
                <a:off x="1490675" y="4250525"/>
                <a:ext cx="17685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074" h="14106" extrusionOk="0">
                    <a:moveTo>
                      <a:pt x="4800" y="1"/>
                    </a:moveTo>
                    <a:lnTo>
                      <a:pt x="2484" y="296"/>
                    </a:lnTo>
                    <a:lnTo>
                      <a:pt x="0" y="590"/>
                    </a:lnTo>
                    <a:lnTo>
                      <a:pt x="126" y="801"/>
                    </a:lnTo>
                    <a:lnTo>
                      <a:pt x="211" y="1980"/>
                    </a:lnTo>
                    <a:lnTo>
                      <a:pt x="421" y="5053"/>
                    </a:lnTo>
                    <a:lnTo>
                      <a:pt x="632" y="7074"/>
                    </a:lnTo>
                    <a:lnTo>
                      <a:pt x="842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073" y="14105"/>
                    </a:lnTo>
                    <a:lnTo>
                      <a:pt x="6568" y="11748"/>
                    </a:lnTo>
                    <a:lnTo>
                      <a:pt x="6105" y="9432"/>
                    </a:lnTo>
                    <a:lnTo>
                      <a:pt x="5726" y="7158"/>
                    </a:lnTo>
                    <a:lnTo>
                      <a:pt x="5389" y="5095"/>
                    </a:lnTo>
                    <a:lnTo>
                      <a:pt x="5179" y="3243"/>
                    </a:lnTo>
                    <a:lnTo>
                      <a:pt x="4968" y="1727"/>
                    </a:lnTo>
                    <a:lnTo>
                      <a:pt x="4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1" name="Google Shape;2851;p31"/>
              <p:cNvSpPr/>
              <p:nvPr/>
            </p:nvSpPr>
            <p:spPr>
              <a:xfrm>
                <a:off x="1309625" y="3630575"/>
                <a:ext cx="30105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89" extrusionOk="0">
                    <a:moveTo>
                      <a:pt x="0" y="1"/>
                    </a:moveTo>
                    <a:lnTo>
                      <a:pt x="127" y="1474"/>
                    </a:lnTo>
                    <a:lnTo>
                      <a:pt x="295" y="3158"/>
                    </a:lnTo>
                    <a:lnTo>
                      <a:pt x="590" y="5221"/>
                    </a:lnTo>
                    <a:lnTo>
                      <a:pt x="969" y="7579"/>
                    </a:lnTo>
                    <a:lnTo>
                      <a:pt x="1432" y="10147"/>
                    </a:lnTo>
                    <a:lnTo>
                      <a:pt x="1684" y="11410"/>
                    </a:lnTo>
                    <a:lnTo>
                      <a:pt x="1979" y="12673"/>
                    </a:lnTo>
                    <a:lnTo>
                      <a:pt x="2316" y="13937"/>
                    </a:lnTo>
                    <a:lnTo>
                      <a:pt x="2695" y="15115"/>
                    </a:lnTo>
                    <a:lnTo>
                      <a:pt x="3369" y="17052"/>
                    </a:lnTo>
                    <a:lnTo>
                      <a:pt x="4042" y="18863"/>
                    </a:lnTo>
                    <a:lnTo>
                      <a:pt x="4758" y="20462"/>
                    </a:lnTo>
                    <a:lnTo>
                      <a:pt x="5390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26" y="25094"/>
                    </a:lnTo>
                    <a:lnTo>
                      <a:pt x="12042" y="24799"/>
                    </a:lnTo>
                    <a:lnTo>
                      <a:pt x="12042" y="24715"/>
                    </a:lnTo>
                    <a:lnTo>
                      <a:pt x="11326" y="24083"/>
                    </a:lnTo>
                    <a:lnTo>
                      <a:pt x="10568" y="23325"/>
                    </a:lnTo>
                    <a:lnTo>
                      <a:pt x="9558" y="22231"/>
                    </a:lnTo>
                    <a:lnTo>
                      <a:pt x="9010" y="21599"/>
                    </a:lnTo>
                    <a:lnTo>
                      <a:pt x="8421" y="20883"/>
                    </a:lnTo>
                    <a:lnTo>
                      <a:pt x="7831" y="20083"/>
                    </a:lnTo>
                    <a:lnTo>
                      <a:pt x="7200" y="19241"/>
                    </a:lnTo>
                    <a:lnTo>
                      <a:pt x="6568" y="18315"/>
                    </a:lnTo>
                    <a:lnTo>
                      <a:pt x="5937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11" y="14063"/>
                    </a:lnTo>
                    <a:lnTo>
                      <a:pt x="3748" y="12968"/>
                    </a:lnTo>
                    <a:lnTo>
                      <a:pt x="3284" y="11831"/>
                    </a:lnTo>
                    <a:lnTo>
                      <a:pt x="2863" y="10695"/>
                    </a:lnTo>
                    <a:lnTo>
                      <a:pt x="2484" y="9558"/>
                    </a:lnTo>
                    <a:lnTo>
                      <a:pt x="2106" y="8421"/>
                    </a:lnTo>
                    <a:lnTo>
                      <a:pt x="1474" y="6232"/>
                    </a:lnTo>
                    <a:lnTo>
                      <a:pt x="927" y="4211"/>
                    </a:lnTo>
                    <a:lnTo>
                      <a:pt x="548" y="2485"/>
                    </a:lnTo>
                    <a:lnTo>
                      <a:pt x="42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2" name="Google Shape;2852;p31"/>
              <p:cNvSpPr/>
              <p:nvPr/>
            </p:nvSpPr>
            <p:spPr>
              <a:xfrm>
                <a:off x="1308575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0" y="3243"/>
                    </a:lnTo>
                    <a:lnTo>
                      <a:pt x="927" y="3032"/>
                    </a:lnTo>
                    <a:lnTo>
                      <a:pt x="1853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926" y="1643"/>
                    </a:lnTo>
                    <a:lnTo>
                      <a:pt x="5432" y="1432"/>
                    </a:lnTo>
                    <a:lnTo>
                      <a:pt x="4337" y="1053"/>
                    </a:lnTo>
                    <a:lnTo>
                      <a:pt x="3284" y="759"/>
                    </a:lnTo>
                    <a:lnTo>
                      <a:pt x="1600" y="338"/>
                    </a:lnTo>
                    <a:lnTo>
                      <a:pt x="463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3" name="Google Shape;2853;p31"/>
              <p:cNvSpPr/>
              <p:nvPr/>
            </p:nvSpPr>
            <p:spPr>
              <a:xfrm>
                <a:off x="1304350" y="3509525"/>
                <a:ext cx="95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380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6" y="5348"/>
                    </a:lnTo>
                    <a:lnTo>
                      <a:pt x="380" y="5264"/>
                    </a:lnTo>
                    <a:lnTo>
                      <a:pt x="338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4" name="Google Shape;2854;p31"/>
              <p:cNvSpPr/>
              <p:nvPr/>
            </p:nvSpPr>
            <p:spPr>
              <a:xfrm>
                <a:off x="1300150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379" y="1"/>
                    </a:moveTo>
                    <a:lnTo>
                      <a:pt x="253" y="43"/>
                    </a:lnTo>
                    <a:lnTo>
                      <a:pt x="85" y="127"/>
                    </a:lnTo>
                    <a:lnTo>
                      <a:pt x="0" y="253"/>
                    </a:lnTo>
                    <a:lnTo>
                      <a:pt x="0" y="422"/>
                    </a:lnTo>
                    <a:lnTo>
                      <a:pt x="0" y="590"/>
                    </a:lnTo>
                    <a:lnTo>
                      <a:pt x="85" y="717"/>
                    </a:lnTo>
                    <a:lnTo>
                      <a:pt x="253" y="801"/>
                    </a:lnTo>
                    <a:lnTo>
                      <a:pt x="548" y="801"/>
                    </a:lnTo>
                    <a:lnTo>
                      <a:pt x="674" y="717"/>
                    </a:lnTo>
                    <a:lnTo>
                      <a:pt x="758" y="590"/>
                    </a:lnTo>
                    <a:lnTo>
                      <a:pt x="800" y="422"/>
                    </a:lnTo>
                    <a:lnTo>
                      <a:pt x="758" y="253"/>
                    </a:lnTo>
                    <a:lnTo>
                      <a:pt x="674" y="127"/>
                    </a:lnTo>
                    <a:lnTo>
                      <a:pt x="548" y="43"/>
                    </a:lnTo>
                    <a:lnTo>
                      <a:pt x="379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5" name="Google Shape;2855;p31"/>
              <p:cNvSpPr/>
              <p:nvPr/>
            </p:nvSpPr>
            <p:spPr>
              <a:xfrm>
                <a:off x="1232775" y="4068450"/>
                <a:ext cx="294750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90" h="21389" extrusionOk="0">
                    <a:moveTo>
                      <a:pt x="5685" y="0"/>
                    </a:moveTo>
                    <a:lnTo>
                      <a:pt x="5601" y="548"/>
                    </a:lnTo>
                    <a:lnTo>
                      <a:pt x="5432" y="2105"/>
                    </a:lnTo>
                    <a:lnTo>
                      <a:pt x="5095" y="4421"/>
                    </a:lnTo>
                    <a:lnTo>
                      <a:pt x="4843" y="5810"/>
                    </a:lnTo>
                    <a:lnTo>
                      <a:pt x="4548" y="7326"/>
                    </a:lnTo>
                    <a:lnTo>
                      <a:pt x="4211" y="8968"/>
                    </a:lnTo>
                    <a:lnTo>
                      <a:pt x="3790" y="10694"/>
                    </a:lnTo>
                    <a:lnTo>
                      <a:pt x="3327" y="12463"/>
                    </a:lnTo>
                    <a:lnTo>
                      <a:pt x="2822" y="14273"/>
                    </a:lnTo>
                    <a:lnTo>
                      <a:pt x="2190" y="16083"/>
                    </a:lnTo>
                    <a:lnTo>
                      <a:pt x="1559" y="17894"/>
                    </a:lnTo>
                    <a:lnTo>
                      <a:pt x="801" y="19662"/>
                    </a:lnTo>
                    <a:lnTo>
                      <a:pt x="422" y="20546"/>
                    </a:lnTo>
                    <a:lnTo>
                      <a:pt x="1" y="21388"/>
                    </a:lnTo>
                    <a:lnTo>
                      <a:pt x="7158" y="21388"/>
                    </a:lnTo>
                    <a:lnTo>
                      <a:pt x="7748" y="19788"/>
                    </a:lnTo>
                    <a:lnTo>
                      <a:pt x="8253" y="18146"/>
                    </a:lnTo>
                    <a:lnTo>
                      <a:pt x="8758" y="16504"/>
                    </a:lnTo>
                    <a:lnTo>
                      <a:pt x="9179" y="14862"/>
                    </a:lnTo>
                    <a:lnTo>
                      <a:pt x="9600" y="13262"/>
                    </a:lnTo>
                    <a:lnTo>
                      <a:pt x="9979" y="11705"/>
                    </a:lnTo>
                    <a:lnTo>
                      <a:pt x="10611" y="8715"/>
                    </a:lnTo>
                    <a:lnTo>
                      <a:pt x="11074" y="6105"/>
                    </a:lnTo>
                    <a:lnTo>
                      <a:pt x="11453" y="3958"/>
                    </a:lnTo>
                    <a:lnTo>
                      <a:pt x="11790" y="1642"/>
                    </a:lnTo>
                    <a:lnTo>
                      <a:pt x="9179" y="1011"/>
                    </a:lnTo>
                    <a:lnTo>
                      <a:pt x="7243" y="505"/>
                    </a:lnTo>
                    <a:lnTo>
                      <a:pt x="6064" y="127"/>
                    </a:lnTo>
                    <a:lnTo>
                      <a:pt x="5685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6" name="Google Shape;2856;p31"/>
              <p:cNvSpPr/>
              <p:nvPr/>
            </p:nvSpPr>
            <p:spPr>
              <a:xfrm>
                <a:off x="1374875" y="3330600"/>
                <a:ext cx="714725" cy="778925"/>
              </a:xfrm>
              <a:custGeom>
                <a:avLst/>
                <a:gdLst/>
                <a:ahLst/>
                <a:cxnLst/>
                <a:rect l="l" t="t" r="r" b="b"/>
                <a:pathLst>
                  <a:path w="28589" h="31157" extrusionOk="0">
                    <a:moveTo>
                      <a:pt x="28588" y="1"/>
                    </a:moveTo>
                    <a:lnTo>
                      <a:pt x="28083" y="1011"/>
                    </a:lnTo>
                    <a:lnTo>
                      <a:pt x="27199" y="2821"/>
                    </a:lnTo>
                    <a:lnTo>
                      <a:pt x="25936" y="5221"/>
                    </a:lnTo>
                    <a:lnTo>
                      <a:pt x="25178" y="6611"/>
                    </a:lnTo>
                    <a:lnTo>
                      <a:pt x="24336" y="8084"/>
                    </a:lnTo>
                    <a:lnTo>
                      <a:pt x="23410" y="9600"/>
                    </a:lnTo>
                    <a:lnTo>
                      <a:pt x="22441" y="11158"/>
                    </a:lnTo>
                    <a:lnTo>
                      <a:pt x="21389" y="12715"/>
                    </a:lnTo>
                    <a:lnTo>
                      <a:pt x="20294" y="14315"/>
                    </a:lnTo>
                    <a:lnTo>
                      <a:pt x="19157" y="15831"/>
                    </a:lnTo>
                    <a:lnTo>
                      <a:pt x="17936" y="17347"/>
                    </a:lnTo>
                    <a:lnTo>
                      <a:pt x="16673" y="18736"/>
                    </a:lnTo>
                    <a:lnTo>
                      <a:pt x="16042" y="19452"/>
                    </a:lnTo>
                    <a:lnTo>
                      <a:pt x="15410" y="20083"/>
                    </a:lnTo>
                    <a:lnTo>
                      <a:pt x="13979" y="21388"/>
                    </a:lnTo>
                    <a:lnTo>
                      <a:pt x="12589" y="22567"/>
                    </a:lnTo>
                    <a:lnTo>
                      <a:pt x="11200" y="23662"/>
                    </a:lnTo>
                    <a:lnTo>
                      <a:pt x="9853" y="24630"/>
                    </a:lnTo>
                    <a:lnTo>
                      <a:pt x="8505" y="25472"/>
                    </a:lnTo>
                    <a:lnTo>
                      <a:pt x="7242" y="26230"/>
                    </a:lnTo>
                    <a:lnTo>
                      <a:pt x="6021" y="26946"/>
                    </a:lnTo>
                    <a:lnTo>
                      <a:pt x="4885" y="27535"/>
                    </a:lnTo>
                    <a:lnTo>
                      <a:pt x="3832" y="28041"/>
                    </a:lnTo>
                    <a:lnTo>
                      <a:pt x="2906" y="28462"/>
                    </a:lnTo>
                    <a:lnTo>
                      <a:pt x="1348" y="29051"/>
                    </a:lnTo>
                    <a:lnTo>
                      <a:pt x="338" y="29430"/>
                    </a:lnTo>
                    <a:lnTo>
                      <a:pt x="1" y="29514"/>
                    </a:lnTo>
                    <a:lnTo>
                      <a:pt x="380" y="29641"/>
                    </a:lnTo>
                    <a:lnTo>
                      <a:pt x="1559" y="30019"/>
                    </a:lnTo>
                    <a:lnTo>
                      <a:pt x="3495" y="30525"/>
                    </a:lnTo>
                    <a:lnTo>
                      <a:pt x="6106" y="31156"/>
                    </a:lnTo>
                    <a:lnTo>
                      <a:pt x="6106" y="31072"/>
                    </a:lnTo>
                    <a:lnTo>
                      <a:pt x="6442" y="30946"/>
                    </a:lnTo>
                    <a:lnTo>
                      <a:pt x="7369" y="30441"/>
                    </a:lnTo>
                    <a:lnTo>
                      <a:pt x="8042" y="30104"/>
                    </a:lnTo>
                    <a:lnTo>
                      <a:pt x="8800" y="29641"/>
                    </a:lnTo>
                    <a:lnTo>
                      <a:pt x="9684" y="29093"/>
                    </a:lnTo>
                    <a:lnTo>
                      <a:pt x="10611" y="28462"/>
                    </a:lnTo>
                    <a:lnTo>
                      <a:pt x="11621" y="27746"/>
                    </a:lnTo>
                    <a:lnTo>
                      <a:pt x="12716" y="26904"/>
                    </a:lnTo>
                    <a:lnTo>
                      <a:pt x="13810" y="25978"/>
                    </a:lnTo>
                    <a:lnTo>
                      <a:pt x="14947" y="24925"/>
                    </a:lnTo>
                    <a:lnTo>
                      <a:pt x="16084" y="23788"/>
                    </a:lnTo>
                    <a:lnTo>
                      <a:pt x="17221" y="22567"/>
                    </a:lnTo>
                    <a:lnTo>
                      <a:pt x="18357" y="21220"/>
                    </a:lnTo>
                    <a:lnTo>
                      <a:pt x="19452" y="19747"/>
                    </a:lnTo>
                    <a:lnTo>
                      <a:pt x="20378" y="18315"/>
                    </a:lnTo>
                    <a:lnTo>
                      <a:pt x="21305" y="16884"/>
                    </a:lnTo>
                    <a:lnTo>
                      <a:pt x="22147" y="15368"/>
                    </a:lnTo>
                    <a:lnTo>
                      <a:pt x="22947" y="13894"/>
                    </a:lnTo>
                    <a:lnTo>
                      <a:pt x="23704" y="12379"/>
                    </a:lnTo>
                    <a:lnTo>
                      <a:pt x="24420" y="10863"/>
                    </a:lnTo>
                    <a:lnTo>
                      <a:pt x="25094" y="9389"/>
                    </a:lnTo>
                    <a:lnTo>
                      <a:pt x="25683" y="8000"/>
                    </a:lnTo>
                    <a:lnTo>
                      <a:pt x="26736" y="5348"/>
                    </a:lnTo>
                    <a:lnTo>
                      <a:pt x="27578" y="3074"/>
                    </a:lnTo>
                    <a:lnTo>
                      <a:pt x="28167" y="1348"/>
                    </a:lnTo>
                    <a:lnTo>
                      <a:pt x="28546" y="211"/>
                    </a:lnTo>
                    <a:lnTo>
                      <a:pt x="2858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7" name="Google Shape;2857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8" name="Google Shape;2858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9" name="Google Shape;2859;p31"/>
              <p:cNvSpPr/>
              <p:nvPr/>
            </p:nvSpPr>
            <p:spPr>
              <a:xfrm>
                <a:off x="1805375" y="4158975"/>
                <a:ext cx="191600" cy="444200"/>
              </a:xfrm>
              <a:custGeom>
                <a:avLst/>
                <a:gdLst/>
                <a:ahLst/>
                <a:cxnLst/>
                <a:rect l="l" t="t" r="r" b="b"/>
                <a:pathLst>
                  <a:path w="7664" h="17768" extrusionOk="0">
                    <a:moveTo>
                      <a:pt x="1937" y="0"/>
                    </a:moveTo>
                    <a:lnTo>
                      <a:pt x="1727" y="337"/>
                    </a:lnTo>
                    <a:lnTo>
                      <a:pt x="1643" y="1895"/>
                    </a:lnTo>
                    <a:lnTo>
                      <a:pt x="1306" y="5894"/>
                    </a:lnTo>
                    <a:lnTo>
                      <a:pt x="1095" y="8589"/>
                    </a:lnTo>
                    <a:lnTo>
                      <a:pt x="801" y="11494"/>
                    </a:lnTo>
                    <a:lnTo>
                      <a:pt x="422" y="14610"/>
                    </a:lnTo>
                    <a:lnTo>
                      <a:pt x="1" y="17767"/>
                    </a:lnTo>
                    <a:lnTo>
                      <a:pt x="6863" y="17767"/>
                    </a:lnTo>
                    <a:lnTo>
                      <a:pt x="7074" y="14736"/>
                    </a:lnTo>
                    <a:lnTo>
                      <a:pt x="7242" y="11747"/>
                    </a:lnTo>
                    <a:lnTo>
                      <a:pt x="7495" y="6315"/>
                    </a:lnTo>
                    <a:lnTo>
                      <a:pt x="7621" y="2231"/>
                    </a:lnTo>
                    <a:lnTo>
                      <a:pt x="7663" y="379"/>
                    </a:lnTo>
                    <a:lnTo>
                      <a:pt x="4716" y="211"/>
                    </a:lnTo>
                    <a:lnTo>
                      <a:pt x="19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0" name="Google Shape;2860;p31"/>
              <p:cNvSpPr/>
              <p:nvPr/>
            </p:nvSpPr>
            <p:spPr>
              <a:xfrm>
                <a:off x="208957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1" name="Google Shape;2861;p31"/>
              <p:cNvSpPr/>
              <p:nvPr/>
            </p:nvSpPr>
            <p:spPr>
              <a:xfrm>
                <a:off x="1853800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9473" y="0"/>
                    </a:moveTo>
                    <a:lnTo>
                      <a:pt x="9263" y="1937"/>
                    </a:lnTo>
                    <a:lnTo>
                      <a:pt x="9052" y="4084"/>
                    </a:lnTo>
                    <a:lnTo>
                      <a:pt x="8674" y="6821"/>
                    </a:lnTo>
                    <a:lnTo>
                      <a:pt x="8210" y="9936"/>
                    </a:lnTo>
                    <a:lnTo>
                      <a:pt x="7916" y="11578"/>
                    </a:lnTo>
                    <a:lnTo>
                      <a:pt x="7579" y="13263"/>
                    </a:lnTo>
                    <a:lnTo>
                      <a:pt x="7242" y="14947"/>
                    </a:lnTo>
                    <a:lnTo>
                      <a:pt x="6821" y="16631"/>
                    </a:lnTo>
                    <a:lnTo>
                      <a:pt x="6400" y="18231"/>
                    </a:lnTo>
                    <a:lnTo>
                      <a:pt x="5937" y="19831"/>
                    </a:lnTo>
                    <a:lnTo>
                      <a:pt x="5474" y="21094"/>
                    </a:lnTo>
                    <a:lnTo>
                      <a:pt x="5053" y="22357"/>
                    </a:lnTo>
                    <a:lnTo>
                      <a:pt x="4126" y="24714"/>
                    </a:lnTo>
                    <a:lnTo>
                      <a:pt x="3242" y="26819"/>
                    </a:lnTo>
                    <a:lnTo>
                      <a:pt x="2400" y="28672"/>
                    </a:lnTo>
                    <a:lnTo>
                      <a:pt x="1600" y="30272"/>
                    </a:lnTo>
                    <a:lnTo>
                      <a:pt x="927" y="31577"/>
                    </a:lnTo>
                    <a:lnTo>
                      <a:pt x="0" y="33219"/>
                    </a:lnTo>
                    <a:lnTo>
                      <a:pt x="2779" y="33430"/>
                    </a:lnTo>
                    <a:lnTo>
                      <a:pt x="5726" y="33598"/>
                    </a:lnTo>
                    <a:lnTo>
                      <a:pt x="5726" y="33556"/>
                    </a:lnTo>
                    <a:lnTo>
                      <a:pt x="6021" y="32545"/>
                    </a:lnTo>
                    <a:lnTo>
                      <a:pt x="6316" y="31367"/>
                    </a:lnTo>
                    <a:lnTo>
                      <a:pt x="6695" y="29725"/>
                    </a:lnTo>
                    <a:lnTo>
                      <a:pt x="7116" y="27746"/>
                    </a:lnTo>
                    <a:lnTo>
                      <a:pt x="7579" y="25388"/>
                    </a:lnTo>
                    <a:lnTo>
                      <a:pt x="8084" y="22736"/>
                    </a:lnTo>
                    <a:lnTo>
                      <a:pt x="8547" y="19831"/>
                    </a:lnTo>
                    <a:lnTo>
                      <a:pt x="8631" y="19031"/>
                    </a:lnTo>
                    <a:lnTo>
                      <a:pt x="8674" y="18778"/>
                    </a:lnTo>
                    <a:lnTo>
                      <a:pt x="8758" y="18231"/>
                    </a:lnTo>
                    <a:lnTo>
                      <a:pt x="8800" y="17894"/>
                    </a:lnTo>
                    <a:lnTo>
                      <a:pt x="8842" y="17389"/>
                    </a:lnTo>
                    <a:lnTo>
                      <a:pt x="8884" y="17052"/>
                    </a:lnTo>
                    <a:lnTo>
                      <a:pt x="8926" y="16504"/>
                    </a:lnTo>
                    <a:lnTo>
                      <a:pt x="8968" y="16210"/>
                    </a:lnTo>
                    <a:lnTo>
                      <a:pt x="9010" y="15536"/>
                    </a:lnTo>
                    <a:lnTo>
                      <a:pt x="9052" y="15283"/>
                    </a:lnTo>
                    <a:lnTo>
                      <a:pt x="9095" y="14526"/>
                    </a:lnTo>
                    <a:lnTo>
                      <a:pt x="9137" y="14189"/>
                    </a:lnTo>
                    <a:lnTo>
                      <a:pt x="9179" y="13684"/>
                    </a:lnTo>
                    <a:lnTo>
                      <a:pt x="9179" y="13263"/>
                    </a:lnTo>
                    <a:lnTo>
                      <a:pt x="9221" y="12884"/>
                    </a:lnTo>
                    <a:lnTo>
                      <a:pt x="9263" y="12420"/>
                    </a:lnTo>
                    <a:lnTo>
                      <a:pt x="9263" y="12042"/>
                    </a:lnTo>
                    <a:lnTo>
                      <a:pt x="9305" y="11578"/>
                    </a:lnTo>
                    <a:lnTo>
                      <a:pt x="9305" y="11326"/>
                    </a:lnTo>
                    <a:lnTo>
                      <a:pt x="9389" y="9347"/>
                    </a:lnTo>
                    <a:lnTo>
                      <a:pt x="9389" y="9263"/>
                    </a:lnTo>
                    <a:lnTo>
                      <a:pt x="9431" y="8589"/>
                    </a:lnTo>
                    <a:lnTo>
                      <a:pt x="9431" y="8505"/>
                    </a:lnTo>
                    <a:lnTo>
                      <a:pt x="9431" y="7831"/>
                    </a:lnTo>
                    <a:lnTo>
                      <a:pt x="9431" y="5684"/>
                    </a:lnTo>
                    <a:lnTo>
                      <a:pt x="9473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2" name="Google Shape;2862;p31"/>
              <p:cNvSpPr/>
              <p:nvPr/>
            </p:nvSpPr>
            <p:spPr>
              <a:xfrm>
                <a:off x="1527500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22441" y="0"/>
                    </a:moveTo>
                    <a:lnTo>
                      <a:pt x="22062" y="1137"/>
                    </a:lnTo>
                    <a:lnTo>
                      <a:pt x="21473" y="2863"/>
                    </a:lnTo>
                    <a:lnTo>
                      <a:pt x="20631" y="5137"/>
                    </a:lnTo>
                    <a:lnTo>
                      <a:pt x="19578" y="7789"/>
                    </a:lnTo>
                    <a:lnTo>
                      <a:pt x="18989" y="9178"/>
                    </a:lnTo>
                    <a:lnTo>
                      <a:pt x="18315" y="10652"/>
                    </a:lnTo>
                    <a:lnTo>
                      <a:pt x="17599" y="12168"/>
                    </a:lnTo>
                    <a:lnTo>
                      <a:pt x="16842" y="13683"/>
                    </a:lnTo>
                    <a:lnTo>
                      <a:pt x="16042" y="15157"/>
                    </a:lnTo>
                    <a:lnTo>
                      <a:pt x="15200" y="16673"/>
                    </a:lnTo>
                    <a:lnTo>
                      <a:pt x="14273" y="18104"/>
                    </a:lnTo>
                    <a:lnTo>
                      <a:pt x="13347" y="19536"/>
                    </a:lnTo>
                    <a:lnTo>
                      <a:pt x="12252" y="21009"/>
                    </a:lnTo>
                    <a:lnTo>
                      <a:pt x="11116" y="22356"/>
                    </a:lnTo>
                    <a:lnTo>
                      <a:pt x="9979" y="23577"/>
                    </a:lnTo>
                    <a:lnTo>
                      <a:pt x="8842" y="24714"/>
                    </a:lnTo>
                    <a:lnTo>
                      <a:pt x="7705" y="25767"/>
                    </a:lnTo>
                    <a:lnTo>
                      <a:pt x="6611" y="26693"/>
                    </a:lnTo>
                    <a:lnTo>
                      <a:pt x="5516" y="27535"/>
                    </a:lnTo>
                    <a:lnTo>
                      <a:pt x="4506" y="28251"/>
                    </a:lnTo>
                    <a:lnTo>
                      <a:pt x="3579" y="28882"/>
                    </a:lnTo>
                    <a:lnTo>
                      <a:pt x="2695" y="29430"/>
                    </a:lnTo>
                    <a:lnTo>
                      <a:pt x="1937" y="29893"/>
                    </a:lnTo>
                    <a:lnTo>
                      <a:pt x="1264" y="30230"/>
                    </a:lnTo>
                    <a:lnTo>
                      <a:pt x="337" y="30735"/>
                    </a:lnTo>
                    <a:lnTo>
                      <a:pt x="1" y="30861"/>
                    </a:lnTo>
                    <a:lnTo>
                      <a:pt x="1" y="30945"/>
                    </a:lnTo>
                    <a:lnTo>
                      <a:pt x="1474" y="31282"/>
                    </a:lnTo>
                    <a:lnTo>
                      <a:pt x="3074" y="31577"/>
                    </a:lnTo>
                    <a:lnTo>
                      <a:pt x="4842" y="31914"/>
                    </a:lnTo>
                    <a:lnTo>
                      <a:pt x="6695" y="32208"/>
                    </a:lnTo>
                    <a:lnTo>
                      <a:pt x="6737" y="32082"/>
                    </a:lnTo>
                    <a:lnTo>
                      <a:pt x="6948" y="31871"/>
                    </a:lnTo>
                    <a:lnTo>
                      <a:pt x="7621" y="31282"/>
                    </a:lnTo>
                    <a:lnTo>
                      <a:pt x="8674" y="30272"/>
                    </a:lnTo>
                    <a:lnTo>
                      <a:pt x="9979" y="28840"/>
                    </a:lnTo>
                    <a:lnTo>
                      <a:pt x="10695" y="27998"/>
                    </a:lnTo>
                    <a:lnTo>
                      <a:pt x="11453" y="27072"/>
                    </a:lnTo>
                    <a:lnTo>
                      <a:pt x="12252" y="26061"/>
                    </a:lnTo>
                    <a:lnTo>
                      <a:pt x="13052" y="24925"/>
                    </a:lnTo>
                    <a:lnTo>
                      <a:pt x="13894" y="23704"/>
                    </a:lnTo>
                    <a:lnTo>
                      <a:pt x="14694" y="22398"/>
                    </a:lnTo>
                    <a:lnTo>
                      <a:pt x="15494" y="21009"/>
                    </a:lnTo>
                    <a:lnTo>
                      <a:pt x="16294" y="19536"/>
                    </a:lnTo>
                    <a:lnTo>
                      <a:pt x="16968" y="18146"/>
                    </a:lnTo>
                    <a:lnTo>
                      <a:pt x="17599" y="16673"/>
                    </a:lnTo>
                    <a:lnTo>
                      <a:pt x="18189" y="15199"/>
                    </a:lnTo>
                    <a:lnTo>
                      <a:pt x="18736" y="13725"/>
                    </a:lnTo>
                    <a:lnTo>
                      <a:pt x="19241" y="12210"/>
                    </a:lnTo>
                    <a:lnTo>
                      <a:pt x="19747" y="10736"/>
                    </a:lnTo>
                    <a:lnTo>
                      <a:pt x="20168" y="9263"/>
                    </a:lnTo>
                    <a:lnTo>
                      <a:pt x="20589" y="7873"/>
                    </a:lnTo>
                    <a:lnTo>
                      <a:pt x="21262" y="5221"/>
                    </a:lnTo>
                    <a:lnTo>
                      <a:pt x="21810" y="2947"/>
                    </a:lnTo>
                    <a:lnTo>
                      <a:pt x="22189" y="1179"/>
                    </a:lnTo>
                    <a:lnTo>
                      <a:pt x="2244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3" name="Google Shape;2863;p31"/>
              <p:cNvSpPr/>
              <p:nvPr/>
            </p:nvSpPr>
            <p:spPr>
              <a:xfrm>
                <a:off x="1411725" y="4109500"/>
                <a:ext cx="283150" cy="493675"/>
              </a:xfrm>
              <a:custGeom>
                <a:avLst/>
                <a:gdLst/>
                <a:ahLst/>
                <a:cxnLst/>
                <a:rect l="l" t="t" r="r" b="b"/>
                <a:pathLst>
                  <a:path w="11326" h="19747" extrusionOk="0">
                    <a:moveTo>
                      <a:pt x="4632" y="0"/>
                    </a:moveTo>
                    <a:lnTo>
                      <a:pt x="4295" y="2316"/>
                    </a:lnTo>
                    <a:lnTo>
                      <a:pt x="3916" y="4463"/>
                    </a:lnTo>
                    <a:lnTo>
                      <a:pt x="3453" y="7073"/>
                    </a:lnTo>
                    <a:lnTo>
                      <a:pt x="2821" y="10063"/>
                    </a:lnTo>
                    <a:lnTo>
                      <a:pt x="2442" y="11620"/>
                    </a:lnTo>
                    <a:lnTo>
                      <a:pt x="2021" y="13220"/>
                    </a:lnTo>
                    <a:lnTo>
                      <a:pt x="1600" y="14862"/>
                    </a:lnTo>
                    <a:lnTo>
                      <a:pt x="1095" y="16504"/>
                    </a:lnTo>
                    <a:lnTo>
                      <a:pt x="590" y="18146"/>
                    </a:lnTo>
                    <a:lnTo>
                      <a:pt x="0" y="19746"/>
                    </a:lnTo>
                    <a:lnTo>
                      <a:pt x="8337" y="19746"/>
                    </a:lnTo>
                    <a:lnTo>
                      <a:pt x="8716" y="18188"/>
                    </a:lnTo>
                    <a:lnTo>
                      <a:pt x="9052" y="16673"/>
                    </a:lnTo>
                    <a:lnTo>
                      <a:pt x="9642" y="13599"/>
                    </a:lnTo>
                    <a:lnTo>
                      <a:pt x="10147" y="10610"/>
                    </a:lnTo>
                    <a:lnTo>
                      <a:pt x="10568" y="7873"/>
                    </a:lnTo>
                    <a:lnTo>
                      <a:pt x="10863" y="5474"/>
                    </a:lnTo>
                    <a:lnTo>
                      <a:pt x="11115" y="3495"/>
                    </a:lnTo>
                    <a:lnTo>
                      <a:pt x="11326" y="1263"/>
                    </a:lnTo>
                    <a:lnTo>
                      <a:pt x="9473" y="969"/>
                    </a:lnTo>
                    <a:lnTo>
                      <a:pt x="7705" y="632"/>
                    </a:lnTo>
                    <a:lnTo>
                      <a:pt x="6105" y="337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4" name="Google Shape;2864;p31"/>
              <p:cNvSpPr/>
              <p:nvPr/>
            </p:nvSpPr>
            <p:spPr>
              <a:xfrm>
                <a:off x="1620125" y="4141075"/>
                <a:ext cx="23370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48" h="18484" extrusionOk="0">
                    <a:moveTo>
                      <a:pt x="2990" y="0"/>
                    </a:moveTo>
                    <a:lnTo>
                      <a:pt x="2779" y="2232"/>
                    </a:lnTo>
                    <a:lnTo>
                      <a:pt x="2527" y="4211"/>
                    </a:lnTo>
                    <a:lnTo>
                      <a:pt x="2232" y="6610"/>
                    </a:lnTo>
                    <a:lnTo>
                      <a:pt x="1811" y="9347"/>
                    </a:lnTo>
                    <a:lnTo>
                      <a:pt x="1306" y="12336"/>
                    </a:lnTo>
                    <a:lnTo>
                      <a:pt x="716" y="15410"/>
                    </a:lnTo>
                    <a:lnTo>
                      <a:pt x="380" y="16925"/>
                    </a:lnTo>
                    <a:lnTo>
                      <a:pt x="1" y="18483"/>
                    </a:lnTo>
                    <a:lnTo>
                      <a:pt x="7411" y="18483"/>
                    </a:lnTo>
                    <a:lnTo>
                      <a:pt x="7832" y="15326"/>
                    </a:lnTo>
                    <a:lnTo>
                      <a:pt x="8211" y="12210"/>
                    </a:lnTo>
                    <a:lnTo>
                      <a:pt x="8505" y="9305"/>
                    </a:lnTo>
                    <a:lnTo>
                      <a:pt x="8716" y="6610"/>
                    </a:lnTo>
                    <a:lnTo>
                      <a:pt x="9053" y="2611"/>
                    </a:lnTo>
                    <a:lnTo>
                      <a:pt x="9137" y="1053"/>
                    </a:lnTo>
                    <a:lnTo>
                      <a:pt x="9347" y="716"/>
                    </a:lnTo>
                    <a:lnTo>
                      <a:pt x="7663" y="590"/>
                    </a:lnTo>
                    <a:lnTo>
                      <a:pt x="6021" y="379"/>
                    </a:lnTo>
                    <a:lnTo>
                      <a:pt x="29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5" name="Google Shape;2865;p31"/>
              <p:cNvSpPr/>
              <p:nvPr/>
            </p:nvSpPr>
            <p:spPr>
              <a:xfrm>
                <a:off x="1694850" y="3328500"/>
                <a:ext cx="395800" cy="830500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33220" extrusionOk="0">
                    <a:moveTo>
                      <a:pt x="15831" y="0"/>
                    </a:moveTo>
                    <a:lnTo>
                      <a:pt x="15747" y="295"/>
                    </a:lnTo>
                    <a:lnTo>
                      <a:pt x="15495" y="1474"/>
                    </a:lnTo>
                    <a:lnTo>
                      <a:pt x="15116" y="3242"/>
                    </a:lnTo>
                    <a:lnTo>
                      <a:pt x="14568" y="5516"/>
                    </a:lnTo>
                    <a:lnTo>
                      <a:pt x="13895" y="8168"/>
                    </a:lnTo>
                    <a:lnTo>
                      <a:pt x="13474" y="9558"/>
                    </a:lnTo>
                    <a:lnTo>
                      <a:pt x="13053" y="11031"/>
                    </a:lnTo>
                    <a:lnTo>
                      <a:pt x="12547" y="12505"/>
                    </a:lnTo>
                    <a:lnTo>
                      <a:pt x="12042" y="14020"/>
                    </a:lnTo>
                    <a:lnTo>
                      <a:pt x="11495" y="15494"/>
                    </a:lnTo>
                    <a:lnTo>
                      <a:pt x="10905" y="16968"/>
                    </a:lnTo>
                    <a:lnTo>
                      <a:pt x="10274" y="18441"/>
                    </a:lnTo>
                    <a:lnTo>
                      <a:pt x="9600" y="19831"/>
                    </a:lnTo>
                    <a:lnTo>
                      <a:pt x="8800" y="21304"/>
                    </a:lnTo>
                    <a:lnTo>
                      <a:pt x="8000" y="22693"/>
                    </a:lnTo>
                    <a:lnTo>
                      <a:pt x="7200" y="23999"/>
                    </a:lnTo>
                    <a:lnTo>
                      <a:pt x="6358" y="25220"/>
                    </a:lnTo>
                    <a:lnTo>
                      <a:pt x="5558" y="26356"/>
                    </a:lnTo>
                    <a:lnTo>
                      <a:pt x="4759" y="27367"/>
                    </a:lnTo>
                    <a:lnTo>
                      <a:pt x="4001" y="28293"/>
                    </a:lnTo>
                    <a:lnTo>
                      <a:pt x="3285" y="29135"/>
                    </a:lnTo>
                    <a:lnTo>
                      <a:pt x="1980" y="30567"/>
                    </a:lnTo>
                    <a:lnTo>
                      <a:pt x="927" y="31577"/>
                    </a:lnTo>
                    <a:lnTo>
                      <a:pt x="254" y="32166"/>
                    </a:lnTo>
                    <a:lnTo>
                      <a:pt x="43" y="32377"/>
                    </a:lnTo>
                    <a:lnTo>
                      <a:pt x="1" y="32503"/>
                    </a:lnTo>
                    <a:lnTo>
                      <a:pt x="3032" y="32882"/>
                    </a:lnTo>
                    <a:lnTo>
                      <a:pt x="4674" y="33093"/>
                    </a:lnTo>
                    <a:lnTo>
                      <a:pt x="6358" y="33219"/>
                    </a:lnTo>
                    <a:lnTo>
                      <a:pt x="7285" y="31577"/>
                    </a:lnTo>
                    <a:lnTo>
                      <a:pt x="7958" y="30272"/>
                    </a:lnTo>
                    <a:lnTo>
                      <a:pt x="8758" y="28672"/>
                    </a:lnTo>
                    <a:lnTo>
                      <a:pt x="9600" y="26819"/>
                    </a:lnTo>
                    <a:lnTo>
                      <a:pt x="10484" y="24714"/>
                    </a:lnTo>
                    <a:lnTo>
                      <a:pt x="11411" y="22357"/>
                    </a:lnTo>
                    <a:lnTo>
                      <a:pt x="11832" y="21094"/>
                    </a:lnTo>
                    <a:lnTo>
                      <a:pt x="12295" y="19831"/>
                    </a:lnTo>
                    <a:lnTo>
                      <a:pt x="12758" y="18231"/>
                    </a:lnTo>
                    <a:lnTo>
                      <a:pt x="13179" y="16631"/>
                    </a:lnTo>
                    <a:lnTo>
                      <a:pt x="13600" y="14947"/>
                    </a:lnTo>
                    <a:lnTo>
                      <a:pt x="13937" y="13263"/>
                    </a:lnTo>
                    <a:lnTo>
                      <a:pt x="14274" y="11578"/>
                    </a:lnTo>
                    <a:lnTo>
                      <a:pt x="14568" y="9936"/>
                    </a:lnTo>
                    <a:lnTo>
                      <a:pt x="15032" y="6821"/>
                    </a:lnTo>
                    <a:lnTo>
                      <a:pt x="15410" y="4084"/>
                    </a:lnTo>
                    <a:lnTo>
                      <a:pt x="15621" y="1937"/>
                    </a:lnTo>
                    <a:lnTo>
                      <a:pt x="1583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6" name="Google Shape;2866;p31"/>
              <p:cNvSpPr/>
              <p:nvPr/>
            </p:nvSpPr>
            <p:spPr>
              <a:xfrm>
                <a:off x="2090625" y="3328500"/>
                <a:ext cx="71577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8631" h="31283" extrusionOk="0">
                    <a:moveTo>
                      <a:pt x="0" y="0"/>
                    </a:moveTo>
                    <a:lnTo>
                      <a:pt x="85" y="295"/>
                    </a:lnTo>
                    <a:lnTo>
                      <a:pt x="422" y="1432"/>
                    </a:lnTo>
                    <a:lnTo>
                      <a:pt x="1053" y="3158"/>
                    </a:lnTo>
                    <a:lnTo>
                      <a:pt x="1853" y="5432"/>
                    </a:lnTo>
                    <a:lnTo>
                      <a:pt x="2906" y="8084"/>
                    </a:lnTo>
                    <a:lnTo>
                      <a:pt x="3537" y="9473"/>
                    </a:lnTo>
                    <a:lnTo>
                      <a:pt x="4169" y="10947"/>
                    </a:lnTo>
                    <a:lnTo>
                      <a:pt x="4884" y="12463"/>
                    </a:lnTo>
                    <a:lnTo>
                      <a:pt x="5642" y="13978"/>
                    </a:lnTo>
                    <a:lnTo>
                      <a:pt x="6442" y="15452"/>
                    </a:lnTo>
                    <a:lnTo>
                      <a:pt x="7326" y="16968"/>
                    </a:lnTo>
                    <a:lnTo>
                      <a:pt x="8210" y="18399"/>
                    </a:lnTo>
                    <a:lnTo>
                      <a:pt x="9137" y="19831"/>
                    </a:lnTo>
                    <a:lnTo>
                      <a:pt x="10274" y="21304"/>
                    </a:lnTo>
                    <a:lnTo>
                      <a:pt x="11368" y="22651"/>
                    </a:lnTo>
                    <a:lnTo>
                      <a:pt x="12505" y="23872"/>
                    </a:lnTo>
                    <a:lnTo>
                      <a:pt x="13684" y="25009"/>
                    </a:lnTo>
                    <a:lnTo>
                      <a:pt x="14821" y="26062"/>
                    </a:lnTo>
                    <a:lnTo>
                      <a:pt x="15915" y="26988"/>
                    </a:lnTo>
                    <a:lnTo>
                      <a:pt x="16968" y="27830"/>
                    </a:lnTo>
                    <a:lnTo>
                      <a:pt x="17978" y="28546"/>
                    </a:lnTo>
                    <a:lnTo>
                      <a:pt x="18947" y="29177"/>
                    </a:lnTo>
                    <a:lnTo>
                      <a:pt x="19789" y="29725"/>
                    </a:lnTo>
                    <a:lnTo>
                      <a:pt x="20547" y="30188"/>
                    </a:lnTo>
                    <a:lnTo>
                      <a:pt x="21220" y="30525"/>
                    </a:lnTo>
                    <a:lnTo>
                      <a:pt x="22146" y="31030"/>
                    </a:lnTo>
                    <a:lnTo>
                      <a:pt x="22483" y="31156"/>
                    </a:lnTo>
                    <a:lnTo>
                      <a:pt x="22525" y="31282"/>
                    </a:lnTo>
                    <a:lnTo>
                      <a:pt x="25136" y="30651"/>
                    </a:lnTo>
                    <a:lnTo>
                      <a:pt x="27030" y="30103"/>
                    </a:lnTo>
                    <a:lnTo>
                      <a:pt x="28209" y="29725"/>
                    </a:lnTo>
                    <a:lnTo>
                      <a:pt x="28630" y="29598"/>
                    </a:lnTo>
                    <a:lnTo>
                      <a:pt x="28251" y="29514"/>
                    </a:lnTo>
                    <a:lnTo>
                      <a:pt x="27241" y="29135"/>
                    </a:lnTo>
                    <a:lnTo>
                      <a:pt x="25683" y="28546"/>
                    </a:lnTo>
                    <a:lnTo>
                      <a:pt x="24757" y="28125"/>
                    </a:lnTo>
                    <a:lnTo>
                      <a:pt x="23704" y="27619"/>
                    </a:lnTo>
                    <a:lnTo>
                      <a:pt x="22567" y="27030"/>
                    </a:lnTo>
                    <a:lnTo>
                      <a:pt x="21346" y="26314"/>
                    </a:lnTo>
                    <a:lnTo>
                      <a:pt x="20083" y="25556"/>
                    </a:lnTo>
                    <a:lnTo>
                      <a:pt x="18736" y="24714"/>
                    </a:lnTo>
                    <a:lnTo>
                      <a:pt x="17389" y="23746"/>
                    </a:lnTo>
                    <a:lnTo>
                      <a:pt x="15999" y="22651"/>
                    </a:lnTo>
                    <a:lnTo>
                      <a:pt x="14610" y="21472"/>
                    </a:lnTo>
                    <a:lnTo>
                      <a:pt x="13221" y="20167"/>
                    </a:lnTo>
                    <a:lnTo>
                      <a:pt x="12547" y="19536"/>
                    </a:lnTo>
                    <a:lnTo>
                      <a:pt x="11916" y="18820"/>
                    </a:lnTo>
                    <a:lnTo>
                      <a:pt x="10652" y="17431"/>
                    </a:lnTo>
                    <a:lnTo>
                      <a:pt x="9474" y="15915"/>
                    </a:lnTo>
                    <a:lnTo>
                      <a:pt x="8295" y="14399"/>
                    </a:lnTo>
                    <a:lnTo>
                      <a:pt x="7200" y="12799"/>
                    </a:lnTo>
                    <a:lnTo>
                      <a:pt x="6147" y="11242"/>
                    </a:lnTo>
                    <a:lnTo>
                      <a:pt x="5179" y="9684"/>
                    </a:lnTo>
                    <a:lnTo>
                      <a:pt x="4253" y="8168"/>
                    </a:lnTo>
                    <a:lnTo>
                      <a:pt x="3411" y="6695"/>
                    </a:lnTo>
                    <a:lnTo>
                      <a:pt x="2653" y="5305"/>
                    </a:lnTo>
                    <a:lnTo>
                      <a:pt x="1390" y="2905"/>
                    </a:lnTo>
                    <a:lnTo>
                      <a:pt x="506" y="1095"/>
                    </a:lnTo>
                    <a:lnTo>
                      <a:pt x="43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7" name="Google Shape;2867;p31"/>
              <p:cNvSpPr/>
              <p:nvPr/>
            </p:nvSpPr>
            <p:spPr>
              <a:xfrm>
                <a:off x="2653750" y="4068450"/>
                <a:ext cx="293675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47" h="21389" extrusionOk="0">
                    <a:moveTo>
                      <a:pt x="6105" y="0"/>
                    </a:moveTo>
                    <a:lnTo>
                      <a:pt x="5684" y="127"/>
                    </a:lnTo>
                    <a:lnTo>
                      <a:pt x="4505" y="505"/>
                    </a:lnTo>
                    <a:lnTo>
                      <a:pt x="2611" y="1053"/>
                    </a:lnTo>
                    <a:lnTo>
                      <a:pt x="0" y="1684"/>
                    </a:lnTo>
                    <a:lnTo>
                      <a:pt x="337" y="4000"/>
                    </a:lnTo>
                    <a:lnTo>
                      <a:pt x="674" y="6147"/>
                    </a:lnTo>
                    <a:lnTo>
                      <a:pt x="1179" y="8758"/>
                    </a:lnTo>
                    <a:lnTo>
                      <a:pt x="1811" y="11747"/>
                    </a:lnTo>
                    <a:lnTo>
                      <a:pt x="2190" y="13305"/>
                    </a:lnTo>
                    <a:lnTo>
                      <a:pt x="2569" y="14904"/>
                    </a:lnTo>
                    <a:lnTo>
                      <a:pt x="3032" y="16546"/>
                    </a:lnTo>
                    <a:lnTo>
                      <a:pt x="3495" y="18146"/>
                    </a:lnTo>
                    <a:lnTo>
                      <a:pt x="4042" y="19788"/>
                    </a:lnTo>
                    <a:lnTo>
                      <a:pt x="4590" y="21388"/>
                    </a:lnTo>
                    <a:lnTo>
                      <a:pt x="11747" y="21388"/>
                    </a:lnTo>
                    <a:lnTo>
                      <a:pt x="11368" y="20546"/>
                    </a:lnTo>
                    <a:lnTo>
                      <a:pt x="10947" y="19662"/>
                    </a:lnTo>
                    <a:lnTo>
                      <a:pt x="10231" y="17894"/>
                    </a:lnTo>
                    <a:lnTo>
                      <a:pt x="9558" y="16083"/>
                    </a:lnTo>
                    <a:lnTo>
                      <a:pt x="8968" y="14273"/>
                    </a:lnTo>
                    <a:lnTo>
                      <a:pt x="8421" y="12463"/>
                    </a:lnTo>
                    <a:lnTo>
                      <a:pt x="7958" y="10694"/>
                    </a:lnTo>
                    <a:lnTo>
                      <a:pt x="7579" y="8968"/>
                    </a:lnTo>
                    <a:lnTo>
                      <a:pt x="7200" y="7326"/>
                    </a:lnTo>
                    <a:lnTo>
                      <a:pt x="6947" y="5810"/>
                    </a:lnTo>
                    <a:lnTo>
                      <a:pt x="6695" y="4421"/>
                    </a:lnTo>
                    <a:lnTo>
                      <a:pt x="6316" y="2105"/>
                    </a:lnTo>
                    <a:lnTo>
                      <a:pt x="6147" y="548"/>
                    </a:lnTo>
                    <a:lnTo>
                      <a:pt x="610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8" name="Google Shape;2868;p31"/>
              <p:cNvSpPr/>
              <p:nvPr/>
            </p:nvSpPr>
            <p:spPr>
              <a:xfrm>
                <a:off x="2090625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0" y="0"/>
                    </a:moveTo>
                    <a:lnTo>
                      <a:pt x="0" y="5684"/>
                    </a:lnTo>
                    <a:lnTo>
                      <a:pt x="0" y="7831"/>
                    </a:lnTo>
                    <a:lnTo>
                      <a:pt x="43" y="8505"/>
                    </a:lnTo>
                    <a:lnTo>
                      <a:pt x="43" y="8589"/>
                    </a:lnTo>
                    <a:lnTo>
                      <a:pt x="43" y="9263"/>
                    </a:lnTo>
                    <a:lnTo>
                      <a:pt x="43" y="9347"/>
                    </a:lnTo>
                    <a:lnTo>
                      <a:pt x="127" y="11326"/>
                    </a:lnTo>
                    <a:lnTo>
                      <a:pt x="169" y="11578"/>
                    </a:lnTo>
                    <a:lnTo>
                      <a:pt x="169" y="12042"/>
                    </a:lnTo>
                    <a:lnTo>
                      <a:pt x="211" y="12420"/>
                    </a:lnTo>
                    <a:lnTo>
                      <a:pt x="211" y="12884"/>
                    </a:lnTo>
                    <a:lnTo>
                      <a:pt x="253" y="13263"/>
                    </a:lnTo>
                    <a:lnTo>
                      <a:pt x="295" y="13684"/>
                    </a:lnTo>
                    <a:lnTo>
                      <a:pt x="295" y="14189"/>
                    </a:lnTo>
                    <a:lnTo>
                      <a:pt x="337" y="14526"/>
                    </a:lnTo>
                    <a:lnTo>
                      <a:pt x="422" y="15283"/>
                    </a:lnTo>
                    <a:lnTo>
                      <a:pt x="422" y="15536"/>
                    </a:lnTo>
                    <a:lnTo>
                      <a:pt x="464" y="16210"/>
                    </a:lnTo>
                    <a:lnTo>
                      <a:pt x="506" y="16504"/>
                    </a:lnTo>
                    <a:lnTo>
                      <a:pt x="548" y="17052"/>
                    </a:lnTo>
                    <a:lnTo>
                      <a:pt x="590" y="17389"/>
                    </a:lnTo>
                    <a:lnTo>
                      <a:pt x="674" y="17894"/>
                    </a:lnTo>
                    <a:lnTo>
                      <a:pt x="716" y="18231"/>
                    </a:lnTo>
                    <a:lnTo>
                      <a:pt x="758" y="18778"/>
                    </a:lnTo>
                    <a:lnTo>
                      <a:pt x="800" y="19031"/>
                    </a:lnTo>
                    <a:lnTo>
                      <a:pt x="927" y="19831"/>
                    </a:lnTo>
                    <a:lnTo>
                      <a:pt x="1390" y="22736"/>
                    </a:lnTo>
                    <a:lnTo>
                      <a:pt x="1853" y="25388"/>
                    </a:lnTo>
                    <a:lnTo>
                      <a:pt x="2316" y="27746"/>
                    </a:lnTo>
                    <a:lnTo>
                      <a:pt x="2779" y="29725"/>
                    </a:lnTo>
                    <a:lnTo>
                      <a:pt x="3158" y="31367"/>
                    </a:lnTo>
                    <a:lnTo>
                      <a:pt x="3453" y="32545"/>
                    </a:lnTo>
                    <a:lnTo>
                      <a:pt x="3706" y="33556"/>
                    </a:lnTo>
                    <a:lnTo>
                      <a:pt x="3706" y="33598"/>
                    </a:lnTo>
                    <a:lnTo>
                      <a:pt x="6653" y="33472"/>
                    </a:lnTo>
                    <a:lnTo>
                      <a:pt x="9474" y="33261"/>
                    </a:lnTo>
                    <a:lnTo>
                      <a:pt x="8547" y="31619"/>
                    </a:lnTo>
                    <a:lnTo>
                      <a:pt x="7874" y="30314"/>
                    </a:lnTo>
                    <a:lnTo>
                      <a:pt x="7074" y="28714"/>
                    </a:lnTo>
                    <a:lnTo>
                      <a:pt x="6190" y="26819"/>
                    </a:lnTo>
                    <a:lnTo>
                      <a:pt x="5305" y="24714"/>
                    </a:lnTo>
                    <a:lnTo>
                      <a:pt x="4379" y="22357"/>
                    </a:lnTo>
                    <a:lnTo>
                      <a:pt x="3958" y="21094"/>
                    </a:lnTo>
                    <a:lnTo>
                      <a:pt x="3537" y="19831"/>
                    </a:lnTo>
                    <a:lnTo>
                      <a:pt x="3032" y="18231"/>
                    </a:lnTo>
                    <a:lnTo>
                      <a:pt x="2611" y="16631"/>
                    </a:lnTo>
                    <a:lnTo>
                      <a:pt x="2190" y="14947"/>
                    </a:lnTo>
                    <a:lnTo>
                      <a:pt x="1853" y="13263"/>
                    </a:lnTo>
                    <a:lnTo>
                      <a:pt x="1516" y="11578"/>
                    </a:lnTo>
                    <a:lnTo>
                      <a:pt x="1221" y="9936"/>
                    </a:lnTo>
                    <a:lnTo>
                      <a:pt x="758" y="6821"/>
                    </a:lnTo>
                    <a:lnTo>
                      <a:pt x="422" y="4084"/>
                    </a:lnTo>
                    <a:lnTo>
                      <a:pt x="169" y="19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9" name="Google Shape;2869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0" name="Google Shape;2870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1" name="Google Shape;2871;p31"/>
              <p:cNvSpPr/>
              <p:nvPr/>
            </p:nvSpPr>
            <p:spPr>
              <a:xfrm>
                <a:off x="2183250" y="4160025"/>
                <a:ext cx="192650" cy="443150"/>
              </a:xfrm>
              <a:custGeom>
                <a:avLst/>
                <a:gdLst/>
                <a:ahLst/>
                <a:cxnLst/>
                <a:rect l="l" t="t" r="r" b="b"/>
                <a:pathLst>
                  <a:path w="7706" h="17726" extrusionOk="0">
                    <a:moveTo>
                      <a:pt x="5769" y="0"/>
                    </a:moveTo>
                    <a:lnTo>
                      <a:pt x="2948" y="211"/>
                    </a:lnTo>
                    <a:lnTo>
                      <a:pt x="1" y="337"/>
                    </a:lnTo>
                    <a:lnTo>
                      <a:pt x="43" y="2232"/>
                    </a:lnTo>
                    <a:lnTo>
                      <a:pt x="211" y="6273"/>
                    </a:lnTo>
                    <a:lnTo>
                      <a:pt x="464" y="11705"/>
                    </a:lnTo>
                    <a:lnTo>
                      <a:pt x="590" y="14694"/>
                    </a:lnTo>
                    <a:lnTo>
                      <a:pt x="800" y="17725"/>
                    </a:lnTo>
                    <a:lnTo>
                      <a:pt x="7705" y="17725"/>
                    </a:lnTo>
                    <a:lnTo>
                      <a:pt x="7242" y="14568"/>
                    </a:lnTo>
                    <a:lnTo>
                      <a:pt x="6905" y="11452"/>
                    </a:lnTo>
                    <a:lnTo>
                      <a:pt x="6611" y="8547"/>
                    </a:lnTo>
                    <a:lnTo>
                      <a:pt x="6358" y="5852"/>
                    </a:lnTo>
                    <a:lnTo>
                      <a:pt x="6063" y="1853"/>
                    </a:lnTo>
                    <a:lnTo>
                      <a:pt x="5937" y="295"/>
                    </a:lnTo>
                    <a:lnTo>
                      <a:pt x="576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2" name="Google Shape;2872;p31"/>
              <p:cNvSpPr/>
              <p:nvPr/>
            </p:nvSpPr>
            <p:spPr>
              <a:xfrm>
                <a:off x="209062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632"/>
                    </a:move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3" name="Google Shape;2873;p31"/>
              <p:cNvSpPr/>
              <p:nvPr/>
            </p:nvSpPr>
            <p:spPr>
              <a:xfrm>
                <a:off x="2089575" y="3328500"/>
                <a:ext cx="107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906" extrusionOk="0">
                    <a:moveTo>
                      <a:pt x="42" y="0"/>
                    </a:moveTo>
                    <a:lnTo>
                      <a:pt x="0" y="5684"/>
                    </a:lnTo>
                    <a:lnTo>
                      <a:pt x="0" y="6316"/>
                    </a:lnTo>
                    <a:lnTo>
                      <a:pt x="42" y="6905"/>
                    </a:lnTo>
                    <a:lnTo>
                      <a:pt x="42" y="6316"/>
                    </a:lnTo>
                    <a:lnTo>
                      <a:pt x="42" y="56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4" name="Google Shape;2874;p31"/>
              <p:cNvSpPr/>
              <p:nvPr/>
            </p:nvSpPr>
            <p:spPr>
              <a:xfrm>
                <a:off x="2092725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1" y="0"/>
                    </a:moveTo>
                    <a:lnTo>
                      <a:pt x="211" y="1179"/>
                    </a:lnTo>
                    <a:lnTo>
                      <a:pt x="590" y="2947"/>
                    </a:lnTo>
                    <a:lnTo>
                      <a:pt x="1137" y="5221"/>
                    </a:lnTo>
                    <a:lnTo>
                      <a:pt x="1853" y="7873"/>
                    </a:lnTo>
                    <a:lnTo>
                      <a:pt x="2232" y="9263"/>
                    </a:lnTo>
                    <a:lnTo>
                      <a:pt x="2695" y="10736"/>
                    </a:lnTo>
                    <a:lnTo>
                      <a:pt x="3158" y="12210"/>
                    </a:lnTo>
                    <a:lnTo>
                      <a:pt x="3664" y="13725"/>
                    </a:lnTo>
                    <a:lnTo>
                      <a:pt x="4253" y="15199"/>
                    </a:lnTo>
                    <a:lnTo>
                      <a:pt x="4842" y="16673"/>
                    </a:lnTo>
                    <a:lnTo>
                      <a:pt x="5474" y="18146"/>
                    </a:lnTo>
                    <a:lnTo>
                      <a:pt x="6106" y="19536"/>
                    </a:lnTo>
                    <a:lnTo>
                      <a:pt x="6906" y="21009"/>
                    </a:lnTo>
                    <a:lnTo>
                      <a:pt x="7705" y="22398"/>
                    </a:lnTo>
                    <a:lnTo>
                      <a:pt x="8548" y="23704"/>
                    </a:lnTo>
                    <a:lnTo>
                      <a:pt x="9347" y="24925"/>
                    </a:lnTo>
                    <a:lnTo>
                      <a:pt x="10147" y="26061"/>
                    </a:lnTo>
                    <a:lnTo>
                      <a:pt x="10947" y="27072"/>
                    </a:lnTo>
                    <a:lnTo>
                      <a:pt x="11705" y="27998"/>
                    </a:lnTo>
                    <a:lnTo>
                      <a:pt x="12463" y="28840"/>
                    </a:lnTo>
                    <a:lnTo>
                      <a:pt x="13768" y="30272"/>
                    </a:lnTo>
                    <a:lnTo>
                      <a:pt x="14779" y="31282"/>
                    </a:lnTo>
                    <a:lnTo>
                      <a:pt x="15452" y="31871"/>
                    </a:lnTo>
                    <a:lnTo>
                      <a:pt x="15705" y="32082"/>
                    </a:lnTo>
                    <a:lnTo>
                      <a:pt x="15705" y="32208"/>
                    </a:lnTo>
                    <a:lnTo>
                      <a:pt x="17600" y="31914"/>
                    </a:lnTo>
                    <a:lnTo>
                      <a:pt x="19326" y="31619"/>
                    </a:lnTo>
                    <a:lnTo>
                      <a:pt x="20968" y="31282"/>
                    </a:lnTo>
                    <a:lnTo>
                      <a:pt x="22441" y="30987"/>
                    </a:lnTo>
                    <a:lnTo>
                      <a:pt x="22399" y="30861"/>
                    </a:lnTo>
                    <a:lnTo>
                      <a:pt x="22062" y="30735"/>
                    </a:lnTo>
                    <a:lnTo>
                      <a:pt x="21136" y="30230"/>
                    </a:lnTo>
                    <a:lnTo>
                      <a:pt x="20463" y="29893"/>
                    </a:lnTo>
                    <a:lnTo>
                      <a:pt x="19705" y="29430"/>
                    </a:lnTo>
                    <a:lnTo>
                      <a:pt x="18863" y="28882"/>
                    </a:lnTo>
                    <a:lnTo>
                      <a:pt x="17894" y="28251"/>
                    </a:lnTo>
                    <a:lnTo>
                      <a:pt x="16884" y="27535"/>
                    </a:lnTo>
                    <a:lnTo>
                      <a:pt x="15831" y="26693"/>
                    </a:lnTo>
                    <a:lnTo>
                      <a:pt x="14737" y="25767"/>
                    </a:lnTo>
                    <a:lnTo>
                      <a:pt x="13600" y="24714"/>
                    </a:lnTo>
                    <a:lnTo>
                      <a:pt x="12421" y="23577"/>
                    </a:lnTo>
                    <a:lnTo>
                      <a:pt x="11284" y="22356"/>
                    </a:lnTo>
                    <a:lnTo>
                      <a:pt x="10190" y="21009"/>
                    </a:lnTo>
                    <a:lnTo>
                      <a:pt x="9053" y="19536"/>
                    </a:lnTo>
                    <a:lnTo>
                      <a:pt x="8126" y="18104"/>
                    </a:lnTo>
                    <a:lnTo>
                      <a:pt x="7242" y="16673"/>
                    </a:lnTo>
                    <a:lnTo>
                      <a:pt x="6358" y="15157"/>
                    </a:lnTo>
                    <a:lnTo>
                      <a:pt x="5558" y="13683"/>
                    </a:lnTo>
                    <a:lnTo>
                      <a:pt x="4800" y="12168"/>
                    </a:lnTo>
                    <a:lnTo>
                      <a:pt x="4085" y="10652"/>
                    </a:lnTo>
                    <a:lnTo>
                      <a:pt x="3453" y="9178"/>
                    </a:lnTo>
                    <a:lnTo>
                      <a:pt x="2822" y="7789"/>
                    </a:lnTo>
                    <a:lnTo>
                      <a:pt x="1769" y="5137"/>
                    </a:lnTo>
                    <a:lnTo>
                      <a:pt x="969" y="2863"/>
                    </a:lnTo>
                    <a:lnTo>
                      <a:pt x="338" y="11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5" name="Google Shape;2875;p31"/>
              <p:cNvSpPr/>
              <p:nvPr/>
            </p:nvSpPr>
            <p:spPr>
              <a:xfrm>
                <a:off x="2485325" y="4110550"/>
                <a:ext cx="283175" cy="492625"/>
              </a:xfrm>
              <a:custGeom>
                <a:avLst/>
                <a:gdLst/>
                <a:ahLst/>
                <a:cxnLst/>
                <a:rect l="l" t="t" r="r" b="b"/>
                <a:pathLst>
                  <a:path w="11327" h="19705" extrusionOk="0">
                    <a:moveTo>
                      <a:pt x="6737" y="0"/>
                    </a:moveTo>
                    <a:lnTo>
                      <a:pt x="5264" y="295"/>
                    </a:lnTo>
                    <a:lnTo>
                      <a:pt x="3622" y="632"/>
                    </a:lnTo>
                    <a:lnTo>
                      <a:pt x="1896" y="927"/>
                    </a:lnTo>
                    <a:lnTo>
                      <a:pt x="1" y="1221"/>
                    </a:lnTo>
                    <a:lnTo>
                      <a:pt x="211" y="3495"/>
                    </a:lnTo>
                    <a:lnTo>
                      <a:pt x="464" y="5474"/>
                    </a:lnTo>
                    <a:lnTo>
                      <a:pt x="801" y="7873"/>
                    </a:lnTo>
                    <a:lnTo>
                      <a:pt x="1180" y="10610"/>
                    </a:lnTo>
                    <a:lnTo>
                      <a:pt x="1685" y="13557"/>
                    </a:lnTo>
                    <a:lnTo>
                      <a:pt x="2274" y="16631"/>
                    </a:lnTo>
                    <a:lnTo>
                      <a:pt x="2611" y="18189"/>
                    </a:lnTo>
                    <a:lnTo>
                      <a:pt x="2990" y="19704"/>
                    </a:lnTo>
                    <a:lnTo>
                      <a:pt x="11327" y="19704"/>
                    </a:lnTo>
                    <a:lnTo>
                      <a:pt x="10779" y="18104"/>
                    </a:lnTo>
                    <a:lnTo>
                      <a:pt x="10232" y="16462"/>
                    </a:lnTo>
                    <a:lnTo>
                      <a:pt x="9769" y="14862"/>
                    </a:lnTo>
                    <a:lnTo>
                      <a:pt x="9306" y="13220"/>
                    </a:lnTo>
                    <a:lnTo>
                      <a:pt x="8927" y="11621"/>
                    </a:lnTo>
                    <a:lnTo>
                      <a:pt x="8548" y="10063"/>
                    </a:lnTo>
                    <a:lnTo>
                      <a:pt x="7916" y="7074"/>
                    </a:lnTo>
                    <a:lnTo>
                      <a:pt x="7411" y="4463"/>
                    </a:lnTo>
                    <a:lnTo>
                      <a:pt x="7074" y="2316"/>
                    </a:lnTo>
                    <a:lnTo>
                      <a:pt x="67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6" name="Google Shape;2876;p31"/>
              <p:cNvSpPr/>
              <p:nvPr/>
            </p:nvSpPr>
            <p:spPr>
              <a:xfrm>
                <a:off x="1976950" y="4168425"/>
                <a:ext cx="226325" cy="434750"/>
              </a:xfrm>
              <a:custGeom>
                <a:avLst/>
                <a:gdLst/>
                <a:ahLst/>
                <a:cxnLst/>
                <a:rect l="l" t="t" r="r" b="b"/>
                <a:pathLst>
                  <a:path w="9053" h="17390" extrusionOk="0">
                    <a:moveTo>
                      <a:pt x="800" y="1"/>
                    </a:moveTo>
                    <a:lnTo>
                      <a:pt x="758" y="1853"/>
                    </a:lnTo>
                    <a:lnTo>
                      <a:pt x="632" y="5937"/>
                    </a:lnTo>
                    <a:lnTo>
                      <a:pt x="379" y="11369"/>
                    </a:lnTo>
                    <a:lnTo>
                      <a:pt x="211" y="14358"/>
                    </a:lnTo>
                    <a:lnTo>
                      <a:pt x="0" y="17389"/>
                    </a:lnTo>
                    <a:lnTo>
                      <a:pt x="9052" y="17389"/>
                    </a:lnTo>
                    <a:lnTo>
                      <a:pt x="8842" y="14358"/>
                    </a:lnTo>
                    <a:lnTo>
                      <a:pt x="8716" y="11369"/>
                    </a:lnTo>
                    <a:lnTo>
                      <a:pt x="8463" y="5937"/>
                    </a:lnTo>
                    <a:lnTo>
                      <a:pt x="8295" y="1896"/>
                    </a:lnTo>
                    <a:lnTo>
                      <a:pt x="8253" y="1"/>
                    </a:lnTo>
                    <a:lnTo>
                      <a:pt x="6442" y="43"/>
                    </a:lnTo>
                    <a:lnTo>
                      <a:pt x="2695" y="43"/>
                    </a:lnTo>
                    <a:lnTo>
                      <a:pt x="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7" name="Google Shape;2877;p31"/>
              <p:cNvSpPr/>
              <p:nvPr/>
            </p:nvSpPr>
            <p:spPr>
              <a:xfrm>
                <a:off x="1996950" y="3501125"/>
                <a:ext cx="186325" cy="668400"/>
              </a:xfrm>
              <a:custGeom>
                <a:avLst/>
                <a:gdLst/>
                <a:ahLst/>
                <a:cxnLst/>
                <a:rect l="l" t="t" r="r" b="b"/>
                <a:pathLst>
                  <a:path w="7453" h="26736" extrusionOk="0">
                    <a:moveTo>
                      <a:pt x="3747" y="0"/>
                    </a:moveTo>
                    <a:lnTo>
                      <a:pt x="3705" y="1600"/>
                    </a:lnTo>
                    <a:lnTo>
                      <a:pt x="3705" y="1684"/>
                    </a:lnTo>
                    <a:lnTo>
                      <a:pt x="3663" y="2358"/>
                    </a:lnTo>
                    <a:lnTo>
                      <a:pt x="3663" y="2442"/>
                    </a:lnTo>
                    <a:lnTo>
                      <a:pt x="3579" y="4421"/>
                    </a:lnTo>
                    <a:lnTo>
                      <a:pt x="3579" y="4673"/>
                    </a:lnTo>
                    <a:lnTo>
                      <a:pt x="3537" y="5137"/>
                    </a:lnTo>
                    <a:lnTo>
                      <a:pt x="3537" y="5515"/>
                    </a:lnTo>
                    <a:lnTo>
                      <a:pt x="3495" y="5979"/>
                    </a:lnTo>
                    <a:lnTo>
                      <a:pt x="3453" y="6358"/>
                    </a:lnTo>
                    <a:lnTo>
                      <a:pt x="3453" y="6779"/>
                    </a:lnTo>
                    <a:lnTo>
                      <a:pt x="3411" y="7284"/>
                    </a:lnTo>
                    <a:lnTo>
                      <a:pt x="3369" y="7621"/>
                    </a:lnTo>
                    <a:lnTo>
                      <a:pt x="3326" y="8378"/>
                    </a:lnTo>
                    <a:lnTo>
                      <a:pt x="3284" y="8631"/>
                    </a:lnTo>
                    <a:lnTo>
                      <a:pt x="3242" y="9305"/>
                    </a:lnTo>
                    <a:lnTo>
                      <a:pt x="3200" y="9599"/>
                    </a:lnTo>
                    <a:lnTo>
                      <a:pt x="3158" y="10147"/>
                    </a:lnTo>
                    <a:lnTo>
                      <a:pt x="3116" y="10484"/>
                    </a:lnTo>
                    <a:lnTo>
                      <a:pt x="3074" y="10989"/>
                    </a:lnTo>
                    <a:lnTo>
                      <a:pt x="3032" y="11326"/>
                    </a:lnTo>
                    <a:lnTo>
                      <a:pt x="2948" y="11873"/>
                    </a:lnTo>
                    <a:lnTo>
                      <a:pt x="2905" y="12126"/>
                    </a:lnTo>
                    <a:lnTo>
                      <a:pt x="2821" y="12926"/>
                    </a:lnTo>
                    <a:lnTo>
                      <a:pt x="2358" y="15831"/>
                    </a:lnTo>
                    <a:lnTo>
                      <a:pt x="1853" y="18483"/>
                    </a:lnTo>
                    <a:lnTo>
                      <a:pt x="1390" y="20841"/>
                    </a:lnTo>
                    <a:lnTo>
                      <a:pt x="969" y="22820"/>
                    </a:lnTo>
                    <a:lnTo>
                      <a:pt x="590" y="24462"/>
                    </a:lnTo>
                    <a:lnTo>
                      <a:pt x="295" y="25640"/>
                    </a:lnTo>
                    <a:lnTo>
                      <a:pt x="0" y="26651"/>
                    </a:lnTo>
                    <a:lnTo>
                      <a:pt x="0" y="26693"/>
                    </a:lnTo>
                    <a:lnTo>
                      <a:pt x="1895" y="26735"/>
                    </a:lnTo>
                    <a:lnTo>
                      <a:pt x="5642" y="26735"/>
                    </a:lnTo>
                    <a:lnTo>
                      <a:pt x="7453" y="26693"/>
                    </a:lnTo>
                    <a:lnTo>
                      <a:pt x="7453" y="26651"/>
                    </a:lnTo>
                    <a:lnTo>
                      <a:pt x="7200" y="25640"/>
                    </a:lnTo>
                    <a:lnTo>
                      <a:pt x="6905" y="24462"/>
                    </a:lnTo>
                    <a:lnTo>
                      <a:pt x="6526" y="22820"/>
                    </a:lnTo>
                    <a:lnTo>
                      <a:pt x="6063" y="20841"/>
                    </a:lnTo>
                    <a:lnTo>
                      <a:pt x="5600" y="18483"/>
                    </a:lnTo>
                    <a:lnTo>
                      <a:pt x="5137" y="15831"/>
                    </a:lnTo>
                    <a:lnTo>
                      <a:pt x="4674" y="12926"/>
                    </a:lnTo>
                    <a:lnTo>
                      <a:pt x="4547" y="12126"/>
                    </a:lnTo>
                    <a:lnTo>
                      <a:pt x="4505" y="11873"/>
                    </a:lnTo>
                    <a:lnTo>
                      <a:pt x="4463" y="11326"/>
                    </a:lnTo>
                    <a:lnTo>
                      <a:pt x="4421" y="10989"/>
                    </a:lnTo>
                    <a:lnTo>
                      <a:pt x="4337" y="10484"/>
                    </a:lnTo>
                    <a:lnTo>
                      <a:pt x="4295" y="10147"/>
                    </a:lnTo>
                    <a:lnTo>
                      <a:pt x="4253" y="9599"/>
                    </a:lnTo>
                    <a:lnTo>
                      <a:pt x="4211" y="9305"/>
                    </a:lnTo>
                    <a:lnTo>
                      <a:pt x="4169" y="8631"/>
                    </a:lnTo>
                    <a:lnTo>
                      <a:pt x="4169" y="8378"/>
                    </a:lnTo>
                    <a:lnTo>
                      <a:pt x="4084" y="7621"/>
                    </a:lnTo>
                    <a:lnTo>
                      <a:pt x="4042" y="7284"/>
                    </a:lnTo>
                    <a:lnTo>
                      <a:pt x="4042" y="6779"/>
                    </a:lnTo>
                    <a:lnTo>
                      <a:pt x="4000" y="6358"/>
                    </a:lnTo>
                    <a:lnTo>
                      <a:pt x="3958" y="5979"/>
                    </a:lnTo>
                    <a:lnTo>
                      <a:pt x="3958" y="5515"/>
                    </a:lnTo>
                    <a:lnTo>
                      <a:pt x="3916" y="5137"/>
                    </a:lnTo>
                    <a:lnTo>
                      <a:pt x="3916" y="4673"/>
                    </a:lnTo>
                    <a:lnTo>
                      <a:pt x="3874" y="4421"/>
                    </a:lnTo>
                    <a:lnTo>
                      <a:pt x="3790" y="2442"/>
                    </a:lnTo>
                    <a:lnTo>
                      <a:pt x="3790" y="2358"/>
                    </a:lnTo>
                    <a:lnTo>
                      <a:pt x="3790" y="1684"/>
                    </a:lnTo>
                    <a:lnTo>
                      <a:pt x="3790" y="1600"/>
                    </a:lnTo>
                    <a:lnTo>
                      <a:pt x="3747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8" name="Google Shape;2878;p31"/>
              <p:cNvSpPr/>
              <p:nvPr/>
            </p:nvSpPr>
            <p:spPr>
              <a:xfrm>
                <a:off x="206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4"/>
                    </a:moveTo>
                    <a:lnTo>
                      <a:pt x="0" y="254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0" y="254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9" name="Google Shape;2879;p31"/>
              <p:cNvSpPr/>
              <p:nvPr/>
            </p:nvSpPr>
            <p:spPr>
              <a:xfrm>
                <a:off x="2085350" y="3617950"/>
                <a:ext cx="11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0" name="Google Shape;2880;p31"/>
              <p:cNvSpPr/>
              <p:nvPr/>
            </p:nvSpPr>
            <p:spPr>
              <a:xfrm>
                <a:off x="207272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1" name="Google Shape;2881;p31"/>
              <p:cNvSpPr/>
              <p:nvPr/>
            </p:nvSpPr>
            <p:spPr>
              <a:xfrm>
                <a:off x="2079050" y="371057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2" name="Google Shape;2882;p31"/>
              <p:cNvSpPr/>
              <p:nvPr/>
            </p:nvSpPr>
            <p:spPr>
              <a:xfrm>
                <a:off x="2083250" y="3660050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1" y="422"/>
                    </a:moveTo>
                    <a:lnTo>
                      <a:pt x="1" y="42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422"/>
                    </a:lnTo>
                    <a:lnTo>
                      <a:pt x="1" y="422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3" name="Google Shape;2883;p31"/>
              <p:cNvSpPr/>
              <p:nvPr/>
            </p:nvSpPr>
            <p:spPr>
              <a:xfrm>
                <a:off x="208115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4" name="Google Shape;2884;p31"/>
              <p:cNvSpPr/>
              <p:nvPr/>
            </p:nvSpPr>
            <p:spPr>
              <a:xfrm>
                <a:off x="2084300" y="363900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5" name="Google Shape;2885;p31"/>
              <p:cNvSpPr/>
              <p:nvPr/>
            </p:nvSpPr>
            <p:spPr>
              <a:xfrm>
                <a:off x="207695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0" y="295"/>
                    </a:moveTo>
                    <a:lnTo>
                      <a:pt x="0" y="295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95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6" name="Google Shape;2886;p31"/>
              <p:cNvSpPr/>
              <p:nvPr/>
            </p:nvSpPr>
            <p:spPr>
              <a:xfrm>
                <a:off x="2074825" y="3754775"/>
                <a:ext cx="11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7" name="Google Shape;2887;p31"/>
              <p:cNvSpPr/>
              <p:nvPr/>
            </p:nvSpPr>
            <p:spPr>
              <a:xfrm>
                <a:off x="208642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0" y="1979"/>
                    </a:moveTo>
                    <a:lnTo>
                      <a:pt x="0" y="1979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979"/>
                    </a:lnTo>
                    <a:lnTo>
                      <a:pt x="0" y="19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8" name="Google Shape;2888;p31"/>
              <p:cNvSpPr/>
              <p:nvPr/>
            </p:nvSpPr>
            <p:spPr>
              <a:xfrm>
                <a:off x="2089575" y="3486375"/>
                <a:ext cx="10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90" extrusionOk="0">
                    <a:moveTo>
                      <a:pt x="0" y="1"/>
                    </a:moveTo>
                    <a:lnTo>
                      <a:pt x="0" y="1516"/>
                    </a:lnTo>
                    <a:lnTo>
                      <a:pt x="0" y="2190"/>
                    </a:lnTo>
                    <a:lnTo>
                      <a:pt x="42" y="59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9" name="Google Shape;2889;p31"/>
              <p:cNvSpPr/>
              <p:nvPr/>
            </p:nvSpPr>
            <p:spPr>
              <a:xfrm>
                <a:off x="2088525" y="3543225"/>
                <a:ext cx="107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74" extrusionOk="0">
                    <a:moveTo>
                      <a:pt x="0" y="674"/>
                    </a:moveTo>
                    <a:lnTo>
                      <a:pt x="0" y="67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674"/>
                    </a:lnTo>
                    <a:lnTo>
                      <a:pt x="0" y="67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0" name="Google Shape;2890;p31"/>
              <p:cNvSpPr/>
              <p:nvPr/>
            </p:nvSpPr>
            <p:spPr>
              <a:xfrm>
                <a:off x="209800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1" name="Google Shape;2891;p31"/>
              <p:cNvSpPr/>
              <p:nvPr/>
            </p:nvSpPr>
            <p:spPr>
              <a:xfrm>
                <a:off x="2101150" y="3710575"/>
                <a:ext cx="2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5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53"/>
                    </a:lnTo>
                    <a:lnTo>
                      <a:pt x="1" y="253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2" name="Google Shape;2892;p31"/>
              <p:cNvSpPr/>
              <p:nvPr/>
            </p:nvSpPr>
            <p:spPr>
              <a:xfrm>
                <a:off x="2090625" y="3501125"/>
                <a:ext cx="10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00" extrusionOk="0">
                    <a:moveTo>
                      <a:pt x="0" y="0"/>
                    </a:moveTo>
                    <a:lnTo>
                      <a:pt x="0" y="926"/>
                    </a:lnTo>
                    <a:lnTo>
                      <a:pt x="43" y="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3" name="Google Shape;2893;p31"/>
              <p:cNvSpPr/>
              <p:nvPr/>
            </p:nvSpPr>
            <p:spPr>
              <a:xfrm>
                <a:off x="2104300" y="375477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4" name="Google Shape;2894;p31"/>
              <p:cNvSpPr/>
              <p:nvPr/>
            </p:nvSpPr>
            <p:spPr>
              <a:xfrm>
                <a:off x="210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254"/>
                    </a:lnTo>
                    <a:lnTo>
                      <a:pt x="42" y="254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5" name="Google Shape;2895;p31"/>
              <p:cNvSpPr/>
              <p:nvPr/>
            </p:nvSpPr>
            <p:spPr>
              <a:xfrm>
                <a:off x="210220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6" name="Google Shape;2896;p31"/>
              <p:cNvSpPr/>
              <p:nvPr/>
            </p:nvSpPr>
            <p:spPr>
              <a:xfrm>
                <a:off x="2096950" y="3660050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422"/>
                    </a:lnTo>
                    <a:lnTo>
                      <a:pt x="42" y="422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7" name="Google Shape;2897;p31"/>
              <p:cNvSpPr/>
              <p:nvPr/>
            </p:nvSpPr>
            <p:spPr>
              <a:xfrm>
                <a:off x="2095900" y="3639000"/>
                <a:ext cx="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8" name="Google Shape;2898;p31"/>
              <p:cNvSpPr/>
              <p:nvPr/>
            </p:nvSpPr>
            <p:spPr>
              <a:xfrm>
                <a:off x="2091675" y="3543225"/>
                <a:ext cx="2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7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674"/>
                    </a:lnTo>
                    <a:lnTo>
                      <a:pt x="1" y="67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9" name="Google Shape;2899;p31"/>
              <p:cNvSpPr/>
              <p:nvPr/>
            </p:nvSpPr>
            <p:spPr>
              <a:xfrm>
                <a:off x="209167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85" y="1979"/>
                    </a:lnTo>
                    <a:lnTo>
                      <a:pt x="85" y="19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0" name="Google Shape;2900;p31"/>
              <p:cNvSpPr/>
              <p:nvPr/>
            </p:nvSpPr>
            <p:spPr>
              <a:xfrm>
                <a:off x="2094825" y="36179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464"/>
                    </a:lnTo>
                    <a:lnTo>
                      <a:pt x="1" y="46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1" name="Google Shape;2901;p31"/>
              <p:cNvSpPr/>
              <p:nvPr/>
            </p:nvSpPr>
            <p:spPr>
              <a:xfrm>
                <a:off x="210747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2" name="Google Shape;2902;p31"/>
              <p:cNvSpPr/>
              <p:nvPr/>
            </p:nvSpPr>
            <p:spPr>
              <a:xfrm>
                <a:off x="2090625" y="3486375"/>
                <a:ext cx="2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91" extrusionOk="0">
                    <a:moveTo>
                      <a:pt x="0" y="590"/>
                    </a:moveTo>
                    <a:lnTo>
                      <a:pt x="0" y="59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90"/>
                    </a:lnTo>
                    <a:lnTo>
                      <a:pt x="0" y="59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3" name="Google Shape;2903;p31"/>
              <p:cNvSpPr/>
              <p:nvPr/>
            </p:nvSpPr>
            <p:spPr>
              <a:xfrm>
                <a:off x="2089575" y="3486375"/>
                <a:ext cx="107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59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90"/>
                    </a:lnTo>
                    <a:lnTo>
                      <a:pt x="42" y="590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4" name="Google Shape;2904;p31"/>
              <p:cNvSpPr/>
              <p:nvPr/>
            </p:nvSpPr>
            <p:spPr>
              <a:xfrm>
                <a:off x="2327450" y="4141075"/>
                <a:ext cx="23265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18484" extrusionOk="0">
                    <a:moveTo>
                      <a:pt x="6316" y="0"/>
                    </a:moveTo>
                    <a:lnTo>
                      <a:pt x="3285" y="421"/>
                    </a:lnTo>
                    <a:lnTo>
                      <a:pt x="1685" y="590"/>
                    </a:lnTo>
                    <a:lnTo>
                      <a:pt x="1" y="758"/>
                    </a:lnTo>
                    <a:lnTo>
                      <a:pt x="169" y="1053"/>
                    </a:lnTo>
                    <a:lnTo>
                      <a:pt x="295" y="2611"/>
                    </a:lnTo>
                    <a:lnTo>
                      <a:pt x="590" y="6610"/>
                    </a:lnTo>
                    <a:lnTo>
                      <a:pt x="843" y="9305"/>
                    </a:lnTo>
                    <a:lnTo>
                      <a:pt x="1137" y="12210"/>
                    </a:lnTo>
                    <a:lnTo>
                      <a:pt x="1474" y="15326"/>
                    </a:lnTo>
                    <a:lnTo>
                      <a:pt x="1937" y="18483"/>
                    </a:lnTo>
                    <a:lnTo>
                      <a:pt x="9305" y="18483"/>
                    </a:lnTo>
                    <a:lnTo>
                      <a:pt x="8926" y="16968"/>
                    </a:lnTo>
                    <a:lnTo>
                      <a:pt x="8589" y="15410"/>
                    </a:lnTo>
                    <a:lnTo>
                      <a:pt x="8000" y="12336"/>
                    </a:lnTo>
                    <a:lnTo>
                      <a:pt x="7495" y="9389"/>
                    </a:lnTo>
                    <a:lnTo>
                      <a:pt x="7116" y="6652"/>
                    </a:lnTo>
                    <a:lnTo>
                      <a:pt x="6779" y="4253"/>
                    </a:lnTo>
                    <a:lnTo>
                      <a:pt x="6526" y="2274"/>
                    </a:lnTo>
                    <a:lnTo>
                      <a:pt x="6316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5" name="Google Shape;2905;p31"/>
              <p:cNvSpPr/>
              <p:nvPr/>
            </p:nvSpPr>
            <p:spPr>
              <a:xfrm>
                <a:off x="2090625" y="3328500"/>
                <a:ext cx="394725" cy="831550"/>
              </a:xfrm>
              <a:custGeom>
                <a:avLst/>
                <a:gdLst/>
                <a:ahLst/>
                <a:cxnLst/>
                <a:rect l="l" t="t" r="r" b="b"/>
                <a:pathLst>
                  <a:path w="15789" h="33262" extrusionOk="0">
                    <a:moveTo>
                      <a:pt x="0" y="0"/>
                    </a:moveTo>
                    <a:lnTo>
                      <a:pt x="169" y="1937"/>
                    </a:lnTo>
                    <a:lnTo>
                      <a:pt x="422" y="4084"/>
                    </a:lnTo>
                    <a:lnTo>
                      <a:pt x="758" y="6821"/>
                    </a:lnTo>
                    <a:lnTo>
                      <a:pt x="1221" y="9936"/>
                    </a:lnTo>
                    <a:lnTo>
                      <a:pt x="1516" y="11578"/>
                    </a:lnTo>
                    <a:lnTo>
                      <a:pt x="1853" y="13263"/>
                    </a:lnTo>
                    <a:lnTo>
                      <a:pt x="2190" y="14947"/>
                    </a:lnTo>
                    <a:lnTo>
                      <a:pt x="2611" y="16631"/>
                    </a:lnTo>
                    <a:lnTo>
                      <a:pt x="3032" y="18231"/>
                    </a:lnTo>
                    <a:lnTo>
                      <a:pt x="3537" y="19831"/>
                    </a:lnTo>
                    <a:lnTo>
                      <a:pt x="3958" y="21094"/>
                    </a:lnTo>
                    <a:lnTo>
                      <a:pt x="4379" y="22357"/>
                    </a:lnTo>
                    <a:lnTo>
                      <a:pt x="5305" y="24714"/>
                    </a:lnTo>
                    <a:lnTo>
                      <a:pt x="6190" y="26819"/>
                    </a:lnTo>
                    <a:lnTo>
                      <a:pt x="7074" y="28714"/>
                    </a:lnTo>
                    <a:lnTo>
                      <a:pt x="7874" y="30314"/>
                    </a:lnTo>
                    <a:lnTo>
                      <a:pt x="8547" y="31619"/>
                    </a:lnTo>
                    <a:lnTo>
                      <a:pt x="9474" y="33261"/>
                    </a:lnTo>
                    <a:lnTo>
                      <a:pt x="11158" y="33093"/>
                    </a:lnTo>
                    <a:lnTo>
                      <a:pt x="12758" y="32924"/>
                    </a:lnTo>
                    <a:lnTo>
                      <a:pt x="15789" y="32503"/>
                    </a:lnTo>
                    <a:lnTo>
                      <a:pt x="15789" y="32377"/>
                    </a:lnTo>
                    <a:lnTo>
                      <a:pt x="15536" y="32166"/>
                    </a:lnTo>
                    <a:lnTo>
                      <a:pt x="14863" y="31577"/>
                    </a:lnTo>
                    <a:lnTo>
                      <a:pt x="13852" y="30567"/>
                    </a:lnTo>
                    <a:lnTo>
                      <a:pt x="12547" y="29135"/>
                    </a:lnTo>
                    <a:lnTo>
                      <a:pt x="11789" y="28293"/>
                    </a:lnTo>
                    <a:lnTo>
                      <a:pt x="11031" y="27367"/>
                    </a:lnTo>
                    <a:lnTo>
                      <a:pt x="10231" y="26356"/>
                    </a:lnTo>
                    <a:lnTo>
                      <a:pt x="9431" y="25220"/>
                    </a:lnTo>
                    <a:lnTo>
                      <a:pt x="8632" y="23999"/>
                    </a:lnTo>
                    <a:lnTo>
                      <a:pt x="7789" y="22693"/>
                    </a:lnTo>
                    <a:lnTo>
                      <a:pt x="6990" y="21304"/>
                    </a:lnTo>
                    <a:lnTo>
                      <a:pt x="6190" y="19831"/>
                    </a:lnTo>
                    <a:lnTo>
                      <a:pt x="5558" y="18441"/>
                    </a:lnTo>
                    <a:lnTo>
                      <a:pt x="4926" y="16968"/>
                    </a:lnTo>
                    <a:lnTo>
                      <a:pt x="4337" y="15494"/>
                    </a:lnTo>
                    <a:lnTo>
                      <a:pt x="3748" y="14020"/>
                    </a:lnTo>
                    <a:lnTo>
                      <a:pt x="3242" y="12505"/>
                    </a:lnTo>
                    <a:lnTo>
                      <a:pt x="2779" y="11031"/>
                    </a:lnTo>
                    <a:lnTo>
                      <a:pt x="2316" y="9558"/>
                    </a:lnTo>
                    <a:lnTo>
                      <a:pt x="1937" y="8168"/>
                    </a:lnTo>
                    <a:lnTo>
                      <a:pt x="1221" y="5516"/>
                    </a:lnTo>
                    <a:lnTo>
                      <a:pt x="674" y="3242"/>
                    </a:lnTo>
                    <a:lnTo>
                      <a:pt x="295" y="1474"/>
                    </a:lnTo>
                    <a:lnTo>
                      <a:pt x="85" y="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6" name="Google Shape;2906;p31"/>
              <p:cNvSpPr/>
              <p:nvPr/>
            </p:nvSpPr>
            <p:spPr>
              <a:xfrm>
                <a:off x="1789600" y="3787400"/>
                <a:ext cx="602075" cy="72650"/>
              </a:xfrm>
              <a:custGeom>
                <a:avLst/>
                <a:gdLst/>
                <a:ahLst/>
                <a:cxnLst/>
                <a:rect l="l" t="t" r="r" b="b"/>
                <a:pathLst>
                  <a:path w="24083" h="2906" extrusionOk="0">
                    <a:moveTo>
                      <a:pt x="463" y="1"/>
                    </a:moveTo>
                    <a:lnTo>
                      <a:pt x="0" y="590"/>
                    </a:lnTo>
                    <a:lnTo>
                      <a:pt x="0" y="717"/>
                    </a:lnTo>
                    <a:lnTo>
                      <a:pt x="42" y="969"/>
                    </a:lnTo>
                    <a:lnTo>
                      <a:pt x="126" y="1306"/>
                    </a:lnTo>
                    <a:lnTo>
                      <a:pt x="253" y="1475"/>
                    </a:lnTo>
                    <a:lnTo>
                      <a:pt x="379" y="1643"/>
                    </a:lnTo>
                    <a:lnTo>
                      <a:pt x="547" y="1769"/>
                    </a:lnTo>
                    <a:lnTo>
                      <a:pt x="758" y="1853"/>
                    </a:lnTo>
                    <a:lnTo>
                      <a:pt x="1011" y="1896"/>
                    </a:lnTo>
                    <a:lnTo>
                      <a:pt x="1305" y="1896"/>
                    </a:lnTo>
                    <a:lnTo>
                      <a:pt x="1684" y="1811"/>
                    </a:lnTo>
                    <a:lnTo>
                      <a:pt x="2105" y="1643"/>
                    </a:lnTo>
                    <a:lnTo>
                      <a:pt x="2611" y="1390"/>
                    </a:lnTo>
                    <a:lnTo>
                      <a:pt x="3158" y="1011"/>
                    </a:lnTo>
                    <a:lnTo>
                      <a:pt x="3158" y="1096"/>
                    </a:lnTo>
                    <a:lnTo>
                      <a:pt x="3200" y="1348"/>
                    </a:lnTo>
                    <a:lnTo>
                      <a:pt x="3242" y="1685"/>
                    </a:lnTo>
                    <a:lnTo>
                      <a:pt x="3326" y="1811"/>
                    </a:lnTo>
                    <a:lnTo>
                      <a:pt x="3453" y="1980"/>
                    </a:lnTo>
                    <a:lnTo>
                      <a:pt x="3579" y="2064"/>
                    </a:lnTo>
                    <a:lnTo>
                      <a:pt x="3747" y="2148"/>
                    </a:lnTo>
                    <a:lnTo>
                      <a:pt x="3958" y="2190"/>
                    </a:lnTo>
                    <a:lnTo>
                      <a:pt x="4253" y="2190"/>
                    </a:lnTo>
                    <a:lnTo>
                      <a:pt x="4547" y="2106"/>
                    </a:lnTo>
                    <a:lnTo>
                      <a:pt x="4926" y="1938"/>
                    </a:lnTo>
                    <a:lnTo>
                      <a:pt x="5347" y="1685"/>
                    </a:lnTo>
                    <a:lnTo>
                      <a:pt x="5852" y="1348"/>
                    </a:lnTo>
                    <a:lnTo>
                      <a:pt x="5979" y="1685"/>
                    </a:lnTo>
                    <a:lnTo>
                      <a:pt x="6147" y="1980"/>
                    </a:lnTo>
                    <a:lnTo>
                      <a:pt x="6231" y="2148"/>
                    </a:lnTo>
                    <a:lnTo>
                      <a:pt x="6358" y="2274"/>
                    </a:lnTo>
                    <a:lnTo>
                      <a:pt x="6526" y="2401"/>
                    </a:lnTo>
                    <a:lnTo>
                      <a:pt x="6694" y="2485"/>
                    </a:lnTo>
                    <a:lnTo>
                      <a:pt x="6905" y="2527"/>
                    </a:lnTo>
                    <a:lnTo>
                      <a:pt x="7158" y="2527"/>
                    </a:lnTo>
                    <a:lnTo>
                      <a:pt x="7410" y="2443"/>
                    </a:lnTo>
                    <a:lnTo>
                      <a:pt x="7705" y="2274"/>
                    </a:lnTo>
                    <a:lnTo>
                      <a:pt x="8042" y="2022"/>
                    </a:lnTo>
                    <a:lnTo>
                      <a:pt x="8421" y="1685"/>
                    </a:lnTo>
                    <a:lnTo>
                      <a:pt x="8589" y="2064"/>
                    </a:lnTo>
                    <a:lnTo>
                      <a:pt x="8800" y="2359"/>
                    </a:lnTo>
                    <a:lnTo>
                      <a:pt x="8926" y="2527"/>
                    </a:lnTo>
                    <a:lnTo>
                      <a:pt x="9094" y="2653"/>
                    </a:lnTo>
                    <a:lnTo>
                      <a:pt x="9263" y="2780"/>
                    </a:lnTo>
                    <a:lnTo>
                      <a:pt x="9473" y="2864"/>
                    </a:lnTo>
                    <a:lnTo>
                      <a:pt x="9684" y="2906"/>
                    </a:lnTo>
                    <a:lnTo>
                      <a:pt x="9894" y="2864"/>
                    </a:lnTo>
                    <a:lnTo>
                      <a:pt x="10147" y="2780"/>
                    </a:lnTo>
                    <a:lnTo>
                      <a:pt x="10442" y="2611"/>
                    </a:lnTo>
                    <a:lnTo>
                      <a:pt x="10736" y="2359"/>
                    </a:lnTo>
                    <a:lnTo>
                      <a:pt x="11031" y="2022"/>
                    </a:lnTo>
                    <a:lnTo>
                      <a:pt x="11115" y="2148"/>
                    </a:lnTo>
                    <a:lnTo>
                      <a:pt x="11326" y="2443"/>
                    </a:lnTo>
                    <a:lnTo>
                      <a:pt x="11494" y="2611"/>
                    </a:lnTo>
                    <a:lnTo>
                      <a:pt x="11663" y="2780"/>
                    </a:lnTo>
                    <a:lnTo>
                      <a:pt x="11831" y="2864"/>
                    </a:lnTo>
                    <a:lnTo>
                      <a:pt x="12041" y="2906"/>
                    </a:lnTo>
                    <a:lnTo>
                      <a:pt x="12210" y="2864"/>
                    </a:lnTo>
                    <a:lnTo>
                      <a:pt x="12420" y="2780"/>
                    </a:lnTo>
                    <a:lnTo>
                      <a:pt x="12589" y="2611"/>
                    </a:lnTo>
                    <a:lnTo>
                      <a:pt x="12715" y="2443"/>
                    </a:lnTo>
                    <a:lnTo>
                      <a:pt x="12968" y="2148"/>
                    </a:lnTo>
                    <a:lnTo>
                      <a:pt x="13052" y="2022"/>
                    </a:lnTo>
                    <a:lnTo>
                      <a:pt x="13347" y="2359"/>
                    </a:lnTo>
                    <a:lnTo>
                      <a:pt x="13641" y="2611"/>
                    </a:lnTo>
                    <a:lnTo>
                      <a:pt x="13894" y="2780"/>
                    </a:lnTo>
                    <a:lnTo>
                      <a:pt x="14147" y="2864"/>
                    </a:lnTo>
                    <a:lnTo>
                      <a:pt x="14357" y="2906"/>
                    </a:lnTo>
                    <a:lnTo>
                      <a:pt x="14568" y="2864"/>
                    </a:lnTo>
                    <a:lnTo>
                      <a:pt x="14778" y="2780"/>
                    </a:lnTo>
                    <a:lnTo>
                      <a:pt x="14947" y="2653"/>
                    </a:lnTo>
                    <a:lnTo>
                      <a:pt x="15115" y="2527"/>
                    </a:lnTo>
                    <a:lnTo>
                      <a:pt x="15241" y="2359"/>
                    </a:lnTo>
                    <a:lnTo>
                      <a:pt x="15452" y="2064"/>
                    </a:lnTo>
                    <a:lnTo>
                      <a:pt x="15620" y="1685"/>
                    </a:lnTo>
                    <a:lnTo>
                      <a:pt x="15999" y="2022"/>
                    </a:lnTo>
                    <a:lnTo>
                      <a:pt x="16336" y="2274"/>
                    </a:lnTo>
                    <a:lnTo>
                      <a:pt x="16631" y="2443"/>
                    </a:lnTo>
                    <a:lnTo>
                      <a:pt x="16883" y="2527"/>
                    </a:lnTo>
                    <a:lnTo>
                      <a:pt x="17136" y="2527"/>
                    </a:lnTo>
                    <a:lnTo>
                      <a:pt x="17346" y="2485"/>
                    </a:lnTo>
                    <a:lnTo>
                      <a:pt x="17515" y="2401"/>
                    </a:lnTo>
                    <a:lnTo>
                      <a:pt x="17683" y="2274"/>
                    </a:lnTo>
                    <a:lnTo>
                      <a:pt x="17810" y="2148"/>
                    </a:lnTo>
                    <a:lnTo>
                      <a:pt x="17936" y="1980"/>
                    </a:lnTo>
                    <a:lnTo>
                      <a:pt x="18062" y="1685"/>
                    </a:lnTo>
                    <a:lnTo>
                      <a:pt x="18188" y="1348"/>
                    </a:lnTo>
                    <a:lnTo>
                      <a:pt x="18694" y="1685"/>
                    </a:lnTo>
                    <a:lnTo>
                      <a:pt x="19115" y="1938"/>
                    </a:lnTo>
                    <a:lnTo>
                      <a:pt x="19494" y="2106"/>
                    </a:lnTo>
                    <a:lnTo>
                      <a:pt x="19830" y="2190"/>
                    </a:lnTo>
                    <a:lnTo>
                      <a:pt x="20083" y="2190"/>
                    </a:lnTo>
                    <a:lnTo>
                      <a:pt x="20294" y="2148"/>
                    </a:lnTo>
                    <a:lnTo>
                      <a:pt x="20462" y="2064"/>
                    </a:lnTo>
                    <a:lnTo>
                      <a:pt x="20630" y="1980"/>
                    </a:lnTo>
                    <a:lnTo>
                      <a:pt x="20715" y="1811"/>
                    </a:lnTo>
                    <a:lnTo>
                      <a:pt x="20799" y="1685"/>
                    </a:lnTo>
                    <a:lnTo>
                      <a:pt x="20883" y="1348"/>
                    </a:lnTo>
                    <a:lnTo>
                      <a:pt x="20883" y="1096"/>
                    </a:lnTo>
                    <a:lnTo>
                      <a:pt x="20883" y="1011"/>
                    </a:lnTo>
                    <a:lnTo>
                      <a:pt x="21472" y="1390"/>
                    </a:lnTo>
                    <a:lnTo>
                      <a:pt x="21936" y="1643"/>
                    </a:lnTo>
                    <a:lnTo>
                      <a:pt x="22357" y="1811"/>
                    </a:lnTo>
                    <a:lnTo>
                      <a:pt x="22736" y="1896"/>
                    </a:lnTo>
                    <a:lnTo>
                      <a:pt x="23030" y="1896"/>
                    </a:lnTo>
                    <a:lnTo>
                      <a:pt x="23325" y="1853"/>
                    </a:lnTo>
                    <a:lnTo>
                      <a:pt x="23493" y="1769"/>
                    </a:lnTo>
                    <a:lnTo>
                      <a:pt x="23662" y="1643"/>
                    </a:lnTo>
                    <a:lnTo>
                      <a:pt x="23830" y="1475"/>
                    </a:lnTo>
                    <a:lnTo>
                      <a:pt x="23914" y="1306"/>
                    </a:lnTo>
                    <a:lnTo>
                      <a:pt x="23999" y="969"/>
                    </a:lnTo>
                    <a:lnTo>
                      <a:pt x="24041" y="717"/>
                    </a:lnTo>
                    <a:lnTo>
                      <a:pt x="24083" y="590"/>
                    </a:lnTo>
                    <a:lnTo>
                      <a:pt x="23578" y="1"/>
                    </a:lnTo>
                    <a:lnTo>
                      <a:pt x="23535" y="254"/>
                    </a:lnTo>
                    <a:lnTo>
                      <a:pt x="23451" y="506"/>
                    </a:lnTo>
                    <a:lnTo>
                      <a:pt x="23241" y="759"/>
                    </a:lnTo>
                    <a:lnTo>
                      <a:pt x="23157" y="885"/>
                    </a:lnTo>
                    <a:lnTo>
                      <a:pt x="22988" y="969"/>
                    </a:lnTo>
                    <a:lnTo>
                      <a:pt x="22820" y="1011"/>
                    </a:lnTo>
                    <a:lnTo>
                      <a:pt x="22609" y="1053"/>
                    </a:lnTo>
                    <a:lnTo>
                      <a:pt x="22357" y="1053"/>
                    </a:lnTo>
                    <a:lnTo>
                      <a:pt x="22062" y="969"/>
                    </a:lnTo>
                    <a:lnTo>
                      <a:pt x="21767" y="885"/>
                    </a:lnTo>
                    <a:lnTo>
                      <a:pt x="21388" y="717"/>
                    </a:lnTo>
                    <a:lnTo>
                      <a:pt x="21009" y="506"/>
                    </a:lnTo>
                    <a:lnTo>
                      <a:pt x="20546" y="211"/>
                    </a:lnTo>
                    <a:lnTo>
                      <a:pt x="20546" y="296"/>
                    </a:lnTo>
                    <a:lnTo>
                      <a:pt x="20504" y="548"/>
                    </a:lnTo>
                    <a:lnTo>
                      <a:pt x="20462" y="843"/>
                    </a:lnTo>
                    <a:lnTo>
                      <a:pt x="20378" y="969"/>
                    </a:lnTo>
                    <a:lnTo>
                      <a:pt x="20294" y="1138"/>
                    </a:lnTo>
                    <a:lnTo>
                      <a:pt x="20125" y="1222"/>
                    </a:lnTo>
                    <a:lnTo>
                      <a:pt x="19957" y="1306"/>
                    </a:lnTo>
                    <a:lnTo>
                      <a:pt x="19746" y="1348"/>
                    </a:lnTo>
                    <a:lnTo>
                      <a:pt x="19494" y="1306"/>
                    </a:lnTo>
                    <a:lnTo>
                      <a:pt x="19199" y="1222"/>
                    </a:lnTo>
                    <a:lnTo>
                      <a:pt x="18862" y="1096"/>
                    </a:lnTo>
                    <a:lnTo>
                      <a:pt x="18441" y="843"/>
                    </a:lnTo>
                    <a:lnTo>
                      <a:pt x="17936" y="506"/>
                    </a:lnTo>
                    <a:lnTo>
                      <a:pt x="17852" y="843"/>
                    </a:lnTo>
                    <a:lnTo>
                      <a:pt x="17683" y="1138"/>
                    </a:lnTo>
                    <a:lnTo>
                      <a:pt x="17599" y="1306"/>
                    </a:lnTo>
                    <a:lnTo>
                      <a:pt x="17473" y="1432"/>
                    </a:lnTo>
                    <a:lnTo>
                      <a:pt x="17304" y="1559"/>
                    </a:lnTo>
                    <a:lnTo>
                      <a:pt x="17136" y="1601"/>
                    </a:lnTo>
                    <a:lnTo>
                      <a:pt x="16925" y="1643"/>
                    </a:lnTo>
                    <a:lnTo>
                      <a:pt x="16715" y="1643"/>
                    </a:lnTo>
                    <a:lnTo>
                      <a:pt x="16462" y="1559"/>
                    </a:lnTo>
                    <a:lnTo>
                      <a:pt x="16168" y="1432"/>
                    </a:lnTo>
                    <a:lnTo>
                      <a:pt x="15831" y="1180"/>
                    </a:lnTo>
                    <a:lnTo>
                      <a:pt x="15494" y="885"/>
                    </a:lnTo>
                    <a:lnTo>
                      <a:pt x="15325" y="1222"/>
                    </a:lnTo>
                    <a:lnTo>
                      <a:pt x="15115" y="1517"/>
                    </a:lnTo>
                    <a:lnTo>
                      <a:pt x="14989" y="1643"/>
                    </a:lnTo>
                    <a:lnTo>
                      <a:pt x="14820" y="1811"/>
                    </a:lnTo>
                    <a:lnTo>
                      <a:pt x="14652" y="1896"/>
                    </a:lnTo>
                    <a:lnTo>
                      <a:pt x="14483" y="1980"/>
                    </a:lnTo>
                    <a:lnTo>
                      <a:pt x="14273" y="2022"/>
                    </a:lnTo>
                    <a:lnTo>
                      <a:pt x="14062" y="2022"/>
                    </a:lnTo>
                    <a:lnTo>
                      <a:pt x="13810" y="1896"/>
                    </a:lnTo>
                    <a:lnTo>
                      <a:pt x="13557" y="1769"/>
                    </a:lnTo>
                    <a:lnTo>
                      <a:pt x="13262" y="1517"/>
                    </a:lnTo>
                    <a:lnTo>
                      <a:pt x="13010" y="1180"/>
                    </a:lnTo>
                    <a:lnTo>
                      <a:pt x="12926" y="1306"/>
                    </a:lnTo>
                    <a:lnTo>
                      <a:pt x="12715" y="1601"/>
                    </a:lnTo>
                    <a:lnTo>
                      <a:pt x="12547" y="1769"/>
                    </a:lnTo>
                    <a:lnTo>
                      <a:pt x="12378" y="1896"/>
                    </a:lnTo>
                    <a:lnTo>
                      <a:pt x="12210" y="1980"/>
                    </a:lnTo>
                    <a:lnTo>
                      <a:pt x="12041" y="2022"/>
                    </a:lnTo>
                    <a:lnTo>
                      <a:pt x="11831" y="1980"/>
                    </a:lnTo>
                    <a:lnTo>
                      <a:pt x="11663" y="1896"/>
                    </a:lnTo>
                    <a:lnTo>
                      <a:pt x="11494" y="1769"/>
                    </a:lnTo>
                    <a:lnTo>
                      <a:pt x="11368" y="1601"/>
                    </a:lnTo>
                    <a:lnTo>
                      <a:pt x="11157" y="1306"/>
                    </a:lnTo>
                    <a:lnTo>
                      <a:pt x="11073" y="1180"/>
                    </a:lnTo>
                    <a:lnTo>
                      <a:pt x="10778" y="1517"/>
                    </a:lnTo>
                    <a:lnTo>
                      <a:pt x="10484" y="1769"/>
                    </a:lnTo>
                    <a:lnTo>
                      <a:pt x="10231" y="1896"/>
                    </a:lnTo>
                    <a:lnTo>
                      <a:pt x="9978" y="2022"/>
                    </a:lnTo>
                    <a:lnTo>
                      <a:pt x="9768" y="2022"/>
                    </a:lnTo>
                    <a:lnTo>
                      <a:pt x="9557" y="1980"/>
                    </a:lnTo>
                    <a:lnTo>
                      <a:pt x="9389" y="1896"/>
                    </a:lnTo>
                    <a:lnTo>
                      <a:pt x="9221" y="1811"/>
                    </a:lnTo>
                    <a:lnTo>
                      <a:pt x="9052" y="1643"/>
                    </a:lnTo>
                    <a:lnTo>
                      <a:pt x="8926" y="1517"/>
                    </a:lnTo>
                    <a:lnTo>
                      <a:pt x="8715" y="1222"/>
                    </a:lnTo>
                    <a:lnTo>
                      <a:pt x="8589" y="885"/>
                    </a:lnTo>
                    <a:lnTo>
                      <a:pt x="8210" y="1180"/>
                    </a:lnTo>
                    <a:lnTo>
                      <a:pt x="7873" y="1432"/>
                    </a:lnTo>
                    <a:lnTo>
                      <a:pt x="7621" y="1559"/>
                    </a:lnTo>
                    <a:lnTo>
                      <a:pt x="7326" y="1643"/>
                    </a:lnTo>
                    <a:lnTo>
                      <a:pt x="7115" y="1643"/>
                    </a:lnTo>
                    <a:lnTo>
                      <a:pt x="6905" y="1601"/>
                    </a:lnTo>
                    <a:lnTo>
                      <a:pt x="6737" y="1559"/>
                    </a:lnTo>
                    <a:lnTo>
                      <a:pt x="6610" y="1432"/>
                    </a:lnTo>
                    <a:lnTo>
                      <a:pt x="6484" y="1306"/>
                    </a:lnTo>
                    <a:lnTo>
                      <a:pt x="6358" y="1138"/>
                    </a:lnTo>
                    <a:lnTo>
                      <a:pt x="6231" y="843"/>
                    </a:lnTo>
                    <a:lnTo>
                      <a:pt x="6105" y="506"/>
                    </a:lnTo>
                    <a:lnTo>
                      <a:pt x="5642" y="843"/>
                    </a:lnTo>
                    <a:lnTo>
                      <a:pt x="5221" y="1096"/>
                    </a:lnTo>
                    <a:lnTo>
                      <a:pt x="4842" y="1222"/>
                    </a:lnTo>
                    <a:lnTo>
                      <a:pt x="4547" y="1306"/>
                    </a:lnTo>
                    <a:lnTo>
                      <a:pt x="4295" y="1348"/>
                    </a:lnTo>
                    <a:lnTo>
                      <a:pt x="4084" y="1306"/>
                    </a:lnTo>
                    <a:lnTo>
                      <a:pt x="3916" y="1222"/>
                    </a:lnTo>
                    <a:lnTo>
                      <a:pt x="3789" y="1138"/>
                    </a:lnTo>
                    <a:lnTo>
                      <a:pt x="3663" y="969"/>
                    </a:lnTo>
                    <a:lnTo>
                      <a:pt x="3621" y="843"/>
                    </a:lnTo>
                    <a:lnTo>
                      <a:pt x="3537" y="548"/>
                    </a:lnTo>
                    <a:lnTo>
                      <a:pt x="3495" y="296"/>
                    </a:lnTo>
                    <a:lnTo>
                      <a:pt x="3495" y="211"/>
                    </a:lnTo>
                    <a:lnTo>
                      <a:pt x="3074" y="506"/>
                    </a:lnTo>
                    <a:lnTo>
                      <a:pt x="2653" y="717"/>
                    </a:lnTo>
                    <a:lnTo>
                      <a:pt x="2274" y="885"/>
                    </a:lnTo>
                    <a:lnTo>
                      <a:pt x="1979" y="969"/>
                    </a:lnTo>
                    <a:lnTo>
                      <a:pt x="1684" y="1053"/>
                    </a:lnTo>
                    <a:lnTo>
                      <a:pt x="1432" y="1053"/>
                    </a:lnTo>
                    <a:lnTo>
                      <a:pt x="1221" y="1011"/>
                    </a:lnTo>
                    <a:lnTo>
                      <a:pt x="1053" y="969"/>
                    </a:lnTo>
                    <a:lnTo>
                      <a:pt x="926" y="885"/>
                    </a:lnTo>
                    <a:lnTo>
                      <a:pt x="800" y="759"/>
                    </a:lnTo>
                    <a:lnTo>
                      <a:pt x="632" y="506"/>
                    </a:lnTo>
                    <a:lnTo>
                      <a:pt x="505" y="254"/>
                    </a:lnTo>
                    <a:lnTo>
                      <a:pt x="463" y="1"/>
                    </a:lnTo>
                    <a:close/>
                  </a:path>
                </a:pathLst>
              </a:custGeom>
              <a:solidFill>
                <a:srgbClr val="DBC0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7" name="Google Shape;2907;p31"/>
              <p:cNvSpPr/>
              <p:nvPr/>
            </p:nvSpPr>
            <p:spPr>
              <a:xfrm>
                <a:off x="1876950" y="3311650"/>
                <a:ext cx="426325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7053" h="21052" extrusionOk="0">
                    <a:moveTo>
                      <a:pt x="8547" y="1"/>
                    </a:moveTo>
                    <a:lnTo>
                      <a:pt x="7958" y="1685"/>
                    </a:lnTo>
                    <a:lnTo>
                      <a:pt x="7284" y="3579"/>
                    </a:lnTo>
                    <a:lnTo>
                      <a:pt x="6358" y="6063"/>
                    </a:lnTo>
                    <a:lnTo>
                      <a:pt x="5137" y="9011"/>
                    </a:lnTo>
                    <a:lnTo>
                      <a:pt x="4421" y="10610"/>
                    </a:lnTo>
                    <a:lnTo>
                      <a:pt x="3664" y="12252"/>
                    </a:lnTo>
                    <a:lnTo>
                      <a:pt x="2864" y="13937"/>
                    </a:lnTo>
                    <a:lnTo>
                      <a:pt x="1979" y="15705"/>
                    </a:lnTo>
                    <a:lnTo>
                      <a:pt x="1011" y="17473"/>
                    </a:lnTo>
                    <a:lnTo>
                      <a:pt x="1" y="19241"/>
                    </a:lnTo>
                    <a:lnTo>
                      <a:pt x="1" y="19326"/>
                    </a:lnTo>
                    <a:lnTo>
                      <a:pt x="43" y="19578"/>
                    </a:lnTo>
                    <a:lnTo>
                      <a:pt x="127" y="19873"/>
                    </a:lnTo>
                    <a:lnTo>
                      <a:pt x="169" y="19999"/>
                    </a:lnTo>
                    <a:lnTo>
                      <a:pt x="295" y="20168"/>
                    </a:lnTo>
                    <a:lnTo>
                      <a:pt x="422" y="20252"/>
                    </a:lnTo>
                    <a:lnTo>
                      <a:pt x="590" y="20336"/>
                    </a:lnTo>
                    <a:lnTo>
                      <a:pt x="801" y="20378"/>
                    </a:lnTo>
                    <a:lnTo>
                      <a:pt x="1053" y="20336"/>
                    </a:lnTo>
                    <a:lnTo>
                      <a:pt x="1348" y="20252"/>
                    </a:lnTo>
                    <a:lnTo>
                      <a:pt x="1727" y="20126"/>
                    </a:lnTo>
                    <a:lnTo>
                      <a:pt x="2148" y="19873"/>
                    </a:lnTo>
                    <a:lnTo>
                      <a:pt x="2611" y="19536"/>
                    </a:lnTo>
                    <a:lnTo>
                      <a:pt x="2737" y="19873"/>
                    </a:lnTo>
                    <a:lnTo>
                      <a:pt x="2864" y="20168"/>
                    </a:lnTo>
                    <a:lnTo>
                      <a:pt x="2990" y="20336"/>
                    </a:lnTo>
                    <a:lnTo>
                      <a:pt x="3116" y="20462"/>
                    </a:lnTo>
                    <a:lnTo>
                      <a:pt x="3243" y="20589"/>
                    </a:lnTo>
                    <a:lnTo>
                      <a:pt x="3411" y="20631"/>
                    </a:lnTo>
                    <a:lnTo>
                      <a:pt x="3621" y="20673"/>
                    </a:lnTo>
                    <a:lnTo>
                      <a:pt x="3832" y="20673"/>
                    </a:lnTo>
                    <a:lnTo>
                      <a:pt x="4127" y="20589"/>
                    </a:lnTo>
                    <a:lnTo>
                      <a:pt x="4379" y="20462"/>
                    </a:lnTo>
                    <a:lnTo>
                      <a:pt x="4716" y="20210"/>
                    </a:lnTo>
                    <a:lnTo>
                      <a:pt x="5095" y="19915"/>
                    </a:lnTo>
                    <a:lnTo>
                      <a:pt x="5221" y="20252"/>
                    </a:lnTo>
                    <a:lnTo>
                      <a:pt x="5432" y="20547"/>
                    </a:lnTo>
                    <a:lnTo>
                      <a:pt x="5558" y="20673"/>
                    </a:lnTo>
                    <a:lnTo>
                      <a:pt x="5727" y="20841"/>
                    </a:lnTo>
                    <a:lnTo>
                      <a:pt x="5895" y="20926"/>
                    </a:lnTo>
                    <a:lnTo>
                      <a:pt x="6063" y="21010"/>
                    </a:lnTo>
                    <a:lnTo>
                      <a:pt x="6274" y="21052"/>
                    </a:lnTo>
                    <a:lnTo>
                      <a:pt x="6484" y="21052"/>
                    </a:lnTo>
                    <a:lnTo>
                      <a:pt x="6737" y="20926"/>
                    </a:lnTo>
                    <a:lnTo>
                      <a:pt x="6990" y="20799"/>
                    </a:lnTo>
                    <a:lnTo>
                      <a:pt x="7284" y="20547"/>
                    </a:lnTo>
                    <a:lnTo>
                      <a:pt x="7579" y="20210"/>
                    </a:lnTo>
                    <a:lnTo>
                      <a:pt x="7663" y="20336"/>
                    </a:lnTo>
                    <a:lnTo>
                      <a:pt x="7874" y="20631"/>
                    </a:lnTo>
                    <a:lnTo>
                      <a:pt x="8000" y="20799"/>
                    </a:lnTo>
                    <a:lnTo>
                      <a:pt x="8169" y="20926"/>
                    </a:lnTo>
                    <a:lnTo>
                      <a:pt x="8337" y="21010"/>
                    </a:lnTo>
                    <a:lnTo>
                      <a:pt x="8547" y="21052"/>
                    </a:lnTo>
                    <a:lnTo>
                      <a:pt x="8716" y="21010"/>
                    </a:lnTo>
                    <a:lnTo>
                      <a:pt x="8884" y="20926"/>
                    </a:lnTo>
                    <a:lnTo>
                      <a:pt x="9053" y="20799"/>
                    </a:lnTo>
                    <a:lnTo>
                      <a:pt x="9221" y="20631"/>
                    </a:lnTo>
                    <a:lnTo>
                      <a:pt x="9432" y="20336"/>
                    </a:lnTo>
                    <a:lnTo>
                      <a:pt x="9516" y="20210"/>
                    </a:lnTo>
                    <a:lnTo>
                      <a:pt x="9768" y="20547"/>
                    </a:lnTo>
                    <a:lnTo>
                      <a:pt x="10063" y="20799"/>
                    </a:lnTo>
                    <a:lnTo>
                      <a:pt x="10316" y="20926"/>
                    </a:lnTo>
                    <a:lnTo>
                      <a:pt x="10568" y="21052"/>
                    </a:lnTo>
                    <a:lnTo>
                      <a:pt x="10779" y="21052"/>
                    </a:lnTo>
                    <a:lnTo>
                      <a:pt x="10989" y="21010"/>
                    </a:lnTo>
                    <a:lnTo>
                      <a:pt x="11158" y="20926"/>
                    </a:lnTo>
                    <a:lnTo>
                      <a:pt x="11326" y="20841"/>
                    </a:lnTo>
                    <a:lnTo>
                      <a:pt x="11495" y="20673"/>
                    </a:lnTo>
                    <a:lnTo>
                      <a:pt x="11621" y="20547"/>
                    </a:lnTo>
                    <a:lnTo>
                      <a:pt x="11831" y="20252"/>
                    </a:lnTo>
                    <a:lnTo>
                      <a:pt x="12000" y="19915"/>
                    </a:lnTo>
                    <a:lnTo>
                      <a:pt x="12337" y="20210"/>
                    </a:lnTo>
                    <a:lnTo>
                      <a:pt x="12674" y="20462"/>
                    </a:lnTo>
                    <a:lnTo>
                      <a:pt x="12968" y="20589"/>
                    </a:lnTo>
                    <a:lnTo>
                      <a:pt x="13221" y="20673"/>
                    </a:lnTo>
                    <a:lnTo>
                      <a:pt x="13431" y="20673"/>
                    </a:lnTo>
                    <a:lnTo>
                      <a:pt x="13642" y="20631"/>
                    </a:lnTo>
                    <a:lnTo>
                      <a:pt x="13810" y="20589"/>
                    </a:lnTo>
                    <a:lnTo>
                      <a:pt x="13979" y="20462"/>
                    </a:lnTo>
                    <a:lnTo>
                      <a:pt x="14105" y="20336"/>
                    </a:lnTo>
                    <a:lnTo>
                      <a:pt x="14189" y="20168"/>
                    </a:lnTo>
                    <a:lnTo>
                      <a:pt x="14358" y="19873"/>
                    </a:lnTo>
                    <a:lnTo>
                      <a:pt x="14442" y="19536"/>
                    </a:lnTo>
                    <a:lnTo>
                      <a:pt x="14947" y="19873"/>
                    </a:lnTo>
                    <a:lnTo>
                      <a:pt x="15368" y="20126"/>
                    </a:lnTo>
                    <a:lnTo>
                      <a:pt x="15705" y="20252"/>
                    </a:lnTo>
                    <a:lnTo>
                      <a:pt x="16000" y="20336"/>
                    </a:lnTo>
                    <a:lnTo>
                      <a:pt x="16252" y="20378"/>
                    </a:lnTo>
                    <a:lnTo>
                      <a:pt x="16463" y="20336"/>
                    </a:lnTo>
                    <a:lnTo>
                      <a:pt x="16631" y="20252"/>
                    </a:lnTo>
                    <a:lnTo>
                      <a:pt x="16800" y="20168"/>
                    </a:lnTo>
                    <a:lnTo>
                      <a:pt x="16884" y="19999"/>
                    </a:lnTo>
                    <a:lnTo>
                      <a:pt x="16968" y="19873"/>
                    </a:lnTo>
                    <a:lnTo>
                      <a:pt x="17010" y="19578"/>
                    </a:lnTo>
                    <a:lnTo>
                      <a:pt x="17052" y="19326"/>
                    </a:lnTo>
                    <a:lnTo>
                      <a:pt x="17052" y="19241"/>
                    </a:lnTo>
                    <a:lnTo>
                      <a:pt x="16000" y="17642"/>
                    </a:lnTo>
                    <a:lnTo>
                      <a:pt x="15031" y="16000"/>
                    </a:lnTo>
                    <a:lnTo>
                      <a:pt x="14147" y="14358"/>
                    </a:lnTo>
                    <a:lnTo>
                      <a:pt x="13305" y="12716"/>
                    </a:lnTo>
                    <a:lnTo>
                      <a:pt x="12547" y="11074"/>
                    </a:lnTo>
                    <a:lnTo>
                      <a:pt x="11831" y="9474"/>
                    </a:lnTo>
                    <a:lnTo>
                      <a:pt x="11200" y="7916"/>
                    </a:lnTo>
                    <a:lnTo>
                      <a:pt x="10653" y="6484"/>
                    </a:lnTo>
                    <a:lnTo>
                      <a:pt x="10147" y="5137"/>
                    </a:lnTo>
                    <a:lnTo>
                      <a:pt x="9726" y="3874"/>
                    </a:lnTo>
                    <a:lnTo>
                      <a:pt x="9053" y="1811"/>
                    </a:lnTo>
                    <a:lnTo>
                      <a:pt x="8674" y="464"/>
                    </a:lnTo>
                    <a:lnTo>
                      <a:pt x="854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8" name="Google Shape;2908;p31"/>
              <p:cNvSpPr/>
              <p:nvPr/>
            </p:nvSpPr>
            <p:spPr>
              <a:xfrm>
                <a:off x="1801175" y="3311650"/>
                <a:ext cx="28947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79" h="20084" extrusionOk="0">
                    <a:moveTo>
                      <a:pt x="11578" y="1"/>
                    </a:moveTo>
                    <a:lnTo>
                      <a:pt x="11410" y="380"/>
                    </a:lnTo>
                    <a:lnTo>
                      <a:pt x="10905" y="1516"/>
                    </a:lnTo>
                    <a:lnTo>
                      <a:pt x="10063" y="3327"/>
                    </a:lnTo>
                    <a:lnTo>
                      <a:pt x="9515" y="4421"/>
                    </a:lnTo>
                    <a:lnTo>
                      <a:pt x="8884" y="5684"/>
                    </a:lnTo>
                    <a:lnTo>
                      <a:pt x="8126" y="7032"/>
                    </a:lnTo>
                    <a:lnTo>
                      <a:pt x="7284" y="8505"/>
                    </a:lnTo>
                    <a:lnTo>
                      <a:pt x="6358" y="10105"/>
                    </a:lnTo>
                    <a:lnTo>
                      <a:pt x="5305" y="11747"/>
                    </a:lnTo>
                    <a:lnTo>
                      <a:pt x="4126" y="13473"/>
                    </a:lnTo>
                    <a:lnTo>
                      <a:pt x="2863" y="15284"/>
                    </a:lnTo>
                    <a:lnTo>
                      <a:pt x="1516" y="17136"/>
                    </a:lnTo>
                    <a:lnTo>
                      <a:pt x="0" y="19031"/>
                    </a:lnTo>
                    <a:lnTo>
                      <a:pt x="42" y="19284"/>
                    </a:lnTo>
                    <a:lnTo>
                      <a:pt x="169" y="19536"/>
                    </a:lnTo>
                    <a:lnTo>
                      <a:pt x="337" y="19789"/>
                    </a:lnTo>
                    <a:lnTo>
                      <a:pt x="463" y="19915"/>
                    </a:lnTo>
                    <a:lnTo>
                      <a:pt x="590" y="19999"/>
                    </a:lnTo>
                    <a:lnTo>
                      <a:pt x="758" y="20041"/>
                    </a:lnTo>
                    <a:lnTo>
                      <a:pt x="969" y="20083"/>
                    </a:lnTo>
                    <a:lnTo>
                      <a:pt x="1221" y="20083"/>
                    </a:lnTo>
                    <a:lnTo>
                      <a:pt x="1516" y="19999"/>
                    </a:lnTo>
                    <a:lnTo>
                      <a:pt x="1811" y="19915"/>
                    </a:lnTo>
                    <a:lnTo>
                      <a:pt x="2190" y="19747"/>
                    </a:lnTo>
                    <a:lnTo>
                      <a:pt x="2611" y="19536"/>
                    </a:lnTo>
                    <a:lnTo>
                      <a:pt x="3032" y="19241"/>
                    </a:lnTo>
                    <a:lnTo>
                      <a:pt x="4042" y="17473"/>
                    </a:lnTo>
                    <a:lnTo>
                      <a:pt x="5010" y="15705"/>
                    </a:lnTo>
                    <a:lnTo>
                      <a:pt x="5895" y="13937"/>
                    </a:lnTo>
                    <a:lnTo>
                      <a:pt x="6695" y="12252"/>
                    </a:lnTo>
                    <a:lnTo>
                      <a:pt x="7452" y="10610"/>
                    </a:lnTo>
                    <a:lnTo>
                      <a:pt x="8168" y="9011"/>
                    </a:lnTo>
                    <a:lnTo>
                      <a:pt x="9389" y="6063"/>
                    </a:lnTo>
                    <a:lnTo>
                      <a:pt x="10315" y="3579"/>
                    </a:lnTo>
                    <a:lnTo>
                      <a:pt x="10989" y="1685"/>
                    </a:lnTo>
                    <a:lnTo>
                      <a:pt x="1157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9" name="Google Shape;2909;p31"/>
              <p:cNvSpPr/>
              <p:nvPr/>
            </p:nvSpPr>
            <p:spPr>
              <a:xfrm>
                <a:off x="2090625" y="3311650"/>
                <a:ext cx="28842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20084" extrusionOk="0">
                    <a:moveTo>
                      <a:pt x="0" y="1"/>
                    </a:moveTo>
                    <a:lnTo>
                      <a:pt x="127" y="464"/>
                    </a:lnTo>
                    <a:lnTo>
                      <a:pt x="506" y="1811"/>
                    </a:lnTo>
                    <a:lnTo>
                      <a:pt x="1179" y="3874"/>
                    </a:lnTo>
                    <a:lnTo>
                      <a:pt x="1600" y="5137"/>
                    </a:lnTo>
                    <a:lnTo>
                      <a:pt x="2106" y="6484"/>
                    </a:lnTo>
                    <a:lnTo>
                      <a:pt x="2653" y="7916"/>
                    </a:lnTo>
                    <a:lnTo>
                      <a:pt x="3284" y="9474"/>
                    </a:lnTo>
                    <a:lnTo>
                      <a:pt x="4000" y="11074"/>
                    </a:lnTo>
                    <a:lnTo>
                      <a:pt x="4758" y="12716"/>
                    </a:lnTo>
                    <a:lnTo>
                      <a:pt x="5600" y="14358"/>
                    </a:lnTo>
                    <a:lnTo>
                      <a:pt x="6484" y="16000"/>
                    </a:lnTo>
                    <a:lnTo>
                      <a:pt x="7453" y="17642"/>
                    </a:lnTo>
                    <a:lnTo>
                      <a:pt x="8505" y="19241"/>
                    </a:lnTo>
                    <a:lnTo>
                      <a:pt x="8968" y="19536"/>
                    </a:lnTo>
                    <a:lnTo>
                      <a:pt x="9347" y="19747"/>
                    </a:lnTo>
                    <a:lnTo>
                      <a:pt x="9726" y="19915"/>
                    </a:lnTo>
                    <a:lnTo>
                      <a:pt x="10021" y="19999"/>
                    </a:lnTo>
                    <a:lnTo>
                      <a:pt x="10316" y="20083"/>
                    </a:lnTo>
                    <a:lnTo>
                      <a:pt x="10568" y="20083"/>
                    </a:lnTo>
                    <a:lnTo>
                      <a:pt x="10779" y="20041"/>
                    </a:lnTo>
                    <a:lnTo>
                      <a:pt x="10947" y="19999"/>
                    </a:lnTo>
                    <a:lnTo>
                      <a:pt x="11116" y="19915"/>
                    </a:lnTo>
                    <a:lnTo>
                      <a:pt x="11200" y="19789"/>
                    </a:lnTo>
                    <a:lnTo>
                      <a:pt x="11410" y="19536"/>
                    </a:lnTo>
                    <a:lnTo>
                      <a:pt x="11494" y="19284"/>
                    </a:lnTo>
                    <a:lnTo>
                      <a:pt x="11537" y="19031"/>
                    </a:lnTo>
                    <a:lnTo>
                      <a:pt x="10063" y="17136"/>
                    </a:lnTo>
                    <a:lnTo>
                      <a:pt x="8674" y="15284"/>
                    </a:lnTo>
                    <a:lnTo>
                      <a:pt x="7411" y="13473"/>
                    </a:lnTo>
                    <a:lnTo>
                      <a:pt x="6274" y="11747"/>
                    </a:lnTo>
                    <a:lnTo>
                      <a:pt x="5221" y="10105"/>
                    </a:lnTo>
                    <a:lnTo>
                      <a:pt x="4253" y="8505"/>
                    </a:lnTo>
                    <a:lnTo>
                      <a:pt x="3411" y="7032"/>
                    </a:lnTo>
                    <a:lnTo>
                      <a:pt x="2653" y="5684"/>
                    </a:lnTo>
                    <a:lnTo>
                      <a:pt x="2021" y="4421"/>
                    </a:lnTo>
                    <a:lnTo>
                      <a:pt x="1474" y="3327"/>
                    </a:lnTo>
                    <a:lnTo>
                      <a:pt x="632" y="1516"/>
                    </a:lnTo>
                    <a:lnTo>
                      <a:pt x="127" y="3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0" name="Google Shape;2910;p31"/>
              <p:cNvSpPr/>
              <p:nvPr/>
            </p:nvSpPr>
            <p:spPr>
              <a:xfrm>
                <a:off x="2092725" y="4169500"/>
                <a:ext cx="63682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473" h="17347" extrusionOk="0">
                    <a:moveTo>
                      <a:pt x="1" y="0"/>
                    </a:moveTo>
                    <a:lnTo>
                      <a:pt x="43" y="17346"/>
                    </a:lnTo>
                    <a:lnTo>
                      <a:pt x="25473" y="17346"/>
                    </a:lnTo>
                    <a:lnTo>
                      <a:pt x="23620" y="16925"/>
                    </a:lnTo>
                    <a:lnTo>
                      <a:pt x="21852" y="16462"/>
                    </a:lnTo>
                    <a:lnTo>
                      <a:pt x="20168" y="15999"/>
                    </a:lnTo>
                    <a:lnTo>
                      <a:pt x="18568" y="15452"/>
                    </a:lnTo>
                    <a:lnTo>
                      <a:pt x="17052" y="14862"/>
                    </a:lnTo>
                    <a:lnTo>
                      <a:pt x="15621" y="14231"/>
                    </a:lnTo>
                    <a:lnTo>
                      <a:pt x="14273" y="13599"/>
                    </a:lnTo>
                    <a:lnTo>
                      <a:pt x="12968" y="12925"/>
                    </a:lnTo>
                    <a:lnTo>
                      <a:pt x="11747" y="12252"/>
                    </a:lnTo>
                    <a:lnTo>
                      <a:pt x="10611" y="11536"/>
                    </a:lnTo>
                    <a:lnTo>
                      <a:pt x="9558" y="10820"/>
                    </a:lnTo>
                    <a:lnTo>
                      <a:pt x="8548" y="10105"/>
                    </a:lnTo>
                    <a:lnTo>
                      <a:pt x="7579" y="9347"/>
                    </a:lnTo>
                    <a:lnTo>
                      <a:pt x="6737" y="8631"/>
                    </a:lnTo>
                    <a:lnTo>
                      <a:pt x="5895" y="7873"/>
                    </a:lnTo>
                    <a:lnTo>
                      <a:pt x="5137" y="7157"/>
                    </a:lnTo>
                    <a:lnTo>
                      <a:pt x="4464" y="6442"/>
                    </a:lnTo>
                    <a:lnTo>
                      <a:pt x="3832" y="5768"/>
                    </a:lnTo>
                    <a:lnTo>
                      <a:pt x="3243" y="5094"/>
                    </a:lnTo>
                    <a:lnTo>
                      <a:pt x="2737" y="4421"/>
                    </a:lnTo>
                    <a:lnTo>
                      <a:pt x="1811" y="3242"/>
                    </a:lnTo>
                    <a:lnTo>
                      <a:pt x="1137" y="2147"/>
                    </a:lnTo>
                    <a:lnTo>
                      <a:pt x="590" y="1263"/>
                    </a:lnTo>
                    <a:lnTo>
                      <a:pt x="253" y="59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1" name="Google Shape;2911;p31"/>
              <p:cNvSpPr/>
              <p:nvPr/>
            </p:nvSpPr>
            <p:spPr>
              <a:xfrm>
                <a:off x="1454875" y="4169500"/>
                <a:ext cx="63787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515" h="17347" extrusionOk="0">
                    <a:moveTo>
                      <a:pt x="25515" y="0"/>
                    </a:moveTo>
                    <a:lnTo>
                      <a:pt x="25220" y="590"/>
                    </a:lnTo>
                    <a:lnTo>
                      <a:pt x="24883" y="1263"/>
                    </a:lnTo>
                    <a:lnTo>
                      <a:pt x="24378" y="2147"/>
                    </a:lnTo>
                    <a:lnTo>
                      <a:pt x="23662" y="3242"/>
                    </a:lnTo>
                    <a:lnTo>
                      <a:pt x="22778" y="4421"/>
                    </a:lnTo>
                    <a:lnTo>
                      <a:pt x="22231" y="5094"/>
                    </a:lnTo>
                    <a:lnTo>
                      <a:pt x="21683" y="5768"/>
                    </a:lnTo>
                    <a:lnTo>
                      <a:pt x="21010" y="6442"/>
                    </a:lnTo>
                    <a:lnTo>
                      <a:pt x="20336" y="7157"/>
                    </a:lnTo>
                    <a:lnTo>
                      <a:pt x="19578" y="7873"/>
                    </a:lnTo>
                    <a:lnTo>
                      <a:pt x="18778" y="8631"/>
                    </a:lnTo>
                    <a:lnTo>
                      <a:pt x="17894" y="9347"/>
                    </a:lnTo>
                    <a:lnTo>
                      <a:pt x="16968" y="10105"/>
                    </a:lnTo>
                    <a:lnTo>
                      <a:pt x="15957" y="10820"/>
                    </a:lnTo>
                    <a:lnTo>
                      <a:pt x="14863" y="11536"/>
                    </a:lnTo>
                    <a:lnTo>
                      <a:pt x="13726" y="12252"/>
                    </a:lnTo>
                    <a:lnTo>
                      <a:pt x="12505" y="12925"/>
                    </a:lnTo>
                    <a:lnTo>
                      <a:pt x="11242" y="13599"/>
                    </a:lnTo>
                    <a:lnTo>
                      <a:pt x="9853" y="14231"/>
                    </a:lnTo>
                    <a:lnTo>
                      <a:pt x="8421" y="14862"/>
                    </a:lnTo>
                    <a:lnTo>
                      <a:pt x="6905" y="15452"/>
                    </a:lnTo>
                    <a:lnTo>
                      <a:pt x="5305" y="15999"/>
                    </a:lnTo>
                    <a:lnTo>
                      <a:pt x="3621" y="16462"/>
                    </a:lnTo>
                    <a:lnTo>
                      <a:pt x="1853" y="16925"/>
                    </a:lnTo>
                    <a:lnTo>
                      <a:pt x="1" y="17346"/>
                    </a:lnTo>
                    <a:lnTo>
                      <a:pt x="25430" y="17346"/>
                    </a:lnTo>
                    <a:lnTo>
                      <a:pt x="2551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2" name="Google Shape;2912;p31"/>
              <p:cNvSpPr/>
              <p:nvPr/>
            </p:nvSpPr>
            <p:spPr>
              <a:xfrm>
                <a:off x="1624350" y="4169500"/>
                <a:ext cx="935750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37430" h="17347" extrusionOk="0">
                    <a:moveTo>
                      <a:pt x="18736" y="0"/>
                    </a:moveTo>
                    <a:lnTo>
                      <a:pt x="18567" y="590"/>
                    </a:lnTo>
                    <a:lnTo>
                      <a:pt x="18357" y="1263"/>
                    </a:lnTo>
                    <a:lnTo>
                      <a:pt x="18020" y="2189"/>
                    </a:lnTo>
                    <a:lnTo>
                      <a:pt x="17599" y="3242"/>
                    </a:lnTo>
                    <a:lnTo>
                      <a:pt x="17009" y="4463"/>
                    </a:lnTo>
                    <a:lnTo>
                      <a:pt x="16252" y="5810"/>
                    </a:lnTo>
                    <a:lnTo>
                      <a:pt x="15831" y="6484"/>
                    </a:lnTo>
                    <a:lnTo>
                      <a:pt x="15325" y="7200"/>
                    </a:lnTo>
                    <a:lnTo>
                      <a:pt x="14820" y="7957"/>
                    </a:lnTo>
                    <a:lnTo>
                      <a:pt x="14231" y="8673"/>
                    </a:lnTo>
                    <a:lnTo>
                      <a:pt x="13599" y="9389"/>
                    </a:lnTo>
                    <a:lnTo>
                      <a:pt x="12926" y="10147"/>
                    </a:lnTo>
                    <a:lnTo>
                      <a:pt x="12210" y="10862"/>
                    </a:lnTo>
                    <a:lnTo>
                      <a:pt x="11410" y="11578"/>
                    </a:lnTo>
                    <a:lnTo>
                      <a:pt x="10568" y="12294"/>
                    </a:lnTo>
                    <a:lnTo>
                      <a:pt x="9642" y="12968"/>
                    </a:lnTo>
                    <a:lnTo>
                      <a:pt x="8673" y="13641"/>
                    </a:lnTo>
                    <a:lnTo>
                      <a:pt x="7663" y="14273"/>
                    </a:lnTo>
                    <a:lnTo>
                      <a:pt x="6568" y="14904"/>
                    </a:lnTo>
                    <a:lnTo>
                      <a:pt x="5389" y="15452"/>
                    </a:lnTo>
                    <a:lnTo>
                      <a:pt x="4168" y="15999"/>
                    </a:lnTo>
                    <a:lnTo>
                      <a:pt x="2863" y="16504"/>
                    </a:lnTo>
                    <a:lnTo>
                      <a:pt x="1474" y="16925"/>
                    </a:lnTo>
                    <a:lnTo>
                      <a:pt x="0" y="17346"/>
                    </a:lnTo>
                    <a:lnTo>
                      <a:pt x="37429" y="17346"/>
                    </a:lnTo>
                    <a:lnTo>
                      <a:pt x="35998" y="16925"/>
                    </a:lnTo>
                    <a:lnTo>
                      <a:pt x="34608" y="16504"/>
                    </a:lnTo>
                    <a:lnTo>
                      <a:pt x="33303" y="15999"/>
                    </a:lnTo>
                    <a:lnTo>
                      <a:pt x="32082" y="15452"/>
                    </a:lnTo>
                    <a:lnTo>
                      <a:pt x="30903" y="14904"/>
                    </a:lnTo>
                    <a:lnTo>
                      <a:pt x="29809" y="14273"/>
                    </a:lnTo>
                    <a:lnTo>
                      <a:pt x="28756" y="13641"/>
                    </a:lnTo>
                    <a:lnTo>
                      <a:pt x="27788" y="12968"/>
                    </a:lnTo>
                    <a:lnTo>
                      <a:pt x="26904" y="12294"/>
                    </a:lnTo>
                    <a:lnTo>
                      <a:pt x="26062" y="11578"/>
                    </a:lnTo>
                    <a:lnTo>
                      <a:pt x="25262" y="10862"/>
                    </a:lnTo>
                    <a:lnTo>
                      <a:pt x="24504" y="10147"/>
                    </a:lnTo>
                    <a:lnTo>
                      <a:pt x="23830" y="9389"/>
                    </a:lnTo>
                    <a:lnTo>
                      <a:pt x="23199" y="8673"/>
                    </a:lnTo>
                    <a:lnTo>
                      <a:pt x="22651" y="7957"/>
                    </a:lnTo>
                    <a:lnTo>
                      <a:pt x="22104" y="7200"/>
                    </a:lnTo>
                    <a:lnTo>
                      <a:pt x="21641" y="6484"/>
                    </a:lnTo>
                    <a:lnTo>
                      <a:pt x="21178" y="5810"/>
                    </a:lnTo>
                    <a:lnTo>
                      <a:pt x="20462" y="4463"/>
                    </a:lnTo>
                    <a:lnTo>
                      <a:pt x="19872" y="3242"/>
                    </a:lnTo>
                    <a:lnTo>
                      <a:pt x="19409" y="2189"/>
                    </a:lnTo>
                    <a:lnTo>
                      <a:pt x="19073" y="1263"/>
                    </a:lnTo>
                    <a:lnTo>
                      <a:pt x="18862" y="590"/>
                    </a:lnTo>
                    <a:lnTo>
                      <a:pt x="18736" y="0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3" name="Google Shape;2913;p31"/>
              <p:cNvSpPr/>
              <p:nvPr/>
            </p:nvSpPr>
            <p:spPr>
              <a:xfrm>
                <a:off x="2083250" y="3155875"/>
                <a:ext cx="12650" cy="17475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990" extrusionOk="0">
                    <a:moveTo>
                      <a:pt x="169" y="1"/>
                    </a:moveTo>
                    <a:lnTo>
                      <a:pt x="1" y="6905"/>
                    </a:lnTo>
                    <a:lnTo>
                      <a:pt x="127" y="6947"/>
                    </a:lnTo>
                    <a:lnTo>
                      <a:pt x="211" y="6990"/>
                    </a:lnTo>
                    <a:lnTo>
                      <a:pt x="380" y="6990"/>
                    </a:lnTo>
                    <a:lnTo>
                      <a:pt x="506" y="6947"/>
                    </a:lnTo>
                    <a:lnTo>
                      <a:pt x="506" y="6905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14" name="Google Shape;2914;p31"/>
          <p:cNvGrpSpPr/>
          <p:nvPr/>
        </p:nvGrpSpPr>
        <p:grpSpPr>
          <a:xfrm>
            <a:off x="-3233349" y="2547427"/>
            <a:ext cx="6371009" cy="2965546"/>
            <a:chOff x="421250" y="3155875"/>
            <a:chExt cx="3369300" cy="1568325"/>
          </a:xfrm>
        </p:grpSpPr>
        <p:sp>
          <p:nvSpPr>
            <p:cNvPr id="2915" name="Google Shape;2915;p31"/>
            <p:cNvSpPr/>
            <p:nvPr/>
          </p:nvSpPr>
          <p:spPr>
            <a:xfrm>
              <a:off x="2089575" y="3180075"/>
              <a:ext cx="177900" cy="106350"/>
            </a:xfrm>
            <a:custGeom>
              <a:avLst/>
              <a:gdLst/>
              <a:ahLst/>
              <a:cxnLst/>
              <a:rect l="l" t="t" r="r" b="b"/>
              <a:pathLst>
                <a:path w="7116" h="4254" extrusionOk="0">
                  <a:moveTo>
                    <a:pt x="42" y="1"/>
                  </a:moveTo>
                  <a:lnTo>
                    <a:pt x="0" y="4253"/>
                  </a:lnTo>
                  <a:lnTo>
                    <a:pt x="1179" y="4001"/>
                  </a:lnTo>
                  <a:lnTo>
                    <a:pt x="2400" y="3664"/>
                  </a:lnTo>
                  <a:lnTo>
                    <a:pt x="3579" y="3243"/>
                  </a:lnTo>
                  <a:lnTo>
                    <a:pt x="4674" y="2864"/>
                  </a:lnTo>
                  <a:lnTo>
                    <a:pt x="6442" y="2148"/>
                  </a:lnTo>
                  <a:lnTo>
                    <a:pt x="7116" y="1853"/>
                  </a:lnTo>
                  <a:lnTo>
                    <a:pt x="5642" y="1390"/>
                  </a:lnTo>
                  <a:lnTo>
                    <a:pt x="4295" y="1011"/>
                  </a:lnTo>
                  <a:lnTo>
                    <a:pt x="2063" y="422"/>
                  </a:lnTo>
                  <a:lnTo>
                    <a:pt x="590" y="85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16" name="Google Shape;2916;p31"/>
            <p:cNvGrpSpPr/>
            <p:nvPr/>
          </p:nvGrpSpPr>
          <p:grpSpPr>
            <a:xfrm>
              <a:off x="421250" y="3155875"/>
              <a:ext cx="3369300" cy="1568325"/>
              <a:chOff x="421250" y="3155875"/>
              <a:chExt cx="3369300" cy="1568325"/>
            </a:xfrm>
          </p:grpSpPr>
          <p:sp>
            <p:nvSpPr>
              <p:cNvPr id="2917" name="Google Shape;2917;p31"/>
              <p:cNvSpPr/>
              <p:nvPr/>
            </p:nvSpPr>
            <p:spPr>
              <a:xfrm>
                <a:off x="421250" y="4547350"/>
                <a:ext cx="3369300" cy="176850"/>
              </a:xfrm>
              <a:custGeom>
                <a:avLst/>
                <a:gdLst/>
                <a:ahLst/>
                <a:cxnLst/>
                <a:rect l="l" t="t" r="r" b="b"/>
                <a:pathLst>
                  <a:path w="134772" h="7074" extrusionOk="0">
                    <a:moveTo>
                      <a:pt x="66565" y="1"/>
                    </a:moveTo>
                    <a:lnTo>
                      <a:pt x="9348" y="2232"/>
                    </a:lnTo>
                    <a:lnTo>
                      <a:pt x="1" y="3369"/>
                    </a:lnTo>
                    <a:lnTo>
                      <a:pt x="20842" y="4379"/>
                    </a:lnTo>
                    <a:lnTo>
                      <a:pt x="16042" y="5558"/>
                    </a:lnTo>
                    <a:lnTo>
                      <a:pt x="63239" y="7074"/>
                    </a:lnTo>
                    <a:lnTo>
                      <a:pt x="59744" y="5811"/>
                    </a:lnTo>
                    <a:lnTo>
                      <a:pt x="70944" y="5390"/>
                    </a:lnTo>
                    <a:lnTo>
                      <a:pt x="66860" y="6779"/>
                    </a:lnTo>
                    <a:lnTo>
                      <a:pt x="121677" y="5727"/>
                    </a:lnTo>
                    <a:lnTo>
                      <a:pt x="115193" y="4674"/>
                    </a:lnTo>
                    <a:lnTo>
                      <a:pt x="134771" y="3285"/>
                    </a:lnTo>
                    <a:lnTo>
                      <a:pt x="123572" y="2232"/>
                    </a:lnTo>
                    <a:lnTo>
                      <a:pt x="66565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1"/>
              <p:cNvSpPr/>
              <p:nvPr/>
            </p:nvSpPr>
            <p:spPr>
              <a:xfrm>
                <a:off x="2202200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337" y="1"/>
                    </a:moveTo>
                    <a:lnTo>
                      <a:pt x="4126" y="1558"/>
                    </a:lnTo>
                    <a:lnTo>
                      <a:pt x="3874" y="3327"/>
                    </a:lnTo>
                    <a:lnTo>
                      <a:pt x="3453" y="5558"/>
                    </a:lnTo>
                    <a:lnTo>
                      <a:pt x="3200" y="6821"/>
                    </a:lnTo>
                    <a:lnTo>
                      <a:pt x="2905" y="8126"/>
                    </a:lnTo>
                    <a:lnTo>
                      <a:pt x="2527" y="9474"/>
                    </a:lnTo>
                    <a:lnTo>
                      <a:pt x="2148" y="10863"/>
                    </a:lnTo>
                    <a:lnTo>
                      <a:pt x="1684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0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274" y="13810"/>
                    </a:lnTo>
                    <a:lnTo>
                      <a:pt x="6653" y="12547"/>
                    </a:lnTo>
                    <a:lnTo>
                      <a:pt x="6989" y="11326"/>
                    </a:lnTo>
                    <a:lnTo>
                      <a:pt x="7621" y="8884"/>
                    </a:lnTo>
                    <a:lnTo>
                      <a:pt x="8084" y="6611"/>
                    </a:lnTo>
                    <a:lnTo>
                      <a:pt x="8463" y="4632"/>
                    </a:lnTo>
                    <a:lnTo>
                      <a:pt x="8716" y="2990"/>
                    </a:lnTo>
                    <a:lnTo>
                      <a:pt x="8968" y="1222"/>
                    </a:lnTo>
                    <a:lnTo>
                      <a:pt x="6989" y="758"/>
                    </a:lnTo>
                    <a:lnTo>
                      <a:pt x="5516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1"/>
              <p:cNvSpPr/>
              <p:nvPr/>
            </p:nvSpPr>
            <p:spPr>
              <a:xfrm>
                <a:off x="2310600" y="3632675"/>
                <a:ext cx="54420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768" h="23747" extrusionOk="0">
                    <a:moveTo>
                      <a:pt x="21768" y="1"/>
                    </a:moveTo>
                    <a:lnTo>
                      <a:pt x="21431" y="759"/>
                    </a:lnTo>
                    <a:lnTo>
                      <a:pt x="20757" y="2148"/>
                    </a:lnTo>
                    <a:lnTo>
                      <a:pt x="19789" y="4001"/>
                    </a:lnTo>
                    <a:lnTo>
                      <a:pt x="18568" y="6148"/>
                    </a:lnTo>
                    <a:lnTo>
                      <a:pt x="17852" y="7285"/>
                    </a:lnTo>
                    <a:lnTo>
                      <a:pt x="17137" y="8506"/>
                    </a:lnTo>
                    <a:lnTo>
                      <a:pt x="16337" y="9684"/>
                    </a:lnTo>
                    <a:lnTo>
                      <a:pt x="15495" y="10905"/>
                    </a:lnTo>
                    <a:lnTo>
                      <a:pt x="14611" y="12084"/>
                    </a:lnTo>
                    <a:lnTo>
                      <a:pt x="13684" y="13221"/>
                    </a:lnTo>
                    <a:lnTo>
                      <a:pt x="12716" y="14316"/>
                    </a:lnTo>
                    <a:lnTo>
                      <a:pt x="11748" y="15326"/>
                    </a:lnTo>
                    <a:lnTo>
                      <a:pt x="10653" y="16294"/>
                    </a:lnTo>
                    <a:lnTo>
                      <a:pt x="9600" y="17221"/>
                    </a:lnTo>
                    <a:lnTo>
                      <a:pt x="8548" y="18021"/>
                    </a:lnTo>
                    <a:lnTo>
                      <a:pt x="7495" y="18779"/>
                    </a:lnTo>
                    <a:lnTo>
                      <a:pt x="6485" y="19410"/>
                    </a:lnTo>
                    <a:lnTo>
                      <a:pt x="5516" y="19999"/>
                    </a:lnTo>
                    <a:lnTo>
                      <a:pt x="4590" y="20547"/>
                    </a:lnTo>
                    <a:lnTo>
                      <a:pt x="3748" y="20968"/>
                    </a:lnTo>
                    <a:lnTo>
                      <a:pt x="2948" y="21347"/>
                    </a:lnTo>
                    <a:lnTo>
                      <a:pt x="2190" y="21684"/>
                    </a:lnTo>
                    <a:lnTo>
                      <a:pt x="1011" y="22147"/>
                    </a:lnTo>
                    <a:lnTo>
                      <a:pt x="254" y="22441"/>
                    </a:lnTo>
                    <a:lnTo>
                      <a:pt x="1" y="22526"/>
                    </a:lnTo>
                    <a:lnTo>
                      <a:pt x="1180" y="22905"/>
                    </a:lnTo>
                    <a:lnTo>
                      <a:pt x="2653" y="23283"/>
                    </a:lnTo>
                    <a:lnTo>
                      <a:pt x="4632" y="23747"/>
                    </a:lnTo>
                    <a:lnTo>
                      <a:pt x="4632" y="23704"/>
                    </a:lnTo>
                    <a:lnTo>
                      <a:pt x="4885" y="23578"/>
                    </a:lnTo>
                    <a:lnTo>
                      <a:pt x="5601" y="23241"/>
                    </a:lnTo>
                    <a:lnTo>
                      <a:pt x="6695" y="22610"/>
                    </a:lnTo>
                    <a:lnTo>
                      <a:pt x="7369" y="22189"/>
                    </a:lnTo>
                    <a:lnTo>
                      <a:pt x="8085" y="21684"/>
                    </a:lnTo>
                    <a:lnTo>
                      <a:pt x="8885" y="21136"/>
                    </a:lnTo>
                    <a:lnTo>
                      <a:pt x="9685" y="20505"/>
                    </a:lnTo>
                    <a:lnTo>
                      <a:pt x="10527" y="19789"/>
                    </a:lnTo>
                    <a:lnTo>
                      <a:pt x="11369" y="19031"/>
                    </a:lnTo>
                    <a:lnTo>
                      <a:pt x="12253" y="18147"/>
                    </a:lnTo>
                    <a:lnTo>
                      <a:pt x="13137" y="17179"/>
                    </a:lnTo>
                    <a:lnTo>
                      <a:pt x="13979" y="16168"/>
                    </a:lnTo>
                    <a:lnTo>
                      <a:pt x="14821" y="15031"/>
                    </a:lnTo>
                    <a:lnTo>
                      <a:pt x="15537" y="13979"/>
                    </a:lnTo>
                    <a:lnTo>
                      <a:pt x="16253" y="12842"/>
                    </a:lnTo>
                    <a:lnTo>
                      <a:pt x="16884" y="11705"/>
                    </a:lnTo>
                    <a:lnTo>
                      <a:pt x="17516" y="10569"/>
                    </a:lnTo>
                    <a:lnTo>
                      <a:pt x="18063" y="9432"/>
                    </a:lnTo>
                    <a:lnTo>
                      <a:pt x="18610" y="8295"/>
                    </a:lnTo>
                    <a:lnTo>
                      <a:pt x="19579" y="6064"/>
                    </a:lnTo>
                    <a:lnTo>
                      <a:pt x="20379" y="4085"/>
                    </a:lnTo>
                    <a:lnTo>
                      <a:pt x="21010" y="2359"/>
                    </a:lnTo>
                    <a:lnTo>
                      <a:pt x="21473" y="1011"/>
                    </a:lnTo>
                    <a:lnTo>
                      <a:pt x="21768" y="169"/>
                    </a:lnTo>
                    <a:lnTo>
                      <a:pt x="2176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1"/>
              <p:cNvSpPr/>
              <p:nvPr/>
            </p:nvSpPr>
            <p:spPr>
              <a:xfrm>
                <a:off x="2639000" y="4264225"/>
                <a:ext cx="146350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4" h="13558" extrusionOk="0">
                    <a:moveTo>
                      <a:pt x="1475" y="0"/>
                    </a:moveTo>
                    <a:lnTo>
                      <a:pt x="1306" y="253"/>
                    </a:lnTo>
                    <a:lnTo>
                      <a:pt x="1222" y="1432"/>
                    </a:lnTo>
                    <a:lnTo>
                      <a:pt x="1011" y="4505"/>
                    </a:lnTo>
                    <a:lnTo>
                      <a:pt x="843" y="6526"/>
                    </a:lnTo>
                    <a:lnTo>
                      <a:pt x="590" y="8800"/>
                    </a:lnTo>
                    <a:lnTo>
                      <a:pt x="296" y="11157"/>
                    </a:lnTo>
                    <a:lnTo>
                      <a:pt x="1" y="13557"/>
                    </a:lnTo>
                    <a:lnTo>
                      <a:pt x="5222" y="13557"/>
                    </a:lnTo>
                    <a:lnTo>
                      <a:pt x="5516" y="8968"/>
                    </a:lnTo>
                    <a:lnTo>
                      <a:pt x="5685" y="4800"/>
                    </a:lnTo>
                    <a:lnTo>
                      <a:pt x="5853" y="295"/>
                    </a:lnTo>
                    <a:lnTo>
                      <a:pt x="3580" y="169"/>
                    </a:lnTo>
                    <a:lnTo>
                      <a:pt x="1475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1"/>
              <p:cNvSpPr/>
              <p:nvPr/>
            </p:nvSpPr>
            <p:spPr>
              <a:xfrm>
                <a:off x="285585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1"/>
              <p:cNvSpPr/>
              <p:nvPr/>
            </p:nvSpPr>
            <p:spPr>
              <a:xfrm>
                <a:off x="2675850" y="3630575"/>
                <a:ext cx="18002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25641" extrusionOk="0">
                    <a:moveTo>
                      <a:pt x="7200" y="1"/>
                    </a:moveTo>
                    <a:lnTo>
                      <a:pt x="7074" y="1474"/>
                    </a:lnTo>
                    <a:lnTo>
                      <a:pt x="6905" y="3158"/>
                    </a:lnTo>
                    <a:lnTo>
                      <a:pt x="6611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16" y="11410"/>
                    </a:lnTo>
                    <a:lnTo>
                      <a:pt x="5221" y="12673"/>
                    </a:lnTo>
                    <a:lnTo>
                      <a:pt x="4884" y="13937"/>
                    </a:lnTo>
                    <a:lnTo>
                      <a:pt x="4505" y="15115"/>
                    </a:lnTo>
                    <a:lnTo>
                      <a:pt x="3832" y="17052"/>
                    </a:lnTo>
                    <a:lnTo>
                      <a:pt x="3158" y="18863"/>
                    </a:lnTo>
                    <a:lnTo>
                      <a:pt x="2485" y="20462"/>
                    </a:lnTo>
                    <a:lnTo>
                      <a:pt x="1811" y="21894"/>
                    </a:lnTo>
                    <a:lnTo>
                      <a:pt x="1221" y="23115"/>
                    </a:lnTo>
                    <a:lnTo>
                      <a:pt x="674" y="24125"/>
                    </a:lnTo>
                    <a:lnTo>
                      <a:pt x="1" y="25346"/>
                    </a:lnTo>
                    <a:lnTo>
                      <a:pt x="2106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095" y="22694"/>
                    </a:lnTo>
                    <a:lnTo>
                      <a:pt x="5432" y="21178"/>
                    </a:lnTo>
                    <a:lnTo>
                      <a:pt x="5769" y="19368"/>
                    </a:lnTo>
                    <a:lnTo>
                      <a:pt x="6147" y="17347"/>
                    </a:lnTo>
                    <a:lnTo>
                      <a:pt x="6526" y="15115"/>
                    </a:lnTo>
                    <a:lnTo>
                      <a:pt x="6611" y="14526"/>
                    </a:lnTo>
                    <a:lnTo>
                      <a:pt x="6611" y="14315"/>
                    </a:lnTo>
                    <a:lnTo>
                      <a:pt x="6653" y="13894"/>
                    </a:lnTo>
                    <a:lnTo>
                      <a:pt x="6695" y="13684"/>
                    </a:lnTo>
                    <a:lnTo>
                      <a:pt x="6737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21" y="12379"/>
                    </a:lnTo>
                    <a:lnTo>
                      <a:pt x="6863" y="11831"/>
                    </a:lnTo>
                    <a:lnTo>
                      <a:pt x="6905" y="11663"/>
                    </a:lnTo>
                    <a:lnTo>
                      <a:pt x="6947" y="11116"/>
                    </a:lnTo>
                    <a:lnTo>
                      <a:pt x="6947" y="10821"/>
                    </a:lnTo>
                    <a:lnTo>
                      <a:pt x="6990" y="10442"/>
                    </a:lnTo>
                    <a:lnTo>
                      <a:pt x="6990" y="10147"/>
                    </a:lnTo>
                    <a:lnTo>
                      <a:pt x="7032" y="9811"/>
                    </a:lnTo>
                    <a:lnTo>
                      <a:pt x="7032" y="9474"/>
                    </a:lnTo>
                    <a:lnTo>
                      <a:pt x="7074" y="9221"/>
                    </a:lnTo>
                    <a:lnTo>
                      <a:pt x="7074" y="8842"/>
                    </a:lnTo>
                    <a:lnTo>
                      <a:pt x="7074" y="8674"/>
                    </a:lnTo>
                    <a:lnTo>
                      <a:pt x="7158" y="7158"/>
                    </a:lnTo>
                    <a:lnTo>
                      <a:pt x="7158" y="7074"/>
                    </a:lnTo>
                    <a:lnTo>
                      <a:pt x="7158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0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1"/>
              <p:cNvSpPr/>
              <p:nvPr/>
            </p:nvSpPr>
            <p:spPr>
              <a:xfrm>
                <a:off x="2426400" y="3636900"/>
                <a:ext cx="42840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6" h="24546" extrusionOk="0">
                    <a:moveTo>
                      <a:pt x="17136" y="0"/>
                    </a:moveTo>
                    <a:lnTo>
                      <a:pt x="16841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8" y="8126"/>
                    </a:lnTo>
                    <a:lnTo>
                      <a:pt x="13431" y="9263"/>
                    </a:lnTo>
                    <a:lnTo>
                      <a:pt x="12884" y="10400"/>
                    </a:lnTo>
                    <a:lnTo>
                      <a:pt x="12252" y="11536"/>
                    </a:lnTo>
                    <a:lnTo>
                      <a:pt x="11621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505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95" y="19620"/>
                    </a:lnTo>
                    <a:lnTo>
                      <a:pt x="5053" y="20336"/>
                    </a:lnTo>
                    <a:lnTo>
                      <a:pt x="4253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3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0" y="23535"/>
                    </a:lnTo>
                    <a:lnTo>
                      <a:pt x="0" y="23578"/>
                    </a:lnTo>
                    <a:lnTo>
                      <a:pt x="2358" y="24083"/>
                    </a:lnTo>
                    <a:lnTo>
                      <a:pt x="3705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52" y="23830"/>
                    </a:lnTo>
                    <a:lnTo>
                      <a:pt x="6610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610" y="18062"/>
                    </a:lnTo>
                    <a:lnTo>
                      <a:pt x="11242" y="17052"/>
                    </a:lnTo>
                    <a:lnTo>
                      <a:pt x="11831" y="15999"/>
                    </a:lnTo>
                    <a:lnTo>
                      <a:pt x="12463" y="14862"/>
                    </a:lnTo>
                    <a:lnTo>
                      <a:pt x="12968" y="13810"/>
                    </a:lnTo>
                    <a:lnTo>
                      <a:pt x="13431" y="12715"/>
                    </a:lnTo>
                    <a:lnTo>
                      <a:pt x="13894" y="11578"/>
                    </a:lnTo>
                    <a:lnTo>
                      <a:pt x="14315" y="10442"/>
                    </a:lnTo>
                    <a:lnTo>
                      <a:pt x="14694" y="9305"/>
                    </a:lnTo>
                    <a:lnTo>
                      <a:pt x="15073" y="8168"/>
                    </a:lnTo>
                    <a:lnTo>
                      <a:pt x="15704" y="5979"/>
                    </a:lnTo>
                    <a:lnTo>
                      <a:pt x="16252" y="3958"/>
                    </a:lnTo>
                    <a:lnTo>
                      <a:pt x="16631" y="2232"/>
                    </a:lnTo>
                    <a:lnTo>
                      <a:pt x="17136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6" name="Google Shape;2926;p31"/>
              <p:cNvSpPr/>
              <p:nvPr/>
            </p:nvSpPr>
            <p:spPr>
              <a:xfrm>
                <a:off x="2339025" y="4226325"/>
                <a:ext cx="215800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74" extrusionOk="0">
                    <a:moveTo>
                      <a:pt x="3495" y="1"/>
                    </a:moveTo>
                    <a:lnTo>
                      <a:pt x="3243" y="1769"/>
                    </a:lnTo>
                    <a:lnTo>
                      <a:pt x="2990" y="3411"/>
                    </a:lnTo>
                    <a:lnTo>
                      <a:pt x="2611" y="5390"/>
                    </a:lnTo>
                    <a:lnTo>
                      <a:pt x="2148" y="7663"/>
                    </a:lnTo>
                    <a:lnTo>
                      <a:pt x="1516" y="10105"/>
                    </a:lnTo>
                    <a:lnTo>
                      <a:pt x="1180" y="11326"/>
                    </a:lnTo>
                    <a:lnTo>
                      <a:pt x="801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27" y="10358"/>
                    </a:lnTo>
                    <a:lnTo>
                      <a:pt x="7748" y="8126"/>
                    </a:lnTo>
                    <a:lnTo>
                      <a:pt x="8042" y="6021"/>
                    </a:lnTo>
                    <a:lnTo>
                      <a:pt x="8295" y="4169"/>
                    </a:lnTo>
                    <a:lnTo>
                      <a:pt x="8463" y="2653"/>
                    </a:lnTo>
                    <a:lnTo>
                      <a:pt x="8632" y="969"/>
                    </a:lnTo>
                    <a:lnTo>
                      <a:pt x="7200" y="716"/>
                    </a:lnTo>
                    <a:lnTo>
                      <a:pt x="5853" y="506"/>
                    </a:lnTo>
                    <a:lnTo>
                      <a:pt x="34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7" name="Google Shape;2927;p31"/>
              <p:cNvSpPr/>
              <p:nvPr/>
            </p:nvSpPr>
            <p:spPr>
              <a:xfrm>
                <a:off x="2497975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274" y="1"/>
                    </a:moveTo>
                    <a:lnTo>
                      <a:pt x="2105" y="1685"/>
                    </a:lnTo>
                    <a:lnTo>
                      <a:pt x="1937" y="3201"/>
                    </a:lnTo>
                    <a:lnTo>
                      <a:pt x="1684" y="5053"/>
                    </a:lnTo>
                    <a:lnTo>
                      <a:pt x="1390" y="7158"/>
                    </a:lnTo>
                    <a:lnTo>
                      <a:pt x="969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37" y="11705"/>
                    </a:lnTo>
                    <a:lnTo>
                      <a:pt x="6231" y="9348"/>
                    </a:lnTo>
                    <a:lnTo>
                      <a:pt x="6484" y="7074"/>
                    </a:lnTo>
                    <a:lnTo>
                      <a:pt x="6652" y="5053"/>
                    </a:lnTo>
                    <a:lnTo>
                      <a:pt x="6863" y="1980"/>
                    </a:lnTo>
                    <a:lnTo>
                      <a:pt x="6947" y="801"/>
                    </a:lnTo>
                    <a:lnTo>
                      <a:pt x="7116" y="548"/>
                    </a:lnTo>
                    <a:lnTo>
                      <a:pt x="4589" y="296"/>
                    </a:lnTo>
                    <a:lnTo>
                      <a:pt x="2274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1"/>
              <p:cNvSpPr/>
              <p:nvPr/>
            </p:nvSpPr>
            <p:spPr>
              <a:xfrm>
                <a:off x="2554800" y="3630575"/>
                <a:ext cx="301075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25347" extrusionOk="0">
                    <a:moveTo>
                      <a:pt x="12042" y="1"/>
                    </a:moveTo>
                    <a:lnTo>
                      <a:pt x="12000" y="253"/>
                    </a:lnTo>
                    <a:lnTo>
                      <a:pt x="11495" y="2485"/>
                    </a:lnTo>
                    <a:lnTo>
                      <a:pt x="11116" y="4211"/>
                    </a:lnTo>
                    <a:lnTo>
                      <a:pt x="10568" y="6232"/>
                    </a:lnTo>
                    <a:lnTo>
                      <a:pt x="9937" y="8421"/>
                    </a:lnTo>
                    <a:lnTo>
                      <a:pt x="9558" y="9558"/>
                    </a:lnTo>
                    <a:lnTo>
                      <a:pt x="9179" y="10695"/>
                    </a:lnTo>
                    <a:lnTo>
                      <a:pt x="8758" y="11831"/>
                    </a:lnTo>
                    <a:lnTo>
                      <a:pt x="8295" y="12968"/>
                    </a:lnTo>
                    <a:lnTo>
                      <a:pt x="7832" y="14063"/>
                    </a:lnTo>
                    <a:lnTo>
                      <a:pt x="7327" y="15115"/>
                    </a:lnTo>
                    <a:lnTo>
                      <a:pt x="6695" y="16252"/>
                    </a:lnTo>
                    <a:lnTo>
                      <a:pt x="6106" y="17305"/>
                    </a:lnTo>
                    <a:lnTo>
                      <a:pt x="5474" y="18315"/>
                    </a:lnTo>
                    <a:lnTo>
                      <a:pt x="4843" y="19241"/>
                    </a:lnTo>
                    <a:lnTo>
                      <a:pt x="4211" y="20083"/>
                    </a:lnTo>
                    <a:lnTo>
                      <a:pt x="3622" y="20883"/>
                    </a:lnTo>
                    <a:lnTo>
                      <a:pt x="3032" y="21599"/>
                    </a:lnTo>
                    <a:lnTo>
                      <a:pt x="2485" y="22231"/>
                    </a:lnTo>
                    <a:lnTo>
                      <a:pt x="1474" y="23325"/>
                    </a:lnTo>
                    <a:lnTo>
                      <a:pt x="716" y="24083"/>
                    </a:lnTo>
                    <a:lnTo>
                      <a:pt x="1" y="24715"/>
                    </a:lnTo>
                    <a:lnTo>
                      <a:pt x="1" y="24799"/>
                    </a:lnTo>
                    <a:lnTo>
                      <a:pt x="2316" y="25094"/>
                    </a:lnTo>
                    <a:lnTo>
                      <a:pt x="4843" y="25346"/>
                    </a:lnTo>
                    <a:lnTo>
                      <a:pt x="5516" y="24125"/>
                    </a:lnTo>
                    <a:lnTo>
                      <a:pt x="6063" y="23115"/>
                    </a:lnTo>
                    <a:lnTo>
                      <a:pt x="6653" y="21894"/>
                    </a:lnTo>
                    <a:lnTo>
                      <a:pt x="7327" y="20462"/>
                    </a:lnTo>
                    <a:lnTo>
                      <a:pt x="8000" y="18863"/>
                    </a:lnTo>
                    <a:lnTo>
                      <a:pt x="8674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63" y="12673"/>
                    </a:lnTo>
                    <a:lnTo>
                      <a:pt x="10358" y="11410"/>
                    </a:lnTo>
                    <a:lnTo>
                      <a:pt x="10653" y="10147"/>
                    </a:lnTo>
                    <a:lnTo>
                      <a:pt x="11116" y="7579"/>
                    </a:lnTo>
                    <a:lnTo>
                      <a:pt x="11453" y="5221"/>
                    </a:lnTo>
                    <a:lnTo>
                      <a:pt x="11747" y="3158"/>
                    </a:lnTo>
                    <a:lnTo>
                      <a:pt x="11916" y="1474"/>
                    </a:lnTo>
                    <a:lnTo>
                      <a:pt x="12042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1"/>
              <p:cNvSpPr/>
              <p:nvPr/>
            </p:nvSpPr>
            <p:spPr>
              <a:xfrm>
                <a:off x="2855850" y="3630575"/>
                <a:ext cx="54630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52" h="23873" extrusionOk="0">
                    <a:moveTo>
                      <a:pt x="0" y="1"/>
                    </a:moveTo>
                    <a:lnTo>
                      <a:pt x="84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1" y="6148"/>
                    </a:lnTo>
                    <a:lnTo>
                      <a:pt x="3200" y="8379"/>
                    </a:lnTo>
                    <a:lnTo>
                      <a:pt x="3747" y="9516"/>
                    </a:lnTo>
                    <a:lnTo>
                      <a:pt x="4337" y="10653"/>
                    </a:lnTo>
                    <a:lnTo>
                      <a:pt x="4968" y="11789"/>
                    </a:lnTo>
                    <a:lnTo>
                      <a:pt x="5600" y="12926"/>
                    </a:lnTo>
                    <a:lnTo>
                      <a:pt x="6273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715" y="17263"/>
                    </a:lnTo>
                    <a:lnTo>
                      <a:pt x="9557" y="18231"/>
                    </a:lnTo>
                    <a:lnTo>
                      <a:pt x="10441" y="19115"/>
                    </a:lnTo>
                    <a:lnTo>
                      <a:pt x="11326" y="19873"/>
                    </a:lnTo>
                    <a:lnTo>
                      <a:pt x="12168" y="20589"/>
                    </a:lnTo>
                    <a:lnTo>
                      <a:pt x="12968" y="21220"/>
                    </a:lnTo>
                    <a:lnTo>
                      <a:pt x="13725" y="21768"/>
                    </a:lnTo>
                    <a:lnTo>
                      <a:pt x="14483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5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99" y="23367"/>
                    </a:lnTo>
                    <a:lnTo>
                      <a:pt x="20630" y="22989"/>
                    </a:lnTo>
                    <a:lnTo>
                      <a:pt x="21851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5" y="19494"/>
                    </a:lnTo>
                    <a:lnTo>
                      <a:pt x="14315" y="18863"/>
                    </a:lnTo>
                    <a:lnTo>
                      <a:pt x="13304" y="18105"/>
                    </a:lnTo>
                    <a:lnTo>
                      <a:pt x="12252" y="17305"/>
                    </a:lnTo>
                    <a:lnTo>
                      <a:pt x="11157" y="16378"/>
                    </a:lnTo>
                    <a:lnTo>
                      <a:pt x="10105" y="15410"/>
                    </a:lnTo>
                    <a:lnTo>
                      <a:pt x="9094" y="14400"/>
                    </a:lnTo>
                    <a:lnTo>
                      <a:pt x="8168" y="13305"/>
                    </a:lnTo>
                    <a:lnTo>
                      <a:pt x="7242" y="12168"/>
                    </a:lnTo>
                    <a:lnTo>
                      <a:pt x="6358" y="10989"/>
                    </a:lnTo>
                    <a:lnTo>
                      <a:pt x="5515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84" y="6232"/>
                    </a:lnTo>
                    <a:lnTo>
                      <a:pt x="2063" y="4085"/>
                    </a:lnTo>
                    <a:lnTo>
                      <a:pt x="1095" y="2232"/>
                    </a:lnTo>
                    <a:lnTo>
                      <a:pt x="421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1"/>
              <p:cNvSpPr/>
              <p:nvPr/>
            </p:nvSpPr>
            <p:spPr>
              <a:xfrm>
                <a:off x="328527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674" y="1"/>
                    </a:moveTo>
                    <a:lnTo>
                      <a:pt x="3453" y="380"/>
                    </a:lnTo>
                    <a:lnTo>
                      <a:pt x="2022" y="758"/>
                    </a:lnTo>
                    <a:lnTo>
                      <a:pt x="1" y="1264"/>
                    </a:lnTo>
                    <a:lnTo>
                      <a:pt x="296" y="3032"/>
                    </a:lnTo>
                    <a:lnTo>
                      <a:pt x="548" y="4674"/>
                    </a:lnTo>
                    <a:lnTo>
                      <a:pt x="927" y="6653"/>
                    </a:lnTo>
                    <a:lnTo>
                      <a:pt x="1390" y="8926"/>
                    </a:lnTo>
                    <a:lnTo>
                      <a:pt x="1980" y="11326"/>
                    </a:lnTo>
                    <a:lnTo>
                      <a:pt x="2317" y="12589"/>
                    </a:lnTo>
                    <a:lnTo>
                      <a:pt x="2695" y="13810"/>
                    </a:lnTo>
                    <a:lnTo>
                      <a:pt x="3116" y="15073"/>
                    </a:lnTo>
                    <a:lnTo>
                      <a:pt x="3538" y="16294"/>
                    </a:lnTo>
                    <a:lnTo>
                      <a:pt x="9011" y="16294"/>
                    </a:lnTo>
                    <a:lnTo>
                      <a:pt x="8379" y="14989"/>
                    </a:lnTo>
                    <a:lnTo>
                      <a:pt x="7832" y="13642"/>
                    </a:lnTo>
                    <a:lnTo>
                      <a:pt x="7327" y="12252"/>
                    </a:lnTo>
                    <a:lnTo>
                      <a:pt x="6864" y="10863"/>
                    </a:lnTo>
                    <a:lnTo>
                      <a:pt x="6443" y="9474"/>
                    </a:lnTo>
                    <a:lnTo>
                      <a:pt x="6106" y="8126"/>
                    </a:lnTo>
                    <a:lnTo>
                      <a:pt x="5811" y="6821"/>
                    </a:lnTo>
                    <a:lnTo>
                      <a:pt x="5516" y="5558"/>
                    </a:lnTo>
                    <a:lnTo>
                      <a:pt x="5137" y="3327"/>
                    </a:lnTo>
                    <a:lnTo>
                      <a:pt x="4843" y="1558"/>
                    </a:lnTo>
                    <a:lnTo>
                      <a:pt x="4674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1"/>
              <p:cNvSpPr/>
              <p:nvPr/>
            </p:nvSpPr>
            <p:spPr>
              <a:xfrm>
                <a:off x="2855850" y="3630575"/>
                <a:ext cx="181050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2" h="25641" extrusionOk="0">
                    <a:moveTo>
                      <a:pt x="0" y="1"/>
                    </a:moveTo>
                    <a:lnTo>
                      <a:pt x="42" y="4379"/>
                    </a:lnTo>
                    <a:lnTo>
                      <a:pt x="42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84" y="7074"/>
                    </a:lnTo>
                    <a:lnTo>
                      <a:pt x="84" y="7158"/>
                    </a:lnTo>
                    <a:lnTo>
                      <a:pt x="126" y="8674"/>
                    </a:lnTo>
                    <a:lnTo>
                      <a:pt x="126" y="8842"/>
                    </a:lnTo>
                    <a:lnTo>
                      <a:pt x="168" y="9221"/>
                    </a:lnTo>
                    <a:lnTo>
                      <a:pt x="168" y="9474"/>
                    </a:lnTo>
                    <a:lnTo>
                      <a:pt x="211" y="9811"/>
                    </a:lnTo>
                    <a:lnTo>
                      <a:pt x="211" y="10147"/>
                    </a:lnTo>
                    <a:lnTo>
                      <a:pt x="253" y="10442"/>
                    </a:lnTo>
                    <a:lnTo>
                      <a:pt x="253" y="10821"/>
                    </a:lnTo>
                    <a:lnTo>
                      <a:pt x="295" y="11116"/>
                    </a:lnTo>
                    <a:lnTo>
                      <a:pt x="337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421" y="12589"/>
                    </a:lnTo>
                    <a:lnTo>
                      <a:pt x="463" y="13010"/>
                    </a:lnTo>
                    <a:lnTo>
                      <a:pt x="463" y="13263"/>
                    </a:lnTo>
                    <a:lnTo>
                      <a:pt x="547" y="13684"/>
                    </a:lnTo>
                    <a:lnTo>
                      <a:pt x="547" y="13894"/>
                    </a:lnTo>
                    <a:lnTo>
                      <a:pt x="589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810" y="21178"/>
                    </a:lnTo>
                    <a:lnTo>
                      <a:pt x="2147" y="22694"/>
                    </a:lnTo>
                    <a:lnTo>
                      <a:pt x="2653" y="24841"/>
                    </a:lnTo>
                    <a:lnTo>
                      <a:pt x="2863" y="25599"/>
                    </a:lnTo>
                    <a:lnTo>
                      <a:pt x="2863" y="25641"/>
                    </a:lnTo>
                    <a:lnTo>
                      <a:pt x="5094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431" y="21894"/>
                    </a:lnTo>
                    <a:lnTo>
                      <a:pt x="4758" y="20462"/>
                    </a:lnTo>
                    <a:lnTo>
                      <a:pt x="4084" y="18863"/>
                    </a:lnTo>
                    <a:lnTo>
                      <a:pt x="3368" y="17052"/>
                    </a:lnTo>
                    <a:lnTo>
                      <a:pt x="2695" y="15115"/>
                    </a:lnTo>
                    <a:lnTo>
                      <a:pt x="2358" y="13937"/>
                    </a:lnTo>
                    <a:lnTo>
                      <a:pt x="2021" y="12673"/>
                    </a:lnTo>
                    <a:lnTo>
                      <a:pt x="1726" y="11410"/>
                    </a:lnTo>
                    <a:lnTo>
                      <a:pt x="1432" y="10147"/>
                    </a:lnTo>
                    <a:lnTo>
                      <a:pt x="968" y="7579"/>
                    </a:lnTo>
                    <a:lnTo>
                      <a:pt x="589" y="5221"/>
                    </a:lnTo>
                    <a:lnTo>
                      <a:pt x="337" y="3158"/>
                    </a:lnTo>
                    <a:lnTo>
                      <a:pt x="168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1"/>
              <p:cNvSpPr/>
              <p:nvPr/>
            </p:nvSpPr>
            <p:spPr>
              <a:xfrm>
                <a:off x="2927425" y="4265275"/>
                <a:ext cx="14632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16" extrusionOk="0">
                    <a:moveTo>
                      <a:pt x="4379" y="0"/>
                    </a:moveTo>
                    <a:lnTo>
                      <a:pt x="2231" y="127"/>
                    </a:lnTo>
                    <a:lnTo>
                      <a:pt x="0" y="253"/>
                    </a:lnTo>
                    <a:lnTo>
                      <a:pt x="126" y="4800"/>
                    </a:lnTo>
                    <a:lnTo>
                      <a:pt x="337" y="8926"/>
                    </a:lnTo>
                    <a:lnTo>
                      <a:pt x="589" y="13515"/>
                    </a:lnTo>
                    <a:lnTo>
                      <a:pt x="5852" y="13515"/>
                    </a:lnTo>
                    <a:lnTo>
                      <a:pt x="5515" y="11115"/>
                    </a:lnTo>
                    <a:lnTo>
                      <a:pt x="5263" y="8758"/>
                    </a:lnTo>
                    <a:lnTo>
                      <a:pt x="5010" y="6484"/>
                    </a:lnTo>
                    <a:lnTo>
                      <a:pt x="4842" y="4463"/>
                    </a:lnTo>
                    <a:lnTo>
                      <a:pt x="4589" y="1390"/>
                    </a:lnTo>
                    <a:lnTo>
                      <a:pt x="4505" y="211"/>
                    </a:lnTo>
                    <a:lnTo>
                      <a:pt x="437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1"/>
              <p:cNvSpPr/>
              <p:nvPr/>
            </p:nvSpPr>
            <p:spPr>
              <a:xfrm>
                <a:off x="285690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1"/>
              <p:cNvSpPr/>
              <p:nvPr/>
            </p:nvSpPr>
            <p:spPr>
              <a:xfrm>
                <a:off x="2855850" y="3630575"/>
                <a:ext cx="1075" cy="13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264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4842"/>
                    </a:lnTo>
                    <a:lnTo>
                      <a:pt x="0" y="5263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7" name="Google Shape;2937;p31"/>
              <p:cNvSpPr/>
              <p:nvPr/>
            </p:nvSpPr>
            <p:spPr>
              <a:xfrm>
                <a:off x="2857950" y="3636900"/>
                <a:ext cx="42735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4" h="24546" extrusionOk="0">
                    <a:moveTo>
                      <a:pt x="0" y="0"/>
                    </a:moveTo>
                    <a:lnTo>
                      <a:pt x="463" y="2232"/>
                    </a:lnTo>
                    <a:lnTo>
                      <a:pt x="884" y="3958"/>
                    </a:lnTo>
                    <a:lnTo>
                      <a:pt x="1390" y="5979"/>
                    </a:lnTo>
                    <a:lnTo>
                      <a:pt x="2063" y="8168"/>
                    </a:lnTo>
                    <a:lnTo>
                      <a:pt x="2400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5" y="12715"/>
                    </a:lnTo>
                    <a:lnTo>
                      <a:pt x="4168" y="13810"/>
                    </a:lnTo>
                    <a:lnTo>
                      <a:pt x="4674" y="14862"/>
                    </a:lnTo>
                    <a:lnTo>
                      <a:pt x="5263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47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5" y="21978"/>
                    </a:lnTo>
                    <a:lnTo>
                      <a:pt x="10484" y="23072"/>
                    </a:lnTo>
                    <a:lnTo>
                      <a:pt x="11284" y="23830"/>
                    </a:lnTo>
                    <a:lnTo>
                      <a:pt x="11957" y="24462"/>
                    </a:lnTo>
                    <a:lnTo>
                      <a:pt x="11999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094" y="23620"/>
                    </a:lnTo>
                    <a:lnTo>
                      <a:pt x="17094" y="23535"/>
                    </a:lnTo>
                    <a:lnTo>
                      <a:pt x="16841" y="23409"/>
                    </a:lnTo>
                    <a:lnTo>
                      <a:pt x="16126" y="23072"/>
                    </a:lnTo>
                    <a:lnTo>
                      <a:pt x="15031" y="22441"/>
                    </a:lnTo>
                    <a:lnTo>
                      <a:pt x="14399" y="22020"/>
                    </a:lnTo>
                    <a:lnTo>
                      <a:pt x="13641" y="21515"/>
                    </a:lnTo>
                    <a:lnTo>
                      <a:pt x="12884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357" y="18862"/>
                    </a:lnTo>
                    <a:lnTo>
                      <a:pt x="9473" y="17978"/>
                    </a:lnTo>
                    <a:lnTo>
                      <a:pt x="8631" y="17010"/>
                    </a:lnTo>
                    <a:lnTo>
                      <a:pt x="7747" y="15999"/>
                    </a:lnTo>
                    <a:lnTo>
                      <a:pt x="6905" y="14862"/>
                    </a:lnTo>
                    <a:lnTo>
                      <a:pt x="6189" y="13810"/>
                    </a:lnTo>
                    <a:lnTo>
                      <a:pt x="5516" y="12673"/>
                    </a:lnTo>
                    <a:lnTo>
                      <a:pt x="4884" y="11536"/>
                    </a:lnTo>
                    <a:lnTo>
                      <a:pt x="4253" y="10400"/>
                    </a:lnTo>
                    <a:lnTo>
                      <a:pt x="3663" y="9263"/>
                    </a:lnTo>
                    <a:lnTo>
                      <a:pt x="3116" y="8126"/>
                    </a:lnTo>
                    <a:lnTo>
                      <a:pt x="2147" y="5895"/>
                    </a:lnTo>
                    <a:lnTo>
                      <a:pt x="1348" y="3916"/>
                    </a:lnTo>
                    <a:lnTo>
                      <a:pt x="716" y="2190"/>
                    </a:lnTo>
                    <a:lnTo>
                      <a:pt x="253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31"/>
              <p:cNvSpPr/>
              <p:nvPr/>
            </p:nvSpPr>
            <p:spPr>
              <a:xfrm>
                <a:off x="3157925" y="4227375"/>
                <a:ext cx="21580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32" extrusionOk="0">
                    <a:moveTo>
                      <a:pt x="5095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0" y="927"/>
                    </a:lnTo>
                    <a:lnTo>
                      <a:pt x="169" y="2653"/>
                    </a:lnTo>
                    <a:lnTo>
                      <a:pt x="337" y="4169"/>
                    </a:lnTo>
                    <a:lnTo>
                      <a:pt x="590" y="6021"/>
                    </a:lnTo>
                    <a:lnTo>
                      <a:pt x="885" y="8084"/>
                    </a:lnTo>
                    <a:lnTo>
                      <a:pt x="1264" y="10358"/>
                    </a:lnTo>
                    <a:lnTo>
                      <a:pt x="1727" y="12674"/>
                    </a:lnTo>
                    <a:lnTo>
                      <a:pt x="2274" y="15031"/>
                    </a:lnTo>
                    <a:lnTo>
                      <a:pt x="8632" y="15031"/>
                    </a:lnTo>
                    <a:lnTo>
                      <a:pt x="8210" y="13810"/>
                    </a:lnTo>
                    <a:lnTo>
                      <a:pt x="7789" y="12547"/>
                    </a:lnTo>
                    <a:lnTo>
                      <a:pt x="7411" y="11326"/>
                    </a:lnTo>
                    <a:lnTo>
                      <a:pt x="7074" y="10063"/>
                    </a:lnTo>
                    <a:lnTo>
                      <a:pt x="6484" y="7663"/>
                    </a:lnTo>
                    <a:lnTo>
                      <a:pt x="6021" y="5390"/>
                    </a:lnTo>
                    <a:lnTo>
                      <a:pt x="5642" y="3411"/>
                    </a:lnTo>
                    <a:lnTo>
                      <a:pt x="5390" y="1769"/>
                    </a:lnTo>
                    <a:lnTo>
                      <a:pt x="50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31"/>
              <p:cNvSpPr/>
              <p:nvPr/>
            </p:nvSpPr>
            <p:spPr>
              <a:xfrm>
                <a:off x="2769525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632" y="0"/>
                    </a:moveTo>
                    <a:lnTo>
                      <a:pt x="464" y="4505"/>
                    </a:lnTo>
                    <a:lnTo>
                      <a:pt x="295" y="8673"/>
                    </a:lnTo>
                    <a:lnTo>
                      <a:pt x="1" y="13262"/>
                    </a:lnTo>
                    <a:lnTo>
                      <a:pt x="6905" y="13262"/>
                    </a:lnTo>
                    <a:lnTo>
                      <a:pt x="6653" y="8673"/>
                    </a:lnTo>
                    <a:lnTo>
                      <a:pt x="6442" y="4547"/>
                    </a:lnTo>
                    <a:lnTo>
                      <a:pt x="6316" y="0"/>
                    </a:lnTo>
                    <a:lnTo>
                      <a:pt x="3537" y="42"/>
                    </a:lnTo>
                    <a:lnTo>
                      <a:pt x="2064" y="42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31"/>
              <p:cNvSpPr/>
              <p:nvPr/>
            </p:nvSpPr>
            <p:spPr>
              <a:xfrm>
                <a:off x="2785325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21" y="0"/>
                    </a:moveTo>
                    <a:lnTo>
                      <a:pt x="2821" y="1221"/>
                    </a:lnTo>
                    <a:lnTo>
                      <a:pt x="2779" y="1306"/>
                    </a:lnTo>
                    <a:lnTo>
                      <a:pt x="2779" y="1811"/>
                    </a:lnTo>
                    <a:lnTo>
                      <a:pt x="2779" y="1895"/>
                    </a:lnTo>
                    <a:lnTo>
                      <a:pt x="2695" y="3411"/>
                    </a:lnTo>
                    <a:lnTo>
                      <a:pt x="2695" y="3579"/>
                    </a:lnTo>
                    <a:lnTo>
                      <a:pt x="2695" y="3958"/>
                    </a:lnTo>
                    <a:lnTo>
                      <a:pt x="2653" y="4211"/>
                    </a:lnTo>
                    <a:lnTo>
                      <a:pt x="2653" y="4548"/>
                    </a:lnTo>
                    <a:lnTo>
                      <a:pt x="2611" y="4884"/>
                    </a:lnTo>
                    <a:lnTo>
                      <a:pt x="2611" y="5179"/>
                    </a:lnTo>
                    <a:lnTo>
                      <a:pt x="2568" y="5558"/>
                    </a:lnTo>
                    <a:lnTo>
                      <a:pt x="2568" y="5853"/>
                    </a:lnTo>
                    <a:lnTo>
                      <a:pt x="2526" y="6400"/>
                    </a:lnTo>
                    <a:lnTo>
                      <a:pt x="2484" y="6568"/>
                    </a:lnTo>
                    <a:lnTo>
                      <a:pt x="2442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358" y="8000"/>
                    </a:lnTo>
                    <a:lnTo>
                      <a:pt x="2316" y="8421"/>
                    </a:lnTo>
                    <a:lnTo>
                      <a:pt x="2274" y="8631"/>
                    </a:lnTo>
                    <a:lnTo>
                      <a:pt x="2232" y="9052"/>
                    </a:lnTo>
                    <a:lnTo>
                      <a:pt x="2232" y="9263"/>
                    </a:lnTo>
                    <a:lnTo>
                      <a:pt x="2147" y="9852"/>
                    </a:lnTo>
                    <a:lnTo>
                      <a:pt x="1768" y="12084"/>
                    </a:lnTo>
                    <a:lnTo>
                      <a:pt x="1390" y="14105"/>
                    </a:lnTo>
                    <a:lnTo>
                      <a:pt x="1053" y="15915"/>
                    </a:lnTo>
                    <a:lnTo>
                      <a:pt x="716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32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8" y="17431"/>
                    </a:lnTo>
                    <a:lnTo>
                      <a:pt x="4631" y="15915"/>
                    </a:lnTo>
                    <a:lnTo>
                      <a:pt x="4253" y="14105"/>
                    </a:lnTo>
                    <a:lnTo>
                      <a:pt x="3874" y="12084"/>
                    </a:lnTo>
                    <a:lnTo>
                      <a:pt x="3537" y="9852"/>
                    </a:lnTo>
                    <a:lnTo>
                      <a:pt x="3453" y="9263"/>
                    </a:lnTo>
                    <a:lnTo>
                      <a:pt x="3410" y="9052"/>
                    </a:lnTo>
                    <a:lnTo>
                      <a:pt x="3368" y="8631"/>
                    </a:lnTo>
                    <a:lnTo>
                      <a:pt x="3368" y="8421"/>
                    </a:lnTo>
                    <a:lnTo>
                      <a:pt x="3284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00" y="7116"/>
                    </a:lnTo>
                    <a:lnTo>
                      <a:pt x="3158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074" y="5558"/>
                    </a:lnTo>
                    <a:lnTo>
                      <a:pt x="3074" y="5179"/>
                    </a:lnTo>
                    <a:lnTo>
                      <a:pt x="3032" y="4884"/>
                    </a:lnTo>
                    <a:lnTo>
                      <a:pt x="3032" y="4548"/>
                    </a:lnTo>
                    <a:lnTo>
                      <a:pt x="2989" y="4211"/>
                    </a:lnTo>
                    <a:lnTo>
                      <a:pt x="2989" y="3958"/>
                    </a:lnTo>
                    <a:lnTo>
                      <a:pt x="2947" y="3579"/>
                    </a:lnTo>
                    <a:lnTo>
                      <a:pt x="2947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863" y="1306"/>
                    </a:lnTo>
                    <a:lnTo>
                      <a:pt x="2863" y="1221"/>
                    </a:lnTo>
                    <a:lnTo>
                      <a:pt x="282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1" name="Google Shape;2941;p31"/>
              <p:cNvSpPr/>
              <p:nvPr/>
            </p:nvSpPr>
            <p:spPr>
              <a:xfrm>
                <a:off x="2841100" y="3988450"/>
                <a:ext cx="2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2" name="Google Shape;2942;p31"/>
              <p:cNvSpPr/>
              <p:nvPr/>
            </p:nvSpPr>
            <p:spPr>
              <a:xfrm>
                <a:off x="28526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3" name="Google Shape;2943;p31"/>
              <p:cNvSpPr/>
              <p:nvPr/>
            </p:nvSpPr>
            <p:spPr>
              <a:xfrm>
                <a:off x="28421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4" name="Google Shape;2944;p31"/>
              <p:cNvSpPr/>
              <p:nvPr/>
            </p:nvSpPr>
            <p:spPr>
              <a:xfrm>
                <a:off x="2847425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168"/>
                    </a:moveTo>
                    <a:lnTo>
                      <a:pt x="0" y="16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5" name="Google Shape;2945;p31"/>
              <p:cNvSpPr/>
              <p:nvPr/>
            </p:nvSpPr>
            <p:spPr>
              <a:xfrm>
                <a:off x="28505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6" name="Google Shape;2946;p31"/>
              <p:cNvSpPr/>
              <p:nvPr/>
            </p:nvSpPr>
            <p:spPr>
              <a:xfrm>
                <a:off x="2849525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296"/>
                    </a:move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7" name="Google Shape;2947;p31"/>
              <p:cNvSpPr/>
              <p:nvPr/>
            </p:nvSpPr>
            <p:spPr>
              <a:xfrm>
                <a:off x="28516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8" name="Google Shape;2948;p31"/>
              <p:cNvSpPr/>
              <p:nvPr/>
            </p:nvSpPr>
            <p:spPr>
              <a:xfrm>
                <a:off x="2846375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9" name="Google Shape;2949;p31"/>
              <p:cNvSpPr/>
              <p:nvPr/>
            </p:nvSpPr>
            <p:spPr>
              <a:xfrm>
                <a:off x="2844250" y="3955825"/>
                <a:ext cx="1100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4" h="253" extrusionOk="0">
                    <a:moveTo>
                      <a:pt x="1" y="253"/>
                    </a:moveTo>
                    <a:lnTo>
                      <a:pt x="1" y="253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53"/>
                    </a:lnTo>
                    <a:lnTo>
                      <a:pt x="1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0" name="Google Shape;2950;p31"/>
              <p:cNvSpPr/>
              <p:nvPr/>
            </p:nvSpPr>
            <p:spPr>
              <a:xfrm>
                <a:off x="2852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1" y="1516"/>
                    </a:moveTo>
                    <a:lnTo>
                      <a:pt x="1" y="1516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1" y="1516"/>
                    </a:lnTo>
                    <a:lnTo>
                      <a:pt x="1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1" name="Google Shape;2951;p31"/>
              <p:cNvSpPr/>
              <p:nvPr/>
            </p:nvSpPr>
            <p:spPr>
              <a:xfrm>
                <a:off x="2855850" y="3740050"/>
                <a:ext cx="2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06" extrusionOk="0">
                    <a:moveTo>
                      <a:pt x="0" y="884"/>
                    </a:moveTo>
                    <a:lnTo>
                      <a:pt x="0" y="884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1600"/>
                    </a:lnTo>
                    <a:lnTo>
                      <a:pt x="0" y="1600"/>
                    </a:lnTo>
                    <a:lnTo>
                      <a:pt x="0" y="2105"/>
                    </a:lnTo>
                    <a:lnTo>
                      <a:pt x="0" y="2105"/>
                    </a:lnTo>
                    <a:lnTo>
                      <a:pt x="0" y="884"/>
                    </a:lnTo>
                    <a:lnTo>
                      <a:pt x="0" y="88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2" name="Google Shape;2952;p31"/>
              <p:cNvSpPr/>
              <p:nvPr/>
            </p:nvSpPr>
            <p:spPr>
              <a:xfrm>
                <a:off x="28547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1" y="506"/>
                    </a:moveTo>
                    <a:lnTo>
                      <a:pt x="1" y="506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506"/>
                    </a:lnTo>
                    <a:lnTo>
                      <a:pt x="1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3" name="Google Shape;2953;p31"/>
              <p:cNvSpPr/>
              <p:nvPr/>
            </p:nvSpPr>
            <p:spPr>
              <a:xfrm>
                <a:off x="28621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6"/>
                    </a:lnTo>
                    <a:lnTo>
                      <a:pt x="43" y="296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4" name="Google Shape;2954;p31"/>
              <p:cNvSpPr/>
              <p:nvPr/>
            </p:nvSpPr>
            <p:spPr>
              <a:xfrm>
                <a:off x="286425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5" name="Google Shape;2955;p31"/>
              <p:cNvSpPr/>
              <p:nvPr/>
            </p:nvSpPr>
            <p:spPr>
              <a:xfrm>
                <a:off x="2855850" y="3751625"/>
                <a:ext cx="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43" extrusionOk="0">
                    <a:moveTo>
                      <a:pt x="42" y="0"/>
                    </a:moveTo>
                    <a:lnTo>
                      <a:pt x="0" y="421"/>
                    </a:lnTo>
                    <a:lnTo>
                      <a:pt x="42" y="1642"/>
                    </a:lnTo>
                    <a:lnTo>
                      <a:pt x="42" y="1137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6" name="Google Shape;2956;p31"/>
              <p:cNvSpPr/>
              <p:nvPr/>
            </p:nvSpPr>
            <p:spPr>
              <a:xfrm>
                <a:off x="2867425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7" name="Google Shape;2957;p31"/>
              <p:cNvSpPr/>
              <p:nvPr/>
            </p:nvSpPr>
            <p:spPr>
              <a:xfrm>
                <a:off x="287057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8" name="Google Shape;2958;p31"/>
              <p:cNvSpPr/>
              <p:nvPr/>
            </p:nvSpPr>
            <p:spPr>
              <a:xfrm>
                <a:off x="2865300" y="3940025"/>
                <a:ext cx="11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9" name="Google Shape;2959;p31"/>
              <p:cNvSpPr/>
              <p:nvPr/>
            </p:nvSpPr>
            <p:spPr>
              <a:xfrm>
                <a:off x="2861100" y="3884250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0" name="Google Shape;2960;p31"/>
              <p:cNvSpPr/>
              <p:nvPr/>
            </p:nvSpPr>
            <p:spPr>
              <a:xfrm>
                <a:off x="2860050" y="38674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1" name="Google Shape;2961;p31"/>
              <p:cNvSpPr/>
              <p:nvPr/>
            </p:nvSpPr>
            <p:spPr>
              <a:xfrm>
                <a:off x="2856900" y="3794775"/>
                <a:ext cx="10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06"/>
                    </a:lnTo>
                    <a:lnTo>
                      <a:pt x="42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2" name="Google Shape;2962;p31"/>
              <p:cNvSpPr/>
              <p:nvPr/>
            </p:nvSpPr>
            <p:spPr>
              <a:xfrm>
                <a:off x="2857950" y="3809525"/>
                <a:ext cx="107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516"/>
                    </a:lnTo>
                    <a:lnTo>
                      <a:pt x="42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3" name="Google Shape;2963;p31"/>
              <p:cNvSpPr/>
              <p:nvPr/>
            </p:nvSpPr>
            <p:spPr>
              <a:xfrm>
                <a:off x="2859000" y="3851625"/>
                <a:ext cx="10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80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379"/>
                    </a:lnTo>
                    <a:lnTo>
                      <a:pt x="42" y="37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4" name="Google Shape;2964;p31"/>
              <p:cNvSpPr/>
              <p:nvPr/>
            </p:nvSpPr>
            <p:spPr>
              <a:xfrm>
                <a:off x="2869525" y="3972650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5" name="Google Shape;2965;p31"/>
              <p:cNvSpPr/>
              <p:nvPr/>
            </p:nvSpPr>
            <p:spPr>
              <a:xfrm>
                <a:off x="2855850" y="3751625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6" name="Google Shape;2966;p31"/>
              <p:cNvSpPr/>
              <p:nvPr/>
            </p:nvSpPr>
            <p:spPr>
              <a:xfrm>
                <a:off x="2855850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7" name="Google Shape;2967;p31"/>
              <p:cNvSpPr/>
              <p:nvPr/>
            </p:nvSpPr>
            <p:spPr>
              <a:xfrm>
                <a:off x="3036875" y="4250525"/>
                <a:ext cx="177925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14106" extrusionOk="0">
                    <a:moveTo>
                      <a:pt x="4842" y="1"/>
                    </a:moveTo>
                    <a:lnTo>
                      <a:pt x="2527" y="296"/>
                    </a:lnTo>
                    <a:lnTo>
                      <a:pt x="1" y="590"/>
                    </a:lnTo>
                    <a:lnTo>
                      <a:pt x="127" y="801"/>
                    </a:lnTo>
                    <a:lnTo>
                      <a:pt x="211" y="1980"/>
                    </a:lnTo>
                    <a:lnTo>
                      <a:pt x="464" y="5053"/>
                    </a:lnTo>
                    <a:lnTo>
                      <a:pt x="632" y="7074"/>
                    </a:lnTo>
                    <a:lnTo>
                      <a:pt x="885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116" y="14105"/>
                    </a:lnTo>
                    <a:lnTo>
                      <a:pt x="6569" y="11748"/>
                    </a:lnTo>
                    <a:lnTo>
                      <a:pt x="6106" y="9432"/>
                    </a:lnTo>
                    <a:lnTo>
                      <a:pt x="5727" y="7158"/>
                    </a:lnTo>
                    <a:lnTo>
                      <a:pt x="5432" y="5095"/>
                    </a:lnTo>
                    <a:lnTo>
                      <a:pt x="5179" y="3243"/>
                    </a:lnTo>
                    <a:lnTo>
                      <a:pt x="5011" y="1727"/>
                    </a:lnTo>
                    <a:lnTo>
                      <a:pt x="484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8" name="Google Shape;2968;p31"/>
              <p:cNvSpPr/>
              <p:nvPr/>
            </p:nvSpPr>
            <p:spPr>
              <a:xfrm>
                <a:off x="2855850" y="3630575"/>
                <a:ext cx="30210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84" h="25389" extrusionOk="0">
                    <a:moveTo>
                      <a:pt x="0" y="1"/>
                    </a:moveTo>
                    <a:lnTo>
                      <a:pt x="168" y="1474"/>
                    </a:lnTo>
                    <a:lnTo>
                      <a:pt x="337" y="3158"/>
                    </a:lnTo>
                    <a:lnTo>
                      <a:pt x="589" y="5221"/>
                    </a:lnTo>
                    <a:lnTo>
                      <a:pt x="968" y="7579"/>
                    </a:lnTo>
                    <a:lnTo>
                      <a:pt x="1432" y="10147"/>
                    </a:lnTo>
                    <a:lnTo>
                      <a:pt x="1726" y="11410"/>
                    </a:lnTo>
                    <a:lnTo>
                      <a:pt x="2021" y="12673"/>
                    </a:lnTo>
                    <a:lnTo>
                      <a:pt x="2358" y="13937"/>
                    </a:lnTo>
                    <a:lnTo>
                      <a:pt x="2695" y="15115"/>
                    </a:lnTo>
                    <a:lnTo>
                      <a:pt x="3368" y="17052"/>
                    </a:lnTo>
                    <a:lnTo>
                      <a:pt x="4084" y="18863"/>
                    </a:lnTo>
                    <a:lnTo>
                      <a:pt x="4758" y="20462"/>
                    </a:lnTo>
                    <a:lnTo>
                      <a:pt x="5431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68" y="25094"/>
                    </a:lnTo>
                    <a:lnTo>
                      <a:pt x="12083" y="24799"/>
                    </a:lnTo>
                    <a:lnTo>
                      <a:pt x="12041" y="24715"/>
                    </a:lnTo>
                    <a:lnTo>
                      <a:pt x="11368" y="24083"/>
                    </a:lnTo>
                    <a:lnTo>
                      <a:pt x="10568" y="23325"/>
                    </a:lnTo>
                    <a:lnTo>
                      <a:pt x="9599" y="22231"/>
                    </a:lnTo>
                    <a:lnTo>
                      <a:pt x="9052" y="21599"/>
                    </a:lnTo>
                    <a:lnTo>
                      <a:pt x="8463" y="20883"/>
                    </a:lnTo>
                    <a:lnTo>
                      <a:pt x="7831" y="20083"/>
                    </a:lnTo>
                    <a:lnTo>
                      <a:pt x="7242" y="19241"/>
                    </a:lnTo>
                    <a:lnTo>
                      <a:pt x="6610" y="18315"/>
                    </a:lnTo>
                    <a:lnTo>
                      <a:pt x="5979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52" y="14063"/>
                    </a:lnTo>
                    <a:lnTo>
                      <a:pt x="3789" y="12968"/>
                    </a:lnTo>
                    <a:lnTo>
                      <a:pt x="3326" y="11831"/>
                    </a:lnTo>
                    <a:lnTo>
                      <a:pt x="2905" y="10695"/>
                    </a:lnTo>
                    <a:lnTo>
                      <a:pt x="2484" y="9558"/>
                    </a:lnTo>
                    <a:lnTo>
                      <a:pt x="2147" y="8421"/>
                    </a:lnTo>
                    <a:lnTo>
                      <a:pt x="1474" y="6232"/>
                    </a:lnTo>
                    <a:lnTo>
                      <a:pt x="968" y="4211"/>
                    </a:lnTo>
                    <a:lnTo>
                      <a:pt x="547" y="2485"/>
                    </a:lnTo>
                    <a:lnTo>
                      <a:pt x="84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9" name="Google Shape;2969;p31"/>
              <p:cNvSpPr/>
              <p:nvPr/>
            </p:nvSpPr>
            <p:spPr>
              <a:xfrm>
                <a:off x="2371650" y="4272650"/>
                <a:ext cx="486325" cy="330525"/>
              </a:xfrm>
              <a:custGeom>
                <a:avLst/>
                <a:gdLst/>
                <a:ahLst/>
                <a:cxnLst/>
                <a:rect l="l" t="t" r="r" b="b"/>
                <a:pathLst>
                  <a:path w="19453" h="13221" extrusionOk="0">
                    <a:moveTo>
                      <a:pt x="19452" y="0"/>
                    </a:moveTo>
                    <a:lnTo>
                      <a:pt x="19242" y="421"/>
                    </a:lnTo>
                    <a:lnTo>
                      <a:pt x="18989" y="968"/>
                    </a:lnTo>
                    <a:lnTo>
                      <a:pt x="18568" y="1642"/>
                    </a:lnTo>
                    <a:lnTo>
                      <a:pt x="18063" y="2442"/>
                    </a:lnTo>
                    <a:lnTo>
                      <a:pt x="17347" y="3368"/>
                    </a:lnTo>
                    <a:lnTo>
                      <a:pt x="16505" y="4379"/>
                    </a:lnTo>
                    <a:lnTo>
                      <a:pt x="15495" y="5473"/>
                    </a:lnTo>
                    <a:lnTo>
                      <a:pt x="14947" y="6021"/>
                    </a:lnTo>
                    <a:lnTo>
                      <a:pt x="14316" y="6568"/>
                    </a:lnTo>
                    <a:lnTo>
                      <a:pt x="13642" y="7115"/>
                    </a:lnTo>
                    <a:lnTo>
                      <a:pt x="12926" y="7663"/>
                    </a:lnTo>
                    <a:lnTo>
                      <a:pt x="12169" y="8252"/>
                    </a:lnTo>
                    <a:lnTo>
                      <a:pt x="11326" y="8799"/>
                    </a:lnTo>
                    <a:lnTo>
                      <a:pt x="10484" y="9347"/>
                    </a:lnTo>
                    <a:lnTo>
                      <a:pt x="9558" y="9852"/>
                    </a:lnTo>
                    <a:lnTo>
                      <a:pt x="8548" y="10357"/>
                    </a:lnTo>
                    <a:lnTo>
                      <a:pt x="7537" y="10863"/>
                    </a:lnTo>
                    <a:lnTo>
                      <a:pt x="6443" y="11326"/>
                    </a:lnTo>
                    <a:lnTo>
                      <a:pt x="5264" y="11747"/>
                    </a:lnTo>
                    <a:lnTo>
                      <a:pt x="4043" y="12168"/>
                    </a:lnTo>
                    <a:lnTo>
                      <a:pt x="2780" y="12547"/>
                    </a:lnTo>
                    <a:lnTo>
                      <a:pt x="1432" y="12883"/>
                    </a:lnTo>
                    <a:lnTo>
                      <a:pt x="1" y="13220"/>
                    </a:lnTo>
                    <a:lnTo>
                      <a:pt x="19410" y="13220"/>
                    </a:lnTo>
                    <a:lnTo>
                      <a:pt x="19452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0" name="Google Shape;2970;p31"/>
              <p:cNvSpPr/>
              <p:nvPr/>
            </p:nvSpPr>
            <p:spPr>
              <a:xfrm>
                <a:off x="2855850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884" y="3032"/>
                    </a:lnTo>
                    <a:lnTo>
                      <a:pt x="1810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884" y="1643"/>
                    </a:lnTo>
                    <a:lnTo>
                      <a:pt x="5431" y="1432"/>
                    </a:lnTo>
                    <a:lnTo>
                      <a:pt x="4295" y="1053"/>
                    </a:lnTo>
                    <a:lnTo>
                      <a:pt x="3284" y="759"/>
                    </a:lnTo>
                    <a:lnTo>
                      <a:pt x="1558" y="338"/>
                    </a:lnTo>
                    <a:lnTo>
                      <a:pt x="421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1" name="Google Shape;2971;p31"/>
              <p:cNvSpPr/>
              <p:nvPr/>
            </p:nvSpPr>
            <p:spPr>
              <a:xfrm>
                <a:off x="2850575" y="3509525"/>
                <a:ext cx="105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5" y="5348"/>
                    </a:lnTo>
                    <a:lnTo>
                      <a:pt x="422" y="5264"/>
                    </a:lnTo>
                    <a:lnTo>
                      <a:pt x="337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2" name="Google Shape;2972;p31"/>
              <p:cNvSpPr/>
              <p:nvPr/>
            </p:nvSpPr>
            <p:spPr>
              <a:xfrm>
                <a:off x="2846375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421" y="1"/>
                    </a:moveTo>
                    <a:lnTo>
                      <a:pt x="253" y="43"/>
                    </a:lnTo>
                    <a:lnTo>
                      <a:pt x="126" y="127"/>
                    </a:lnTo>
                    <a:lnTo>
                      <a:pt x="42" y="253"/>
                    </a:lnTo>
                    <a:lnTo>
                      <a:pt x="0" y="422"/>
                    </a:lnTo>
                    <a:lnTo>
                      <a:pt x="42" y="590"/>
                    </a:lnTo>
                    <a:lnTo>
                      <a:pt x="126" y="717"/>
                    </a:lnTo>
                    <a:lnTo>
                      <a:pt x="253" y="801"/>
                    </a:lnTo>
                    <a:lnTo>
                      <a:pt x="547" y="801"/>
                    </a:lnTo>
                    <a:lnTo>
                      <a:pt x="716" y="717"/>
                    </a:lnTo>
                    <a:lnTo>
                      <a:pt x="800" y="590"/>
                    </a:lnTo>
                    <a:lnTo>
                      <a:pt x="800" y="422"/>
                    </a:lnTo>
                    <a:lnTo>
                      <a:pt x="800" y="253"/>
                    </a:lnTo>
                    <a:lnTo>
                      <a:pt x="716" y="127"/>
                    </a:lnTo>
                    <a:lnTo>
                      <a:pt x="547" y="43"/>
                    </a:lnTo>
                    <a:lnTo>
                      <a:pt x="421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3" name="Google Shape;2973;p31"/>
              <p:cNvSpPr/>
              <p:nvPr/>
            </p:nvSpPr>
            <p:spPr>
              <a:xfrm>
                <a:off x="65492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337" y="1"/>
                    </a:moveTo>
                    <a:lnTo>
                      <a:pt x="4169" y="1558"/>
                    </a:lnTo>
                    <a:lnTo>
                      <a:pt x="3874" y="3327"/>
                    </a:lnTo>
                    <a:lnTo>
                      <a:pt x="3495" y="5558"/>
                    </a:lnTo>
                    <a:lnTo>
                      <a:pt x="3200" y="6821"/>
                    </a:lnTo>
                    <a:lnTo>
                      <a:pt x="2906" y="8126"/>
                    </a:lnTo>
                    <a:lnTo>
                      <a:pt x="2569" y="9474"/>
                    </a:lnTo>
                    <a:lnTo>
                      <a:pt x="2148" y="10863"/>
                    </a:lnTo>
                    <a:lnTo>
                      <a:pt x="1685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1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316" y="13810"/>
                    </a:lnTo>
                    <a:lnTo>
                      <a:pt x="6695" y="12547"/>
                    </a:lnTo>
                    <a:lnTo>
                      <a:pt x="7032" y="11326"/>
                    </a:lnTo>
                    <a:lnTo>
                      <a:pt x="7621" y="8884"/>
                    </a:lnTo>
                    <a:lnTo>
                      <a:pt x="8126" y="6611"/>
                    </a:lnTo>
                    <a:lnTo>
                      <a:pt x="8463" y="4632"/>
                    </a:lnTo>
                    <a:lnTo>
                      <a:pt x="8758" y="2990"/>
                    </a:lnTo>
                    <a:lnTo>
                      <a:pt x="9011" y="1222"/>
                    </a:lnTo>
                    <a:lnTo>
                      <a:pt x="7032" y="758"/>
                    </a:lnTo>
                    <a:lnTo>
                      <a:pt x="5558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4" name="Google Shape;2974;p31"/>
              <p:cNvSpPr/>
              <p:nvPr/>
            </p:nvSpPr>
            <p:spPr>
              <a:xfrm>
                <a:off x="763350" y="3632675"/>
                <a:ext cx="54525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747" extrusionOk="0">
                    <a:moveTo>
                      <a:pt x="21809" y="1"/>
                    </a:moveTo>
                    <a:lnTo>
                      <a:pt x="21430" y="759"/>
                    </a:lnTo>
                    <a:lnTo>
                      <a:pt x="20757" y="2148"/>
                    </a:lnTo>
                    <a:lnTo>
                      <a:pt x="19788" y="4001"/>
                    </a:lnTo>
                    <a:lnTo>
                      <a:pt x="18567" y="6148"/>
                    </a:lnTo>
                    <a:lnTo>
                      <a:pt x="17894" y="7285"/>
                    </a:lnTo>
                    <a:lnTo>
                      <a:pt x="17136" y="8506"/>
                    </a:lnTo>
                    <a:lnTo>
                      <a:pt x="16336" y="9684"/>
                    </a:lnTo>
                    <a:lnTo>
                      <a:pt x="15494" y="10905"/>
                    </a:lnTo>
                    <a:lnTo>
                      <a:pt x="14610" y="12084"/>
                    </a:lnTo>
                    <a:lnTo>
                      <a:pt x="13684" y="13221"/>
                    </a:lnTo>
                    <a:lnTo>
                      <a:pt x="12757" y="14316"/>
                    </a:lnTo>
                    <a:lnTo>
                      <a:pt x="11747" y="15326"/>
                    </a:lnTo>
                    <a:lnTo>
                      <a:pt x="10694" y="16294"/>
                    </a:lnTo>
                    <a:lnTo>
                      <a:pt x="9642" y="17221"/>
                    </a:lnTo>
                    <a:lnTo>
                      <a:pt x="8589" y="18021"/>
                    </a:lnTo>
                    <a:lnTo>
                      <a:pt x="7537" y="18779"/>
                    </a:lnTo>
                    <a:lnTo>
                      <a:pt x="6526" y="19410"/>
                    </a:lnTo>
                    <a:lnTo>
                      <a:pt x="5558" y="19999"/>
                    </a:lnTo>
                    <a:lnTo>
                      <a:pt x="4631" y="20547"/>
                    </a:lnTo>
                    <a:lnTo>
                      <a:pt x="3747" y="20968"/>
                    </a:lnTo>
                    <a:lnTo>
                      <a:pt x="2947" y="21347"/>
                    </a:lnTo>
                    <a:lnTo>
                      <a:pt x="2232" y="21684"/>
                    </a:lnTo>
                    <a:lnTo>
                      <a:pt x="1053" y="22147"/>
                    </a:lnTo>
                    <a:lnTo>
                      <a:pt x="295" y="22441"/>
                    </a:lnTo>
                    <a:lnTo>
                      <a:pt x="0" y="22526"/>
                    </a:lnTo>
                    <a:lnTo>
                      <a:pt x="1221" y="22905"/>
                    </a:lnTo>
                    <a:lnTo>
                      <a:pt x="2695" y="23283"/>
                    </a:lnTo>
                    <a:lnTo>
                      <a:pt x="4674" y="23747"/>
                    </a:lnTo>
                    <a:lnTo>
                      <a:pt x="4674" y="23704"/>
                    </a:lnTo>
                    <a:lnTo>
                      <a:pt x="4926" y="23578"/>
                    </a:lnTo>
                    <a:lnTo>
                      <a:pt x="5642" y="23241"/>
                    </a:lnTo>
                    <a:lnTo>
                      <a:pt x="6737" y="22610"/>
                    </a:lnTo>
                    <a:lnTo>
                      <a:pt x="7410" y="22189"/>
                    </a:lnTo>
                    <a:lnTo>
                      <a:pt x="8126" y="21684"/>
                    </a:lnTo>
                    <a:lnTo>
                      <a:pt x="8884" y="21136"/>
                    </a:lnTo>
                    <a:lnTo>
                      <a:pt x="9684" y="20505"/>
                    </a:lnTo>
                    <a:lnTo>
                      <a:pt x="10526" y="19789"/>
                    </a:lnTo>
                    <a:lnTo>
                      <a:pt x="11410" y="19031"/>
                    </a:lnTo>
                    <a:lnTo>
                      <a:pt x="12294" y="18147"/>
                    </a:lnTo>
                    <a:lnTo>
                      <a:pt x="13136" y="17179"/>
                    </a:lnTo>
                    <a:lnTo>
                      <a:pt x="14020" y="16168"/>
                    </a:lnTo>
                    <a:lnTo>
                      <a:pt x="14862" y="15031"/>
                    </a:lnTo>
                    <a:lnTo>
                      <a:pt x="15578" y="13979"/>
                    </a:lnTo>
                    <a:lnTo>
                      <a:pt x="16252" y="12842"/>
                    </a:lnTo>
                    <a:lnTo>
                      <a:pt x="16925" y="11705"/>
                    </a:lnTo>
                    <a:lnTo>
                      <a:pt x="17515" y="10569"/>
                    </a:lnTo>
                    <a:lnTo>
                      <a:pt x="18104" y="9432"/>
                    </a:lnTo>
                    <a:lnTo>
                      <a:pt x="18652" y="8295"/>
                    </a:lnTo>
                    <a:lnTo>
                      <a:pt x="19620" y="6064"/>
                    </a:lnTo>
                    <a:lnTo>
                      <a:pt x="20420" y="4085"/>
                    </a:lnTo>
                    <a:lnTo>
                      <a:pt x="21051" y="2359"/>
                    </a:lnTo>
                    <a:lnTo>
                      <a:pt x="21515" y="1011"/>
                    </a:lnTo>
                    <a:lnTo>
                      <a:pt x="21767" y="169"/>
                    </a:lnTo>
                    <a:lnTo>
                      <a:pt x="21809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31"/>
              <p:cNvSpPr/>
              <p:nvPr/>
            </p:nvSpPr>
            <p:spPr>
              <a:xfrm>
                <a:off x="1091750" y="4264225"/>
                <a:ext cx="146325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58" extrusionOk="0">
                    <a:moveTo>
                      <a:pt x="1474" y="0"/>
                    </a:moveTo>
                    <a:lnTo>
                      <a:pt x="1347" y="253"/>
                    </a:lnTo>
                    <a:lnTo>
                      <a:pt x="1263" y="1432"/>
                    </a:lnTo>
                    <a:lnTo>
                      <a:pt x="1011" y="4505"/>
                    </a:lnTo>
                    <a:lnTo>
                      <a:pt x="842" y="6526"/>
                    </a:lnTo>
                    <a:lnTo>
                      <a:pt x="632" y="8800"/>
                    </a:lnTo>
                    <a:lnTo>
                      <a:pt x="337" y="11157"/>
                    </a:lnTo>
                    <a:lnTo>
                      <a:pt x="0" y="13557"/>
                    </a:lnTo>
                    <a:lnTo>
                      <a:pt x="5263" y="13557"/>
                    </a:lnTo>
                    <a:lnTo>
                      <a:pt x="5516" y="8968"/>
                    </a:lnTo>
                    <a:lnTo>
                      <a:pt x="5726" y="4800"/>
                    </a:lnTo>
                    <a:lnTo>
                      <a:pt x="5852" y="295"/>
                    </a:lnTo>
                    <a:lnTo>
                      <a:pt x="3621" y="169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31"/>
              <p:cNvSpPr/>
              <p:nvPr/>
            </p:nvSpPr>
            <p:spPr>
              <a:xfrm>
                <a:off x="1308575" y="374005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463"/>
                    </a:lnTo>
                    <a:lnTo>
                      <a:pt x="42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31"/>
              <p:cNvSpPr/>
              <p:nvPr/>
            </p:nvSpPr>
            <p:spPr>
              <a:xfrm>
                <a:off x="112857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7242" y="1"/>
                    </a:moveTo>
                    <a:lnTo>
                      <a:pt x="7116" y="1474"/>
                    </a:lnTo>
                    <a:lnTo>
                      <a:pt x="6906" y="3158"/>
                    </a:lnTo>
                    <a:lnTo>
                      <a:pt x="6653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58" y="11410"/>
                    </a:lnTo>
                    <a:lnTo>
                      <a:pt x="5221" y="12673"/>
                    </a:lnTo>
                    <a:lnTo>
                      <a:pt x="4927" y="13937"/>
                    </a:lnTo>
                    <a:lnTo>
                      <a:pt x="4548" y="15115"/>
                    </a:lnTo>
                    <a:lnTo>
                      <a:pt x="3874" y="17052"/>
                    </a:lnTo>
                    <a:lnTo>
                      <a:pt x="3201" y="18863"/>
                    </a:lnTo>
                    <a:lnTo>
                      <a:pt x="2485" y="20462"/>
                    </a:lnTo>
                    <a:lnTo>
                      <a:pt x="1853" y="21894"/>
                    </a:lnTo>
                    <a:lnTo>
                      <a:pt x="1222" y="23115"/>
                    </a:lnTo>
                    <a:lnTo>
                      <a:pt x="717" y="24125"/>
                    </a:lnTo>
                    <a:lnTo>
                      <a:pt x="1" y="25346"/>
                    </a:lnTo>
                    <a:lnTo>
                      <a:pt x="2148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137" y="22694"/>
                    </a:lnTo>
                    <a:lnTo>
                      <a:pt x="5474" y="21178"/>
                    </a:lnTo>
                    <a:lnTo>
                      <a:pt x="5811" y="19368"/>
                    </a:lnTo>
                    <a:lnTo>
                      <a:pt x="6190" y="17347"/>
                    </a:lnTo>
                    <a:lnTo>
                      <a:pt x="6527" y="15115"/>
                    </a:lnTo>
                    <a:lnTo>
                      <a:pt x="6611" y="14526"/>
                    </a:lnTo>
                    <a:lnTo>
                      <a:pt x="6653" y="14315"/>
                    </a:lnTo>
                    <a:lnTo>
                      <a:pt x="6695" y="13894"/>
                    </a:lnTo>
                    <a:lnTo>
                      <a:pt x="6737" y="13684"/>
                    </a:lnTo>
                    <a:lnTo>
                      <a:pt x="6779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63" y="12379"/>
                    </a:lnTo>
                    <a:lnTo>
                      <a:pt x="6906" y="11831"/>
                    </a:lnTo>
                    <a:lnTo>
                      <a:pt x="6906" y="11663"/>
                    </a:lnTo>
                    <a:lnTo>
                      <a:pt x="6948" y="11116"/>
                    </a:lnTo>
                    <a:lnTo>
                      <a:pt x="6990" y="10821"/>
                    </a:lnTo>
                    <a:lnTo>
                      <a:pt x="7032" y="10442"/>
                    </a:lnTo>
                    <a:lnTo>
                      <a:pt x="7032" y="10147"/>
                    </a:lnTo>
                    <a:lnTo>
                      <a:pt x="7074" y="9811"/>
                    </a:lnTo>
                    <a:lnTo>
                      <a:pt x="7074" y="9474"/>
                    </a:lnTo>
                    <a:lnTo>
                      <a:pt x="7074" y="9221"/>
                    </a:lnTo>
                    <a:lnTo>
                      <a:pt x="7116" y="8842"/>
                    </a:lnTo>
                    <a:lnTo>
                      <a:pt x="7116" y="8674"/>
                    </a:lnTo>
                    <a:lnTo>
                      <a:pt x="7200" y="7158"/>
                    </a:lnTo>
                    <a:lnTo>
                      <a:pt x="7200" y="7074"/>
                    </a:lnTo>
                    <a:lnTo>
                      <a:pt x="7200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31"/>
              <p:cNvSpPr/>
              <p:nvPr/>
            </p:nvSpPr>
            <p:spPr>
              <a:xfrm>
                <a:off x="880175" y="3636900"/>
                <a:ext cx="42737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5" h="24546" extrusionOk="0">
                    <a:moveTo>
                      <a:pt x="17094" y="0"/>
                    </a:moveTo>
                    <a:lnTo>
                      <a:pt x="16842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9" y="8126"/>
                    </a:lnTo>
                    <a:lnTo>
                      <a:pt x="13431" y="9263"/>
                    </a:lnTo>
                    <a:lnTo>
                      <a:pt x="12842" y="10400"/>
                    </a:lnTo>
                    <a:lnTo>
                      <a:pt x="12252" y="11536"/>
                    </a:lnTo>
                    <a:lnTo>
                      <a:pt x="11579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463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53" y="19620"/>
                    </a:lnTo>
                    <a:lnTo>
                      <a:pt x="5011" y="20336"/>
                    </a:lnTo>
                    <a:lnTo>
                      <a:pt x="4211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4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1" y="23535"/>
                    </a:lnTo>
                    <a:lnTo>
                      <a:pt x="1" y="23578"/>
                    </a:lnTo>
                    <a:lnTo>
                      <a:pt x="2358" y="24083"/>
                    </a:lnTo>
                    <a:lnTo>
                      <a:pt x="3663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11" y="23830"/>
                    </a:lnTo>
                    <a:lnTo>
                      <a:pt x="6611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568" y="18062"/>
                    </a:lnTo>
                    <a:lnTo>
                      <a:pt x="11200" y="17052"/>
                    </a:lnTo>
                    <a:lnTo>
                      <a:pt x="11831" y="15999"/>
                    </a:lnTo>
                    <a:lnTo>
                      <a:pt x="12421" y="14862"/>
                    </a:lnTo>
                    <a:lnTo>
                      <a:pt x="12926" y="13810"/>
                    </a:lnTo>
                    <a:lnTo>
                      <a:pt x="13431" y="12715"/>
                    </a:lnTo>
                    <a:lnTo>
                      <a:pt x="13852" y="11578"/>
                    </a:lnTo>
                    <a:lnTo>
                      <a:pt x="14273" y="10442"/>
                    </a:lnTo>
                    <a:lnTo>
                      <a:pt x="14694" y="9305"/>
                    </a:lnTo>
                    <a:lnTo>
                      <a:pt x="15031" y="8168"/>
                    </a:lnTo>
                    <a:lnTo>
                      <a:pt x="15705" y="5979"/>
                    </a:lnTo>
                    <a:lnTo>
                      <a:pt x="16210" y="3958"/>
                    </a:lnTo>
                    <a:lnTo>
                      <a:pt x="16631" y="2232"/>
                    </a:lnTo>
                    <a:lnTo>
                      <a:pt x="17094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31"/>
              <p:cNvSpPr/>
              <p:nvPr/>
            </p:nvSpPr>
            <p:spPr>
              <a:xfrm>
                <a:off x="791750" y="4226325"/>
                <a:ext cx="216875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15074" extrusionOk="0">
                    <a:moveTo>
                      <a:pt x="3538" y="1"/>
                    </a:moveTo>
                    <a:lnTo>
                      <a:pt x="3285" y="1769"/>
                    </a:lnTo>
                    <a:lnTo>
                      <a:pt x="2990" y="3411"/>
                    </a:lnTo>
                    <a:lnTo>
                      <a:pt x="2653" y="5390"/>
                    </a:lnTo>
                    <a:lnTo>
                      <a:pt x="2148" y="7663"/>
                    </a:lnTo>
                    <a:lnTo>
                      <a:pt x="1559" y="10105"/>
                    </a:lnTo>
                    <a:lnTo>
                      <a:pt x="1222" y="11326"/>
                    </a:lnTo>
                    <a:lnTo>
                      <a:pt x="843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69" y="10358"/>
                    </a:lnTo>
                    <a:lnTo>
                      <a:pt x="7748" y="8126"/>
                    </a:lnTo>
                    <a:lnTo>
                      <a:pt x="8085" y="6021"/>
                    </a:lnTo>
                    <a:lnTo>
                      <a:pt x="8295" y="4169"/>
                    </a:lnTo>
                    <a:lnTo>
                      <a:pt x="8506" y="2653"/>
                    </a:lnTo>
                    <a:lnTo>
                      <a:pt x="8674" y="969"/>
                    </a:lnTo>
                    <a:lnTo>
                      <a:pt x="7200" y="716"/>
                    </a:lnTo>
                    <a:lnTo>
                      <a:pt x="5895" y="506"/>
                    </a:lnTo>
                    <a:lnTo>
                      <a:pt x="3538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31"/>
              <p:cNvSpPr/>
              <p:nvPr/>
            </p:nvSpPr>
            <p:spPr>
              <a:xfrm>
                <a:off x="950700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316" y="1"/>
                    </a:moveTo>
                    <a:lnTo>
                      <a:pt x="2148" y="1685"/>
                    </a:lnTo>
                    <a:lnTo>
                      <a:pt x="1937" y="3201"/>
                    </a:lnTo>
                    <a:lnTo>
                      <a:pt x="1727" y="5053"/>
                    </a:lnTo>
                    <a:lnTo>
                      <a:pt x="1390" y="7158"/>
                    </a:lnTo>
                    <a:lnTo>
                      <a:pt x="1011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79" y="11705"/>
                    </a:lnTo>
                    <a:lnTo>
                      <a:pt x="6274" y="9348"/>
                    </a:lnTo>
                    <a:lnTo>
                      <a:pt x="6484" y="7074"/>
                    </a:lnTo>
                    <a:lnTo>
                      <a:pt x="6653" y="5053"/>
                    </a:lnTo>
                    <a:lnTo>
                      <a:pt x="6905" y="1980"/>
                    </a:lnTo>
                    <a:lnTo>
                      <a:pt x="6989" y="801"/>
                    </a:lnTo>
                    <a:lnTo>
                      <a:pt x="7116" y="548"/>
                    </a:lnTo>
                    <a:lnTo>
                      <a:pt x="4632" y="296"/>
                    </a:lnTo>
                    <a:lnTo>
                      <a:pt x="2316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31"/>
              <p:cNvSpPr/>
              <p:nvPr/>
            </p:nvSpPr>
            <p:spPr>
              <a:xfrm>
                <a:off x="1008600" y="3630575"/>
                <a:ext cx="301050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47" extrusionOk="0">
                    <a:moveTo>
                      <a:pt x="12041" y="1"/>
                    </a:moveTo>
                    <a:lnTo>
                      <a:pt x="11957" y="253"/>
                    </a:lnTo>
                    <a:lnTo>
                      <a:pt x="11494" y="2485"/>
                    </a:lnTo>
                    <a:lnTo>
                      <a:pt x="11073" y="4211"/>
                    </a:lnTo>
                    <a:lnTo>
                      <a:pt x="10568" y="6232"/>
                    </a:lnTo>
                    <a:lnTo>
                      <a:pt x="9894" y="8421"/>
                    </a:lnTo>
                    <a:lnTo>
                      <a:pt x="9557" y="9558"/>
                    </a:lnTo>
                    <a:lnTo>
                      <a:pt x="9136" y="10695"/>
                    </a:lnTo>
                    <a:lnTo>
                      <a:pt x="8715" y="11831"/>
                    </a:lnTo>
                    <a:lnTo>
                      <a:pt x="8294" y="12968"/>
                    </a:lnTo>
                    <a:lnTo>
                      <a:pt x="7789" y="14063"/>
                    </a:lnTo>
                    <a:lnTo>
                      <a:pt x="7284" y="15115"/>
                    </a:lnTo>
                    <a:lnTo>
                      <a:pt x="6694" y="16252"/>
                    </a:lnTo>
                    <a:lnTo>
                      <a:pt x="6063" y="17305"/>
                    </a:lnTo>
                    <a:lnTo>
                      <a:pt x="5431" y="18315"/>
                    </a:lnTo>
                    <a:lnTo>
                      <a:pt x="4842" y="19241"/>
                    </a:lnTo>
                    <a:lnTo>
                      <a:pt x="4210" y="20083"/>
                    </a:lnTo>
                    <a:lnTo>
                      <a:pt x="3621" y="20883"/>
                    </a:lnTo>
                    <a:lnTo>
                      <a:pt x="3031" y="21599"/>
                    </a:lnTo>
                    <a:lnTo>
                      <a:pt x="2484" y="22231"/>
                    </a:lnTo>
                    <a:lnTo>
                      <a:pt x="1474" y="23325"/>
                    </a:lnTo>
                    <a:lnTo>
                      <a:pt x="674" y="24083"/>
                    </a:lnTo>
                    <a:lnTo>
                      <a:pt x="0" y="24715"/>
                    </a:lnTo>
                    <a:lnTo>
                      <a:pt x="0" y="24799"/>
                    </a:lnTo>
                    <a:lnTo>
                      <a:pt x="2316" y="25094"/>
                    </a:lnTo>
                    <a:lnTo>
                      <a:pt x="4800" y="25346"/>
                    </a:lnTo>
                    <a:lnTo>
                      <a:pt x="5516" y="24125"/>
                    </a:lnTo>
                    <a:lnTo>
                      <a:pt x="6021" y="23115"/>
                    </a:lnTo>
                    <a:lnTo>
                      <a:pt x="6652" y="21894"/>
                    </a:lnTo>
                    <a:lnTo>
                      <a:pt x="7284" y="20462"/>
                    </a:lnTo>
                    <a:lnTo>
                      <a:pt x="8000" y="18863"/>
                    </a:lnTo>
                    <a:lnTo>
                      <a:pt x="8673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20" y="12673"/>
                    </a:lnTo>
                    <a:lnTo>
                      <a:pt x="10357" y="11410"/>
                    </a:lnTo>
                    <a:lnTo>
                      <a:pt x="10610" y="10147"/>
                    </a:lnTo>
                    <a:lnTo>
                      <a:pt x="11073" y="7579"/>
                    </a:lnTo>
                    <a:lnTo>
                      <a:pt x="11452" y="5221"/>
                    </a:lnTo>
                    <a:lnTo>
                      <a:pt x="11705" y="3158"/>
                    </a:lnTo>
                    <a:lnTo>
                      <a:pt x="11915" y="1474"/>
                    </a:lnTo>
                    <a:lnTo>
                      <a:pt x="1204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31"/>
              <p:cNvSpPr/>
              <p:nvPr/>
            </p:nvSpPr>
            <p:spPr>
              <a:xfrm>
                <a:off x="1309625" y="3630575"/>
                <a:ext cx="54525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873" extrusionOk="0">
                    <a:moveTo>
                      <a:pt x="0" y="1"/>
                    </a:moveTo>
                    <a:lnTo>
                      <a:pt x="42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2" y="6148"/>
                    </a:lnTo>
                    <a:lnTo>
                      <a:pt x="3200" y="8379"/>
                    </a:lnTo>
                    <a:lnTo>
                      <a:pt x="3748" y="9516"/>
                    </a:lnTo>
                    <a:lnTo>
                      <a:pt x="4337" y="10653"/>
                    </a:lnTo>
                    <a:lnTo>
                      <a:pt x="4926" y="11789"/>
                    </a:lnTo>
                    <a:lnTo>
                      <a:pt x="5600" y="12926"/>
                    </a:lnTo>
                    <a:lnTo>
                      <a:pt x="6274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674" y="17263"/>
                    </a:lnTo>
                    <a:lnTo>
                      <a:pt x="9558" y="18231"/>
                    </a:lnTo>
                    <a:lnTo>
                      <a:pt x="10442" y="19115"/>
                    </a:lnTo>
                    <a:lnTo>
                      <a:pt x="11284" y="19873"/>
                    </a:lnTo>
                    <a:lnTo>
                      <a:pt x="12126" y="20589"/>
                    </a:lnTo>
                    <a:lnTo>
                      <a:pt x="12968" y="21220"/>
                    </a:lnTo>
                    <a:lnTo>
                      <a:pt x="13726" y="21768"/>
                    </a:lnTo>
                    <a:lnTo>
                      <a:pt x="14442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6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57" y="23367"/>
                    </a:lnTo>
                    <a:lnTo>
                      <a:pt x="20631" y="22989"/>
                    </a:lnTo>
                    <a:lnTo>
                      <a:pt x="21810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6" y="19494"/>
                    </a:lnTo>
                    <a:lnTo>
                      <a:pt x="14315" y="18863"/>
                    </a:lnTo>
                    <a:lnTo>
                      <a:pt x="13263" y="18105"/>
                    </a:lnTo>
                    <a:lnTo>
                      <a:pt x="12210" y="17305"/>
                    </a:lnTo>
                    <a:lnTo>
                      <a:pt x="11158" y="16378"/>
                    </a:lnTo>
                    <a:lnTo>
                      <a:pt x="10063" y="15410"/>
                    </a:lnTo>
                    <a:lnTo>
                      <a:pt x="9095" y="14400"/>
                    </a:lnTo>
                    <a:lnTo>
                      <a:pt x="8126" y="13305"/>
                    </a:lnTo>
                    <a:lnTo>
                      <a:pt x="7200" y="12168"/>
                    </a:lnTo>
                    <a:lnTo>
                      <a:pt x="6358" y="10989"/>
                    </a:lnTo>
                    <a:lnTo>
                      <a:pt x="5516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42" y="6232"/>
                    </a:lnTo>
                    <a:lnTo>
                      <a:pt x="2021" y="4085"/>
                    </a:lnTo>
                    <a:lnTo>
                      <a:pt x="1095" y="2232"/>
                    </a:lnTo>
                    <a:lnTo>
                      <a:pt x="379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31"/>
              <p:cNvSpPr/>
              <p:nvPr/>
            </p:nvSpPr>
            <p:spPr>
              <a:xfrm>
                <a:off x="1739075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632" y="1"/>
                    </a:moveTo>
                    <a:lnTo>
                      <a:pt x="3453" y="380"/>
                    </a:lnTo>
                    <a:lnTo>
                      <a:pt x="1979" y="758"/>
                    </a:lnTo>
                    <a:lnTo>
                      <a:pt x="0" y="1264"/>
                    </a:lnTo>
                    <a:lnTo>
                      <a:pt x="253" y="3032"/>
                    </a:lnTo>
                    <a:lnTo>
                      <a:pt x="548" y="4674"/>
                    </a:lnTo>
                    <a:lnTo>
                      <a:pt x="884" y="6653"/>
                    </a:lnTo>
                    <a:lnTo>
                      <a:pt x="1390" y="8926"/>
                    </a:lnTo>
                    <a:lnTo>
                      <a:pt x="1979" y="11326"/>
                    </a:lnTo>
                    <a:lnTo>
                      <a:pt x="2316" y="12589"/>
                    </a:lnTo>
                    <a:lnTo>
                      <a:pt x="2695" y="13810"/>
                    </a:lnTo>
                    <a:lnTo>
                      <a:pt x="3074" y="15073"/>
                    </a:lnTo>
                    <a:lnTo>
                      <a:pt x="3537" y="16294"/>
                    </a:lnTo>
                    <a:lnTo>
                      <a:pt x="8968" y="16294"/>
                    </a:lnTo>
                    <a:lnTo>
                      <a:pt x="8379" y="14989"/>
                    </a:lnTo>
                    <a:lnTo>
                      <a:pt x="7789" y="13642"/>
                    </a:lnTo>
                    <a:lnTo>
                      <a:pt x="7284" y="12252"/>
                    </a:lnTo>
                    <a:lnTo>
                      <a:pt x="6863" y="10863"/>
                    </a:lnTo>
                    <a:lnTo>
                      <a:pt x="6442" y="9474"/>
                    </a:lnTo>
                    <a:lnTo>
                      <a:pt x="6105" y="8126"/>
                    </a:lnTo>
                    <a:lnTo>
                      <a:pt x="5768" y="6821"/>
                    </a:lnTo>
                    <a:lnTo>
                      <a:pt x="5516" y="5558"/>
                    </a:lnTo>
                    <a:lnTo>
                      <a:pt x="5095" y="3327"/>
                    </a:lnTo>
                    <a:lnTo>
                      <a:pt x="4842" y="1558"/>
                    </a:lnTo>
                    <a:lnTo>
                      <a:pt x="4632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31"/>
              <p:cNvSpPr/>
              <p:nvPr/>
            </p:nvSpPr>
            <p:spPr>
              <a:xfrm>
                <a:off x="130962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42" y="7074"/>
                    </a:lnTo>
                    <a:lnTo>
                      <a:pt x="42" y="7158"/>
                    </a:lnTo>
                    <a:lnTo>
                      <a:pt x="127" y="8674"/>
                    </a:lnTo>
                    <a:lnTo>
                      <a:pt x="127" y="8842"/>
                    </a:lnTo>
                    <a:lnTo>
                      <a:pt x="127" y="9221"/>
                    </a:lnTo>
                    <a:lnTo>
                      <a:pt x="169" y="9474"/>
                    </a:lnTo>
                    <a:lnTo>
                      <a:pt x="169" y="9811"/>
                    </a:lnTo>
                    <a:lnTo>
                      <a:pt x="211" y="10147"/>
                    </a:lnTo>
                    <a:lnTo>
                      <a:pt x="211" y="10442"/>
                    </a:lnTo>
                    <a:lnTo>
                      <a:pt x="253" y="10821"/>
                    </a:lnTo>
                    <a:lnTo>
                      <a:pt x="253" y="11116"/>
                    </a:lnTo>
                    <a:lnTo>
                      <a:pt x="295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379" y="12589"/>
                    </a:lnTo>
                    <a:lnTo>
                      <a:pt x="421" y="13010"/>
                    </a:lnTo>
                    <a:lnTo>
                      <a:pt x="464" y="13263"/>
                    </a:lnTo>
                    <a:lnTo>
                      <a:pt x="506" y="13684"/>
                    </a:lnTo>
                    <a:lnTo>
                      <a:pt x="548" y="13894"/>
                    </a:lnTo>
                    <a:lnTo>
                      <a:pt x="590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769" y="21178"/>
                    </a:lnTo>
                    <a:lnTo>
                      <a:pt x="2106" y="22694"/>
                    </a:lnTo>
                    <a:lnTo>
                      <a:pt x="2611" y="24841"/>
                    </a:lnTo>
                    <a:lnTo>
                      <a:pt x="2821" y="25599"/>
                    </a:lnTo>
                    <a:lnTo>
                      <a:pt x="2821" y="25641"/>
                    </a:lnTo>
                    <a:lnTo>
                      <a:pt x="5095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390" y="21894"/>
                    </a:lnTo>
                    <a:lnTo>
                      <a:pt x="4758" y="20462"/>
                    </a:lnTo>
                    <a:lnTo>
                      <a:pt x="4042" y="18863"/>
                    </a:lnTo>
                    <a:lnTo>
                      <a:pt x="3369" y="17052"/>
                    </a:lnTo>
                    <a:lnTo>
                      <a:pt x="2695" y="15115"/>
                    </a:lnTo>
                    <a:lnTo>
                      <a:pt x="2316" y="13937"/>
                    </a:lnTo>
                    <a:lnTo>
                      <a:pt x="1979" y="12673"/>
                    </a:lnTo>
                    <a:lnTo>
                      <a:pt x="1684" y="11410"/>
                    </a:lnTo>
                    <a:lnTo>
                      <a:pt x="1432" y="10147"/>
                    </a:lnTo>
                    <a:lnTo>
                      <a:pt x="969" y="7579"/>
                    </a:lnTo>
                    <a:lnTo>
                      <a:pt x="590" y="5221"/>
                    </a:lnTo>
                    <a:lnTo>
                      <a:pt x="295" y="3158"/>
                    </a:lnTo>
                    <a:lnTo>
                      <a:pt x="127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31"/>
              <p:cNvSpPr/>
              <p:nvPr/>
            </p:nvSpPr>
            <p:spPr>
              <a:xfrm>
                <a:off x="1380150" y="4265275"/>
                <a:ext cx="14737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95" h="13516" extrusionOk="0">
                    <a:moveTo>
                      <a:pt x="4421" y="0"/>
                    </a:moveTo>
                    <a:lnTo>
                      <a:pt x="2274" y="127"/>
                    </a:lnTo>
                    <a:lnTo>
                      <a:pt x="0" y="253"/>
                    </a:lnTo>
                    <a:lnTo>
                      <a:pt x="169" y="4800"/>
                    </a:lnTo>
                    <a:lnTo>
                      <a:pt x="337" y="8926"/>
                    </a:lnTo>
                    <a:lnTo>
                      <a:pt x="632" y="13515"/>
                    </a:lnTo>
                    <a:lnTo>
                      <a:pt x="5895" y="13515"/>
                    </a:lnTo>
                    <a:lnTo>
                      <a:pt x="5558" y="11115"/>
                    </a:lnTo>
                    <a:lnTo>
                      <a:pt x="5263" y="8758"/>
                    </a:lnTo>
                    <a:lnTo>
                      <a:pt x="5053" y="6484"/>
                    </a:lnTo>
                    <a:lnTo>
                      <a:pt x="4842" y="4463"/>
                    </a:lnTo>
                    <a:lnTo>
                      <a:pt x="4632" y="1390"/>
                    </a:lnTo>
                    <a:lnTo>
                      <a:pt x="4547" y="211"/>
                    </a:lnTo>
                    <a:lnTo>
                      <a:pt x="4421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31"/>
              <p:cNvSpPr/>
              <p:nvPr/>
            </p:nvSpPr>
            <p:spPr>
              <a:xfrm>
                <a:off x="1309625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31"/>
              <p:cNvSpPr/>
              <p:nvPr/>
            </p:nvSpPr>
            <p:spPr>
              <a:xfrm>
                <a:off x="1308575" y="3630575"/>
                <a:ext cx="1075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4843" extrusionOk="0">
                    <a:moveTo>
                      <a:pt x="42" y="1"/>
                    </a:moveTo>
                    <a:lnTo>
                      <a:pt x="0" y="4379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31"/>
              <p:cNvSpPr/>
              <p:nvPr/>
            </p:nvSpPr>
            <p:spPr>
              <a:xfrm>
                <a:off x="1310675" y="3636900"/>
                <a:ext cx="42842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7" h="24546" extrusionOk="0">
                    <a:moveTo>
                      <a:pt x="0" y="0"/>
                    </a:moveTo>
                    <a:lnTo>
                      <a:pt x="506" y="2232"/>
                    </a:lnTo>
                    <a:lnTo>
                      <a:pt x="885" y="3958"/>
                    </a:lnTo>
                    <a:lnTo>
                      <a:pt x="1432" y="5979"/>
                    </a:lnTo>
                    <a:lnTo>
                      <a:pt x="2064" y="8168"/>
                    </a:lnTo>
                    <a:lnTo>
                      <a:pt x="2442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6" y="12715"/>
                    </a:lnTo>
                    <a:lnTo>
                      <a:pt x="4169" y="13810"/>
                    </a:lnTo>
                    <a:lnTo>
                      <a:pt x="4716" y="14862"/>
                    </a:lnTo>
                    <a:lnTo>
                      <a:pt x="5305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89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6" y="21978"/>
                    </a:lnTo>
                    <a:lnTo>
                      <a:pt x="10526" y="23072"/>
                    </a:lnTo>
                    <a:lnTo>
                      <a:pt x="11284" y="23830"/>
                    </a:lnTo>
                    <a:lnTo>
                      <a:pt x="12000" y="24462"/>
                    </a:lnTo>
                    <a:lnTo>
                      <a:pt x="12000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136" y="23620"/>
                    </a:lnTo>
                    <a:lnTo>
                      <a:pt x="17136" y="23535"/>
                    </a:lnTo>
                    <a:lnTo>
                      <a:pt x="16884" y="23409"/>
                    </a:lnTo>
                    <a:lnTo>
                      <a:pt x="16168" y="23072"/>
                    </a:lnTo>
                    <a:lnTo>
                      <a:pt x="15073" y="22441"/>
                    </a:lnTo>
                    <a:lnTo>
                      <a:pt x="14400" y="22020"/>
                    </a:lnTo>
                    <a:lnTo>
                      <a:pt x="13684" y="21515"/>
                    </a:lnTo>
                    <a:lnTo>
                      <a:pt x="12926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400" y="18862"/>
                    </a:lnTo>
                    <a:lnTo>
                      <a:pt x="9516" y="17978"/>
                    </a:lnTo>
                    <a:lnTo>
                      <a:pt x="8632" y="17010"/>
                    </a:lnTo>
                    <a:lnTo>
                      <a:pt x="7789" y="15999"/>
                    </a:lnTo>
                    <a:lnTo>
                      <a:pt x="6947" y="14862"/>
                    </a:lnTo>
                    <a:lnTo>
                      <a:pt x="6232" y="13810"/>
                    </a:lnTo>
                    <a:lnTo>
                      <a:pt x="5558" y="12673"/>
                    </a:lnTo>
                    <a:lnTo>
                      <a:pt x="4884" y="11536"/>
                    </a:lnTo>
                    <a:lnTo>
                      <a:pt x="4295" y="10400"/>
                    </a:lnTo>
                    <a:lnTo>
                      <a:pt x="3706" y="9263"/>
                    </a:lnTo>
                    <a:lnTo>
                      <a:pt x="3158" y="8126"/>
                    </a:lnTo>
                    <a:lnTo>
                      <a:pt x="2190" y="5895"/>
                    </a:lnTo>
                    <a:lnTo>
                      <a:pt x="1390" y="3916"/>
                    </a:lnTo>
                    <a:lnTo>
                      <a:pt x="758" y="2190"/>
                    </a:lnTo>
                    <a:lnTo>
                      <a:pt x="295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31"/>
              <p:cNvSpPr/>
              <p:nvPr/>
            </p:nvSpPr>
            <p:spPr>
              <a:xfrm>
                <a:off x="1610650" y="4227375"/>
                <a:ext cx="21685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5032" extrusionOk="0">
                    <a:moveTo>
                      <a:pt x="5137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1" y="927"/>
                    </a:lnTo>
                    <a:lnTo>
                      <a:pt x="169" y="2653"/>
                    </a:lnTo>
                    <a:lnTo>
                      <a:pt x="380" y="4169"/>
                    </a:lnTo>
                    <a:lnTo>
                      <a:pt x="590" y="6021"/>
                    </a:lnTo>
                    <a:lnTo>
                      <a:pt x="927" y="8084"/>
                    </a:lnTo>
                    <a:lnTo>
                      <a:pt x="1306" y="10358"/>
                    </a:lnTo>
                    <a:lnTo>
                      <a:pt x="1769" y="12674"/>
                    </a:lnTo>
                    <a:lnTo>
                      <a:pt x="2274" y="15031"/>
                    </a:lnTo>
                    <a:lnTo>
                      <a:pt x="8674" y="15031"/>
                    </a:lnTo>
                    <a:lnTo>
                      <a:pt x="8211" y="13810"/>
                    </a:lnTo>
                    <a:lnTo>
                      <a:pt x="7832" y="12547"/>
                    </a:lnTo>
                    <a:lnTo>
                      <a:pt x="7453" y="11326"/>
                    </a:lnTo>
                    <a:lnTo>
                      <a:pt x="7116" y="10063"/>
                    </a:lnTo>
                    <a:lnTo>
                      <a:pt x="6527" y="7663"/>
                    </a:lnTo>
                    <a:lnTo>
                      <a:pt x="6021" y="5390"/>
                    </a:lnTo>
                    <a:lnTo>
                      <a:pt x="5685" y="3411"/>
                    </a:lnTo>
                    <a:lnTo>
                      <a:pt x="5390" y="1769"/>
                    </a:lnTo>
                    <a:lnTo>
                      <a:pt x="5137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31"/>
              <p:cNvSpPr/>
              <p:nvPr/>
            </p:nvSpPr>
            <p:spPr>
              <a:xfrm>
                <a:off x="1223300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590" y="0"/>
                    </a:moveTo>
                    <a:lnTo>
                      <a:pt x="464" y="4505"/>
                    </a:lnTo>
                    <a:lnTo>
                      <a:pt x="254" y="8673"/>
                    </a:lnTo>
                    <a:lnTo>
                      <a:pt x="1" y="13262"/>
                    </a:lnTo>
                    <a:lnTo>
                      <a:pt x="6906" y="13262"/>
                    </a:lnTo>
                    <a:lnTo>
                      <a:pt x="6611" y="8673"/>
                    </a:lnTo>
                    <a:lnTo>
                      <a:pt x="6443" y="4547"/>
                    </a:lnTo>
                    <a:lnTo>
                      <a:pt x="6274" y="0"/>
                    </a:lnTo>
                    <a:lnTo>
                      <a:pt x="3495" y="42"/>
                    </a:lnTo>
                    <a:lnTo>
                      <a:pt x="2064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31"/>
              <p:cNvSpPr/>
              <p:nvPr/>
            </p:nvSpPr>
            <p:spPr>
              <a:xfrm>
                <a:off x="1238050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63" y="0"/>
                    </a:moveTo>
                    <a:lnTo>
                      <a:pt x="2821" y="1221"/>
                    </a:lnTo>
                    <a:lnTo>
                      <a:pt x="2821" y="1306"/>
                    </a:lnTo>
                    <a:lnTo>
                      <a:pt x="2821" y="1811"/>
                    </a:lnTo>
                    <a:lnTo>
                      <a:pt x="2821" y="1895"/>
                    </a:lnTo>
                    <a:lnTo>
                      <a:pt x="2737" y="3411"/>
                    </a:lnTo>
                    <a:lnTo>
                      <a:pt x="2737" y="3579"/>
                    </a:lnTo>
                    <a:lnTo>
                      <a:pt x="2695" y="3958"/>
                    </a:lnTo>
                    <a:lnTo>
                      <a:pt x="2695" y="4211"/>
                    </a:lnTo>
                    <a:lnTo>
                      <a:pt x="2695" y="4548"/>
                    </a:lnTo>
                    <a:lnTo>
                      <a:pt x="2653" y="4884"/>
                    </a:lnTo>
                    <a:lnTo>
                      <a:pt x="2653" y="5179"/>
                    </a:lnTo>
                    <a:lnTo>
                      <a:pt x="2611" y="5558"/>
                    </a:lnTo>
                    <a:lnTo>
                      <a:pt x="2569" y="5853"/>
                    </a:lnTo>
                    <a:lnTo>
                      <a:pt x="2527" y="6400"/>
                    </a:lnTo>
                    <a:lnTo>
                      <a:pt x="2527" y="6568"/>
                    </a:lnTo>
                    <a:lnTo>
                      <a:pt x="2484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400" y="8000"/>
                    </a:lnTo>
                    <a:lnTo>
                      <a:pt x="2358" y="8421"/>
                    </a:lnTo>
                    <a:lnTo>
                      <a:pt x="2316" y="8631"/>
                    </a:lnTo>
                    <a:lnTo>
                      <a:pt x="2274" y="9052"/>
                    </a:lnTo>
                    <a:lnTo>
                      <a:pt x="2232" y="9263"/>
                    </a:lnTo>
                    <a:lnTo>
                      <a:pt x="2148" y="9852"/>
                    </a:lnTo>
                    <a:lnTo>
                      <a:pt x="1811" y="12084"/>
                    </a:lnTo>
                    <a:lnTo>
                      <a:pt x="1432" y="14105"/>
                    </a:lnTo>
                    <a:lnTo>
                      <a:pt x="1095" y="15915"/>
                    </a:lnTo>
                    <a:lnTo>
                      <a:pt x="758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74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9" y="17431"/>
                    </a:lnTo>
                    <a:lnTo>
                      <a:pt x="4632" y="15915"/>
                    </a:lnTo>
                    <a:lnTo>
                      <a:pt x="4295" y="14105"/>
                    </a:lnTo>
                    <a:lnTo>
                      <a:pt x="3916" y="12084"/>
                    </a:lnTo>
                    <a:lnTo>
                      <a:pt x="3579" y="9852"/>
                    </a:lnTo>
                    <a:lnTo>
                      <a:pt x="3495" y="9263"/>
                    </a:lnTo>
                    <a:lnTo>
                      <a:pt x="3453" y="9052"/>
                    </a:lnTo>
                    <a:lnTo>
                      <a:pt x="3411" y="8631"/>
                    </a:lnTo>
                    <a:lnTo>
                      <a:pt x="3369" y="8421"/>
                    </a:lnTo>
                    <a:lnTo>
                      <a:pt x="3327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42" y="7116"/>
                    </a:lnTo>
                    <a:lnTo>
                      <a:pt x="3200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116" y="5558"/>
                    </a:lnTo>
                    <a:lnTo>
                      <a:pt x="3074" y="5179"/>
                    </a:lnTo>
                    <a:lnTo>
                      <a:pt x="3074" y="4884"/>
                    </a:lnTo>
                    <a:lnTo>
                      <a:pt x="3032" y="4548"/>
                    </a:lnTo>
                    <a:lnTo>
                      <a:pt x="3032" y="4211"/>
                    </a:lnTo>
                    <a:lnTo>
                      <a:pt x="2990" y="3958"/>
                    </a:lnTo>
                    <a:lnTo>
                      <a:pt x="2990" y="3579"/>
                    </a:lnTo>
                    <a:lnTo>
                      <a:pt x="2990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905" y="1306"/>
                    </a:lnTo>
                    <a:lnTo>
                      <a:pt x="2905" y="1221"/>
                    </a:lnTo>
                    <a:lnTo>
                      <a:pt x="2863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31"/>
              <p:cNvSpPr/>
              <p:nvPr/>
            </p:nvSpPr>
            <p:spPr>
              <a:xfrm>
                <a:off x="129382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31"/>
              <p:cNvSpPr/>
              <p:nvPr/>
            </p:nvSpPr>
            <p:spPr>
              <a:xfrm>
                <a:off x="1305400" y="3851625"/>
                <a:ext cx="1100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31"/>
              <p:cNvSpPr/>
              <p:nvPr/>
            </p:nvSpPr>
            <p:spPr>
              <a:xfrm>
                <a:off x="12959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31"/>
              <p:cNvSpPr/>
              <p:nvPr/>
            </p:nvSpPr>
            <p:spPr>
              <a:xfrm>
                <a:off x="130120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168"/>
                    </a:move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31"/>
              <p:cNvSpPr/>
              <p:nvPr/>
            </p:nvSpPr>
            <p:spPr>
              <a:xfrm>
                <a:off x="1304350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31"/>
              <p:cNvSpPr/>
              <p:nvPr/>
            </p:nvSpPr>
            <p:spPr>
              <a:xfrm>
                <a:off x="13022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296"/>
                    </a:moveTo>
                    <a:lnTo>
                      <a:pt x="1" y="296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96"/>
                    </a:lnTo>
                    <a:lnTo>
                      <a:pt x="1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31"/>
              <p:cNvSpPr/>
              <p:nvPr/>
            </p:nvSpPr>
            <p:spPr>
              <a:xfrm>
                <a:off x="1305400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31"/>
              <p:cNvSpPr/>
              <p:nvPr/>
            </p:nvSpPr>
            <p:spPr>
              <a:xfrm>
                <a:off x="1299100" y="3940025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31"/>
              <p:cNvSpPr/>
              <p:nvPr/>
            </p:nvSpPr>
            <p:spPr>
              <a:xfrm>
                <a:off x="1298050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31"/>
              <p:cNvSpPr/>
              <p:nvPr/>
            </p:nvSpPr>
            <p:spPr>
              <a:xfrm>
                <a:off x="13064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1516"/>
                    </a:moveTo>
                    <a:lnTo>
                      <a:pt x="0" y="151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516"/>
                    </a:lnTo>
                    <a:lnTo>
                      <a:pt x="0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31"/>
              <p:cNvSpPr/>
              <p:nvPr/>
            </p:nvSpPr>
            <p:spPr>
              <a:xfrm>
                <a:off x="1308575" y="3740050"/>
                <a:ext cx="107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06" extrusionOk="0">
                    <a:moveTo>
                      <a:pt x="0" y="0"/>
                    </a:moveTo>
                    <a:lnTo>
                      <a:pt x="0" y="1600"/>
                    </a:lnTo>
                    <a:lnTo>
                      <a:pt x="0" y="2105"/>
                    </a:lnTo>
                    <a:lnTo>
                      <a:pt x="42" y="884"/>
                    </a:lnTo>
                    <a:lnTo>
                      <a:pt x="42" y="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31"/>
              <p:cNvSpPr/>
              <p:nvPr/>
            </p:nvSpPr>
            <p:spPr>
              <a:xfrm>
                <a:off x="13085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506"/>
                    </a:move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31"/>
              <p:cNvSpPr/>
              <p:nvPr/>
            </p:nvSpPr>
            <p:spPr>
              <a:xfrm>
                <a:off x="1315950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31"/>
              <p:cNvSpPr/>
              <p:nvPr/>
            </p:nvSpPr>
            <p:spPr>
              <a:xfrm>
                <a:off x="1317000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68"/>
                    </a:lnTo>
                    <a:lnTo>
                      <a:pt x="42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31"/>
              <p:cNvSpPr/>
              <p:nvPr/>
            </p:nvSpPr>
            <p:spPr>
              <a:xfrm>
                <a:off x="1309625" y="3762150"/>
                <a:ext cx="1075" cy="3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222" extrusionOk="0">
                    <a:moveTo>
                      <a:pt x="0" y="0"/>
                    </a:moveTo>
                    <a:lnTo>
                      <a:pt x="0" y="716"/>
                    </a:lnTo>
                    <a:lnTo>
                      <a:pt x="42" y="12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31"/>
              <p:cNvSpPr/>
              <p:nvPr/>
            </p:nvSpPr>
            <p:spPr>
              <a:xfrm>
                <a:off x="1320150" y="3955825"/>
                <a:ext cx="10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53"/>
                    </a:lnTo>
                    <a:lnTo>
                      <a:pt x="43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31"/>
              <p:cNvSpPr/>
              <p:nvPr/>
            </p:nvSpPr>
            <p:spPr>
              <a:xfrm>
                <a:off x="1324350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31"/>
              <p:cNvSpPr/>
              <p:nvPr/>
            </p:nvSpPr>
            <p:spPr>
              <a:xfrm>
                <a:off x="1319100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31"/>
              <p:cNvSpPr/>
              <p:nvPr/>
            </p:nvSpPr>
            <p:spPr>
              <a:xfrm>
                <a:off x="13148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31"/>
              <p:cNvSpPr/>
              <p:nvPr/>
            </p:nvSpPr>
            <p:spPr>
              <a:xfrm>
                <a:off x="13138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31"/>
              <p:cNvSpPr/>
              <p:nvPr/>
            </p:nvSpPr>
            <p:spPr>
              <a:xfrm>
                <a:off x="13106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31"/>
              <p:cNvSpPr/>
              <p:nvPr/>
            </p:nvSpPr>
            <p:spPr>
              <a:xfrm>
                <a:off x="1310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85" y="1516"/>
                    </a:lnTo>
                    <a:lnTo>
                      <a:pt x="85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8" name="Google Shape;3018;p31"/>
              <p:cNvSpPr/>
              <p:nvPr/>
            </p:nvSpPr>
            <p:spPr>
              <a:xfrm>
                <a:off x="13127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9" name="Google Shape;3019;p31"/>
              <p:cNvSpPr/>
              <p:nvPr/>
            </p:nvSpPr>
            <p:spPr>
              <a:xfrm>
                <a:off x="13222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0" name="Google Shape;3020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1" name="Google Shape;3021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2" name="Google Shape;3022;p31"/>
              <p:cNvSpPr/>
              <p:nvPr/>
            </p:nvSpPr>
            <p:spPr>
              <a:xfrm>
                <a:off x="1490675" y="4250525"/>
                <a:ext cx="17685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074" h="14106" extrusionOk="0">
                    <a:moveTo>
                      <a:pt x="4800" y="1"/>
                    </a:moveTo>
                    <a:lnTo>
                      <a:pt x="2484" y="296"/>
                    </a:lnTo>
                    <a:lnTo>
                      <a:pt x="0" y="590"/>
                    </a:lnTo>
                    <a:lnTo>
                      <a:pt x="126" y="801"/>
                    </a:lnTo>
                    <a:lnTo>
                      <a:pt x="211" y="1980"/>
                    </a:lnTo>
                    <a:lnTo>
                      <a:pt x="421" y="5053"/>
                    </a:lnTo>
                    <a:lnTo>
                      <a:pt x="632" y="7074"/>
                    </a:lnTo>
                    <a:lnTo>
                      <a:pt x="842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073" y="14105"/>
                    </a:lnTo>
                    <a:lnTo>
                      <a:pt x="6568" y="11748"/>
                    </a:lnTo>
                    <a:lnTo>
                      <a:pt x="6105" y="9432"/>
                    </a:lnTo>
                    <a:lnTo>
                      <a:pt x="5726" y="7158"/>
                    </a:lnTo>
                    <a:lnTo>
                      <a:pt x="5389" y="5095"/>
                    </a:lnTo>
                    <a:lnTo>
                      <a:pt x="5179" y="3243"/>
                    </a:lnTo>
                    <a:lnTo>
                      <a:pt x="4968" y="1727"/>
                    </a:lnTo>
                    <a:lnTo>
                      <a:pt x="4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3" name="Google Shape;3023;p31"/>
              <p:cNvSpPr/>
              <p:nvPr/>
            </p:nvSpPr>
            <p:spPr>
              <a:xfrm>
                <a:off x="1309625" y="3630575"/>
                <a:ext cx="30105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89" extrusionOk="0">
                    <a:moveTo>
                      <a:pt x="0" y="1"/>
                    </a:moveTo>
                    <a:lnTo>
                      <a:pt x="127" y="1474"/>
                    </a:lnTo>
                    <a:lnTo>
                      <a:pt x="295" y="3158"/>
                    </a:lnTo>
                    <a:lnTo>
                      <a:pt x="590" y="5221"/>
                    </a:lnTo>
                    <a:lnTo>
                      <a:pt x="969" y="7579"/>
                    </a:lnTo>
                    <a:lnTo>
                      <a:pt x="1432" y="10147"/>
                    </a:lnTo>
                    <a:lnTo>
                      <a:pt x="1684" y="11410"/>
                    </a:lnTo>
                    <a:lnTo>
                      <a:pt x="1979" y="12673"/>
                    </a:lnTo>
                    <a:lnTo>
                      <a:pt x="2316" y="13937"/>
                    </a:lnTo>
                    <a:lnTo>
                      <a:pt x="2695" y="15115"/>
                    </a:lnTo>
                    <a:lnTo>
                      <a:pt x="3369" y="17052"/>
                    </a:lnTo>
                    <a:lnTo>
                      <a:pt x="4042" y="18863"/>
                    </a:lnTo>
                    <a:lnTo>
                      <a:pt x="4758" y="20462"/>
                    </a:lnTo>
                    <a:lnTo>
                      <a:pt x="5390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26" y="25094"/>
                    </a:lnTo>
                    <a:lnTo>
                      <a:pt x="12042" y="24799"/>
                    </a:lnTo>
                    <a:lnTo>
                      <a:pt x="12042" y="24715"/>
                    </a:lnTo>
                    <a:lnTo>
                      <a:pt x="11326" y="24083"/>
                    </a:lnTo>
                    <a:lnTo>
                      <a:pt x="10568" y="23325"/>
                    </a:lnTo>
                    <a:lnTo>
                      <a:pt x="9558" y="22231"/>
                    </a:lnTo>
                    <a:lnTo>
                      <a:pt x="9010" y="21599"/>
                    </a:lnTo>
                    <a:lnTo>
                      <a:pt x="8421" y="20883"/>
                    </a:lnTo>
                    <a:lnTo>
                      <a:pt x="7831" y="20083"/>
                    </a:lnTo>
                    <a:lnTo>
                      <a:pt x="7200" y="19241"/>
                    </a:lnTo>
                    <a:lnTo>
                      <a:pt x="6568" y="18315"/>
                    </a:lnTo>
                    <a:lnTo>
                      <a:pt x="5937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11" y="14063"/>
                    </a:lnTo>
                    <a:lnTo>
                      <a:pt x="3748" y="12968"/>
                    </a:lnTo>
                    <a:lnTo>
                      <a:pt x="3284" y="11831"/>
                    </a:lnTo>
                    <a:lnTo>
                      <a:pt x="2863" y="10695"/>
                    </a:lnTo>
                    <a:lnTo>
                      <a:pt x="2484" y="9558"/>
                    </a:lnTo>
                    <a:lnTo>
                      <a:pt x="2106" y="8421"/>
                    </a:lnTo>
                    <a:lnTo>
                      <a:pt x="1474" y="6232"/>
                    </a:lnTo>
                    <a:lnTo>
                      <a:pt x="927" y="4211"/>
                    </a:lnTo>
                    <a:lnTo>
                      <a:pt x="548" y="2485"/>
                    </a:lnTo>
                    <a:lnTo>
                      <a:pt x="42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4" name="Google Shape;3024;p31"/>
              <p:cNvSpPr/>
              <p:nvPr/>
            </p:nvSpPr>
            <p:spPr>
              <a:xfrm>
                <a:off x="1308575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0" y="3243"/>
                    </a:lnTo>
                    <a:lnTo>
                      <a:pt x="927" y="3032"/>
                    </a:lnTo>
                    <a:lnTo>
                      <a:pt x="1853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926" y="1643"/>
                    </a:lnTo>
                    <a:lnTo>
                      <a:pt x="5432" y="1432"/>
                    </a:lnTo>
                    <a:lnTo>
                      <a:pt x="4337" y="1053"/>
                    </a:lnTo>
                    <a:lnTo>
                      <a:pt x="3284" y="759"/>
                    </a:lnTo>
                    <a:lnTo>
                      <a:pt x="1600" y="338"/>
                    </a:lnTo>
                    <a:lnTo>
                      <a:pt x="463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5" name="Google Shape;3025;p31"/>
              <p:cNvSpPr/>
              <p:nvPr/>
            </p:nvSpPr>
            <p:spPr>
              <a:xfrm>
                <a:off x="1304350" y="3509525"/>
                <a:ext cx="95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380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6" y="5348"/>
                    </a:lnTo>
                    <a:lnTo>
                      <a:pt x="380" y="5264"/>
                    </a:lnTo>
                    <a:lnTo>
                      <a:pt x="338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6" name="Google Shape;3026;p31"/>
              <p:cNvSpPr/>
              <p:nvPr/>
            </p:nvSpPr>
            <p:spPr>
              <a:xfrm>
                <a:off x="1300150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379" y="1"/>
                    </a:moveTo>
                    <a:lnTo>
                      <a:pt x="253" y="43"/>
                    </a:lnTo>
                    <a:lnTo>
                      <a:pt x="85" y="127"/>
                    </a:lnTo>
                    <a:lnTo>
                      <a:pt x="0" y="253"/>
                    </a:lnTo>
                    <a:lnTo>
                      <a:pt x="0" y="422"/>
                    </a:lnTo>
                    <a:lnTo>
                      <a:pt x="0" y="590"/>
                    </a:lnTo>
                    <a:lnTo>
                      <a:pt x="85" y="717"/>
                    </a:lnTo>
                    <a:lnTo>
                      <a:pt x="253" y="801"/>
                    </a:lnTo>
                    <a:lnTo>
                      <a:pt x="548" y="801"/>
                    </a:lnTo>
                    <a:lnTo>
                      <a:pt x="674" y="717"/>
                    </a:lnTo>
                    <a:lnTo>
                      <a:pt x="758" y="590"/>
                    </a:lnTo>
                    <a:lnTo>
                      <a:pt x="800" y="422"/>
                    </a:lnTo>
                    <a:lnTo>
                      <a:pt x="758" y="253"/>
                    </a:lnTo>
                    <a:lnTo>
                      <a:pt x="674" y="127"/>
                    </a:lnTo>
                    <a:lnTo>
                      <a:pt x="548" y="43"/>
                    </a:lnTo>
                    <a:lnTo>
                      <a:pt x="379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7" name="Google Shape;3027;p31"/>
              <p:cNvSpPr/>
              <p:nvPr/>
            </p:nvSpPr>
            <p:spPr>
              <a:xfrm>
                <a:off x="1232775" y="4068450"/>
                <a:ext cx="294750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90" h="21389" extrusionOk="0">
                    <a:moveTo>
                      <a:pt x="5685" y="0"/>
                    </a:moveTo>
                    <a:lnTo>
                      <a:pt x="5601" y="548"/>
                    </a:lnTo>
                    <a:lnTo>
                      <a:pt x="5432" y="2105"/>
                    </a:lnTo>
                    <a:lnTo>
                      <a:pt x="5095" y="4421"/>
                    </a:lnTo>
                    <a:lnTo>
                      <a:pt x="4843" y="5810"/>
                    </a:lnTo>
                    <a:lnTo>
                      <a:pt x="4548" y="7326"/>
                    </a:lnTo>
                    <a:lnTo>
                      <a:pt x="4211" y="8968"/>
                    </a:lnTo>
                    <a:lnTo>
                      <a:pt x="3790" y="10694"/>
                    </a:lnTo>
                    <a:lnTo>
                      <a:pt x="3327" y="12463"/>
                    </a:lnTo>
                    <a:lnTo>
                      <a:pt x="2822" y="14273"/>
                    </a:lnTo>
                    <a:lnTo>
                      <a:pt x="2190" y="16083"/>
                    </a:lnTo>
                    <a:lnTo>
                      <a:pt x="1559" y="17894"/>
                    </a:lnTo>
                    <a:lnTo>
                      <a:pt x="801" y="19662"/>
                    </a:lnTo>
                    <a:lnTo>
                      <a:pt x="422" y="20546"/>
                    </a:lnTo>
                    <a:lnTo>
                      <a:pt x="1" y="21388"/>
                    </a:lnTo>
                    <a:lnTo>
                      <a:pt x="7158" y="21388"/>
                    </a:lnTo>
                    <a:lnTo>
                      <a:pt x="7748" y="19788"/>
                    </a:lnTo>
                    <a:lnTo>
                      <a:pt x="8253" y="18146"/>
                    </a:lnTo>
                    <a:lnTo>
                      <a:pt x="8758" y="16504"/>
                    </a:lnTo>
                    <a:lnTo>
                      <a:pt x="9179" y="14862"/>
                    </a:lnTo>
                    <a:lnTo>
                      <a:pt x="9600" y="13262"/>
                    </a:lnTo>
                    <a:lnTo>
                      <a:pt x="9979" y="11705"/>
                    </a:lnTo>
                    <a:lnTo>
                      <a:pt x="10611" y="8715"/>
                    </a:lnTo>
                    <a:lnTo>
                      <a:pt x="11074" y="6105"/>
                    </a:lnTo>
                    <a:lnTo>
                      <a:pt x="11453" y="3958"/>
                    </a:lnTo>
                    <a:lnTo>
                      <a:pt x="11790" y="1642"/>
                    </a:lnTo>
                    <a:lnTo>
                      <a:pt x="9179" y="1011"/>
                    </a:lnTo>
                    <a:lnTo>
                      <a:pt x="7243" y="505"/>
                    </a:lnTo>
                    <a:lnTo>
                      <a:pt x="6064" y="127"/>
                    </a:lnTo>
                    <a:lnTo>
                      <a:pt x="5685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8" name="Google Shape;3028;p31"/>
              <p:cNvSpPr/>
              <p:nvPr/>
            </p:nvSpPr>
            <p:spPr>
              <a:xfrm>
                <a:off x="1374875" y="3330600"/>
                <a:ext cx="714725" cy="778925"/>
              </a:xfrm>
              <a:custGeom>
                <a:avLst/>
                <a:gdLst/>
                <a:ahLst/>
                <a:cxnLst/>
                <a:rect l="l" t="t" r="r" b="b"/>
                <a:pathLst>
                  <a:path w="28589" h="31157" extrusionOk="0">
                    <a:moveTo>
                      <a:pt x="28588" y="1"/>
                    </a:moveTo>
                    <a:lnTo>
                      <a:pt x="28083" y="1011"/>
                    </a:lnTo>
                    <a:lnTo>
                      <a:pt x="27199" y="2821"/>
                    </a:lnTo>
                    <a:lnTo>
                      <a:pt x="25936" y="5221"/>
                    </a:lnTo>
                    <a:lnTo>
                      <a:pt x="25178" y="6611"/>
                    </a:lnTo>
                    <a:lnTo>
                      <a:pt x="24336" y="8084"/>
                    </a:lnTo>
                    <a:lnTo>
                      <a:pt x="23410" y="9600"/>
                    </a:lnTo>
                    <a:lnTo>
                      <a:pt x="22441" y="11158"/>
                    </a:lnTo>
                    <a:lnTo>
                      <a:pt x="21389" y="12715"/>
                    </a:lnTo>
                    <a:lnTo>
                      <a:pt x="20294" y="14315"/>
                    </a:lnTo>
                    <a:lnTo>
                      <a:pt x="19157" y="15831"/>
                    </a:lnTo>
                    <a:lnTo>
                      <a:pt x="17936" y="17347"/>
                    </a:lnTo>
                    <a:lnTo>
                      <a:pt x="16673" y="18736"/>
                    </a:lnTo>
                    <a:lnTo>
                      <a:pt x="16042" y="19452"/>
                    </a:lnTo>
                    <a:lnTo>
                      <a:pt x="15410" y="20083"/>
                    </a:lnTo>
                    <a:lnTo>
                      <a:pt x="13979" y="21388"/>
                    </a:lnTo>
                    <a:lnTo>
                      <a:pt x="12589" y="22567"/>
                    </a:lnTo>
                    <a:lnTo>
                      <a:pt x="11200" y="23662"/>
                    </a:lnTo>
                    <a:lnTo>
                      <a:pt x="9853" y="24630"/>
                    </a:lnTo>
                    <a:lnTo>
                      <a:pt x="8505" y="25472"/>
                    </a:lnTo>
                    <a:lnTo>
                      <a:pt x="7242" y="26230"/>
                    </a:lnTo>
                    <a:lnTo>
                      <a:pt x="6021" y="26946"/>
                    </a:lnTo>
                    <a:lnTo>
                      <a:pt x="4885" y="27535"/>
                    </a:lnTo>
                    <a:lnTo>
                      <a:pt x="3832" y="28041"/>
                    </a:lnTo>
                    <a:lnTo>
                      <a:pt x="2906" y="28462"/>
                    </a:lnTo>
                    <a:lnTo>
                      <a:pt x="1348" y="29051"/>
                    </a:lnTo>
                    <a:lnTo>
                      <a:pt x="338" y="29430"/>
                    </a:lnTo>
                    <a:lnTo>
                      <a:pt x="1" y="29514"/>
                    </a:lnTo>
                    <a:lnTo>
                      <a:pt x="380" y="29641"/>
                    </a:lnTo>
                    <a:lnTo>
                      <a:pt x="1559" y="30019"/>
                    </a:lnTo>
                    <a:lnTo>
                      <a:pt x="3495" y="30525"/>
                    </a:lnTo>
                    <a:lnTo>
                      <a:pt x="6106" y="31156"/>
                    </a:lnTo>
                    <a:lnTo>
                      <a:pt x="6106" y="31072"/>
                    </a:lnTo>
                    <a:lnTo>
                      <a:pt x="6442" y="30946"/>
                    </a:lnTo>
                    <a:lnTo>
                      <a:pt x="7369" y="30441"/>
                    </a:lnTo>
                    <a:lnTo>
                      <a:pt x="8042" y="30104"/>
                    </a:lnTo>
                    <a:lnTo>
                      <a:pt x="8800" y="29641"/>
                    </a:lnTo>
                    <a:lnTo>
                      <a:pt x="9684" y="29093"/>
                    </a:lnTo>
                    <a:lnTo>
                      <a:pt x="10611" y="28462"/>
                    </a:lnTo>
                    <a:lnTo>
                      <a:pt x="11621" y="27746"/>
                    </a:lnTo>
                    <a:lnTo>
                      <a:pt x="12716" y="26904"/>
                    </a:lnTo>
                    <a:lnTo>
                      <a:pt x="13810" y="25978"/>
                    </a:lnTo>
                    <a:lnTo>
                      <a:pt x="14947" y="24925"/>
                    </a:lnTo>
                    <a:lnTo>
                      <a:pt x="16084" y="23788"/>
                    </a:lnTo>
                    <a:lnTo>
                      <a:pt x="17221" y="22567"/>
                    </a:lnTo>
                    <a:lnTo>
                      <a:pt x="18357" y="21220"/>
                    </a:lnTo>
                    <a:lnTo>
                      <a:pt x="19452" y="19747"/>
                    </a:lnTo>
                    <a:lnTo>
                      <a:pt x="20378" y="18315"/>
                    </a:lnTo>
                    <a:lnTo>
                      <a:pt x="21305" y="16884"/>
                    </a:lnTo>
                    <a:lnTo>
                      <a:pt x="22147" y="15368"/>
                    </a:lnTo>
                    <a:lnTo>
                      <a:pt x="22947" y="13894"/>
                    </a:lnTo>
                    <a:lnTo>
                      <a:pt x="23704" y="12379"/>
                    </a:lnTo>
                    <a:lnTo>
                      <a:pt x="24420" y="10863"/>
                    </a:lnTo>
                    <a:lnTo>
                      <a:pt x="25094" y="9389"/>
                    </a:lnTo>
                    <a:lnTo>
                      <a:pt x="25683" y="8000"/>
                    </a:lnTo>
                    <a:lnTo>
                      <a:pt x="26736" y="5348"/>
                    </a:lnTo>
                    <a:lnTo>
                      <a:pt x="27578" y="3074"/>
                    </a:lnTo>
                    <a:lnTo>
                      <a:pt x="28167" y="1348"/>
                    </a:lnTo>
                    <a:lnTo>
                      <a:pt x="28546" y="211"/>
                    </a:lnTo>
                    <a:lnTo>
                      <a:pt x="2858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9" name="Google Shape;3029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0" name="Google Shape;3030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1" name="Google Shape;3031;p31"/>
              <p:cNvSpPr/>
              <p:nvPr/>
            </p:nvSpPr>
            <p:spPr>
              <a:xfrm>
                <a:off x="1805375" y="4158975"/>
                <a:ext cx="191600" cy="444200"/>
              </a:xfrm>
              <a:custGeom>
                <a:avLst/>
                <a:gdLst/>
                <a:ahLst/>
                <a:cxnLst/>
                <a:rect l="l" t="t" r="r" b="b"/>
                <a:pathLst>
                  <a:path w="7664" h="17768" extrusionOk="0">
                    <a:moveTo>
                      <a:pt x="1937" y="0"/>
                    </a:moveTo>
                    <a:lnTo>
                      <a:pt x="1727" y="337"/>
                    </a:lnTo>
                    <a:lnTo>
                      <a:pt x="1643" y="1895"/>
                    </a:lnTo>
                    <a:lnTo>
                      <a:pt x="1306" y="5894"/>
                    </a:lnTo>
                    <a:lnTo>
                      <a:pt x="1095" y="8589"/>
                    </a:lnTo>
                    <a:lnTo>
                      <a:pt x="801" y="11494"/>
                    </a:lnTo>
                    <a:lnTo>
                      <a:pt x="422" y="14610"/>
                    </a:lnTo>
                    <a:lnTo>
                      <a:pt x="1" y="17767"/>
                    </a:lnTo>
                    <a:lnTo>
                      <a:pt x="6863" y="17767"/>
                    </a:lnTo>
                    <a:lnTo>
                      <a:pt x="7074" y="14736"/>
                    </a:lnTo>
                    <a:lnTo>
                      <a:pt x="7242" y="11747"/>
                    </a:lnTo>
                    <a:lnTo>
                      <a:pt x="7495" y="6315"/>
                    </a:lnTo>
                    <a:lnTo>
                      <a:pt x="7621" y="2231"/>
                    </a:lnTo>
                    <a:lnTo>
                      <a:pt x="7663" y="379"/>
                    </a:lnTo>
                    <a:lnTo>
                      <a:pt x="4716" y="211"/>
                    </a:lnTo>
                    <a:lnTo>
                      <a:pt x="19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2" name="Google Shape;3032;p31"/>
              <p:cNvSpPr/>
              <p:nvPr/>
            </p:nvSpPr>
            <p:spPr>
              <a:xfrm>
                <a:off x="208957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3" name="Google Shape;3033;p31"/>
              <p:cNvSpPr/>
              <p:nvPr/>
            </p:nvSpPr>
            <p:spPr>
              <a:xfrm>
                <a:off x="1853800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9473" y="0"/>
                    </a:moveTo>
                    <a:lnTo>
                      <a:pt x="9263" y="1937"/>
                    </a:lnTo>
                    <a:lnTo>
                      <a:pt x="9052" y="4084"/>
                    </a:lnTo>
                    <a:lnTo>
                      <a:pt x="8674" y="6821"/>
                    </a:lnTo>
                    <a:lnTo>
                      <a:pt x="8210" y="9936"/>
                    </a:lnTo>
                    <a:lnTo>
                      <a:pt x="7916" y="11578"/>
                    </a:lnTo>
                    <a:lnTo>
                      <a:pt x="7579" y="13263"/>
                    </a:lnTo>
                    <a:lnTo>
                      <a:pt x="7242" y="14947"/>
                    </a:lnTo>
                    <a:lnTo>
                      <a:pt x="6821" y="16631"/>
                    </a:lnTo>
                    <a:lnTo>
                      <a:pt x="6400" y="18231"/>
                    </a:lnTo>
                    <a:lnTo>
                      <a:pt x="5937" y="19831"/>
                    </a:lnTo>
                    <a:lnTo>
                      <a:pt x="5474" y="21094"/>
                    </a:lnTo>
                    <a:lnTo>
                      <a:pt x="5053" y="22357"/>
                    </a:lnTo>
                    <a:lnTo>
                      <a:pt x="4126" y="24714"/>
                    </a:lnTo>
                    <a:lnTo>
                      <a:pt x="3242" y="26819"/>
                    </a:lnTo>
                    <a:lnTo>
                      <a:pt x="2400" y="28672"/>
                    </a:lnTo>
                    <a:lnTo>
                      <a:pt x="1600" y="30272"/>
                    </a:lnTo>
                    <a:lnTo>
                      <a:pt x="927" y="31577"/>
                    </a:lnTo>
                    <a:lnTo>
                      <a:pt x="0" y="33219"/>
                    </a:lnTo>
                    <a:lnTo>
                      <a:pt x="2779" y="33430"/>
                    </a:lnTo>
                    <a:lnTo>
                      <a:pt x="5726" y="33598"/>
                    </a:lnTo>
                    <a:lnTo>
                      <a:pt x="5726" y="33556"/>
                    </a:lnTo>
                    <a:lnTo>
                      <a:pt x="6021" y="32545"/>
                    </a:lnTo>
                    <a:lnTo>
                      <a:pt x="6316" y="31367"/>
                    </a:lnTo>
                    <a:lnTo>
                      <a:pt x="6695" y="29725"/>
                    </a:lnTo>
                    <a:lnTo>
                      <a:pt x="7116" y="27746"/>
                    </a:lnTo>
                    <a:lnTo>
                      <a:pt x="7579" y="25388"/>
                    </a:lnTo>
                    <a:lnTo>
                      <a:pt x="8084" y="22736"/>
                    </a:lnTo>
                    <a:lnTo>
                      <a:pt x="8547" y="19831"/>
                    </a:lnTo>
                    <a:lnTo>
                      <a:pt x="8631" y="19031"/>
                    </a:lnTo>
                    <a:lnTo>
                      <a:pt x="8674" y="18778"/>
                    </a:lnTo>
                    <a:lnTo>
                      <a:pt x="8758" y="18231"/>
                    </a:lnTo>
                    <a:lnTo>
                      <a:pt x="8800" y="17894"/>
                    </a:lnTo>
                    <a:lnTo>
                      <a:pt x="8842" y="17389"/>
                    </a:lnTo>
                    <a:lnTo>
                      <a:pt x="8884" y="17052"/>
                    </a:lnTo>
                    <a:lnTo>
                      <a:pt x="8926" y="16504"/>
                    </a:lnTo>
                    <a:lnTo>
                      <a:pt x="8968" y="16210"/>
                    </a:lnTo>
                    <a:lnTo>
                      <a:pt x="9010" y="15536"/>
                    </a:lnTo>
                    <a:lnTo>
                      <a:pt x="9052" y="15283"/>
                    </a:lnTo>
                    <a:lnTo>
                      <a:pt x="9095" y="14526"/>
                    </a:lnTo>
                    <a:lnTo>
                      <a:pt x="9137" y="14189"/>
                    </a:lnTo>
                    <a:lnTo>
                      <a:pt x="9179" y="13684"/>
                    </a:lnTo>
                    <a:lnTo>
                      <a:pt x="9179" y="13263"/>
                    </a:lnTo>
                    <a:lnTo>
                      <a:pt x="9221" y="12884"/>
                    </a:lnTo>
                    <a:lnTo>
                      <a:pt x="9263" y="12420"/>
                    </a:lnTo>
                    <a:lnTo>
                      <a:pt x="9263" y="12042"/>
                    </a:lnTo>
                    <a:lnTo>
                      <a:pt x="9305" y="11578"/>
                    </a:lnTo>
                    <a:lnTo>
                      <a:pt x="9305" y="11326"/>
                    </a:lnTo>
                    <a:lnTo>
                      <a:pt x="9389" y="9347"/>
                    </a:lnTo>
                    <a:lnTo>
                      <a:pt x="9389" y="9263"/>
                    </a:lnTo>
                    <a:lnTo>
                      <a:pt x="9431" y="8589"/>
                    </a:lnTo>
                    <a:lnTo>
                      <a:pt x="9431" y="8505"/>
                    </a:lnTo>
                    <a:lnTo>
                      <a:pt x="9431" y="7831"/>
                    </a:lnTo>
                    <a:lnTo>
                      <a:pt x="9431" y="5684"/>
                    </a:lnTo>
                    <a:lnTo>
                      <a:pt x="9473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4" name="Google Shape;3034;p31"/>
              <p:cNvSpPr/>
              <p:nvPr/>
            </p:nvSpPr>
            <p:spPr>
              <a:xfrm>
                <a:off x="1527500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22441" y="0"/>
                    </a:moveTo>
                    <a:lnTo>
                      <a:pt x="22062" y="1137"/>
                    </a:lnTo>
                    <a:lnTo>
                      <a:pt x="21473" y="2863"/>
                    </a:lnTo>
                    <a:lnTo>
                      <a:pt x="20631" y="5137"/>
                    </a:lnTo>
                    <a:lnTo>
                      <a:pt x="19578" y="7789"/>
                    </a:lnTo>
                    <a:lnTo>
                      <a:pt x="18989" y="9178"/>
                    </a:lnTo>
                    <a:lnTo>
                      <a:pt x="18315" y="10652"/>
                    </a:lnTo>
                    <a:lnTo>
                      <a:pt x="17599" y="12168"/>
                    </a:lnTo>
                    <a:lnTo>
                      <a:pt x="16842" y="13683"/>
                    </a:lnTo>
                    <a:lnTo>
                      <a:pt x="16042" y="15157"/>
                    </a:lnTo>
                    <a:lnTo>
                      <a:pt x="15200" y="16673"/>
                    </a:lnTo>
                    <a:lnTo>
                      <a:pt x="14273" y="18104"/>
                    </a:lnTo>
                    <a:lnTo>
                      <a:pt x="13347" y="19536"/>
                    </a:lnTo>
                    <a:lnTo>
                      <a:pt x="12252" y="21009"/>
                    </a:lnTo>
                    <a:lnTo>
                      <a:pt x="11116" y="22356"/>
                    </a:lnTo>
                    <a:lnTo>
                      <a:pt x="9979" y="23577"/>
                    </a:lnTo>
                    <a:lnTo>
                      <a:pt x="8842" y="24714"/>
                    </a:lnTo>
                    <a:lnTo>
                      <a:pt x="7705" y="25767"/>
                    </a:lnTo>
                    <a:lnTo>
                      <a:pt x="6611" y="26693"/>
                    </a:lnTo>
                    <a:lnTo>
                      <a:pt x="5516" y="27535"/>
                    </a:lnTo>
                    <a:lnTo>
                      <a:pt x="4506" y="28251"/>
                    </a:lnTo>
                    <a:lnTo>
                      <a:pt x="3579" y="28882"/>
                    </a:lnTo>
                    <a:lnTo>
                      <a:pt x="2695" y="29430"/>
                    </a:lnTo>
                    <a:lnTo>
                      <a:pt x="1937" y="29893"/>
                    </a:lnTo>
                    <a:lnTo>
                      <a:pt x="1264" y="30230"/>
                    </a:lnTo>
                    <a:lnTo>
                      <a:pt x="337" y="30735"/>
                    </a:lnTo>
                    <a:lnTo>
                      <a:pt x="1" y="30861"/>
                    </a:lnTo>
                    <a:lnTo>
                      <a:pt x="1" y="30945"/>
                    </a:lnTo>
                    <a:lnTo>
                      <a:pt x="1474" y="31282"/>
                    </a:lnTo>
                    <a:lnTo>
                      <a:pt x="3074" y="31577"/>
                    </a:lnTo>
                    <a:lnTo>
                      <a:pt x="4842" y="31914"/>
                    </a:lnTo>
                    <a:lnTo>
                      <a:pt x="6695" y="32208"/>
                    </a:lnTo>
                    <a:lnTo>
                      <a:pt x="6737" y="32082"/>
                    </a:lnTo>
                    <a:lnTo>
                      <a:pt x="6948" y="31871"/>
                    </a:lnTo>
                    <a:lnTo>
                      <a:pt x="7621" y="31282"/>
                    </a:lnTo>
                    <a:lnTo>
                      <a:pt x="8674" y="30272"/>
                    </a:lnTo>
                    <a:lnTo>
                      <a:pt x="9979" y="28840"/>
                    </a:lnTo>
                    <a:lnTo>
                      <a:pt x="10695" y="27998"/>
                    </a:lnTo>
                    <a:lnTo>
                      <a:pt x="11453" y="27072"/>
                    </a:lnTo>
                    <a:lnTo>
                      <a:pt x="12252" y="26061"/>
                    </a:lnTo>
                    <a:lnTo>
                      <a:pt x="13052" y="24925"/>
                    </a:lnTo>
                    <a:lnTo>
                      <a:pt x="13894" y="23704"/>
                    </a:lnTo>
                    <a:lnTo>
                      <a:pt x="14694" y="22398"/>
                    </a:lnTo>
                    <a:lnTo>
                      <a:pt x="15494" y="21009"/>
                    </a:lnTo>
                    <a:lnTo>
                      <a:pt x="16294" y="19536"/>
                    </a:lnTo>
                    <a:lnTo>
                      <a:pt x="16968" y="18146"/>
                    </a:lnTo>
                    <a:lnTo>
                      <a:pt x="17599" y="16673"/>
                    </a:lnTo>
                    <a:lnTo>
                      <a:pt x="18189" y="15199"/>
                    </a:lnTo>
                    <a:lnTo>
                      <a:pt x="18736" y="13725"/>
                    </a:lnTo>
                    <a:lnTo>
                      <a:pt x="19241" y="12210"/>
                    </a:lnTo>
                    <a:lnTo>
                      <a:pt x="19747" y="10736"/>
                    </a:lnTo>
                    <a:lnTo>
                      <a:pt x="20168" y="9263"/>
                    </a:lnTo>
                    <a:lnTo>
                      <a:pt x="20589" y="7873"/>
                    </a:lnTo>
                    <a:lnTo>
                      <a:pt x="21262" y="5221"/>
                    </a:lnTo>
                    <a:lnTo>
                      <a:pt x="21810" y="2947"/>
                    </a:lnTo>
                    <a:lnTo>
                      <a:pt x="22189" y="1179"/>
                    </a:lnTo>
                    <a:lnTo>
                      <a:pt x="2244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5" name="Google Shape;3035;p31"/>
              <p:cNvSpPr/>
              <p:nvPr/>
            </p:nvSpPr>
            <p:spPr>
              <a:xfrm>
                <a:off x="1411725" y="4109500"/>
                <a:ext cx="283150" cy="493675"/>
              </a:xfrm>
              <a:custGeom>
                <a:avLst/>
                <a:gdLst/>
                <a:ahLst/>
                <a:cxnLst/>
                <a:rect l="l" t="t" r="r" b="b"/>
                <a:pathLst>
                  <a:path w="11326" h="19747" extrusionOk="0">
                    <a:moveTo>
                      <a:pt x="4632" y="0"/>
                    </a:moveTo>
                    <a:lnTo>
                      <a:pt x="4295" y="2316"/>
                    </a:lnTo>
                    <a:lnTo>
                      <a:pt x="3916" y="4463"/>
                    </a:lnTo>
                    <a:lnTo>
                      <a:pt x="3453" y="7073"/>
                    </a:lnTo>
                    <a:lnTo>
                      <a:pt x="2821" y="10063"/>
                    </a:lnTo>
                    <a:lnTo>
                      <a:pt x="2442" y="11620"/>
                    </a:lnTo>
                    <a:lnTo>
                      <a:pt x="2021" y="13220"/>
                    </a:lnTo>
                    <a:lnTo>
                      <a:pt x="1600" y="14862"/>
                    </a:lnTo>
                    <a:lnTo>
                      <a:pt x="1095" y="16504"/>
                    </a:lnTo>
                    <a:lnTo>
                      <a:pt x="590" y="18146"/>
                    </a:lnTo>
                    <a:lnTo>
                      <a:pt x="0" y="19746"/>
                    </a:lnTo>
                    <a:lnTo>
                      <a:pt x="8337" y="19746"/>
                    </a:lnTo>
                    <a:lnTo>
                      <a:pt x="8716" y="18188"/>
                    </a:lnTo>
                    <a:lnTo>
                      <a:pt x="9052" y="16673"/>
                    </a:lnTo>
                    <a:lnTo>
                      <a:pt x="9642" y="13599"/>
                    </a:lnTo>
                    <a:lnTo>
                      <a:pt x="10147" y="10610"/>
                    </a:lnTo>
                    <a:lnTo>
                      <a:pt x="10568" y="7873"/>
                    </a:lnTo>
                    <a:lnTo>
                      <a:pt x="10863" y="5474"/>
                    </a:lnTo>
                    <a:lnTo>
                      <a:pt x="11115" y="3495"/>
                    </a:lnTo>
                    <a:lnTo>
                      <a:pt x="11326" y="1263"/>
                    </a:lnTo>
                    <a:lnTo>
                      <a:pt x="9473" y="969"/>
                    </a:lnTo>
                    <a:lnTo>
                      <a:pt x="7705" y="632"/>
                    </a:lnTo>
                    <a:lnTo>
                      <a:pt x="6105" y="337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6" name="Google Shape;3036;p31"/>
              <p:cNvSpPr/>
              <p:nvPr/>
            </p:nvSpPr>
            <p:spPr>
              <a:xfrm>
                <a:off x="1620125" y="4141075"/>
                <a:ext cx="23370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48" h="18484" extrusionOk="0">
                    <a:moveTo>
                      <a:pt x="2990" y="0"/>
                    </a:moveTo>
                    <a:lnTo>
                      <a:pt x="2779" y="2232"/>
                    </a:lnTo>
                    <a:lnTo>
                      <a:pt x="2527" y="4211"/>
                    </a:lnTo>
                    <a:lnTo>
                      <a:pt x="2232" y="6610"/>
                    </a:lnTo>
                    <a:lnTo>
                      <a:pt x="1811" y="9347"/>
                    </a:lnTo>
                    <a:lnTo>
                      <a:pt x="1306" y="12336"/>
                    </a:lnTo>
                    <a:lnTo>
                      <a:pt x="716" y="15410"/>
                    </a:lnTo>
                    <a:lnTo>
                      <a:pt x="380" y="16925"/>
                    </a:lnTo>
                    <a:lnTo>
                      <a:pt x="1" y="18483"/>
                    </a:lnTo>
                    <a:lnTo>
                      <a:pt x="7411" y="18483"/>
                    </a:lnTo>
                    <a:lnTo>
                      <a:pt x="7832" y="15326"/>
                    </a:lnTo>
                    <a:lnTo>
                      <a:pt x="8211" y="12210"/>
                    </a:lnTo>
                    <a:lnTo>
                      <a:pt x="8505" y="9305"/>
                    </a:lnTo>
                    <a:lnTo>
                      <a:pt x="8716" y="6610"/>
                    </a:lnTo>
                    <a:lnTo>
                      <a:pt x="9053" y="2611"/>
                    </a:lnTo>
                    <a:lnTo>
                      <a:pt x="9137" y="1053"/>
                    </a:lnTo>
                    <a:lnTo>
                      <a:pt x="9347" y="716"/>
                    </a:lnTo>
                    <a:lnTo>
                      <a:pt x="7663" y="590"/>
                    </a:lnTo>
                    <a:lnTo>
                      <a:pt x="6021" y="379"/>
                    </a:lnTo>
                    <a:lnTo>
                      <a:pt x="29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7" name="Google Shape;3037;p31"/>
              <p:cNvSpPr/>
              <p:nvPr/>
            </p:nvSpPr>
            <p:spPr>
              <a:xfrm>
                <a:off x="1694850" y="3328500"/>
                <a:ext cx="395800" cy="830500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33220" extrusionOk="0">
                    <a:moveTo>
                      <a:pt x="15831" y="0"/>
                    </a:moveTo>
                    <a:lnTo>
                      <a:pt x="15747" y="295"/>
                    </a:lnTo>
                    <a:lnTo>
                      <a:pt x="15495" y="1474"/>
                    </a:lnTo>
                    <a:lnTo>
                      <a:pt x="15116" y="3242"/>
                    </a:lnTo>
                    <a:lnTo>
                      <a:pt x="14568" y="5516"/>
                    </a:lnTo>
                    <a:lnTo>
                      <a:pt x="13895" y="8168"/>
                    </a:lnTo>
                    <a:lnTo>
                      <a:pt x="13474" y="9558"/>
                    </a:lnTo>
                    <a:lnTo>
                      <a:pt x="13053" y="11031"/>
                    </a:lnTo>
                    <a:lnTo>
                      <a:pt x="12547" y="12505"/>
                    </a:lnTo>
                    <a:lnTo>
                      <a:pt x="12042" y="14020"/>
                    </a:lnTo>
                    <a:lnTo>
                      <a:pt x="11495" y="15494"/>
                    </a:lnTo>
                    <a:lnTo>
                      <a:pt x="10905" y="16968"/>
                    </a:lnTo>
                    <a:lnTo>
                      <a:pt x="10274" y="18441"/>
                    </a:lnTo>
                    <a:lnTo>
                      <a:pt x="9600" y="19831"/>
                    </a:lnTo>
                    <a:lnTo>
                      <a:pt x="8800" y="21304"/>
                    </a:lnTo>
                    <a:lnTo>
                      <a:pt x="8000" y="22693"/>
                    </a:lnTo>
                    <a:lnTo>
                      <a:pt x="7200" y="23999"/>
                    </a:lnTo>
                    <a:lnTo>
                      <a:pt x="6358" y="25220"/>
                    </a:lnTo>
                    <a:lnTo>
                      <a:pt x="5558" y="26356"/>
                    </a:lnTo>
                    <a:lnTo>
                      <a:pt x="4759" y="27367"/>
                    </a:lnTo>
                    <a:lnTo>
                      <a:pt x="4001" y="28293"/>
                    </a:lnTo>
                    <a:lnTo>
                      <a:pt x="3285" y="29135"/>
                    </a:lnTo>
                    <a:lnTo>
                      <a:pt x="1980" y="30567"/>
                    </a:lnTo>
                    <a:lnTo>
                      <a:pt x="927" y="31577"/>
                    </a:lnTo>
                    <a:lnTo>
                      <a:pt x="254" y="32166"/>
                    </a:lnTo>
                    <a:lnTo>
                      <a:pt x="43" y="32377"/>
                    </a:lnTo>
                    <a:lnTo>
                      <a:pt x="1" y="32503"/>
                    </a:lnTo>
                    <a:lnTo>
                      <a:pt x="3032" y="32882"/>
                    </a:lnTo>
                    <a:lnTo>
                      <a:pt x="4674" y="33093"/>
                    </a:lnTo>
                    <a:lnTo>
                      <a:pt x="6358" y="33219"/>
                    </a:lnTo>
                    <a:lnTo>
                      <a:pt x="7285" y="31577"/>
                    </a:lnTo>
                    <a:lnTo>
                      <a:pt x="7958" y="30272"/>
                    </a:lnTo>
                    <a:lnTo>
                      <a:pt x="8758" y="28672"/>
                    </a:lnTo>
                    <a:lnTo>
                      <a:pt x="9600" y="26819"/>
                    </a:lnTo>
                    <a:lnTo>
                      <a:pt x="10484" y="24714"/>
                    </a:lnTo>
                    <a:lnTo>
                      <a:pt x="11411" y="22357"/>
                    </a:lnTo>
                    <a:lnTo>
                      <a:pt x="11832" y="21094"/>
                    </a:lnTo>
                    <a:lnTo>
                      <a:pt x="12295" y="19831"/>
                    </a:lnTo>
                    <a:lnTo>
                      <a:pt x="12758" y="18231"/>
                    </a:lnTo>
                    <a:lnTo>
                      <a:pt x="13179" y="16631"/>
                    </a:lnTo>
                    <a:lnTo>
                      <a:pt x="13600" y="14947"/>
                    </a:lnTo>
                    <a:lnTo>
                      <a:pt x="13937" y="13263"/>
                    </a:lnTo>
                    <a:lnTo>
                      <a:pt x="14274" y="11578"/>
                    </a:lnTo>
                    <a:lnTo>
                      <a:pt x="14568" y="9936"/>
                    </a:lnTo>
                    <a:lnTo>
                      <a:pt x="15032" y="6821"/>
                    </a:lnTo>
                    <a:lnTo>
                      <a:pt x="15410" y="4084"/>
                    </a:lnTo>
                    <a:lnTo>
                      <a:pt x="15621" y="1937"/>
                    </a:lnTo>
                    <a:lnTo>
                      <a:pt x="1583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8" name="Google Shape;3038;p31"/>
              <p:cNvSpPr/>
              <p:nvPr/>
            </p:nvSpPr>
            <p:spPr>
              <a:xfrm>
                <a:off x="2090625" y="3328500"/>
                <a:ext cx="71577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8631" h="31283" extrusionOk="0">
                    <a:moveTo>
                      <a:pt x="0" y="0"/>
                    </a:moveTo>
                    <a:lnTo>
                      <a:pt x="85" y="295"/>
                    </a:lnTo>
                    <a:lnTo>
                      <a:pt x="422" y="1432"/>
                    </a:lnTo>
                    <a:lnTo>
                      <a:pt x="1053" y="3158"/>
                    </a:lnTo>
                    <a:lnTo>
                      <a:pt x="1853" y="5432"/>
                    </a:lnTo>
                    <a:lnTo>
                      <a:pt x="2906" y="8084"/>
                    </a:lnTo>
                    <a:lnTo>
                      <a:pt x="3537" y="9473"/>
                    </a:lnTo>
                    <a:lnTo>
                      <a:pt x="4169" y="10947"/>
                    </a:lnTo>
                    <a:lnTo>
                      <a:pt x="4884" y="12463"/>
                    </a:lnTo>
                    <a:lnTo>
                      <a:pt x="5642" y="13978"/>
                    </a:lnTo>
                    <a:lnTo>
                      <a:pt x="6442" y="15452"/>
                    </a:lnTo>
                    <a:lnTo>
                      <a:pt x="7326" y="16968"/>
                    </a:lnTo>
                    <a:lnTo>
                      <a:pt x="8210" y="18399"/>
                    </a:lnTo>
                    <a:lnTo>
                      <a:pt x="9137" y="19831"/>
                    </a:lnTo>
                    <a:lnTo>
                      <a:pt x="10274" y="21304"/>
                    </a:lnTo>
                    <a:lnTo>
                      <a:pt x="11368" y="22651"/>
                    </a:lnTo>
                    <a:lnTo>
                      <a:pt x="12505" y="23872"/>
                    </a:lnTo>
                    <a:lnTo>
                      <a:pt x="13684" y="25009"/>
                    </a:lnTo>
                    <a:lnTo>
                      <a:pt x="14821" y="26062"/>
                    </a:lnTo>
                    <a:lnTo>
                      <a:pt x="15915" y="26988"/>
                    </a:lnTo>
                    <a:lnTo>
                      <a:pt x="16968" y="27830"/>
                    </a:lnTo>
                    <a:lnTo>
                      <a:pt x="17978" y="28546"/>
                    </a:lnTo>
                    <a:lnTo>
                      <a:pt x="18947" y="29177"/>
                    </a:lnTo>
                    <a:lnTo>
                      <a:pt x="19789" y="29725"/>
                    </a:lnTo>
                    <a:lnTo>
                      <a:pt x="20547" y="30188"/>
                    </a:lnTo>
                    <a:lnTo>
                      <a:pt x="21220" y="30525"/>
                    </a:lnTo>
                    <a:lnTo>
                      <a:pt x="22146" y="31030"/>
                    </a:lnTo>
                    <a:lnTo>
                      <a:pt x="22483" y="31156"/>
                    </a:lnTo>
                    <a:lnTo>
                      <a:pt x="22525" y="31282"/>
                    </a:lnTo>
                    <a:lnTo>
                      <a:pt x="25136" y="30651"/>
                    </a:lnTo>
                    <a:lnTo>
                      <a:pt x="27030" y="30103"/>
                    </a:lnTo>
                    <a:lnTo>
                      <a:pt x="28209" y="29725"/>
                    </a:lnTo>
                    <a:lnTo>
                      <a:pt x="28630" y="29598"/>
                    </a:lnTo>
                    <a:lnTo>
                      <a:pt x="28251" y="29514"/>
                    </a:lnTo>
                    <a:lnTo>
                      <a:pt x="27241" y="29135"/>
                    </a:lnTo>
                    <a:lnTo>
                      <a:pt x="25683" y="28546"/>
                    </a:lnTo>
                    <a:lnTo>
                      <a:pt x="24757" y="28125"/>
                    </a:lnTo>
                    <a:lnTo>
                      <a:pt x="23704" y="27619"/>
                    </a:lnTo>
                    <a:lnTo>
                      <a:pt x="22567" y="27030"/>
                    </a:lnTo>
                    <a:lnTo>
                      <a:pt x="21346" y="26314"/>
                    </a:lnTo>
                    <a:lnTo>
                      <a:pt x="20083" y="25556"/>
                    </a:lnTo>
                    <a:lnTo>
                      <a:pt x="18736" y="24714"/>
                    </a:lnTo>
                    <a:lnTo>
                      <a:pt x="17389" y="23746"/>
                    </a:lnTo>
                    <a:lnTo>
                      <a:pt x="15999" y="22651"/>
                    </a:lnTo>
                    <a:lnTo>
                      <a:pt x="14610" y="21472"/>
                    </a:lnTo>
                    <a:lnTo>
                      <a:pt x="13221" y="20167"/>
                    </a:lnTo>
                    <a:lnTo>
                      <a:pt x="12547" y="19536"/>
                    </a:lnTo>
                    <a:lnTo>
                      <a:pt x="11916" y="18820"/>
                    </a:lnTo>
                    <a:lnTo>
                      <a:pt x="10652" y="17431"/>
                    </a:lnTo>
                    <a:lnTo>
                      <a:pt x="9474" y="15915"/>
                    </a:lnTo>
                    <a:lnTo>
                      <a:pt x="8295" y="14399"/>
                    </a:lnTo>
                    <a:lnTo>
                      <a:pt x="7200" y="12799"/>
                    </a:lnTo>
                    <a:lnTo>
                      <a:pt x="6147" y="11242"/>
                    </a:lnTo>
                    <a:lnTo>
                      <a:pt x="5179" y="9684"/>
                    </a:lnTo>
                    <a:lnTo>
                      <a:pt x="4253" y="8168"/>
                    </a:lnTo>
                    <a:lnTo>
                      <a:pt x="3411" y="6695"/>
                    </a:lnTo>
                    <a:lnTo>
                      <a:pt x="2653" y="5305"/>
                    </a:lnTo>
                    <a:lnTo>
                      <a:pt x="1390" y="2905"/>
                    </a:lnTo>
                    <a:lnTo>
                      <a:pt x="506" y="1095"/>
                    </a:lnTo>
                    <a:lnTo>
                      <a:pt x="43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9" name="Google Shape;3039;p31"/>
              <p:cNvSpPr/>
              <p:nvPr/>
            </p:nvSpPr>
            <p:spPr>
              <a:xfrm>
                <a:off x="2653750" y="4068450"/>
                <a:ext cx="293675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47" h="21389" extrusionOk="0">
                    <a:moveTo>
                      <a:pt x="6105" y="0"/>
                    </a:moveTo>
                    <a:lnTo>
                      <a:pt x="5684" y="127"/>
                    </a:lnTo>
                    <a:lnTo>
                      <a:pt x="4505" y="505"/>
                    </a:lnTo>
                    <a:lnTo>
                      <a:pt x="2611" y="1053"/>
                    </a:lnTo>
                    <a:lnTo>
                      <a:pt x="0" y="1684"/>
                    </a:lnTo>
                    <a:lnTo>
                      <a:pt x="337" y="4000"/>
                    </a:lnTo>
                    <a:lnTo>
                      <a:pt x="674" y="6147"/>
                    </a:lnTo>
                    <a:lnTo>
                      <a:pt x="1179" y="8758"/>
                    </a:lnTo>
                    <a:lnTo>
                      <a:pt x="1811" y="11747"/>
                    </a:lnTo>
                    <a:lnTo>
                      <a:pt x="2190" y="13305"/>
                    </a:lnTo>
                    <a:lnTo>
                      <a:pt x="2569" y="14904"/>
                    </a:lnTo>
                    <a:lnTo>
                      <a:pt x="3032" y="16546"/>
                    </a:lnTo>
                    <a:lnTo>
                      <a:pt x="3495" y="18146"/>
                    </a:lnTo>
                    <a:lnTo>
                      <a:pt x="4042" y="19788"/>
                    </a:lnTo>
                    <a:lnTo>
                      <a:pt x="4590" y="21388"/>
                    </a:lnTo>
                    <a:lnTo>
                      <a:pt x="11747" y="21388"/>
                    </a:lnTo>
                    <a:lnTo>
                      <a:pt x="11368" y="20546"/>
                    </a:lnTo>
                    <a:lnTo>
                      <a:pt x="10947" y="19662"/>
                    </a:lnTo>
                    <a:lnTo>
                      <a:pt x="10231" y="17894"/>
                    </a:lnTo>
                    <a:lnTo>
                      <a:pt x="9558" y="16083"/>
                    </a:lnTo>
                    <a:lnTo>
                      <a:pt x="8968" y="14273"/>
                    </a:lnTo>
                    <a:lnTo>
                      <a:pt x="8421" y="12463"/>
                    </a:lnTo>
                    <a:lnTo>
                      <a:pt x="7958" y="10694"/>
                    </a:lnTo>
                    <a:lnTo>
                      <a:pt x="7579" y="8968"/>
                    </a:lnTo>
                    <a:lnTo>
                      <a:pt x="7200" y="7326"/>
                    </a:lnTo>
                    <a:lnTo>
                      <a:pt x="6947" y="5810"/>
                    </a:lnTo>
                    <a:lnTo>
                      <a:pt x="6695" y="4421"/>
                    </a:lnTo>
                    <a:lnTo>
                      <a:pt x="6316" y="2105"/>
                    </a:lnTo>
                    <a:lnTo>
                      <a:pt x="6147" y="548"/>
                    </a:lnTo>
                    <a:lnTo>
                      <a:pt x="610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0" name="Google Shape;3040;p31"/>
              <p:cNvSpPr/>
              <p:nvPr/>
            </p:nvSpPr>
            <p:spPr>
              <a:xfrm>
                <a:off x="2090625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0" y="0"/>
                    </a:moveTo>
                    <a:lnTo>
                      <a:pt x="0" y="5684"/>
                    </a:lnTo>
                    <a:lnTo>
                      <a:pt x="0" y="7831"/>
                    </a:lnTo>
                    <a:lnTo>
                      <a:pt x="43" y="8505"/>
                    </a:lnTo>
                    <a:lnTo>
                      <a:pt x="43" y="8589"/>
                    </a:lnTo>
                    <a:lnTo>
                      <a:pt x="43" y="9263"/>
                    </a:lnTo>
                    <a:lnTo>
                      <a:pt x="43" y="9347"/>
                    </a:lnTo>
                    <a:lnTo>
                      <a:pt x="127" y="11326"/>
                    </a:lnTo>
                    <a:lnTo>
                      <a:pt x="169" y="11578"/>
                    </a:lnTo>
                    <a:lnTo>
                      <a:pt x="169" y="12042"/>
                    </a:lnTo>
                    <a:lnTo>
                      <a:pt x="211" y="12420"/>
                    </a:lnTo>
                    <a:lnTo>
                      <a:pt x="211" y="12884"/>
                    </a:lnTo>
                    <a:lnTo>
                      <a:pt x="253" y="13263"/>
                    </a:lnTo>
                    <a:lnTo>
                      <a:pt x="295" y="13684"/>
                    </a:lnTo>
                    <a:lnTo>
                      <a:pt x="295" y="14189"/>
                    </a:lnTo>
                    <a:lnTo>
                      <a:pt x="337" y="14526"/>
                    </a:lnTo>
                    <a:lnTo>
                      <a:pt x="422" y="15283"/>
                    </a:lnTo>
                    <a:lnTo>
                      <a:pt x="422" y="15536"/>
                    </a:lnTo>
                    <a:lnTo>
                      <a:pt x="464" y="16210"/>
                    </a:lnTo>
                    <a:lnTo>
                      <a:pt x="506" y="16504"/>
                    </a:lnTo>
                    <a:lnTo>
                      <a:pt x="548" y="17052"/>
                    </a:lnTo>
                    <a:lnTo>
                      <a:pt x="590" y="17389"/>
                    </a:lnTo>
                    <a:lnTo>
                      <a:pt x="674" y="17894"/>
                    </a:lnTo>
                    <a:lnTo>
                      <a:pt x="716" y="18231"/>
                    </a:lnTo>
                    <a:lnTo>
                      <a:pt x="758" y="18778"/>
                    </a:lnTo>
                    <a:lnTo>
                      <a:pt x="800" y="19031"/>
                    </a:lnTo>
                    <a:lnTo>
                      <a:pt x="927" y="19831"/>
                    </a:lnTo>
                    <a:lnTo>
                      <a:pt x="1390" y="22736"/>
                    </a:lnTo>
                    <a:lnTo>
                      <a:pt x="1853" y="25388"/>
                    </a:lnTo>
                    <a:lnTo>
                      <a:pt x="2316" y="27746"/>
                    </a:lnTo>
                    <a:lnTo>
                      <a:pt x="2779" y="29725"/>
                    </a:lnTo>
                    <a:lnTo>
                      <a:pt x="3158" y="31367"/>
                    </a:lnTo>
                    <a:lnTo>
                      <a:pt x="3453" y="32545"/>
                    </a:lnTo>
                    <a:lnTo>
                      <a:pt x="3706" y="33556"/>
                    </a:lnTo>
                    <a:lnTo>
                      <a:pt x="3706" y="33598"/>
                    </a:lnTo>
                    <a:lnTo>
                      <a:pt x="6653" y="33472"/>
                    </a:lnTo>
                    <a:lnTo>
                      <a:pt x="9474" y="33261"/>
                    </a:lnTo>
                    <a:lnTo>
                      <a:pt x="8547" y="31619"/>
                    </a:lnTo>
                    <a:lnTo>
                      <a:pt x="7874" y="30314"/>
                    </a:lnTo>
                    <a:lnTo>
                      <a:pt x="7074" y="28714"/>
                    </a:lnTo>
                    <a:lnTo>
                      <a:pt x="6190" y="26819"/>
                    </a:lnTo>
                    <a:lnTo>
                      <a:pt x="5305" y="24714"/>
                    </a:lnTo>
                    <a:lnTo>
                      <a:pt x="4379" y="22357"/>
                    </a:lnTo>
                    <a:lnTo>
                      <a:pt x="3958" y="21094"/>
                    </a:lnTo>
                    <a:lnTo>
                      <a:pt x="3537" y="19831"/>
                    </a:lnTo>
                    <a:lnTo>
                      <a:pt x="3032" y="18231"/>
                    </a:lnTo>
                    <a:lnTo>
                      <a:pt x="2611" y="16631"/>
                    </a:lnTo>
                    <a:lnTo>
                      <a:pt x="2190" y="14947"/>
                    </a:lnTo>
                    <a:lnTo>
                      <a:pt x="1853" y="13263"/>
                    </a:lnTo>
                    <a:lnTo>
                      <a:pt x="1516" y="11578"/>
                    </a:lnTo>
                    <a:lnTo>
                      <a:pt x="1221" y="9936"/>
                    </a:lnTo>
                    <a:lnTo>
                      <a:pt x="758" y="6821"/>
                    </a:lnTo>
                    <a:lnTo>
                      <a:pt x="422" y="4084"/>
                    </a:lnTo>
                    <a:lnTo>
                      <a:pt x="169" y="19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1" name="Google Shape;3041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2" name="Google Shape;3042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3" name="Google Shape;3043;p31"/>
              <p:cNvSpPr/>
              <p:nvPr/>
            </p:nvSpPr>
            <p:spPr>
              <a:xfrm>
                <a:off x="2183250" y="4160025"/>
                <a:ext cx="192650" cy="443150"/>
              </a:xfrm>
              <a:custGeom>
                <a:avLst/>
                <a:gdLst/>
                <a:ahLst/>
                <a:cxnLst/>
                <a:rect l="l" t="t" r="r" b="b"/>
                <a:pathLst>
                  <a:path w="7706" h="17726" extrusionOk="0">
                    <a:moveTo>
                      <a:pt x="5769" y="0"/>
                    </a:moveTo>
                    <a:lnTo>
                      <a:pt x="2948" y="211"/>
                    </a:lnTo>
                    <a:lnTo>
                      <a:pt x="1" y="337"/>
                    </a:lnTo>
                    <a:lnTo>
                      <a:pt x="43" y="2232"/>
                    </a:lnTo>
                    <a:lnTo>
                      <a:pt x="211" y="6273"/>
                    </a:lnTo>
                    <a:lnTo>
                      <a:pt x="464" y="11705"/>
                    </a:lnTo>
                    <a:lnTo>
                      <a:pt x="590" y="14694"/>
                    </a:lnTo>
                    <a:lnTo>
                      <a:pt x="800" y="17725"/>
                    </a:lnTo>
                    <a:lnTo>
                      <a:pt x="7705" y="17725"/>
                    </a:lnTo>
                    <a:lnTo>
                      <a:pt x="7242" y="14568"/>
                    </a:lnTo>
                    <a:lnTo>
                      <a:pt x="6905" y="11452"/>
                    </a:lnTo>
                    <a:lnTo>
                      <a:pt x="6611" y="8547"/>
                    </a:lnTo>
                    <a:lnTo>
                      <a:pt x="6358" y="5852"/>
                    </a:lnTo>
                    <a:lnTo>
                      <a:pt x="6063" y="1853"/>
                    </a:lnTo>
                    <a:lnTo>
                      <a:pt x="5937" y="295"/>
                    </a:lnTo>
                    <a:lnTo>
                      <a:pt x="576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4" name="Google Shape;3044;p31"/>
              <p:cNvSpPr/>
              <p:nvPr/>
            </p:nvSpPr>
            <p:spPr>
              <a:xfrm>
                <a:off x="209062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632"/>
                    </a:move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5" name="Google Shape;3045;p31"/>
              <p:cNvSpPr/>
              <p:nvPr/>
            </p:nvSpPr>
            <p:spPr>
              <a:xfrm>
                <a:off x="2089575" y="3328500"/>
                <a:ext cx="107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906" extrusionOk="0">
                    <a:moveTo>
                      <a:pt x="42" y="0"/>
                    </a:moveTo>
                    <a:lnTo>
                      <a:pt x="0" y="5684"/>
                    </a:lnTo>
                    <a:lnTo>
                      <a:pt x="0" y="6316"/>
                    </a:lnTo>
                    <a:lnTo>
                      <a:pt x="42" y="6905"/>
                    </a:lnTo>
                    <a:lnTo>
                      <a:pt x="42" y="6316"/>
                    </a:lnTo>
                    <a:lnTo>
                      <a:pt x="42" y="56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6" name="Google Shape;3046;p31"/>
              <p:cNvSpPr/>
              <p:nvPr/>
            </p:nvSpPr>
            <p:spPr>
              <a:xfrm>
                <a:off x="2092725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1" y="0"/>
                    </a:moveTo>
                    <a:lnTo>
                      <a:pt x="211" y="1179"/>
                    </a:lnTo>
                    <a:lnTo>
                      <a:pt x="590" y="2947"/>
                    </a:lnTo>
                    <a:lnTo>
                      <a:pt x="1137" y="5221"/>
                    </a:lnTo>
                    <a:lnTo>
                      <a:pt x="1853" y="7873"/>
                    </a:lnTo>
                    <a:lnTo>
                      <a:pt x="2232" y="9263"/>
                    </a:lnTo>
                    <a:lnTo>
                      <a:pt x="2695" y="10736"/>
                    </a:lnTo>
                    <a:lnTo>
                      <a:pt x="3158" y="12210"/>
                    </a:lnTo>
                    <a:lnTo>
                      <a:pt x="3664" y="13725"/>
                    </a:lnTo>
                    <a:lnTo>
                      <a:pt x="4253" y="15199"/>
                    </a:lnTo>
                    <a:lnTo>
                      <a:pt x="4842" y="16673"/>
                    </a:lnTo>
                    <a:lnTo>
                      <a:pt x="5474" y="18146"/>
                    </a:lnTo>
                    <a:lnTo>
                      <a:pt x="6106" y="19536"/>
                    </a:lnTo>
                    <a:lnTo>
                      <a:pt x="6906" y="21009"/>
                    </a:lnTo>
                    <a:lnTo>
                      <a:pt x="7705" y="22398"/>
                    </a:lnTo>
                    <a:lnTo>
                      <a:pt x="8548" y="23704"/>
                    </a:lnTo>
                    <a:lnTo>
                      <a:pt x="9347" y="24925"/>
                    </a:lnTo>
                    <a:lnTo>
                      <a:pt x="10147" y="26061"/>
                    </a:lnTo>
                    <a:lnTo>
                      <a:pt x="10947" y="27072"/>
                    </a:lnTo>
                    <a:lnTo>
                      <a:pt x="11705" y="27998"/>
                    </a:lnTo>
                    <a:lnTo>
                      <a:pt x="12463" y="28840"/>
                    </a:lnTo>
                    <a:lnTo>
                      <a:pt x="13768" y="30272"/>
                    </a:lnTo>
                    <a:lnTo>
                      <a:pt x="14779" y="31282"/>
                    </a:lnTo>
                    <a:lnTo>
                      <a:pt x="15452" y="31871"/>
                    </a:lnTo>
                    <a:lnTo>
                      <a:pt x="15705" y="32082"/>
                    </a:lnTo>
                    <a:lnTo>
                      <a:pt x="15705" y="32208"/>
                    </a:lnTo>
                    <a:lnTo>
                      <a:pt x="17600" y="31914"/>
                    </a:lnTo>
                    <a:lnTo>
                      <a:pt x="19326" y="31619"/>
                    </a:lnTo>
                    <a:lnTo>
                      <a:pt x="20968" y="31282"/>
                    </a:lnTo>
                    <a:lnTo>
                      <a:pt x="22441" y="30987"/>
                    </a:lnTo>
                    <a:lnTo>
                      <a:pt x="22399" y="30861"/>
                    </a:lnTo>
                    <a:lnTo>
                      <a:pt x="22062" y="30735"/>
                    </a:lnTo>
                    <a:lnTo>
                      <a:pt x="21136" y="30230"/>
                    </a:lnTo>
                    <a:lnTo>
                      <a:pt x="20463" y="29893"/>
                    </a:lnTo>
                    <a:lnTo>
                      <a:pt x="19705" y="29430"/>
                    </a:lnTo>
                    <a:lnTo>
                      <a:pt x="18863" y="28882"/>
                    </a:lnTo>
                    <a:lnTo>
                      <a:pt x="17894" y="28251"/>
                    </a:lnTo>
                    <a:lnTo>
                      <a:pt x="16884" y="27535"/>
                    </a:lnTo>
                    <a:lnTo>
                      <a:pt x="15831" y="26693"/>
                    </a:lnTo>
                    <a:lnTo>
                      <a:pt x="14737" y="25767"/>
                    </a:lnTo>
                    <a:lnTo>
                      <a:pt x="13600" y="24714"/>
                    </a:lnTo>
                    <a:lnTo>
                      <a:pt x="12421" y="23577"/>
                    </a:lnTo>
                    <a:lnTo>
                      <a:pt x="11284" y="22356"/>
                    </a:lnTo>
                    <a:lnTo>
                      <a:pt x="10190" y="21009"/>
                    </a:lnTo>
                    <a:lnTo>
                      <a:pt x="9053" y="19536"/>
                    </a:lnTo>
                    <a:lnTo>
                      <a:pt x="8126" y="18104"/>
                    </a:lnTo>
                    <a:lnTo>
                      <a:pt x="7242" y="16673"/>
                    </a:lnTo>
                    <a:lnTo>
                      <a:pt x="6358" y="15157"/>
                    </a:lnTo>
                    <a:lnTo>
                      <a:pt x="5558" y="13683"/>
                    </a:lnTo>
                    <a:lnTo>
                      <a:pt x="4800" y="12168"/>
                    </a:lnTo>
                    <a:lnTo>
                      <a:pt x="4085" y="10652"/>
                    </a:lnTo>
                    <a:lnTo>
                      <a:pt x="3453" y="9178"/>
                    </a:lnTo>
                    <a:lnTo>
                      <a:pt x="2822" y="7789"/>
                    </a:lnTo>
                    <a:lnTo>
                      <a:pt x="1769" y="5137"/>
                    </a:lnTo>
                    <a:lnTo>
                      <a:pt x="969" y="2863"/>
                    </a:lnTo>
                    <a:lnTo>
                      <a:pt x="338" y="11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7" name="Google Shape;3047;p31"/>
              <p:cNvSpPr/>
              <p:nvPr/>
            </p:nvSpPr>
            <p:spPr>
              <a:xfrm>
                <a:off x="2485325" y="4110550"/>
                <a:ext cx="283175" cy="492625"/>
              </a:xfrm>
              <a:custGeom>
                <a:avLst/>
                <a:gdLst/>
                <a:ahLst/>
                <a:cxnLst/>
                <a:rect l="l" t="t" r="r" b="b"/>
                <a:pathLst>
                  <a:path w="11327" h="19705" extrusionOk="0">
                    <a:moveTo>
                      <a:pt x="6737" y="0"/>
                    </a:moveTo>
                    <a:lnTo>
                      <a:pt x="5264" y="295"/>
                    </a:lnTo>
                    <a:lnTo>
                      <a:pt x="3622" y="632"/>
                    </a:lnTo>
                    <a:lnTo>
                      <a:pt x="1896" y="927"/>
                    </a:lnTo>
                    <a:lnTo>
                      <a:pt x="1" y="1221"/>
                    </a:lnTo>
                    <a:lnTo>
                      <a:pt x="211" y="3495"/>
                    </a:lnTo>
                    <a:lnTo>
                      <a:pt x="464" y="5474"/>
                    </a:lnTo>
                    <a:lnTo>
                      <a:pt x="801" y="7873"/>
                    </a:lnTo>
                    <a:lnTo>
                      <a:pt x="1180" y="10610"/>
                    </a:lnTo>
                    <a:lnTo>
                      <a:pt x="1685" y="13557"/>
                    </a:lnTo>
                    <a:lnTo>
                      <a:pt x="2274" y="16631"/>
                    </a:lnTo>
                    <a:lnTo>
                      <a:pt x="2611" y="18189"/>
                    </a:lnTo>
                    <a:lnTo>
                      <a:pt x="2990" y="19704"/>
                    </a:lnTo>
                    <a:lnTo>
                      <a:pt x="11327" y="19704"/>
                    </a:lnTo>
                    <a:lnTo>
                      <a:pt x="10779" y="18104"/>
                    </a:lnTo>
                    <a:lnTo>
                      <a:pt x="10232" y="16462"/>
                    </a:lnTo>
                    <a:lnTo>
                      <a:pt x="9769" y="14862"/>
                    </a:lnTo>
                    <a:lnTo>
                      <a:pt x="9306" y="13220"/>
                    </a:lnTo>
                    <a:lnTo>
                      <a:pt x="8927" y="11621"/>
                    </a:lnTo>
                    <a:lnTo>
                      <a:pt x="8548" y="10063"/>
                    </a:lnTo>
                    <a:lnTo>
                      <a:pt x="7916" y="7074"/>
                    </a:lnTo>
                    <a:lnTo>
                      <a:pt x="7411" y="4463"/>
                    </a:lnTo>
                    <a:lnTo>
                      <a:pt x="7074" y="2316"/>
                    </a:lnTo>
                    <a:lnTo>
                      <a:pt x="67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8" name="Google Shape;3048;p31"/>
              <p:cNvSpPr/>
              <p:nvPr/>
            </p:nvSpPr>
            <p:spPr>
              <a:xfrm>
                <a:off x="1976950" y="4168425"/>
                <a:ext cx="226325" cy="434750"/>
              </a:xfrm>
              <a:custGeom>
                <a:avLst/>
                <a:gdLst/>
                <a:ahLst/>
                <a:cxnLst/>
                <a:rect l="l" t="t" r="r" b="b"/>
                <a:pathLst>
                  <a:path w="9053" h="17390" extrusionOk="0">
                    <a:moveTo>
                      <a:pt x="800" y="1"/>
                    </a:moveTo>
                    <a:lnTo>
                      <a:pt x="758" y="1853"/>
                    </a:lnTo>
                    <a:lnTo>
                      <a:pt x="632" y="5937"/>
                    </a:lnTo>
                    <a:lnTo>
                      <a:pt x="379" y="11369"/>
                    </a:lnTo>
                    <a:lnTo>
                      <a:pt x="211" y="14358"/>
                    </a:lnTo>
                    <a:lnTo>
                      <a:pt x="0" y="17389"/>
                    </a:lnTo>
                    <a:lnTo>
                      <a:pt x="9052" y="17389"/>
                    </a:lnTo>
                    <a:lnTo>
                      <a:pt x="8842" y="14358"/>
                    </a:lnTo>
                    <a:lnTo>
                      <a:pt x="8716" y="11369"/>
                    </a:lnTo>
                    <a:lnTo>
                      <a:pt x="8463" y="5937"/>
                    </a:lnTo>
                    <a:lnTo>
                      <a:pt x="8295" y="1896"/>
                    </a:lnTo>
                    <a:lnTo>
                      <a:pt x="8253" y="1"/>
                    </a:lnTo>
                    <a:lnTo>
                      <a:pt x="6442" y="43"/>
                    </a:lnTo>
                    <a:lnTo>
                      <a:pt x="2695" y="43"/>
                    </a:lnTo>
                    <a:lnTo>
                      <a:pt x="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9" name="Google Shape;3049;p31"/>
              <p:cNvSpPr/>
              <p:nvPr/>
            </p:nvSpPr>
            <p:spPr>
              <a:xfrm>
                <a:off x="1996950" y="3501125"/>
                <a:ext cx="186325" cy="668400"/>
              </a:xfrm>
              <a:custGeom>
                <a:avLst/>
                <a:gdLst/>
                <a:ahLst/>
                <a:cxnLst/>
                <a:rect l="l" t="t" r="r" b="b"/>
                <a:pathLst>
                  <a:path w="7453" h="26736" extrusionOk="0">
                    <a:moveTo>
                      <a:pt x="3747" y="0"/>
                    </a:moveTo>
                    <a:lnTo>
                      <a:pt x="3705" y="1600"/>
                    </a:lnTo>
                    <a:lnTo>
                      <a:pt x="3705" y="1684"/>
                    </a:lnTo>
                    <a:lnTo>
                      <a:pt x="3663" y="2358"/>
                    </a:lnTo>
                    <a:lnTo>
                      <a:pt x="3663" y="2442"/>
                    </a:lnTo>
                    <a:lnTo>
                      <a:pt x="3579" y="4421"/>
                    </a:lnTo>
                    <a:lnTo>
                      <a:pt x="3579" y="4673"/>
                    </a:lnTo>
                    <a:lnTo>
                      <a:pt x="3537" y="5137"/>
                    </a:lnTo>
                    <a:lnTo>
                      <a:pt x="3537" y="5515"/>
                    </a:lnTo>
                    <a:lnTo>
                      <a:pt x="3495" y="5979"/>
                    </a:lnTo>
                    <a:lnTo>
                      <a:pt x="3453" y="6358"/>
                    </a:lnTo>
                    <a:lnTo>
                      <a:pt x="3453" y="6779"/>
                    </a:lnTo>
                    <a:lnTo>
                      <a:pt x="3411" y="7284"/>
                    </a:lnTo>
                    <a:lnTo>
                      <a:pt x="3369" y="7621"/>
                    </a:lnTo>
                    <a:lnTo>
                      <a:pt x="3326" y="8378"/>
                    </a:lnTo>
                    <a:lnTo>
                      <a:pt x="3284" y="8631"/>
                    </a:lnTo>
                    <a:lnTo>
                      <a:pt x="3242" y="9305"/>
                    </a:lnTo>
                    <a:lnTo>
                      <a:pt x="3200" y="9599"/>
                    </a:lnTo>
                    <a:lnTo>
                      <a:pt x="3158" y="10147"/>
                    </a:lnTo>
                    <a:lnTo>
                      <a:pt x="3116" y="10484"/>
                    </a:lnTo>
                    <a:lnTo>
                      <a:pt x="3074" y="10989"/>
                    </a:lnTo>
                    <a:lnTo>
                      <a:pt x="3032" y="11326"/>
                    </a:lnTo>
                    <a:lnTo>
                      <a:pt x="2948" y="11873"/>
                    </a:lnTo>
                    <a:lnTo>
                      <a:pt x="2905" y="12126"/>
                    </a:lnTo>
                    <a:lnTo>
                      <a:pt x="2821" y="12926"/>
                    </a:lnTo>
                    <a:lnTo>
                      <a:pt x="2358" y="15831"/>
                    </a:lnTo>
                    <a:lnTo>
                      <a:pt x="1853" y="18483"/>
                    </a:lnTo>
                    <a:lnTo>
                      <a:pt x="1390" y="20841"/>
                    </a:lnTo>
                    <a:lnTo>
                      <a:pt x="969" y="22820"/>
                    </a:lnTo>
                    <a:lnTo>
                      <a:pt x="590" y="24462"/>
                    </a:lnTo>
                    <a:lnTo>
                      <a:pt x="295" y="25640"/>
                    </a:lnTo>
                    <a:lnTo>
                      <a:pt x="0" y="26651"/>
                    </a:lnTo>
                    <a:lnTo>
                      <a:pt x="0" y="26693"/>
                    </a:lnTo>
                    <a:lnTo>
                      <a:pt x="1895" y="26735"/>
                    </a:lnTo>
                    <a:lnTo>
                      <a:pt x="5642" y="26735"/>
                    </a:lnTo>
                    <a:lnTo>
                      <a:pt x="7453" y="26693"/>
                    </a:lnTo>
                    <a:lnTo>
                      <a:pt x="7453" y="26651"/>
                    </a:lnTo>
                    <a:lnTo>
                      <a:pt x="7200" y="25640"/>
                    </a:lnTo>
                    <a:lnTo>
                      <a:pt x="6905" y="24462"/>
                    </a:lnTo>
                    <a:lnTo>
                      <a:pt x="6526" y="22820"/>
                    </a:lnTo>
                    <a:lnTo>
                      <a:pt x="6063" y="20841"/>
                    </a:lnTo>
                    <a:lnTo>
                      <a:pt x="5600" y="18483"/>
                    </a:lnTo>
                    <a:lnTo>
                      <a:pt x="5137" y="15831"/>
                    </a:lnTo>
                    <a:lnTo>
                      <a:pt x="4674" y="12926"/>
                    </a:lnTo>
                    <a:lnTo>
                      <a:pt x="4547" y="12126"/>
                    </a:lnTo>
                    <a:lnTo>
                      <a:pt x="4505" y="11873"/>
                    </a:lnTo>
                    <a:lnTo>
                      <a:pt x="4463" y="11326"/>
                    </a:lnTo>
                    <a:lnTo>
                      <a:pt x="4421" y="10989"/>
                    </a:lnTo>
                    <a:lnTo>
                      <a:pt x="4337" y="10484"/>
                    </a:lnTo>
                    <a:lnTo>
                      <a:pt x="4295" y="10147"/>
                    </a:lnTo>
                    <a:lnTo>
                      <a:pt x="4253" y="9599"/>
                    </a:lnTo>
                    <a:lnTo>
                      <a:pt x="4211" y="9305"/>
                    </a:lnTo>
                    <a:lnTo>
                      <a:pt x="4169" y="8631"/>
                    </a:lnTo>
                    <a:lnTo>
                      <a:pt x="4169" y="8378"/>
                    </a:lnTo>
                    <a:lnTo>
                      <a:pt x="4084" y="7621"/>
                    </a:lnTo>
                    <a:lnTo>
                      <a:pt x="4042" y="7284"/>
                    </a:lnTo>
                    <a:lnTo>
                      <a:pt x="4042" y="6779"/>
                    </a:lnTo>
                    <a:lnTo>
                      <a:pt x="4000" y="6358"/>
                    </a:lnTo>
                    <a:lnTo>
                      <a:pt x="3958" y="5979"/>
                    </a:lnTo>
                    <a:lnTo>
                      <a:pt x="3958" y="5515"/>
                    </a:lnTo>
                    <a:lnTo>
                      <a:pt x="3916" y="5137"/>
                    </a:lnTo>
                    <a:lnTo>
                      <a:pt x="3916" y="4673"/>
                    </a:lnTo>
                    <a:lnTo>
                      <a:pt x="3874" y="4421"/>
                    </a:lnTo>
                    <a:lnTo>
                      <a:pt x="3790" y="2442"/>
                    </a:lnTo>
                    <a:lnTo>
                      <a:pt x="3790" y="2358"/>
                    </a:lnTo>
                    <a:lnTo>
                      <a:pt x="3790" y="1684"/>
                    </a:lnTo>
                    <a:lnTo>
                      <a:pt x="3790" y="1600"/>
                    </a:lnTo>
                    <a:lnTo>
                      <a:pt x="3747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0" name="Google Shape;3050;p31"/>
              <p:cNvSpPr/>
              <p:nvPr/>
            </p:nvSpPr>
            <p:spPr>
              <a:xfrm>
                <a:off x="206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4"/>
                    </a:moveTo>
                    <a:lnTo>
                      <a:pt x="0" y="254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0" y="254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1" name="Google Shape;3051;p31"/>
              <p:cNvSpPr/>
              <p:nvPr/>
            </p:nvSpPr>
            <p:spPr>
              <a:xfrm>
                <a:off x="2085350" y="3617950"/>
                <a:ext cx="11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2" name="Google Shape;3052;p31"/>
              <p:cNvSpPr/>
              <p:nvPr/>
            </p:nvSpPr>
            <p:spPr>
              <a:xfrm>
                <a:off x="207272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3" name="Google Shape;3053;p31"/>
              <p:cNvSpPr/>
              <p:nvPr/>
            </p:nvSpPr>
            <p:spPr>
              <a:xfrm>
                <a:off x="2079050" y="371057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4" name="Google Shape;3054;p31"/>
              <p:cNvSpPr/>
              <p:nvPr/>
            </p:nvSpPr>
            <p:spPr>
              <a:xfrm>
                <a:off x="2083250" y="3660050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1" y="422"/>
                    </a:moveTo>
                    <a:lnTo>
                      <a:pt x="1" y="42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422"/>
                    </a:lnTo>
                    <a:lnTo>
                      <a:pt x="1" y="422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5" name="Google Shape;3055;p31"/>
              <p:cNvSpPr/>
              <p:nvPr/>
            </p:nvSpPr>
            <p:spPr>
              <a:xfrm>
                <a:off x="208115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6" name="Google Shape;3056;p31"/>
              <p:cNvSpPr/>
              <p:nvPr/>
            </p:nvSpPr>
            <p:spPr>
              <a:xfrm>
                <a:off x="2084300" y="363900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7" name="Google Shape;3057;p31"/>
              <p:cNvSpPr/>
              <p:nvPr/>
            </p:nvSpPr>
            <p:spPr>
              <a:xfrm>
                <a:off x="207695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0" y="295"/>
                    </a:moveTo>
                    <a:lnTo>
                      <a:pt x="0" y="295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95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8" name="Google Shape;3058;p31"/>
              <p:cNvSpPr/>
              <p:nvPr/>
            </p:nvSpPr>
            <p:spPr>
              <a:xfrm>
                <a:off x="2074825" y="3754775"/>
                <a:ext cx="11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9" name="Google Shape;3059;p31"/>
              <p:cNvSpPr/>
              <p:nvPr/>
            </p:nvSpPr>
            <p:spPr>
              <a:xfrm>
                <a:off x="208642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0" y="1979"/>
                    </a:moveTo>
                    <a:lnTo>
                      <a:pt x="0" y="1979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979"/>
                    </a:lnTo>
                    <a:lnTo>
                      <a:pt x="0" y="19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0" name="Google Shape;3060;p31"/>
              <p:cNvSpPr/>
              <p:nvPr/>
            </p:nvSpPr>
            <p:spPr>
              <a:xfrm>
                <a:off x="2089575" y="3486375"/>
                <a:ext cx="10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90" extrusionOk="0">
                    <a:moveTo>
                      <a:pt x="0" y="1"/>
                    </a:moveTo>
                    <a:lnTo>
                      <a:pt x="0" y="1516"/>
                    </a:lnTo>
                    <a:lnTo>
                      <a:pt x="0" y="2190"/>
                    </a:lnTo>
                    <a:lnTo>
                      <a:pt x="42" y="59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1" name="Google Shape;3061;p31"/>
              <p:cNvSpPr/>
              <p:nvPr/>
            </p:nvSpPr>
            <p:spPr>
              <a:xfrm>
                <a:off x="2088525" y="3543225"/>
                <a:ext cx="107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74" extrusionOk="0">
                    <a:moveTo>
                      <a:pt x="0" y="674"/>
                    </a:moveTo>
                    <a:lnTo>
                      <a:pt x="0" y="67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674"/>
                    </a:lnTo>
                    <a:lnTo>
                      <a:pt x="0" y="67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2" name="Google Shape;3062;p31"/>
              <p:cNvSpPr/>
              <p:nvPr/>
            </p:nvSpPr>
            <p:spPr>
              <a:xfrm>
                <a:off x="209800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3" name="Google Shape;3063;p31"/>
              <p:cNvSpPr/>
              <p:nvPr/>
            </p:nvSpPr>
            <p:spPr>
              <a:xfrm>
                <a:off x="2101150" y="3710575"/>
                <a:ext cx="2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5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53"/>
                    </a:lnTo>
                    <a:lnTo>
                      <a:pt x="1" y="253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4" name="Google Shape;3064;p31"/>
              <p:cNvSpPr/>
              <p:nvPr/>
            </p:nvSpPr>
            <p:spPr>
              <a:xfrm>
                <a:off x="2090625" y="3501125"/>
                <a:ext cx="10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00" extrusionOk="0">
                    <a:moveTo>
                      <a:pt x="0" y="0"/>
                    </a:moveTo>
                    <a:lnTo>
                      <a:pt x="0" y="926"/>
                    </a:lnTo>
                    <a:lnTo>
                      <a:pt x="43" y="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5" name="Google Shape;3065;p31"/>
              <p:cNvSpPr/>
              <p:nvPr/>
            </p:nvSpPr>
            <p:spPr>
              <a:xfrm>
                <a:off x="2104300" y="375477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6" name="Google Shape;3066;p31"/>
              <p:cNvSpPr/>
              <p:nvPr/>
            </p:nvSpPr>
            <p:spPr>
              <a:xfrm>
                <a:off x="210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254"/>
                    </a:lnTo>
                    <a:lnTo>
                      <a:pt x="42" y="254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7" name="Google Shape;3067;p31"/>
              <p:cNvSpPr/>
              <p:nvPr/>
            </p:nvSpPr>
            <p:spPr>
              <a:xfrm>
                <a:off x="210220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8" name="Google Shape;3068;p31"/>
              <p:cNvSpPr/>
              <p:nvPr/>
            </p:nvSpPr>
            <p:spPr>
              <a:xfrm>
                <a:off x="2096950" y="3660050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422"/>
                    </a:lnTo>
                    <a:lnTo>
                      <a:pt x="42" y="422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9" name="Google Shape;3069;p31"/>
              <p:cNvSpPr/>
              <p:nvPr/>
            </p:nvSpPr>
            <p:spPr>
              <a:xfrm>
                <a:off x="2095900" y="3639000"/>
                <a:ext cx="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0" name="Google Shape;3070;p31"/>
              <p:cNvSpPr/>
              <p:nvPr/>
            </p:nvSpPr>
            <p:spPr>
              <a:xfrm>
                <a:off x="2091675" y="3543225"/>
                <a:ext cx="2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7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674"/>
                    </a:lnTo>
                    <a:lnTo>
                      <a:pt x="1" y="67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1" name="Google Shape;3071;p31"/>
              <p:cNvSpPr/>
              <p:nvPr/>
            </p:nvSpPr>
            <p:spPr>
              <a:xfrm>
                <a:off x="209167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85" y="1979"/>
                    </a:lnTo>
                    <a:lnTo>
                      <a:pt x="85" y="19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2" name="Google Shape;3072;p31"/>
              <p:cNvSpPr/>
              <p:nvPr/>
            </p:nvSpPr>
            <p:spPr>
              <a:xfrm>
                <a:off x="2094825" y="36179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464"/>
                    </a:lnTo>
                    <a:lnTo>
                      <a:pt x="1" y="46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3" name="Google Shape;3073;p31"/>
              <p:cNvSpPr/>
              <p:nvPr/>
            </p:nvSpPr>
            <p:spPr>
              <a:xfrm>
                <a:off x="210747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31"/>
              <p:cNvSpPr/>
              <p:nvPr/>
            </p:nvSpPr>
            <p:spPr>
              <a:xfrm>
                <a:off x="2090625" y="3486375"/>
                <a:ext cx="2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91" extrusionOk="0">
                    <a:moveTo>
                      <a:pt x="0" y="590"/>
                    </a:moveTo>
                    <a:lnTo>
                      <a:pt x="0" y="59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90"/>
                    </a:lnTo>
                    <a:lnTo>
                      <a:pt x="0" y="59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31"/>
              <p:cNvSpPr/>
              <p:nvPr/>
            </p:nvSpPr>
            <p:spPr>
              <a:xfrm>
                <a:off x="2089575" y="3486375"/>
                <a:ext cx="107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59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90"/>
                    </a:lnTo>
                    <a:lnTo>
                      <a:pt x="42" y="590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31"/>
              <p:cNvSpPr/>
              <p:nvPr/>
            </p:nvSpPr>
            <p:spPr>
              <a:xfrm>
                <a:off x="2327450" y="4141075"/>
                <a:ext cx="23265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18484" extrusionOk="0">
                    <a:moveTo>
                      <a:pt x="6316" y="0"/>
                    </a:moveTo>
                    <a:lnTo>
                      <a:pt x="3285" y="421"/>
                    </a:lnTo>
                    <a:lnTo>
                      <a:pt x="1685" y="590"/>
                    </a:lnTo>
                    <a:lnTo>
                      <a:pt x="1" y="758"/>
                    </a:lnTo>
                    <a:lnTo>
                      <a:pt x="169" y="1053"/>
                    </a:lnTo>
                    <a:lnTo>
                      <a:pt x="295" y="2611"/>
                    </a:lnTo>
                    <a:lnTo>
                      <a:pt x="590" y="6610"/>
                    </a:lnTo>
                    <a:lnTo>
                      <a:pt x="843" y="9305"/>
                    </a:lnTo>
                    <a:lnTo>
                      <a:pt x="1137" y="12210"/>
                    </a:lnTo>
                    <a:lnTo>
                      <a:pt x="1474" y="15326"/>
                    </a:lnTo>
                    <a:lnTo>
                      <a:pt x="1937" y="18483"/>
                    </a:lnTo>
                    <a:lnTo>
                      <a:pt x="9305" y="18483"/>
                    </a:lnTo>
                    <a:lnTo>
                      <a:pt x="8926" y="16968"/>
                    </a:lnTo>
                    <a:lnTo>
                      <a:pt x="8589" y="15410"/>
                    </a:lnTo>
                    <a:lnTo>
                      <a:pt x="8000" y="12336"/>
                    </a:lnTo>
                    <a:lnTo>
                      <a:pt x="7495" y="9389"/>
                    </a:lnTo>
                    <a:lnTo>
                      <a:pt x="7116" y="6652"/>
                    </a:lnTo>
                    <a:lnTo>
                      <a:pt x="6779" y="4253"/>
                    </a:lnTo>
                    <a:lnTo>
                      <a:pt x="6526" y="2274"/>
                    </a:lnTo>
                    <a:lnTo>
                      <a:pt x="6316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31"/>
              <p:cNvSpPr/>
              <p:nvPr/>
            </p:nvSpPr>
            <p:spPr>
              <a:xfrm>
                <a:off x="2090625" y="3328500"/>
                <a:ext cx="394725" cy="831550"/>
              </a:xfrm>
              <a:custGeom>
                <a:avLst/>
                <a:gdLst/>
                <a:ahLst/>
                <a:cxnLst/>
                <a:rect l="l" t="t" r="r" b="b"/>
                <a:pathLst>
                  <a:path w="15789" h="33262" extrusionOk="0">
                    <a:moveTo>
                      <a:pt x="0" y="0"/>
                    </a:moveTo>
                    <a:lnTo>
                      <a:pt x="169" y="1937"/>
                    </a:lnTo>
                    <a:lnTo>
                      <a:pt x="422" y="4084"/>
                    </a:lnTo>
                    <a:lnTo>
                      <a:pt x="758" y="6821"/>
                    </a:lnTo>
                    <a:lnTo>
                      <a:pt x="1221" y="9936"/>
                    </a:lnTo>
                    <a:lnTo>
                      <a:pt x="1516" y="11578"/>
                    </a:lnTo>
                    <a:lnTo>
                      <a:pt x="1853" y="13263"/>
                    </a:lnTo>
                    <a:lnTo>
                      <a:pt x="2190" y="14947"/>
                    </a:lnTo>
                    <a:lnTo>
                      <a:pt x="2611" y="16631"/>
                    </a:lnTo>
                    <a:lnTo>
                      <a:pt x="3032" y="18231"/>
                    </a:lnTo>
                    <a:lnTo>
                      <a:pt x="3537" y="19831"/>
                    </a:lnTo>
                    <a:lnTo>
                      <a:pt x="3958" y="21094"/>
                    </a:lnTo>
                    <a:lnTo>
                      <a:pt x="4379" y="22357"/>
                    </a:lnTo>
                    <a:lnTo>
                      <a:pt x="5305" y="24714"/>
                    </a:lnTo>
                    <a:lnTo>
                      <a:pt x="6190" y="26819"/>
                    </a:lnTo>
                    <a:lnTo>
                      <a:pt x="7074" y="28714"/>
                    </a:lnTo>
                    <a:lnTo>
                      <a:pt x="7874" y="30314"/>
                    </a:lnTo>
                    <a:lnTo>
                      <a:pt x="8547" y="31619"/>
                    </a:lnTo>
                    <a:lnTo>
                      <a:pt x="9474" y="33261"/>
                    </a:lnTo>
                    <a:lnTo>
                      <a:pt x="11158" y="33093"/>
                    </a:lnTo>
                    <a:lnTo>
                      <a:pt x="12758" y="32924"/>
                    </a:lnTo>
                    <a:lnTo>
                      <a:pt x="15789" y="32503"/>
                    </a:lnTo>
                    <a:lnTo>
                      <a:pt x="15789" y="32377"/>
                    </a:lnTo>
                    <a:lnTo>
                      <a:pt x="15536" y="32166"/>
                    </a:lnTo>
                    <a:lnTo>
                      <a:pt x="14863" y="31577"/>
                    </a:lnTo>
                    <a:lnTo>
                      <a:pt x="13852" y="30567"/>
                    </a:lnTo>
                    <a:lnTo>
                      <a:pt x="12547" y="29135"/>
                    </a:lnTo>
                    <a:lnTo>
                      <a:pt x="11789" y="28293"/>
                    </a:lnTo>
                    <a:lnTo>
                      <a:pt x="11031" y="27367"/>
                    </a:lnTo>
                    <a:lnTo>
                      <a:pt x="10231" y="26356"/>
                    </a:lnTo>
                    <a:lnTo>
                      <a:pt x="9431" y="25220"/>
                    </a:lnTo>
                    <a:lnTo>
                      <a:pt x="8632" y="23999"/>
                    </a:lnTo>
                    <a:lnTo>
                      <a:pt x="7789" y="22693"/>
                    </a:lnTo>
                    <a:lnTo>
                      <a:pt x="6990" y="21304"/>
                    </a:lnTo>
                    <a:lnTo>
                      <a:pt x="6190" y="19831"/>
                    </a:lnTo>
                    <a:lnTo>
                      <a:pt x="5558" y="18441"/>
                    </a:lnTo>
                    <a:lnTo>
                      <a:pt x="4926" y="16968"/>
                    </a:lnTo>
                    <a:lnTo>
                      <a:pt x="4337" y="15494"/>
                    </a:lnTo>
                    <a:lnTo>
                      <a:pt x="3748" y="14020"/>
                    </a:lnTo>
                    <a:lnTo>
                      <a:pt x="3242" y="12505"/>
                    </a:lnTo>
                    <a:lnTo>
                      <a:pt x="2779" y="11031"/>
                    </a:lnTo>
                    <a:lnTo>
                      <a:pt x="2316" y="9558"/>
                    </a:lnTo>
                    <a:lnTo>
                      <a:pt x="1937" y="8168"/>
                    </a:lnTo>
                    <a:lnTo>
                      <a:pt x="1221" y="5516"/>
                    </a:lnTo>
                    <a:lnTo>
                      <a:pt x="674" y="3242"/>
                    </a:lnTo>
                    <a:lnTo>
                      <a:pt x="295" y="1474"/>
                    </a:lnTo>
                    <a:lnTo>
                      <a:pt x="85" y="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31"/>
              <p:cNvSpPr/>
              <p:nvPr/>
            </p:nvSpPr>
            <p:spPr>
              <a:xfrm>
                <a:off x="1789600" y="3787400"/>
                <a:ext cx="602075" cy="72650"/>
              </a:xfrm>
              <a:custGeom>
                <a:avLst/>
                <a:gdLst/>
                <a:ahLst/>
                <a:cxnLst/>
                <a:rect l="l" t="t" r="r" b="b"/>
                <a:pathLst>
                  <a:path w="24083" h="2906" extrusionOk="0">
                    <a:moveTo>
                      <a:pt x="463" y="1"/>
                    </a:moveTo>
                    <a:lnTo>
                      <a:pt x="0" y="590"/>
                    </a:lnTo>
                    <a:lnTo>
                      <a:pt x="0" y="717"/>
                    </a:lnTo>
                    <a:lnTo>
                      <a:pt x="42" y="969"/>
                    </a:lnTo>
                    <a:lnTo>
                      <a:pt x="126" y="1306"/>
                    </a:lnTo>
                    <a:lnTo>
                      <a:pt x="253" y="1475"/>
                    </a:lnTo>
                    <a:lnTo>
                      <a:pt x="379" y="1643"/>
                    </a:lnTo>
                    <a:lnTo>
                      <a:pt x="547" y="1769"/>
                    </a:lnTo>
                    <a:lnTo>
                      <a:pt x="758" y="1853"/>
                    </a:lnTo>
                    <a:lnTo>
                      <a:pt x="1011" y="1896"/>
                    </a:lnTo>
                    <a:lnTo>
                      <a:pt x="1305" y="1896"/>
                    </a:lnTo>
                    <a:lnTo>
                      <a:pt x="1684" y="1811"/>
                    </a:lnTo>
                    <a:lnTo>
                      <a:pt x="2105" y="1643"/>
                    </a:lnTo>
                    <a:lnTo>
                      <a:pt x="2611" y="1390"/>
                    </a:lnTo>
                    <a:lnTo>
                      <a:pt x="3158" y="1011"/>
                    </a:lnTo>
                    <a:lnTo>
                      <a:pt x="3158" y="1096"/>
                    </a:lnTo>
                    <a:lnTo>
                      <a:pt x="3200" y="1348"/>
                    </a:lnTo>
                    <a:lnTo>
                      <a:pt x="3242" y="1685"/>
                    </a:lnTo>
                    <a:lnTo>
                      <a:pt x="3326" y="1811"/>
                    </a:lnTo>
                    <a:lnTo>
                      <a:pt x="3453" y="1980"/>
                    </a:lnTo>
                    <a:lnTo>
                      <a:pt x="3579" y="2064"/>
                    </a:lnTo>
                    <a:lnTo>
                      <a:pt x="3747" y="2148"/>
                    </a:lnTo>
                    <a:lnTo>
                      <a:pt x="3958" y="2190"/>
                    </a:lnTo>
                    <a:lnTo>
                      <a:pt x="4253" y="2190"/>
                    </a:lnTo>
                    <a:lnTo>
                      <a:pt x="4547" y="2106"/>
                    </a:lnTo>
                    <a:lnTo>
                      <a:pt x="4926" y="1938"/>
                    </a:lnTo>
                    <a:lnTo>
                      <a:pt x="5347" y="1685"/>
                    </a:lnTo>
                    <a:lnTo>
                      <a:pt x="5852" y="1348"/>
                    </a:lnTo>
                    <a:lnTo>
                      <a:pt x="5979" y="1685"/>
                    </a:lnTo>
                    <a:lnTo>
                      <a:pt x="6147" y="1980"/>
                    </a:lnTo>
                    <a:lnTo>
                      <a:pt x="6231" y="2148"/>
                    </a:lnTo>
                    <a:lnTo>
                      <a:pt x="6358" y="2274"/>
                    </a:lnTo>
                    <a:lnTo>
                      <a:pt x="6526" y="2401"/>
                    </a:lnTo>
                    <a:lnTo>
                      <a:pt x="6694" y="2485"/>
                    </a:lnTo>
                    <a:lnTo>
                      <a:pt x="6905" y="2527"/>
                    </a:lnTo>
                    <a:lnTo>
                      <a:pt x="7158" y="2527"/>
                    </a:lnTo>
                    <a:lnTo>
                      <a:pt x="7410" y="2443"/>
                    </a:lnTo>
                    <a:lnTo>
                      <a:pt x="7705" y="2274"/>
                    </a:lnTo>
                    <a:lnTo>
                      <a:pt x="8042" y="2022"/>
                    </a:lnTo>
                    <a:lnTo>
                      <a:pt x="8421" y="1685"/>
                    </a:lnTo>
                    <a:lnTo>
                      <a:pt x="8589" y="2064"/>
                    </a:lnTo>
                    <a:lnTo>
                      <a:pt x="8800" y="2359"/>
                    </a:lnTo>
                    <a:lnTo>
                      <a:pt x="8926" y="2527"/>
                    </a:lnTo>
                    <a:lnTo>
                      <a:pt x="9094" y="2653"/>
                    </a:lnTo>
                    <a:lnTo>
                      <a:pt x="9263" y="2780"/>
                    </a:lnTo>
                    <a:lnTo>
                      <a:pt x="9473" y="2864"/>
                    </a:lnTo>
                    <a:lnTo>
                      <a:pt x="9684" y="2906"/>
                    </a:lnTo>
                    <a:lnTo>
                      <a:pt x="9894" y="2864"/>
                    </a:lnTo>
                    <a:lnTo>
                      <a:pt x="10147" y="2780"/>
                    </a:lnTo>
                    <a:lnTo>
                      <a:pt x="10442" y="2611"/>
                    </a:lnTo>
                    <a:lnTo>
                      <a:pt x="10736" y="2359"/>
                    </a:lnTo>
                    <a:lnTo>
                      <a:pt x="11031" y="2022"/>
                    </a:lnTo>
                    <a:lnTo>
                      <a:pt x="11115" y="2148"/>
                    </a:lnTo>
                    <a:lnTo>
                      <a:pt x="11326" y="2443"/>
                    </a:lnTo>
                    <a:lnTo>
                      <a:pt x="11494" y="2611"/>
                    </a:lnTo>
                    <a:lnTo>
                      <a:pt x="11663" y="2780"/>
                    </a:lnTo>
                    <a:lnTo>
                      <a:pt x="11831" y="2864"/>
                    </a:lnTo>
                    <a:lnTo>
                      <a:pt x="12041" y="2906"/>
                    </a:lnTo>
                    <a:lnTo>
                      <a:pt x="12210" y="2864"/>
                    </a:lnTo>
                    <a:lnTo>
                      <a:pt x="12420" y="2780"/>
                    </a:lnTo>
                    <a:lnTo>
                      <a:pt x="12589" y="2611"/>
                    </a:lnTo>
                    <a:lnTo>
                      <a:pt x="12715" y="2443"/>
                    </a:lnTo>
                    <a:lnTo>
                      <a:pt x="12968" y="2148"/>
                    </a:lnTo>
                    <a:lnTo>
                      <a:pt x="13052" y="2022"/>
                    </a:lnTo>
                    <a:lnTo>
                      <a:pt x="13347" y="2359"/>
                    </a:lnTo>
                    <a:lnTo>
                      <a:pt x="13641" y="2611"/>
                    </a:lnTo>
                    <a:lnTo>
                      <a:pt x="13894" y="2780"/>
                    </a:lnTo>
                    <a:lnTo>
                      <a:pt x="14147" y="2864"/>
                    </a:lnTo>
                    <a:lnTo>
                      <a:pt x="14357" y="2906"/>
                    </a:lnTo>
                    <a:lnTo>
                      <a:pt x="14568" y="2864"/>
                    </a:lnTo>
                    <a:lnTo>
                      <a:pt x="14778" y="2780"/>
                    </a:lnTo>
                    <a:lnTo>
                      <a:pt x="14947" y="2653"/>
                    </a:lnTo>
                    <a:lnTo>
                      <a:pt x="15115" y="2527"/>
                    </a:lnTo>
                    <a:lnTo>
                      <a:pt x="15241" y="2359"/>
                    </a:lnTo>
                    <a:lnTo>
                      <a:pt x="15452" y="2064"/>
                    </a:lnTo>
                    <a:lnTo>
                      <a:pt x="15620" y="1685"/>
                    </a:lnTo>
                    <a:lnTo>
                      <a:pt x="15999" y="2022"/>
                    </a:lnTo>
                    <a:lnTo>
                      <a:pt x="16336" y="2274"/>
                    </a:lnTo>
                    <a:lnTo>
                      <a:pt x="16631" y="2443"/>
                    </a:lnTo>
                    <a:lnTo>
                      <a:pt x="16883" y="2527"/>
                    </a:lnTo>
                    <a:lnTo>
                      <a:pt x="17136" y="2527"/>
                    </a:lnTo>
                    <a:lnTo>
                      <a:pt x="17346" y="2485"/>
                    </a:lnTo>
                    <a:lnTo>
                      <a:pt x="17515" y="2401"/>
                    </a:lnTo>
                    <a:lnTo>
                      <a:pt x="17683" y="2274"/>
                    </a:lnTo>
                    <a:lnTo>
                      <a:pt x="17810" y="2148"/>
                    </a:lnTo>
                    <a:lnTo>
                      <a:pt x="17936" y="1980"/>
                    </a:lnTo>
                    <a:lnTo>
                      <a:pt x="18062" y="1685"/>
                    </a:lnTo>
                    <a:lnTo>
                      <a:pt x="18188" y="1348"/>
                    </a:lnTo>
                    <a:lnTo>
                      <a:pt x="18694" y="1685"/>
                    </a:lnTo>
                    <a:lnTo>
                      <a:pt x="19115" y="1938"/>
                    </a:lnTo>
                    <a:lnTo>
                      <a:pt x="19494" y="2106"/>
                    </a:lnTo>
                    <a:lnTo>
                      <a:pt x="19830" y="2190"/>
                    </a:lnTo>
                    <a:lnTo>
                      <a:pt x="20083" y="2190"/>
                    </a:lnTo>
                    <a:lnTo>
                      <a:pt x="20294" y="2148"/>
                    </a:lnTo>
                    <a:lnTo>
                      <a:pt x="20462" y="2064"/>
                    </a:lnTo>
                    <a:lnTo>
                      <a:pt x="20630" y="1980"/>
                    </a:lnTo>
                    <a:lnTo>
                      <a:pt x="20715" y="1811"/>
                    </a:lnTo>
                    <a:lnTo>
                      <a:pt x="20799" y="1685"/>
                    </a:lnTo>
                    <a:lnTo>
                      <a:pt x="20883" y="1348"/>
                    </a:lnTo>
                    <a:lnTo>
                      <a:pt x="20883" y="1096"/>
                    </a:lnTo>
                    <a:lnTo>
                      <a:pt x="20883" y="1011"/>
                    </a:lnTo>
                    <a:lnTo>
                      <a:pt x="21472" y="1390"/>
                    </a:lnTo>
                    <a:lnTo>
                      <a:pt x="21936" y="1643"/>
                    </a:lnTo>
                    <a:lnTo>
                      <a:pt x="22357" y="1811"/>
                    </a:lnTo>
                    <a:lnTo>
                      <a:pt x="22736" y="1896"/>
                    </a:lnTo>
                    <a:lnTo>
                      <a:pt x="23030" y="1896"/>
                    </a:lnTo>
                    <a:lnTo>
                      <a:pt x="23325" y="1853"/>
                    </a:lnTo>
                    <a:lnTo>
                      <a:pt x="23493" y="1769"/>
                    </a:lnTo>
                    <a:lnTo>
                      <a:pt x="23662" y="1643"/>
                    </a:lnTo>
                    <a:lnTo>
                      <a:pt x="23830" y="1475"/>
                    </a:lnTo>
                    <a:lnTo>
                      <a:pt x="23914" y="1306"/>
                    </a:lnTo>
                    <a:lnTo>
                      <a:pt x="23999" y="969"/>
                    </a:lnTo>
                    <a:lnTo>
                      <a:pt x="24041" y="717"/>
                    </a:lnTo>
                    <a:lnTo>
                      <a:pt x="24083" y="590"/>
                    </a:lnTo>
                    <a:lnTo>
                      <a:pt x="23578" y="1"/>
                    </a:lnTo>
                    <a:lnTo>
                      <a:pt x="23535" y="254"/>
                    </a:lnTo>
                    <a:lnTo>
                      <a:pt x="23451" y="506"/>
                    </a:lnTo>
                    <a:lnTo>
                      <a:pt x="23241" y="759"/>
                    </a:lnTo>
                    <a:lnTo>
                      <a:pt x="23157" y="885"/>
                    </a:lnTo>
                    <a:lnTo>
                      <a:pt x="22988" y="969"/>
                    </a:lnTo>
                    <a:lnTo>
                      <a:pt x="22820" y="1011"/>
                    </a:lnTo>
                    <a:lnTo>
                      <a:pt x="22609" y="1053"/>
                    </a:lnTo>
                    <a:lnTo>
                      <a:pt x="22357" y="1053"/>
                    </a:lnTo>
                    <a:lnTo>
                      <a:pt x="22062" y="969"/>
                    </a:lnTo>
                    <a:lnTo>
                      <a:pt x="21767" y="885"/>
                    </a:lnTo>
                    <a:lnTo>
                      <a:pt x="21388" y="717"/>
                    </a:lnTo>
                    <a:lnTo>
                      <a:pt x="21009" y="506"/>
                    </a:lnTo>
                    <a:lnTo>
                      <a:pt x="20546" y="211"/>
                    </a:lnTo>
                    <a:lnTo>
                      <a:pt x="20546" y="296"/>
                    </a:lnTo>
                    <a:lnTo>
                      <a:pt x="20504" y="548"/>
                    </a:lnTo>
                    <a:lnTo>
                      <a:pt x="20462" y="843"/>
                    </a:lnTo>
                    <a:lnTo>
                      <a:pt x="20378" y="969"/>
                    </a:lnTo>
                    <a:lnTo>
                      <a:pt x="20294" y="1138"/>
                    </a:lnTo>
                    <a:lnTo>
                      <a:pt x="20125" y="1222"/>
                    </a:lnTo>
                    <a:lnTo>
                      <a:pt x="19957" y="1306"/>
                    </a:lnTo>
                    <a:lnTo>
                      <a:pt x="19746" y="1348"/>
                    </a:lnTo>
                    <a:lnTo>
                      <a:pt x="19494" y="1306"/>
                    </a:lnTo>
                    <a:lnTo>
                      <a:pt x="19199" y="1222"/>
                    </a:lnTo>
                    <a:lnTo>
                      <a:pt x="18862" y="1096"/>
                    </a:lnTo>
                    <a:lnTo>
                      <a:pt x="18441" y="843"/>
                    </a:lnTo>
                    <a:lnTo>
                      <a:pt x="17936" y="506"/>
                    </a:lnTo>
                    <a:lnTo>
                      <a:pt x="17852" y="843"/>
                    </a:lnTo>
                    <a:lnTo>
                      <a:pt x="17683" y="1138"/>
                    </a:lnTo>
                    <a:lnTo>
                      <a:pt x="17599" y="1306"/>
                    </a:lnTo>
                    <a:lnTo>
                      <a:pt x="17473" y="1432"/>
                    </a:lnTo>
                    <a:lnTo>
                      <a:pt x="17304" y="1559"/>
                    </a:lnTo>
                    <a:lnTo>
                      <a:pt x="17136" y="1601"/>
                    </a:lnTo>
                    <a:lnTo>
                      <a:pt x="16925" y="1643"/>
                    </a:lnTo>
                    <a:lnTo>
                      <a:pt x="16715" y="1643"/>
                    </a:lnTo>
                    <a:lnTo>
                      <a:pt x="16462" y="1559"/>
                    </a:lnTo>
                    <a:lnTo>
                      <a:pt x="16168" y="1432"/>
                    </a:lnTo>
                    <a:lnTo>
                      <a:pt x="15831" y="1180"/>
                    </a:lnTo>
                    <a:lnTo>
                      <a:pt x="15494" y="885"/>
                    </a:lnTo>
                    <a:lnTo>
                      <a:pt x="15325" y="1222"/>
                    </a:lnTo>
                    <a:lnTo>
                      <a:pt x="15115" y="1517"/>
                    </a:lnTo>
                    <a:lnTo>
                      <a:pt x="14989" y="1643"/>
                    </a:lnTo>
                    <a:lnTo>
                      <a:pt x="14820" y="1811"/>
                    </a:lnTo>
                    <a:lnTo>
                      <a:pt x="14652" y="1896"/>
                    </a:lnTo>
                    <a:lnTo>
                      <a:pt x="14483" y="1980"/>
                    </a:lnTo>
                    <a:lnTo>
                      <a:pt x="14273" y="2022"/>
                    </a:lnTo>
                    <a:lnTo>
                      <a:pt x="14062" y="2022"/>
                    </a:lnTo>
                    <a:lnTo>
                      <a:pt x="13810" y="1896"/>
                    </a:lnTo>
                    <a:lnTo>
                      <a:pt x="13557" y="1769"/>
                    </a:lnTo>
                    <a:lnTo>
                      <a:pt x="13262" y="1517"/>
                    </a:lnTo>
                    <a:lnTo>
                      <a:pt x="13010" y="1180"/>
                    </a:lnTo>
                    <a:lnTo>
                      <a:pt x="12926" y="1306"/>
                    </a:lnTo>
                    <a:lnTo>
                      <a:pt x="12715" y="1601"/>
                    </a:lnTo>
                    <a:lnTo>
                      <a:pt x="12547" y="1769"/>
                    </a:lnTo>
                    <a:lnTo>
                      <a:pt x="12378" y="1896"/>
                    </a:lnTo>
                    <a:lnTo>
                      <a:pt x="12210" y="1980"/>
                    </a:lnTo>
                    <a:lnTo>
                      <a:pt x="12041" y="2022"/>
                    </a:lnTo>
                    <a:lnTo>
                      <a:pt x="11831" y="1980"/>
                    </a:lnTo>
                    <a:lnTo>
                      <a:pt x="11663" y="1896"/>
                    </a:lnTo>
                    <a:lnTo>
                      <a:pt x="11494" y="1769"/>
                    </a:lnTo>
                    <a:lnTo>
                      <a:pt x="11368" y="1601"/>
                    </a:lnTo>
                    <a:lnTo>
                      <a:pt x="11157" y="1306"/>
                    </a:lnTo>
                    <a:lnTo>
                      <a:pt x="11073" y="1180"/>
                    </a:lnTo>
                    <a:lnTo>
                      <a:pt x="10778" y="1517"/>
                    </a:lnTo>
                    <a:lnTo>
                      <a:pt x="10484" y="1769"/>
                    </a:lnTo>
                    <a:lnTo>
                      <a:pt x="10231" y="1896"/>
                    </a:lnTo>
                    <a:lnTo>
                      <a:pt x="9978" y="2022"/>
                    </a:lnTo>
                    <a:lnTo>
                      <a:pt x="9768" y="2022"/>
                    </a:lnTo>
                    <a:lnTo>
                      <a:pt x="9557" y="1980"/>
                    </a:lnTo>
                    <a:lnTo>
                      <a:pt x="9389" y="1896"/>
                    </a:lnTo>
                    <a:lnTo>
                      <a:pt x="9221" y="1811"/>
                    </a:lnTo>
                    <a:lnTo>
                      <a:pt x="9052" y="1643"/>
                    </a:lnTo>
                    <a:lnTo>
                      <a:pt x="8926" y="1517"/>
                    </a:lnTo>
                    <a:lnTo>
                      <a:pt x="8715" y="1222"/>
                    </a:lnTo>
                    <a:lnTo>
                      <a:pt x="8589" y="885"/>
                    </a:lnTo>
                    <a:lnTo>
                      <a:pt x="8210" y="1180"/>
                    </a:lnTo>
                    <a:lnTo>
                      <a:pt x="7873" y="1432"/>
                    </a:lnTo>
                    <a:lnTo>
                      <a:pt x="7621" y="1559"/>
                    </a:lnTo>
                    <a:lnTo>
                      <a:pt x="7326" y="1643"/>
                    </a:lnTo>
                    <a:lnTo>
                      <a:pt x="7115" y="1643"/>
                    </a:lnTo>
                    <a:lnTo>
                      <a:pt x="6905" y="1601"/>
                    </a:lnTo>
                    <a:lnTo>
                      <a:pt x="6737" y="1559"/>
                    </a:lnTo>
                    <a:lnTo>
                      <a:pt x="6610" y="1432"/>
                    </a:lnTo>
                    <a:lnTo>
                      <a:pt x="6484" y="1306"/>
                    </a:lnTo>
                    <a:lnTo>
                      <a:pt x="6358" y="1138"/>
                    </a:lnTo>
                    <a:lnTo>
                      <a:pt x="6231" y="843"/>
                    </a:lnTo>
                    <a:lnTo>
                      <a:pt x="6105" y="506"/>
                    </a:lnTo>
                    <a:lnTo>
                      <a:pt x="5642" y="843"/>
                    </a:lnTo>
                    <a:lnTo>
                      <a:pt x="5221" y="1096"/>
                    </a:lnTo>
                    <a:lnTo>
                      <a:pt x="4842" y="1222"/>
                    </a:lnTo>
                    <a:lnTo>
                      <a:pt x="4547" y="1306"/>
                    </a:lnTo>
                    <a:lnTo>
                      <a:pt x="4295" y="1348"/>
                    </a:lnTo>
                    <a:lnTo>
                      <a:pt x="4084" y="1306"/>
                    </a:lnTo>
                    <a:lnTo>
                      <a:pt x="3916" y="1222"/>
                    </a:lnTo>
                    <a:lnTo>
                      <a:pt x="3789" y="1138"/>
                    </a:lnTo>
                    <a:lnTo>
                      <a:pt x="3663" y="969"/>
                    </a:lnTo>
                    <a:lnTo>
                      <a:pt x="3621" y="843"/>
                    </a:lnTo>
                    <a:lnTo>
                      <a:pt x="3537" y="548"/>
                    </a:lnTo>
                    <a:lnTo>
                      <a:pt x="3495" y="296"/>
                    </a:lnTo>
                    <a:lnTo>
                      <a:pt x="3495" y="211"/>
                    </a:lnTo>
                    <a:lnTo>
                      <a:pt x="3074" y="506"/>
                    </a:lnTo>
                    <a:lnTo>
                      <a:pt x="2653" y="717"/>
                    </a:lnTo>
                    <a:lnTo>
                      <a:pt x="2274" y="885"/>
                    </a:lnTo>
                    <a:lnTo>
                      <a:pt x="1979" y="969"/>
                    </a:lnTo>
                    <a:lnTo>
                      <a:pt x="1684" y="1053"/>
                    </a:lnTo>
                    <a:lnTo>
                      <a:pt x="1432" y="1053"/>
                    </a:lnTo>
                    <a:lnTo>
                      <a:pt x="1221" y="1011"/>
                    </a:lnTo>
                    <a:lnTo>
                      <a:pt x="1053" y="969"/>
                    </a:lnTo>
                    <a:lnTo>
                      <a:pt x="926" y="885"/>
                    </a:lnTo>
                    <a:lnTo>
                      <a:pt x="800" y="759"/>
                    </a:lnTo>
                    <a:lnTo>
                      <a:pt x="632" y="506"/>
                    </a:lnTo>
                    <a:lnTo>
                      <a:pt x="505" y="254"/>
                    </a:lnTo>
                    <a:lnTo>
                      <a:pt x="463" y="1"/>
                    </a:lnTo>
                    <a:close/>
                  </a:path>
                </a:pathLst>
              </a:custGeom>
              <a:solidFill>
                <a:srgbClr val="DBC0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31"/>
              <p:cNvSpPr/>
              <p:nvPr/>
            </p:nvSpPr>
            <p:spPr>
              <a:xfrm>
                <a:off x="1876950" y="3311650"/>
                <a:ext cx="426325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7053" h="21052" extrusionOk="0">
                    <a:moveTo>
                      <a:pt x="8547" y="1"/>
                    </a:moveTo>
                    <a:lnTo>
                      <a:pt x="7958" y="1685"/>
                    </a:lnTo>
                    <a:lnTo>
                      <a:pt x="7284" y="3579"/>
                    </a:lnTo>
                    <a:lnTo>
                      <a:pt x="6358" y="6063"/>
                    </a:lnTo>
                    <a:lnTo>
                      <a:pt x="5137" y="9011"/>
                    </a:lnTo>
                    <a:lnTo>
                      <a:pt x="4421" y="10610"/>
                    </a:lnTo>
                    <a:lnTo>
                      <a:pt x="3664" y="12252"/>
                    </a:lnTo>
                    <a:lnTo>
                      <a:pt x="2864" y="13937"/>
                    </a:lnTo>
                    <a:lnTo>
                      <a:pt x="1979" y="15705"/>
                    </a:lnTo>
                    <a:lnTo>
                      <a:pt x="1011" y="17473"/>
                    </a:lnTo>
                    <a:lnTo>
                      <a:pt x="1" y="19241"/>
                    </a:lnTo>
                    <a:lnTo>
                      <a:pt x="1" y="19326"/>
                    </a:lnTo>
                    <a:lnTo>
                      <a:pt x="43" y="19578"/>
                    </a:lnTo>
                    <a:lnTo>
                      <a:pt x="127" y="19873"/>
                    </a:lnTo>
                    <a:lnTo>
                      <a:pt x="169" y="19999"/>
                    </a:lnTo>
                    <a:lnTo>
                      <a:pt x="295" y="20168"/>
                    </a:lnTo>
                    <a:lnTo>
                      <a:pt x="422" y="20252"/>
                    </a:lnTo>
                    <a:lnTo>
                      <a:pt x="590" y="20336"/>
                    </a:lnTo>
                    <a:lnTo>
                      <a:pt x="801" y="20378"/>
                    </a:lnTo>
                    <a:lnTo>
                      <a:pt x="1053" y="20336"/>
                    </a:lnTo>
                    <a:lnTo>
                      <a:pt x="1348" y="20252"/>
                    </a:lnTo>
                    <a:lnTo>
                      <a:pt x="1727" y="20126"/>
                    </a:lnTo>
                    <a:lnTo>
                      <a:pt x="2148" y="19873"/>
                    </a:lnTo>
                    <a:lnTo>
                      <a:pt x="2611" y="19536"/>
                    </a:lnTo>
                    <a:lnTo>
                      <a:pt x="2737" y="19873"/>
                    </a:lnTo>
                    <a:lnTo>
                      <a:pt x="2864" y="20168"/>
                    </a:lnTo>
                    <a:lnTo>
                      <a:pt x="2990" y="20336"/>
                    </a:lnTo>
                    <a:lnTo>
                      <a:pt x="3116" y="20462"/>
                    </a:lnTo>
                    <a:lnTo>
                      <a:pt x="3243" y="20589"/>
                    </a:lnTo>
                    <a:lnTo>
                      <a:pt x="3411" y="20631"/>
                    </a:lnTo>
                    <a:lnTo>
                      <a:pt x="3621" y="20673"/>
                    </a:lnTo>
                    <a:lnTo>
                      <a:pt x="3832" y="20673"/>
                    </a:lnTo>
                    <a:lnTo>
                      <a:pt x="4127" y="20589"/>
                    </a:lnTo>
                    <a:lnTo>
                      <a:pt x="4379" y="20462"/>
                    </a:lnTo>
                    <a:lnTo>
                      <a:pt x="4716" y="20210"/>
                    </a:lnTo>
                    <a:lnTo>
                      <a:pt x="5095" y="19915"/>
                    </a:lnTo>
                    <a:lnTo>
                      <a:pt x="5221" y="20252"/>
                    </a:lnTo>
                    <a:lnTo>
                      <a:pt x="5432" y="20547"/>
                    </a:lnTo>
                    <a:lnTo>
                      <a:pt x="5558" y="20673"/>
                    </a:lnTo>
                    <a:lnTo>
                      <a:pt x="5727" y="20841"/>
                    </a:lnTo>
                    <a:lnTo>
                      <a:pt x="5895" y="20926"/>
                    </a:lnTo>
                    <a:lnTo>
                      <a:pt x="6063" y="21010"/>
                    </a:lnTo>
                    <a:lnTo>
                      <a:pt x="6274" y="21052"/>
                    </a:lnTo>
                    <a:lnTo>
                      <a:pt x="6484" y="21052"/>
                    </a:lnTo>
                    <a:lnTo>
                      <a:pt x="6737" y="20926"/>
                    </a:lnTo>
                    <a:lnTo>
                      <a:pt x="6990" y="20799"/>
                    </a:lnTo>
                    <a:lnTo>
                      <a:pt x="7284" y="20547"/>
                    </a:lnTo>
                    <a:lnTo>
                      <a:pt x="7579" y="20210"/>
                    </a:lnTo>
                    <a:lnTo>
                      <a:pt x="7663" y="20336"/>
                    </a:lnTo>
                    <a:lnTo>
                      <a:pt x="7874" y="20631"/>
                    </a:lnTo>
                    <a:lnTo>
                      <a:pt x="8000" y="20799"/>
                    </a:lnTo>
                    <a:lnTo>
                      <a:pt x="8169" y="20926"/>
                    </a:lnTo>
                    <a:lnTo>
                      <a:pt x="8337" y="21010"/>
                    </a:lnTo>
                    <a:lnTo>
                      <a:pt x="8547" y="21052"/>
                    </a:lnTo>
                    <a:lnTo>
                      <a:pt x="8716" y="21010"/>
                    </a:lnTo>
                    <a:lnTo>
                      <a:pt x="8884" y="20926"/>
                    </a:lnTo>
                    <a:lnTo>
                      <a:pt x="9053" y="20799"/>
                    </a:lnTo>
                    <a:lnTo>
                      <a:pt x="9221" y="20631"/>
                    </a:lnTo>
                    <a:lnTo>
                      <a:pt x="9432" y="20336"/>
                    </a:lnTo>
                    <a:lnTo>
                      <a:pt x="9516" y="20210"/>
                    </a:lnTo>
                    <a:lnTo>
                      <a:pt x="9768" y="20547"/>
                    </a:lnTo>
                    <a:lnTo>
                      <a:pt x="10063" y="20799"/>
                    </a:lnTo>
                    <a:lnTo>
                      <a:pt x="10316" y="20926"/>
                    </a:lnTo>
                    <a:lnTo>
                      <a:pt x="10568" y="21052"/>
                    </a:lnTo>
                    <a:lnTo>
                      <a:pt x="10779" y="21052"/>
                    </a:lnTo>
                    <a:lnTo>
                      <a:pt x="10989" y="21010"/>
                    </a:lnTo>
                    <a:lnTo>
                      <a:pt x="11158" y="20926"/>
                    </a:lnTo>
                    <a:lnTo>
                      <a:pt x="11326" y="20841"/>
                    </a:lnTo>
                    <a:lnTo>
                      <a:pt x="11495" y="20673"/>
                    </a:lnTo>
                    <a:lnTo>
                      <a:pt x="11621" y="20547"/>
                    </a:lnTo>
                    <a:lnTo>
                      <a:pt x="11831" y="20252"/>
                    </a:lnTo>
                    <a:lnTo>
                      <a:pt x="12000" y="19915"/>
                    </a:lnTo>
                    <a:lnTo>
                      <a:pt x="12337" y="20210"/>
                    </a:lnTo>
                    <a:lnTo>
                      <a:pt x="12674" y="20462"/>
                    </a:lnTo>
                    <a:lnTo>
                      <a:pt x="12968" y="20589"/>
                    </a:lnTo>
                    <a:lnTo>
                      <a:pt x="13221" y="20673"/>
                    </a:lnTo>
                    <a:lnTo>
                      <a:pt x="13431" y="20673"/>
                    </a:lnTo>
                    <a:lnTo>
                      <a:pt x="13642" y="20631"/>
                    </a:lnTo>
                    <a:lnTo>
                      <a:pt x="13810" y="20589"/>
                    </a:lnTo>
                    <a:lnTo>
                      <a:pt x="13979" y="20462"/>
                    </a:lnTo>
                    <a:lnTo>
                      <a:pt x="14105" y="20336"/>
                    </a:lnTo>
                    <a:lnTo>
                      <a:pt x="14189" y="20168"/>
                    </a:lnTo>
                    <a:lnTo>
                      <a:pt x="14358" y="19873"/>
                    </a:lnTo>
                    <a:lnTo>
                      <a:pt x="14442" y="19536"/>
                    </a:lnTo>
                    <a:lnTo>
                      <a:pt x="14947" y="19873"/>
                    </a:lnTo>
                    <a:lnTo>
                      <a:pt x="15368" y="20126"/>
                    </a:lnTo>
                    <a:lnTo>
                      <a:pt x="15705" y="20252"/>
                    </a:lnTo>
                    <a:lnTo>
                      <a:pt x="16000" y="20336"/>
                    </a:lnTo>
                    <a:lnTo>
                      <a:pt x="16252" y="20378"/>
                    </a:lnTo>
                    <a:lnTo>
                      <a:pt x="16463" y="20336"/>
                    </a:lnTo>
                    <a:lnTo>
                      <a:pt x="16631" y="20252"/>
                    </a:lnTo>
                    <a:lnTo>
                      <a:pt x="16800" y="20168"/>
                    </a:lnTo>
                    <a:lnTo>
                      <a:pt x="16884" y="19999"/>
                    </a:lnTo>
                    <a:lnTo>
                      <a:pt x="16968" y="19873"/>
                    </a:lnTo>
                    <a:lnTo>
                      <a:pt x="17010" y="19578"/>
                    </a:lnTo>
                    <a:lnTo>
                      <a:pt x="17052" y="19326"/>
                    </a:lnTo>
                    <a:lnTo>
                      <a:pt x="17052" y="19241"/>
                    </a:lnTo>
                    <a:lnTo>
                      <a:pt x="16000" y="17642"/>
                    </a:lnTo>
                    <a:lnTo>
                      <a:pt x="15031" y="16000"/>
                    </a:lnTo>
                    <a:lnTo>
                      <a:pt x="14147" y="14358"/>
                    </a:lnTo>
                    <a:lnTo>
                      <a:pt x="13305" y="12716"/>
                    </a:lnTo>
                    <a:lnTo>
                      <a:pt x="12547" y="11074"/>
                    </a:lnTo>
                    <a:lnTo>
                      <a:pt x="11831" y="9474"/>
                    </a:lnTo>
                    <a:lnTo>
                      <a:pt x="11200" y="7916"/>
                    </a:lnTo>
                    <a:lnTo>
                      <a:pt x="10653" y="6484"/>
                    </a:lnTo>
                    <a:lnTo>
                      <a:pt x="10147" y="5137"/>
                    </a:lnTo>
                    <a:lnTo>
                      <a:pt x="9726" y="3874"/>
                    </a:lnTo>
                    <a:lnTo>
                      <a:pt x="9053" y="1811"/>
                    </a:lnTo>
                    <a:lnTo>
                      <a:pt x="8674" y="464"/>
                    </a:lnTo>
                    <a:lnTo>
                      <a:pt x="854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31"/>
              <p:cNvSpPr/>
              <p:nvPr/>
            </p:nvSpPr>
            <p:spPr>
              <a:xfrm>
                <a:off x="1801175" y="3311650"/>
                <a:ext cx="28947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79" h="20084" extrusionOk="0">
                    <a:moveTo>
                      <a:pt x="11578" y="1"/>
                    </a:moveTo>
                    <a:lnTo>
                      <a:pt x="11410" y="380"/>
                    </a:lnTo>
                    <a:lnTo>
                      <a:pt x="10905" y="1516"/>
                    </a:lnTo>
                    <a:lnTo>
                      <a:pt x="10063" y="3327"/>
                    </a:lnTo>
                    <a:lnTo>
                      <a:pt x="9515" y="4421"/>
                    </a:lnTo>
                    <a:lnTo>
                      <a:pt x="8884" y="5684"/>
                    </a:lnTo>
                    <a:lnTo>
                      <a:pt x="8126" y="7032"/>
                    </a:lnTo>
                    <a:lnTo>
                      <a:pt x="7284" y="8505"/>
                    </a:lnTo>
                    <a:lnTo>
                      <a:pt x="6358" y="10105"/>
                    </a:lnTo>
                    <a:lnTo>
                      <a:pt x="5305" y="11747"/>
                    </a:lnTo>
                    <a:lnTo>
                      <a:pt x="4126" y="13473"/>
                    </a:lnTo>
                    <a:lnTo>
                      <a:pt x="2863" y="15284"/>
                    </a:lnTo>
                    <a:lnTo>
                      <a:pt x="1516" y="17136"/>
                    </a:lnTo>
                    <a:lnTo>
                      <a:pt x="0" y="19031"/>
                    </a:lnTo>
                    <a:lnTo>
                      <a:pt x="42" y="19284"/>
                    </a:lnTo>
                    <a:lnTo>
                      <a:pt x="169" y="19536"/>
                    </a:lnTo>
                    <a:lnTo>
                      <a:pt x="337" y="19789"/>
                    </a:lnTo>
                    <a:lnTo>
                      <a:pt x="463" y="19915"/>
                    </a:lnTo>
                    <a:lnTo>
                      <a:pt x="590" y="19999"/>
                    </a:lnTo>
                    <a:lnTo>
                      <a:pt x="758" y="20041"/>
                    </a:lnTo>
                    <a:lnTo>
                      <a:pt x="969" y="20083"/>
                    </a:lnTo>
                    <a:lnTo>
                      <a:pt x="1221" y="20083"/>
                    </a:lnTo>
                    <a:lnTo>
                      <a:pt x="1516" y="19999"/>
                    </a:lnTo>
                    <a:lnTo>
                      <a:pt x="1811" y="19915"/>
                    </a:lnTo>
                    <a:lnTo>
                      <a:pt x="2190" y="19747"/>
                    </a:lnTo>
                    <a:lnTo>
                      <a:pt x="2611" y="19536"/>
                    </a:lnTo>
                    <a:lnTo>
                      <a:pt x="3032" y="19241"/>
                    </a:lnTo>
                    <a:lnTo>
                      <a:pt x="4042" y="17473"/>
                    </a:lnTo>
                    <a:lnTo>
                      <a:pt x="5010" y="15705"/>
                    </a:lnTo>
                    <a:lnTo>
                      <a:pt x="5895" y="13937"/>
                    </a:lnTo>
                    <a:lnTo>
                      <a:pt x="6695" y="12252"/>
                    </a:lnTo>
                    <a:lnTo>
                      <a:pt x="7452" y="10610"/>
                    </a:lnTo>
                    <a:lnTo>
                      <a:pt x="8168" y="9011"/>
                    </a:lnTo>
                    <a:lnTo>
                      <a:pt x="9389" y="6063"/>
                    </a:lnTo>
                    <a:lnTo>
                      <a:pt x="10315" y="3579"/>
                    </a:lnTo>
                    <a:lnTo>
                      <a:pt x="10989" y="1685"/>
                    </a:lnTo>
                    <a:lnTo>
                      <a:pt x="1157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31"/>
              <p:cNvSpPr/>
              <p:nvPr/>
            </p:nvSpPr>
            <p:spPr>
              <a:xfrm>
                <a:off x="2090625" y="3311650"/>
                <a:ext cx="28842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20084" extrusionOk="0">
                    <a:moveTo>
                      <a:pt x="0" y="1"/>
                    </a:moveTo>
                    <a:lnTo>
                      <a:pt x="127" y="464"/>
                    </a:lnTo>
                    <a:lnTo>
                      <a:pt x="506" y="1811"/>
                    </a:lnTo>
                    <a:lnTo>
                      <a:pt x="1179" y="3874"/>
                    </a:lnTo>
                    <a:lnTo>
                      <a:pt x="1600" y="5137"/>
                    </a:lnTo>
                    <a:lnTo>
                      <a:pt x="2106" y="6484"/>
                    </a:lnTo>
                    <a:lnTo>
                      <a:pt x="2653" y="7916"/>
                    </a:lnTo>
                    <a:lnTo>
                      <a:pt x="3284" y="9474"/>
                    </a:lnTo>
                    <a:lnTo>
                      <a:pt x="4000" y="11074"/>
                    </a:lnTo>
                    <a:lnTo>
                      <a:pt x="4758" y="12716"/>
                    </a:lnTo>
                    <a:lnTo>
                      <a:pt x="5600" y="14358"/>
                    </a:lnTo>
                    <a:lnTo>
                      <a:pt x="6484" y="16000"/>
                    </a:lnTo>
                    <a:lnTo>
                      <a:pt x="7453" y="17642"/>
                    </a:lnTo>
                    <a:lnTo>
                      <a:pt x="8505" y="19241"/>
                    </a:lnTo>
                    <a:lnTo>
                      <a:pt x="8968" y="19536"/>
                    </a:lnTo>
                    <a:lnTo>
                      <a:pt x="9347" y="19747"/>
                    </a:lnTo>
                    <a:lnTo>
                      <a:pt x="9726" y="19915"/>
                    </a:lnTo>
                    <a:lnTo>
                      <a:pt x="10021" y="19999"/>
                    </a:lnTo>
                    <a:lnTo>
                      <a:pt x="10316" y="20083"/>
                    </a:lnTo>
                    <a:lnTo>
                      <a:pt x="10568" y="20083"/>
                    </a:lnTo>
                    <a:lnTo>
                      <a:pt x="10779" y="20041"/>
                    </a:lnTo>
                    <a:lnTo>
                      <a:pt x="10947" y="19999"/>
                    </a:lnTo>
                    <a:lnTo>
                      <a:pt x="11116" y="19915"/>
                    </a:lnTo>
                    <a:lnTo>
                      <a:pt x="11200" y="19789"/>
                    </a:lnTo>
                    <a:lnTo>
                      <a:pt x="11410" y="19536"/>
                    </a:lnTo>
                    <a:lnTo>
                      <a:pt x="11494" y="19284"/>
                    </a:lnTo>
                    <a:lnTo>
                      <a:pt x="11537" y="19031"/>
                    </a:lnTo>
                    <a:lnTo>
                      <a:pt x="10063" y="17136"/>
                    </a:lnTo>
                    <a:lnTo>
                      <a:pt x="8674" y="15284"/>
                    </a:lnTo>
                    <a:lnTo>
                      <a:pt x="7411" y="13473"/>
                    </a:lnTo>
                    <a:lnTo>
                      <a:pt x="6274" y="11747"/>
                    </a:lnTo>
                    <a:lnTo>
                      <a:pt x="5221" y="10105"/>
                    </a:lnTo>
                    <a:lnTo>
                      <a:pt x="4253" y="8505"/>
                    </a:lnTo>
                    <a:lnTo>
                      <a:pt x="3411" y="7032"/>
                    </a:lnTo>
                    <a:lnTo>
                      <a:pt x="2653" y="5684"/>
                    </a:lnTo>
                    <a:lnTo>
                      <a:pt x="2021" y="4421"/>
                    </a:lnTo>
                    <a:lnTo>
                      <a:pt x="1474" y="3327"/>
                    </a:lnTo>
                    <a:lnTo>
                      <a:pt x="632" y="1516"/>
                    </a:lnTo>
                    <a:lnTo>
                      <a:pt x="127" y="3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31"/>
              <p:cNvSpPr/>
              <p:nvPr/>
            </p:nvSpPr>
            <p:spPr>
              <a:xfrm>
                <a:off x="2092725" y="4169500"/>
                <a:ext cx="63682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473" h="17347" extrusionOk="0">
                    <a:moveTo>
                      <a:pt x="1" y="0"/>
                    </a:moveTo>
                    <a:lnTo>
                      <a:pt x="43" y="17346"/>
                    </a:lnTo>
                    <a:lnTo>
                      <a:pt x="25473" y="17346"/>
                    </a:lnTo>
                    <a:lnTo>
                      <a:pt x="23620" y="16925"/>
                    </a:lnTo>
                    <a:lnTo>
                      <a:pt x="21852" y="16462"/>
                    </a:lnTo>
                    <a:lnTo>
                      <a:pt x="20168" y="15999"/>
                    </a:lnTo>
                    <a:lnTo>
                      <a:pt x="18568" y="15452"/>
                    </a:lnTo>
                    <a:lnTo>
                      <a:pt x="17052" y="14862"/>
                    </a:lnTo>
                    <a:lnTo>
                      <a:pt x="15621" y="14231"/>
                    </a:lnTo>
                    <a:lnTo>
                      <a:pt x="14273" y="13599"/>
                    </a:lnTo>
                    <a:lnTo>
                      <a:pt x="12968" y="12925"/>
                    </a:lnTo>
                    <a:lnTo>
                      <a:pt x="11747" y="12252"/>
                    </a:lnTo>
                    <a:lnTo>
                      <a:pt x="10611" y="11536"/>
                    </a:lnTo>
                    <a:lnTo>
                      <a:pt x="9558" y="10820"/>
                    </a:lnTo>
                    <a:lnTo>
                      <a:pt x="8548" y="10105"/>
                    </a:lnTo>
                    <a:lnTo>
                      <a:pt x="7579" y="9347"/>
                    </a:lnTo>
                    <a:lnTo>
                      <a:pt x="6737" y="8631"/>
                    </a:lnTo>
                    <a:lnTo>
                      <a:pt x="5895" y="7873"/>
                    </a:lnTo>
                    <a:lnTo>
                      <a:pt x="5137" y="7157"/>
                    </a:lnTo>
                    <a:lnTo>
                      <a:pt x="4464" y="6442"/>
                    </a:lnTo>
                    <a:lnTo>
                      <a:pt x="3832" y="5768"/>
                    </a:lnTo>
                    <a:lnTo>
                      <a:pt x="3243" y="5094"/>
                    </a:lnTo>
                    <a:lnTo>
                      <a:pt x="2737" y="4421"/>
                    </a:lnTo>
                    <a:lnTo>
                      <a:pt x="1811" y="3242"/>
                    </a:lnTo>
                    <a:lnTo>
                      <a:pt x="1137" y="2147"/>
                    </a:lnTo>
                    <a:lnTo>
                      <a:pt x="590" y="1263"/>
                    </a:lnTo>
                    <a:lnTo>
                      <a:pt x="253" y="59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31"/>
              <p:cNvSpPr/>
              <p:nvPr/>
            </p:nvSpPr>
            <p:spPr>
              <a:xfrm>
                <a:off x="1454875" y="4169500"/>
                <a:ext cx="63787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515" h="17347" extrusionOk="0">
                    <a:moveTo>
                      <a:pt x="25515" y="0"/>
                    </a:moveTo>
                    <a:lnTo>
                      <a:pt x="25220" y="590"/>
                    </a:lnTo>
                    <a:lnTo>
                      <a:pt x="24883" y="1263"/>
                    </a:lnTo>
                    <a:lnTo>
                      <a:pt x="24378" y="2147"/>
                    </a:lnTo>
                    <a:lnTo>
                      <a:pt x="23662" y="3242"/>
                    </a:lnTo>
                    <a:lnTo>
                      <a:pt x="22778" y="4421"/>
                    </a:lnTo>
                    <a:lnTo>
                      <a:pt x="22231" y="5094"/>
                    </a:lnTo>
                    <a:lnTo>
                      <a:pt x="21683" y="5768"/>
                    </a:lnTo>
                    <a:lnTo>
                      <a:pt x="21010" y="6442"/>
                    </a:lnTo>
                    <a:lnTo>
                      <a:pt x="20336" y="7157"/>
                    </a:lnTo>
                    <a:lnTo>
                      <a:pt x="19578" y="7873"/>
                    </a:lnTo>
                    <a:lnTo>
                      <a:pt x="18778" y="8631"/>
                    </a:lnTo>
                    <a:lnTo>
                      <a:pt x="17894" y="9347"/>
                    </a:lnTo>
                    <a:lnTo>
                      <a:pt x="16968" y="10105"/>
                    </a:lnTo>
                    <a:lnTo>
                      <a:pt x="15957" y="10820"/>
                    </a:lnTo>
                    <a:lnTo>
                      <a:pt x="14863" y="11536"/>
                    </a:lnTo>
                    <a:lnTo>
                      <a:pt x="13726" y="12252"/>
                    </a:lnTo>
                    <a:lnTo>
                      <a:pt x="12505" y="12925"/>
                    </a:lnTo>
                    <a:lnTo>
                      <a:pt x="11242" y="13599"/>
                    </a:lnTo>
                    <a:lnTo>
                      <a:pt x="9853" y="14231"/>
                    </a:lnTo>
                    <a:lnTo>
                      <a:pt x="8421" y="14862"/>
                    </a:lnTo>
                    <a:lnTo>
                      <a:pt x="6905" y="15452"/>
                    </a:lnTo>
                    <a:lnTo>
                      <a:pt x="5305" y="15999"/>
                    </a:lnTo>
                    <a:lnTo>
                      <a:pt x="3621" y="16462"/>
                    </a:lnTo>
                    <a:lnTo>
                      <a:pt x="1853" y="16925"/>
                    </a:lnTo>
                    <a:lnTo>
                      <a:pt x="1" y="17346"/>
                    </a:lnTo>
                    <a:lnTo>
                      <a:pt x="25430" y="17346"/>
                    </a:lnTo>
                    <a:lnTo>
                      <a:pt x="2551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31"/>
              <p:cNvSpPr/>
              <p:nvPr/>
            </p:nvSpPr>
            <p:spPr>
              <a:xfrm>
                <a:off x="1624350" y="4169500"/>
                <a:ext cx="935750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37430" h="17347" extrusionOk="0">
                    <a:moveTo>
                      <a:pt x="18736" y="0"/>
                    </a:moveTo>
                    <a:lnTo>
                      <a:pt x="18567" y="590"/>
                    </a:lnTo>
                    <a:lnTo>
                      <a:pt x="18357" y="1263"/>
                    </a:lnTo>
                    <a:lnTo>
                      <a:pt x="18020" y="2189"/>
                    </a:lnTo>
                    <a:lnTo>
                      <a:pt x="17599" y="3242"/>
                    </a:lnTo>
                    <a:lnTo>
                      <a:pt x="17009" y="4463"/>
                    </a:lnTo>
                    <a:lnTo>
                      <a:pt x="16252" y="5810"/>
                    </a:lnTo>
                    <a:lnTo>
                      <a:pt x="15831" y="6484"/>
                    </a:lnTo>
                    <a:lnTo>
                      <a:pt x="15325" y="7200"/>
                    </a:lnTo>
                    <a:lnTo>
                      <a:pt x="14820" y="7957"/>
                    </a:lnTo>
                    <a:lnTo>
                      <a:pt x="14231" y="8673"/>
                    </a:lnTo>
                    <a:lnTo>
                      <a:pt x="13599" y="9389"/>
                    </a:lnTo>
                    <a:lnTo>
                      <a:pt x="12926" y="10147"/>
                    </a:lnTo>
                    <a:lnTo>
                      <a:pt x="12210" y="10862"/>
                    </a:lnTo>
                    <a:lnTo>
                      <a:pt x="11410" y="11578"/>
                    </a:lnTo>
                    <a:lnTo>
                      <a:pt x="10568" y="12294"/>
                    </a:lnTo>
                    <a:lnTo>
                      <a:pt x="9642" y="12968"/>
                    </a:lnTo>
                    <a:lnTo>
                      <a:pt x="8673" y="13641"/>
                    </a:lnTo>
                    <a:lnTo>
                      <a:pt x="7663" y="14273"/>
                    </a:lnTo>
                    <a:lnTo>
                      <a:pt x="6568" y="14904"/>
                    </a:lnTo>
                    <a:lnTo>
                      <a:pt x="5389" y="15452"/>
                    </a:lnTo>
                    <a:lnTo>
                      <a:pt x="4168" y="15999"/>
                    </a:lnTo>
                    <a:lnTo>
                      <a:pt x="2863" y="16504"/>
                    </a:lnTo>
                    <a:lnTo>
                      <a:pt x="1474" y="16925"/>
                    </a:lnTo>
                    <a:lnTo>
                      <a:pt x="0" y="17346"/>
                    </a:lnTo>
                    <a:lnTo>
                      <a:pt x="37429" y="17346"/>
                    </a:lnTo>
                    <a:lnTo>
                      <a:pt x="35998" y="16925"/>
                    </a:lnTo>
                    <a:lnTo>
                      <a:pt x="34608" y="16504"/>
                    </a:lnTo>
                    <a:lnTo>
                      <a:pt x="33303" y="15999"/>
                    </a:lnTo>
                    <a:lnTo>
                      <a:pt x="32082" y="15452"/>
                    </a:lnTo>
                    <a:lnTo>
                      <a:pt x="30903" y="14904"/>
                    </a:lnTo>
                    <a:lnTo>
                      <a:pt x="29809" y="14273"/>
                    </a:lnTo>
                    <a:lnTo>
                      <a:pt x="28756" y="13641"/>
                    </a:lnTo>
                    <a:lnTo>
                      <a:pt x="27788" y="12968"/>
                    </a:lnTo>
                    <a:lnTo>
                      <a:pt x="26904" y="12294"/>
                    </a:lnTo>
                    <a:lnTo>
                      <a:pt x="26062" y="11578"/>
                    </a:lnTo>
                    <a:lnTo>
                      <a:pt x="25262" y="10862"/>
                    </a:lnTo>
                    <a:lnTo>
                      <a:pt x="24504" y="10147"/>
                    </a:lnTo>
                    <a:lnTo>
                      <a:pt x="23830" y="9389"/>
                    </a:lnTo>
                    <a:lnTo>
                      <a:pt x="23199" y="8673"/>
                    </a:lnTo>
                    <a:lnTo>
                      <a:pt x="22651" y="7957"/>
                    </a:lnTo>
                    <a:lnTo>
                      <a:pt x="22104" y="7200"/>
                    </a:lnTo>
                    <a:lnTo>
                      <a:pt x="21641" y="6484"/>
                    </a:lnTo>
                    <a:lnTo>
                      <a:pt x="21178" y="5810"/>
                    </a:lnTo>
                    <a:lnTo>
                      <a:pt x="20462" y="4463"/>
                    </a:lnTo>
                    <a:lnTo>
                      <a:pt x="19872" y="3242"/>
                    </a:lnTo>
                    <a:lnTo>
                      <a:pt x="19409" y="2189"/>
                    </a:lnTo>
                    <a:lnTo>
                      <a:pt x="19073" y="1263"/>
                    </a:lnTo>
                    <a:lnTo>
                      <a:pt x="18862" y="590"/>
                    </a:lnTo>
                    <a:lnTo>
                      <a:pt x="18736" y="0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31"/>
              <p:cNvSpPr/>
              <p:nvPr/>
            </p:nvSpPr>
            <p:spPr>
              <a:xfrm>
                <a:off x="2083250" y="3155875"/>
                <a:ext cx="12650" cy="17475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990" extrusionOk="0">
                    <a:moveTo>
                      <a:pt x="169" y="1"/>
                    </a:moveTo>
                    <a:lnTo>
                      <a:pt x="1" y="6905"/>
                    </a:lnTo>
                    <a:lnTo>
                      <a:pt x="127" y="6947"/>
                    </a:lnTo>
                    <a:lnTo>
                      <a:pt x="211" y="6990"/>
                    </a:lnTo>
                    <a:lnTo>
                      <a:pt x="380" y="6990"/>
                    </a:lnTo>
                    <a:lnTo>
                      <a:pt x="506" y="6947"/>
                    </a:lnTo>
                    <a:lnTo>
                      <a:pt x="506" y="6905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ONE_COLUMN_TEXT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7" name="Google Shape;3087;p32"/>
          <p:cNvGrpSpPr/>
          <p:nvPr/>
        </p:nvGrpSpPr>
        <p:grpSpPr>
          <a:xfrm>
            <a:off x="-886739" y="-83843"/>
            <a:ext cx="3863458" cy="1874053"/>
            <a:chOff x="3545275" y="1138125"/>
            <a:chExt cx="1338875" cy="649450"/>
          </a:xfrm>
        </p:grpSpPr>
        <p:sp>
          <p:nvSpPr>
            <p:cNvPr id="3088" name="Google Shape;3088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32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32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32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32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32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32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32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32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32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32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32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32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32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32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32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32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32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32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32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32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32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32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32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32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32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67" name="Google Shape;3167;p32"/>
          <p:cNvGrpSpPr/>
          <p:nvPr/>
        </p:nvGrpSpPr>
        <p:grpSpPr>
          <a:xfrm rot="2424745">
            <a:off x="6181510" y="-146421"/>
            <a:ext cx="3863476" cy="1874062"/>
            <a:chOff x="3545275" y="1138125"/>
            <a:chExt cx="1338875" cy="649450"/>
          </a:xfrm>
        </p:grpSpPr>
        <p:sp>
          <p:nvSpPr>
            <p:cNvPr id="3168" name="Google Shape;3168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32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32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32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32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32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32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32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32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32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32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32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32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32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32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32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32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32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32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32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32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32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32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32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32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32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7" name="Google Shape;3247;p32"/>
          <p:cNvGrpSpPr/>
          <p:nvPr/>
        </p:nvGrpSpPr>
        <p:grpSpPr>
          <a:xfrm>
            <a:off x="605582" y="776606"/>
            <a:ext cx="1569488" cy="3430491"/>
            <a:chOff x="5214875" y="1199700"/>
            <a:chExt cx="337975" cy="738725"/>
          </a:xfrm>
        </p:grpSpPr>
        <p:sp>
          <p:nvSpPr>
            <p:cNvPr id="3248" name="Google Shape;3248;p32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32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32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32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32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32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32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32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32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32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32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32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32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32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32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32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32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32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32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32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32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32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32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32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32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73" name="Google Shape;3273;p32"/>
          <p:cNvGrpSpPr/>
          <p:nvPr/>
        </p:nvGrpSpPr>
        <p:grpSpPr>
          <a:xfrm flipH="1">
            <a:off x="6901495" y="1623681"/>
            <a:ext cx="1569488" cy="3430491"/>
            <a:chOff x="5214875" y="1199700"/>
            <a:chExt cx="337975" cy="738725"/>
          </a:xfrm>
        </p:grpSpPr>
        <p:sp>
          <p:nvSpPr>
            <p:cNvPr id="3274" name="Google Shape;3274;p32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32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32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32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32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32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32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32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32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32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32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32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32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32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32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32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32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32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32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32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32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32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32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32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32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8" r:id="rId3"/>
    <p:sldLayoutId id="2147483659" r:id="rId4"/>
    <p:sldLayoutId id="2147483660" r:id="rId5"/>
    <p:sldLayoutId id="2147483662" r:id="rId6"/>
    <p:sldLayoutId id="2147483677" r:id="rId7"/>
    <p:sldLayoutId id="214748367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TextBox 4"/>
          <p:cNvSpPr txBox="1">
            <a:spLocks noChangeArrowheads="1"/>
          </p:cNvSpPr>
          <p:nvPr/>
        </p:nvSpPr>
        <p:spPr bwMode="auto">
          <a:xfrm>
            <a:off x="2870298" y="1631636"/>
            <a:ext cx="331236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Toán</a:t>
            </a:r>
            <a:r>
              <a:rPr kumimoji="0" lang="en-US" sz="72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 4</a:t>
            </a:r>
            <a:endParaRPr kumimoji="0" lang="en-US" sz="72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08" name="Google Shape;3908;p47"/>
          <p:cNvGrpSpPr/>
          <p:nvPr/>
        </p:nvGrpSpPr>
        <p:grpSpPr>
          <a:xfrm>
            <a:off x="6774648" y="4012018"/>
            <a:ext cx="1949781" cy="881360"/>
            <a:chOff x="421250" y="3155875"/>
            <a:chExt cx="3369300" cy="1568325"/>
          </a:xfrm>
        </p:grpSpPr>
        <p:sp>
          <p:nvSpPr>
            <p:cNvPr id="3909" name="Google Shape;3909;p47"/>
            <p:cNvSpPr/>
            <p:nvPr/>
          </p:nvSpPr>
          <p:spPr>
            <a:xfrm>
              <a:off x="2089575" y="3180075"/>
              <a:ext cx="177900" cy="106350"/>
            </a:xfrm>
            <a:custGeom>
              <a:avLst/>
              <a:gdLst/>
              <a:ahLst/>
              <a:cxnLst/>
              <a:rect l="l" t="t" r="r" b="b"/>
              <a:pathLst>
                <a:path w="7116" h="4254" extrusionOk="0">
                  <a:moveTo>
                    <a:pt x="42" y="1"/>
                  </a:moveTo>
                  <a:lnTo>
                    <a:pt x="0" y="4253"/>
                  </a:lnTo>
                  <a:lnTo>
                    <a:pt x="1179" y="4001"/>
                  </a:lnTo>
                  <a:lnTo>
                    <a:pt x="2400" y="3664"/>
                  </a:lnTo>
                  <a:lnTo>
                    <a:pt x="3579" y="3243"/>
                  </a:lnTo>
                  <a:lnTo>
                    <a:pt x="4674" y="2864"/>
                  </a:lnTo>
                  <a:lnTo>
                    <a:pt x="6442" y="2148"/>
                  </a:lnTo>
                  <a:lnTo>
                    <a:pt x="7116" y="1853"/>
                  </a:lnTo>
                  <a:lnTo>
                    <a:pt x="5642" y="1390"/>
                  </a:lnTo>
                  <a:lnTo>
                    <a:pt x="4295" y="1011"/>
                  </a:lnTo>
                  <a:lnTo>
                    <a:pt x="2063" y="422"/>
                  </a:lnTo>
                  <a:lnTo>
                    <a:pt x="590" y="85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10" name="Google Shape;3910;p47"/>
            <p:cNvGrpSpPr/>
            <p:nvPr/>
          </p:nvGrpSpPr>
          <p:grpSpPr>
            <a:xfrm>
              <a:off x="421250" y="3155875"/>
              <a:ext cx="3369300" cy="1568325"/>
              <a:chOff x="421250" y="3155875"/>
              <a:chExt cx="3369300" cy="1568325"/>
            </a:xfrm>
          </p:grpSpPr>
          <p:sp>
            <p:nvSpPr>
              <p:cNvPr id="3911" name="Google Shape;3911;p47"/>
              <p:cNvSpPr/>
              <p:nvPr/>
            </p:nvSpPr>
            <p:spPr>
              <a:xfrm>
                <a:off x="421250" y="4547350"/>
                <a:ext cx="3369300" cy="176850"/>
              </a:xfrm>
              <a:custGeom>
                <a:avLst/>
                <a:gdLst/>
                <a:ahLst/>
                <a:cxnLst/>
                <a:rect l="l" t="t" r="r" b="b"/>
                <a:pathLst>
                  <a:path w="134772" h="7074" extrusionOk="0">
                    <a:moveTo>
                      <a:pt x="66565" y="1"/>
                    </a:moveTo>
                    <a:lnTo>
                      <a:pt x="9348" y="2232"/>
                    </a:lnTo>
                    <a:lnTo>
                      <a:pt x="1" y="3369"/>
                    </a:lnTo>
                    <a:lnTo>
                      <a:pt x="20842" y="4379"/>
                    </a:lnTo>
                    <a:lnTo>
                      <a:pt x="16042" y="5558"/>
                    </a:lnTo>
                    <a:lnTo>
                      <a:pt x="63239" y="7074"/>
                    </a:lnTo>
                    <a:lnTo>
                      <a:pt x="59744" y="5811"/>
                    </a:lnTo>
                    <a:lnTo>
                      <a:pt x="70944" y="5390"/>
                    </a:lnTo>
                    <a:lnTo>
                      <a:pt x="66860" y="6779"/>
                    </a:lnTo>
                    <a:lnTo>
                      <a:pt x="121677" y="5727"/>
                    </a:lnTo>
                    <a:lnTo>
                      <a:pt x="115193" y="4674"/>
                    </a:lnTo>
                    <a:lnTo>
                      <a:pt x="134771" y="3285"/>
                    </a:lnTo>
                    <a:lnTo>
                      <a:pt x="123572" y="2232"/>
                    </a:lnTo>
                    <a:lnTo>
                      <a:pt x="66565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2" name="Google Shape;3912;p47"/>
              <p:cNvSpPr/>
              <p:nvPr/>
            </p:nvSpPr>
            <p:spPr>
              <a:xfrm>
                <a:off x="2202200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337" y="1"/>
                    </a:moveTo>
                    <a:lnTo>
                      <a:pt x="4126" y="1558"/>
                    </a:lnTo>
                    <a:lnTo>
                      <a:pt x="3874" y="3327"/>
                    </a:lnTo>
                    <a:lnTo>
                      <a:pt x="3453" y="5558"/>
                    </a:lnTo>
                    <a:lnTo>
                      <a:pt x="3200" y="6821"/>
                    </a:lnTo>
                    <a:lnTo>
                      <a:pt x="2905" y="8126"/>
                    </a:lnTo>
                    <a:lnTo>
                      <a:pt x="2527" y="9474"/>
                    </a:lnTo>
                    <a:lnTo>
                      <a:pt x="2148" y="10863"/>
                    </a:lnTo>
                    <a:lnTo>
                      <a:pt x="1684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0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274" y="13810"/>
                    </a:lnTo>
                    <a:lnTo>
                      <a:pt x="6653" y="12547"/>
                    </a:lnTo>
                    <a:lnTo>
                      <a:pt x="6989" y="11326"/>
                    </a:lnTo>
                    <a:lnTo>
                      <a:pt x="7621" y="8884"/>
                    </a:lnTo>
                    <a:lnTo>
                      <a:pt x="8084" y="6611"/>
                    </a:lnTo>
                    <a:lnTo>
                      <a:pt x="8463" y="4632"/>
                    </a:lnTo>
                    <a:lnTo>
                      <a:pt x="8716" y="2990"/>
                    </a:lnTo>
                    <a:lnTo>
                      <a:pt x="8968" y="1222"/>
                    </a:lnTo>
                    <a:lnTo>
                      <a:pt x="6989" y="758"/>
                    </a:lnTo>
                    <a:lnTo>
                      <a:pt x="5516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3" name="Google Shape;3913;p47"/>
              <p:cNvSpPr/>
              <p:nvPr/>
            </p:nvSpPr>
            <p:spPr>
              <a:xfrm>
                <a:off x="2310600" y="3632675"/>
                <a:ext cx="54420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768" h="23747" extrusionOk="0">
                    <a:moveTo>
                      <a:pt x="21768" y="1"/>
                    </a:moveTo>
                    <a:lnTo>
                      <a:pt x="21431" y="759"/>
                    </a:lnTo>
                    <a:lnTo>
                      <a:pt x="20757" y="2148"/>
                    </a:lnTo>
                    <a:lnTo>
                      <a:pt x="19789" y="4001"/>
                    </a:lnTo>
                    <a:lnTo>
                      <a:pt x="18568" y="6148"/>
                    </a:lnTo>
                    <a:lnTo>
                      <a:pt x="17852" y="7285"/>
                    </a:lnTo>
                    <a:lnTo>
                      <a:pt x="17137" y="8506"/>
                    </a:lnTo>
                    <a:lnTo>
                      <a:pt x="16337" y="9684"/>
                    </a:lnTo>
                    <a:lnTo>
                      <a:pt x="15495" y="10905"/>
                    </a:lnTo>
                    <a:lnTo>
                      <a:pt x="14611" y="12084"/>
                    </a:lnTo>
                    <a:lnTo>
                      <a:pt x="13684" y="13221"/>
                    </a:lnTo>
                    <a:lnTo>
                      <a:pt x="12716" y="14316"/>
                    </a:lnTo>
                    <a:lnTo>
                      <a:pt x="11748" y="15326"/>
                    </a:lnTo>
                    <a:lnTo>
                      <a:pt x="10653" y="16294"/>
                    </a:lnTo>
                    <a:lnTo>
                      <a:pt x="9600" y="17221"/>
                    </a:lnTo>
                    <a:lnTo>
                      <a:pt x="8548" y="18021"/>
                    </a:lnTo>
                    <a:lnTo>
                      <a:pt x="7495" y="18779"/>
                    </a:lnTo>
                    <a:lnTo>
                      <a:pt x="6485" y="19410"/>
                    </a:lnTo>
                    <a:lnTo>
                      <a:pt x="5516" y="19999"/>
                    </a:lnTo>
                    <a:lnTo>
                      <a:pt x="4590" y="20547"/>
                    </a:lnTo>
                    <a:lnTo>
                      <a:pt x="3748" y="20968"/>
                    </a:lnTo>
                    <a:lnTo>
                      <a:pt x="2948" y="21347"/>
                    </a:lnTo>
                    <a:lnTo>
                      <a:pt x="2190" y="21684"/>
                    </a:lnTo>
                    <a:lnTo>
                      <a:pt x="1011" y="22147"/>
                    </a:lnTo>
                    <a:lnTo>
                      <a:pt x="254" y="22441"/>
                    </a:lnTo>
                    <a:lnTo>
                      <a:pt x="1" y="22526"/>
                    </a:lnTo>
                    <a:lnTo>
                      <a:pt x="1180" y="22905"/>
                    </a:lnTo>
                    <a:lnTo>
                      <a:pt x="2653" y="23283"/>
                    </a:lnTo>
                    <a:lnTo>
                      <a:pt x="4632" y="23747"/>
                    </a:lnTo>
                    <a:lnTo>
                      <a:pt x="4632" y="23704"/>
                    </a:lnTo>
                    <a:lnTo>
                      <a:pt x="4885" y="23578"/>
                    </a:lnTo>
                    <a:lnTo>
                      <a:pt x="5601" y="23241"/>
                    </a:lnTo>
                    <a:lnTo>
                      <a:pt x="6695" y="22610"/>
                    </a:lnTo>
                    <a:lnTo>
                      <a:pt x="7369" y="22189"/>
                    </a:lnTo>
                    <a:lnTo>
                      <a:pt x="8085" y="21684"/>
                    </a:lnTo>
                    <a:lnTo>
                      <a:pt x="8885" y="21136"/>
                    </a:lnTo>
                    <a:lnTo>
                      <a:pt x="9685" y="20505"/>
                    </a:lnTo>
                    <a:lnTo>
                      <a:pt x="10527" y="19789"/>
                    </a:lnTo>
                    <a:lnTo>
                      <a:pt x="11369" y="19031"/>
                    </a:lnTo>
                    <a:lnTo>
                      <a:pt x="12253" y="18147"/>
                    </a:lnTo>
                    <a:lnTo>
                      <a:pt x="13137" y="17179"/>
                    </a:lnTo>
                    <a:lnTo>
                      <a:pt x="13979" y="16168"/>
                    </a:lnTo>
                    <a:lnTo>
                      <a:pt x="14821" y="15031"/>
                    </a:lnTo>
                    <a:lnTo>
                      <a:pt x="15537" y="13979"/>
                    </a:lnTo>
                    <a:lnTo>
                      <a:pt x="16253" y="12842"/>
                    </a:lnTo>
                    <a:lnTo>
                      <a:pt x="16884" y="11705"/>
                    </a:lnTo>
                    <a:lnTo>
                      <a:pt x="17516" y="10569"/>
                    </a:lnTo>
                    <a:lnTo>
                      <a:pt x="18063" y="9432"/>
                    </a:lnTo>
                    <a:lnTo>
                      <a:pt x="18610" y="8295"/>
                    </a:lnTo>
                    <a:lnTo>
                      <a:pt x="19579" y="6064"/>
                    </a:lnTo>
                    <a:lnTo>
                      <a:pt x="20379" y="4085"/>
                    </a:lnTo>
                    <a:lnTo>
                      <a:pt x="21010" y="2359"/>
                    </a:lnTo>
                    <a:lnTo>
                      <a:pt x="21473" y="1011"/>
                    </a:lnTo>
                    <a:lnTo>
                      <a:pt x="21768" y="169"/>
                    </a:lnTo>
                    <a:lnTo>
                      <a:pt x="2176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4" name="Google Shape;3914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5" name="Google Shape;3915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6" name="Google Shape;3916;p47"/>
              <p:cNvSpPr/>
              <p:nvPr/>
            </p:nvSpPr>
            <p:spPr>
              <a:xfrm>
                <a:off x="2639000" y="4264225"/>
                <a:ext cx="146350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4" h="13558" extrusionOk="0">
                    <a:moveTo>
                      <a:pt x="1475" y="0"/>
                    </a:moveTo>
                    <a:lnTo>
                      <a:pt x="1306" y="253"/>
                    </a:lnTo>
                    <a:lnTo>
                      <a:pt x="1222" y="1432"/>
                    </a:lnTo>
                    <a:lnTo>
                      <a:pt x="1011" y="4505"/>
                    </a:lnTo>
                    <a:lnTo>
                      <a:pt x="843" y="6526"/>
                    </a:lnTo>
                    <a:lnTo>
                      <a:pt x="590" y="8800"/>
                    </a:lnTo>
                    <a:lnTo>
                      <a:pt x="296" y="11157"/>
                    </a:lnTo>
                    <a:lnTo>
                      <a:pt x="1" y="13557"/>
                    </a:lnTo>
                    <a:lnTo>
                      <a:pt x="5222" y="13557"/>
                    </a:lnTo>
                    <a:lnTo>
                      <a:pt x="5516" y="8968"/>
                    </a:lnTo>
                    <a:lnTo>
                      <a:pt x="5685" y="4800"/>
                    </a:lnTo>
                    <a:lnTo>
                      <a:pt x="5853" y="295"/>
                    </a:lnTo>
                    <a:lnTo>
                      <a:pt x="3580" y="169"/>
                    </a:lnTo>
                    <a:lnTo>
                      <a:pt x="1475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7" name="Google Shape;3917;p47"/>
              <p:cNvSpPr/>
              <p:nvPr/>
            </p:nvSpPr>
            <p:spPr>
              <a:xfrm>
                <a:off x="285585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8" name="Google Shape;3918;p47"/>
              <p:cNvSpPr/>
              <p:nvPr/>
            </p:nvSpPr>
            <p:spPr>
              <a:xfrm>
                <a:off x="2675850" y="3630575"/>
                <a:ext cx="18002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25641" extrusionOk="0">
                    <a:moveTo>
                      <a:pt x="7200" y="1"/>
                    </a:moveTo>
                    <a:lnTo>
                      <a:pt x="7074" y="1474"/>
                    </a:lnTo>
                    <a:lnTo>
                      <a:pt x="6905" y="3158"/>
                    </a:lnTo>
                    <a:lnTo>
                      <a:pt x="6611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16" y="11410"/>
                    </a:lnTo>
                    <a:lnTo>
                      <a:pt x="5221" y="12673"/>
                    </a:lnTo>
                    <a:lnTo>
                      <a:pt x="4884" y="13937"/>
                    </a:lnTo>
                    <a:lnTo>
                      <a:pt x="4505" y="15115"/>
                    </a:lnTo>
                    <a:lnTo>
                      <a:pt x="3832" y="17052"/>
                    </a:lnTo>
                    <a:lnTo>
                      <a:pt x="3158" y="18863"/>
                    </a:lnTo>
                    <a:lnTo>
                      <a:pt x="2485" y="20462"/>
                    </a:lnTo>
                    <a:lnTo>
                      <a:pt x="1811" y="21894"/>
                    </a:lnTo>
                    <a:lnTo>
                      <a:pt x="1221" y="23115"/>
                    </a:lnTo>
                    <a:lnTo>
                      <a:pt x="674" y="24125"/>
                    </a:lnTo>
                    <a:lnTo>
                      <a:pt x="1" y="25346"/>
                    </a:lnTo>
                    <a:lnTo>
                      <a:pt x="2106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095" y="22694"/>
                    </a:lnTo>
                    <a:lnTo>
                      <a:pt x="5432" y="21178"/>
                    </a:lnTo>
                    <a:lnTo>
                      <a:pt x="5769" y="19368"/>
                    </a:lnTo>
                    <a:lnTo>
                      <a:pt x="6147" y="17347"/>
                    </a:lnTo>
                    <a:lnTo>
                      <a:pt x="6526" y="15115"/>
                    </a:lnTo>
                    <a:lnTo>
                      <a:pt x="6611" y="14526"/>
                    </a:lnTo>
                    <a:lnTo>
                      <a:pt x="6611" y="14315"/>
                    </a:lnTo>
                    <a:lnTo>
                      <a:pt x="6653" y="13894"/>
                    </a:lnTo>
                    <a:lnTo>
                      <a:pt x="6695" y="13684"/>
                    </a:lnTo>
                    <a:lnTo>
                      <a:pt x="6737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21" y="12379"/>
                    </a:lnTo>
                    <a:lnTo>
                      <a:pt x="6863" y="11831"/>
                    </a:lnTo>
                    <a:lnTo>
                      <a:pt x="6905" y="11663"/>
                    </a:lnTo>
                    <a:lnTo>
                      <a:pt x="6947" y="11116"/>
                    </a:lnTo>
                    <a:lnTo>
                      <a:pt x="6947" y="10821"/>
                    </a:lnTo>
                    <a:lnTo>
                      <a:pt x="6990" y="10442"/>
                    </a:lnTo>
                    <a:lnTo>
                      <a:pt x="6990" y="10147"/>
                    </a:lnTo>
                    <a:lnTo>
                      <a:pt x="7032" y="9811"/>
                    </a:lnTo>
                    <a:lnTo>
                      <a:pt x="7032" y="9474"/>
                    </a:lnTo>
                    <a:lnTo>
                      <a:pt x="7074" y="9221"/>
                    </a:lnTo>
                    <a:lnTo>
                      <a:pt x="7074" y="8842"/>
                    </a:lnTo>
                    <a:lnTo>
                      <a:pt x="7074" y="8674"/>
                    </a:lnTo>
                    <a:lnTo>
                      <a:pt x="7158" y="7158"/>
                    </a:lnTo>
                    <a:lnTo>
                      <a:pt x="7158" y="7074"/>
                    </a:lnTo>
                    <a:lnTo>
                      <a:pt x="7158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0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9" name="Google Shape;3919;p47"/>
              <p:cNvSpPr/>
              <p:nvPr/>
            </p:nvSpPr>
            <p:spPr>
              <a:xfrm>
                <a:off x="2426400" y="3636900"/>
                <a:ext cx="42840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6" h="24546" extrusionOk="0">
                    <a:moveTo>
                      <a:pt x="17136" y="0"/>
                    </a:moveTo>
                    <a:lnTo>
                      <a:pt x="16841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8" y="8126"/>
                    </a:lnTo>
                    <a:lnTo>
                      <a:pt x="13431" y="9263"/>
                    </a:lnTo>
                    <a:lnTo>
                      <a:pt x="12884" y="10400"/>
                    </a:lnTo>
                    <a:lnTo>
                      <a:pt x="12252" y="11536"/>
                    </a:lnTo>
                    <a:lnTo>
                      <a:pt x="11621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505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95" y="19620"/>
                    </a:lnTo>
                    <a:lnTo>
                      <a:pt x="5053" y="20336"/>
                    </a:lnTo>
                    <a:lnTo>
                      <a:pt x="4253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3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0" y="23535"/>
                    </a:lnTo>
                    <a:lnTo>
                      <a:pt x="0" y="23578"/>
                    </a:lnTo>
                    <a:lnTo>
                      <a:pt x="2358" y="24083"/>
                    </a:lnTo>
                    <a:lnTo>
                      <a:pt x="3705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52" y="23830"/>
                    </a:lnTo>
                    <a:lnTo>
                      <a:pt x="6610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610" y="18062"/>
                    </a:lnTo>
                    <a:lnTo>
                      <a:pt x="11242" y="17052"/>
                    </a:lnTo>
                    <a:lnTo>
                      <a:pt x="11831" y="15999"/>
                    </a:lnTo>
                    <a:lnTo>
                      <a:pt x="12463" y="14862"/>
                    </a:lnTo>
                    <a:lnTo>
                      <a:pt x="12968" y="13810"/>
                    </a:lnTo>
                    <a:lnTo>
                      <a:pt x="13431" y="12715"/>
                    </a:lnTo>
                    <a:lnTo>
                      <a:pt x="13894" y="11578"/>
                    </a:lnTo>
                    <a:lnTo>
                      <a:pt x="14315" y="10442"/>
                    </a:lnTo>
                    <a:lnTo>
                      <a:pt x="14694" y="9305"/>
                    </a:lnTo>
                    <a:lnTo>
                      <a:pt x="15073" y="8168"/>
                    </a:lnTo>
                    <a:lnTo>
                      <a:pt x="15704" y="5979"/>
                    </a:lnTo>
                    <a:lnTo>
                      <a:pt x="16252" y="3958"/>
                    </a:lnTo>
                    <a:lnTo>
                      <a:pt x="16631" y="2232"/>
                    </a:lnTo>
                    <a:lnTo>
                      <a:pt x="17136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0" name="Google Shape;3920;p47"/>
              <p:cNvSpPr/>
              <p:nvPr/>
            </p:nvSpPr>
            <p:spPr>
              <a:xfrm>
                <a:off x="2339025" y="4226325"/>
                <a:ext cx="215800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74" extrusionOk="0">
                    <a:moveTo>
                      <a:pt x="3495" y="1"/>
                    </a:moveTo>
                    <a:lnTo>
                      <a:pt x="3243" y="1769"/>
                    </a:lnTo>
                    <a:lnTo>
                      <a:pt x="2990" y="3411"/>
                    </a:lnTo>
                    <a:lnTo>
                      <a:pt x="2611" y="5390"/>
                    </a:lnTo>
                    <a:lnTo>
                      <a:pt x="2148" y="7663"/>
                    </a:lnTo>
                    <a:lnTo>
                      <a:pt x="1516" y="10105"/>
                    </a:lnTo>
                    <a:lnTo>
                      <a:pt x="1180" y="11326"/>
                    </a:lnTo>
                    <a:lnTo>
                      <a:pt x="801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27" y="10358"/>
                    </a:lnTo>
                    <a:lnTo>
                      <a:pt x="7748" y="8126"/>
                    </a:lnTo>
                    <a:lnTo>
                      <a:pt x="8042" y="6021"/>
                    </a:lnTo>
                    <a:lnTo>
                      <a:pt x="8295" y="4169"/>
                    </a:lnTo>
                    <a:lnTo>
                      <a:pt x="8463" y="2653"/>
                    </a:lnTo>
                    <a:lnTo>
                      <a:pt x="8632" y="969"/>
                    </a:lnTo>
                    <a:lnTo>
                      <a:pt x="7200" y="716"/>
                    </a:lnTo>
                    <a:lnTo>
                      <a:pt x="5853" y="506"/>
                    </a:lnTo>
                    <a:lnTo>
                      <a:pt x="34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1" name="Google Shape;3921;p47"/>
              <p:cNvSpPr/>
              <p:nvPr/>
            </p:nvSpPr>
            <p:spPr>
              <a:xfrm>
                <a:off x="2497975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274" y="1"/>
                    </a:moveTo>
                    <a:lnTo>
                      <a:pt x="2105" y="1685"/>
                    </a:lnTo>
                    <a:lnTo>
                      <a:pt x="1937" y="3201"/>
                    </a:lnTo>
                    <a:lnTo>
                      <a:pt x="1684" y="5053"/>
                    </a:lnTo>
                    <a:lnTo>
                      <a:pt x="1390" y="7158"/>
                    </a:lnTo>
                    <a:lnTo>
                      <a:pt x="969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37" y="11705"/>
                    </a:lnTo>
                    <a:lnTo>
                      <a:pt x="6231" y="9348"/>
                    </a:lnTo>
                    <a:lnTo>
                      <a:pt x="6484" y="7074"/>
                    </a:lnTo>
                    <a:lnTo>
                      <a:pt x="6652" y="5053"/>
                    </a:lnTo>
                    <a:lnTo>
                      <a:pt x="6863" y="1980"/>
                    </a:lnTo>
                    <a:lnTo>
                      <a:pt x="6947" y="801"/>
                    </a:lnTo>
                    <a:lnTo>
                      <a:pt x="7116" y="548"/>
                    </a:lnTo>
                    <a:lnTo>
                      <a:pt x="4589" y="296"/>
                    </a:lnTo>
                    <a:lnTo>
                      <a:pt x="2274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2" name="Google Shape;3922;p47"/>
              <p:cNvSpPr/>
              <p:nvPr/>
            </p:nvSpPr>
            <p:spPr>
              <a:xfrm>
                <a:off x="2554800" y="3630575"/>
                <a:ext cx="301075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25347" extrusionOk="0">
                    <a:moveTo>
                      <a:pt x="12042" y="1"/>
                    </a:moveTo>
                    <a:lnTo>
                      <a:pt x="12000" y="253"/>
                    </a:lnTo>
                    <a:lnTo>
                      <a:pt x="11495" y="2485"/>
                    </a:lnTo>
                    <a:lnTo>
                      <a:pt x="11116" y="4211"/>
                    </a:lnTo>
                    <a:lnTo>
                      <a:pt x="10568" y="6232"/>
                    </a:lnTo>
                    <a:lnTo>
                      <a:pt x="9937" y="8421"/>
                    </a:lnTo>
                    <a:lnTo>
                      <a:pt x="9558" y="9558"/>
                    </a:lnTo>
                    <a:lnTo>
                      <a:pt x="9179" y="10695"/>
                    </a:lnTo>
                    <a:lnTo>
                      <a:pt x="8758" y="11831"/>
                    </a:lnTo>
                    <a:lnTo>
                      <a:pt x="8295" y="12968"/>
                    </a:lnTo>
                    <a:lnTo>
                      <a:pt x="7832" y="14063"/>
                    </a:lnTo>
                    <a:lnTo>
                      <a:pt x="7327" y="15115"/>
                    </a:lnTo>
                    <a:lnTo>
                      <a:pt x="6695" y="16252"/>
                    </a:lnTo>
                    <a:lnTo>
                      <a:pt x="6106" y="17305"/>
                    </a:lnTo>
                    <a:lnTo>
                      <a:pt x="5474" y="18315"/>
                    </a:lnTo>
                    <a:lnTo>
                      <a:pt x="4843" y="19241"/>
                    </a:lnTo>
                    <a:lnTo>
                      <a:pt x="4211" y="20083"/>
                    </a:lnTo>
                    <a:lnTo>
                      <a:pt x="3622" y="20883"/>
                    </a:lnTo>
                    <a:lnTo>
                      <a:pt x="3032" y="21599"/>
                    </a:lnTo>
                    <a:lnTo>
                      <a:pt x="2485" y="22231"/>
                    </a:lnTo>
                    <a:lnTo>
                      <a:pt x="1474" y="23325"/>
                    </a:lnTo>
                    <a:lnTo>
                      <a:pt x="716" y="24083"/>
                    </a:lnTo>
                    <a:lnTo>
                      <a:pt x="1" y="24715"/>
                    </a:lnTo>
                    <a:lnTo>
                      <a:pt x="1" y="24799"/>
                    </a:lnTo>
                    <a:lnTo>
                      <a:pt x="2316" y="25094"/>
                    </a:lnTo>
                    <a:lnTo>
                      <a:pt x="4843" y="25346"/>
                    </a:lnTo>
                    <a:lnTo>
                      <a:pt x="5516" y="24125"/>
                    </a:lnTo>
                    <a:lnTo>
                      <a:pt x="6063" y="23115"/>
                    </a:lnTo>
                    <a:lnTo>
                      <a:pt x="6653" y="21894"/>
                    </a:lnTo>
                    <a:lnTo>
                      <a:pt x="7327" y="20462"/>
                    </a:lnTo>
                    <a:lnTo>
                      <a:pt x="8000" y="18863"/>
                    </a:lnTo>
                    <a:lnTo>
                      <a:pt x="8674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63" y="12673"/>
                    </a:lnTo>
                    <a:lnTo>
                      <a:pt x="10358" y="11410"/>
                    </a:lnTo>
                    <a:lnTo>
                      <a:pt x="10653" y="10147"/>
                    </a:lnTo>
                    <a:lnTo>
                      <a:pt x="11116" y="7579"/>
                    </a:lnTo>
                    <a:lnTo>
                      <a:pt x="11453" y="5221"/>
                    </a:lnTo>
                    <a:lnTo>
                      <a:pt x="11747" y="3158"/>
                    </a:lnTo>
                    <a:lnTo>
                      <a:pt x="11916" y="1474"/>
                    </a:lnTo>
                    <a:lnTo>
                      <a:pt x="12042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3" name="Google Shape;3923;p47"/>
              <p:cNvSpPr/>
              <p:nvPr/>
            </p:nvSpPr>
            <p:spPr>
              <a:xfrm>
                <a:off x="2855850" y="3630575"/>
                <a:ext cx="54630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52" h="23873" extrusionOk="0">
                    <a:moveTo>
                      <a:pt x="0" y="1"/>
                    </a:moveTo>
                    <a:lnTo>
                      <a:pt x="84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1" y="6148"/>
                    </a:lnTo>
                    <a:lnTo>
                      <a:pt x="3200" y="8379"/>
                    </a:lnTo>
                    <a:lnTo>
                      <a:pt x="3747" y="9516"/>
                    </a:lnTo>
                    <a:lnTo>
                      <a:pt x="4337" y="10653"/>
                    </a:lnTo>
                    <a:lnTo>
                      <a:pt x="4968" y="11789"/>
                    </a:lnTo>
                    <a:lnTo>
                      <a:pt x="5600" y="12926"/>
                    </a:lnTo>
                    <a:lnTo>
                      <a:pt x="6273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715" y="17263"/>
                    </a:lnTo>
                    <a:lnTo>
                      <a:pt x="9557" y="18231"/>
                    </a:lnTo>
                    <a:lnTo>
                      <a:pt x="10441" y="19115"/>
                    </a:lnTo>
                    <a:lnTo>
                      <a:pt x="11326" y="19873"/>
                    </a:lnTo>
                    <a:lnTo>
                      <a:pt x="12168" y="20589"/>
                    </a:lnTo>
                    <a:lnTo>
                      <a:pt x="12968" y="21220"/>
                    </a:lnTo>
                    <a:lnTo>
                      <a:pt x="13725" y="21768"/>
                    </a:lnTo>
                    <a:lnTo>
                      <a:pt x="14483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5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99" y="23367"/>
                    </a:lnTo>
                    <a:lnTo>
                      <a:pt x="20630" y="22989"/>
                    </a:lnTo>
                    <a:lnTo>
                      <a:pt x="21851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5" y="19494"/>
                    </a:lnTo>
                    <a:lnTo>
                      <a:pt x="14315" y="18863"/>
                    </a:lnTo>
                    <a:lnTo>
                      <a:pt x="13304" y="18105"/>
                    </a:lnTo>
                    <a:lnTo>
                      <a:pt x="12252" y="17305"/>
                    </a:lnTo>
                    <a:lnTo>
                      <a:pt x="11157" y="16378"/>
                    </a:lnTo>
                    <a:lnTo>
                      <a:pt x="10105" y="15410"/>
                    </a:lnTo>
                    <a:lnTo>
                      <a:pt x="9094" y="14400"/>
                    </a:lnTo>
                    <a:lnTo>
                      <a:pt x="8168" y="13305"/>
                    </a:lnTo>
                    <a:lnTo>
                      <a:pt x="7242" y="12168"/>
                    </a:lnTo>
                    <a:lnTo>
                      <a:pt x="6358" y="10989"/>
                    </a:lnTo>
                    <a:lnTo>
                      <a:pt x="5515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84" y="6232"/>
                    </a:lnTo>
                    <a:lnTo>
                      <a:pt x="2063" y="4085"/>
                    </a:lnTo>
                    <a:lnTo>
                      <a:pt x="1095" y="2232"/>
                    </a:lnTo>
                    <a:lnTo>
                      <a:pt x="421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4" name="Google Shape;3924;p47"/>
              <p:cNvSpPr/>
              <p:nvPr/>
            </p:nvSpPr>
            <p:spPr>
              <a:xfrm>
                <a:off x="328527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674" y="1"/>
                    </a:moveTo>
                    <a:lnTo>
                      <a:pt x="3453" y="380"/>
                    </a:lnTo>
                    <a:lnTo>
                      <a:pt x="2022" y="758"/>
                    </a:lnTo>
                    <a:lnTo>
                      <a:pt x="1" y="1264"/>
                    </a:lnTo>
                    <a:lnTo>
                      <a:pt x="296" y="3032"/>
                    </a:lnTo>
                    <a:lnTo>
                      <a:pt x="548" y="4674"/>
                    </a:lnTo>
                    <a:lnTo>
                      <a:pt x="927" y="6653"/>
                    </a:lnTo>
                    <a:lnTo>
                      <a:pt x="1390" y="8926"/>
                    </a:lnTo>
                    <a:lnTo>
                      <a:pt x="1980" y="11326"/>
                    </a:lnTo>
                    <a:lnTo>
                      <a:pt x="2317" y="12589"/>
                    </a:lnTo>
                    <a:lnTo>
                      <a:pt x="2695" y="13810"/>
                    </a:lnTo>
                    <a:lnTo>
                      <a:pt x="3116" y="15073"/>
                    </a:lnTo>
                    <a:lnTo>
                      <a:pt x="3538" y="16294"/>
                    </a:lnTo>
                    <a:lnTo>
                      <a:pt x="9011" y="16294"/>
                    </a:lnTo>
                    <a:lnTo>
                      <a:pt x="8379" y="14989"/>
                    </a:lnTo>
                    <a:lnTo>
                      <a:pt x="7832" y="13642"/>
                    </a:lnTo>
                    <a:lnTo>
                      <a:pt x="7327" y="12252"/>
                    </a:lnTo>
                    <a:lnTo>
                      <a:pt x="6864" y="10863"/>
                    </a:lnTo>
                    <a:lnTo>
                      <a:pt x="6443" y="9474"/>
                    </a:lnTo>
                    <a:lnTo>
                      <a:pt x="6106" y="8126"/>
                    </a:lnTo>
                    <a:lnTo>
                      <a:pt x="5811" y="6821"/>
                    </a:lnTo>
                    <a:lnTo>
                      <a:pt x="5516" y="5558"/>
                    </a:lnTo>
                    <a:lnTo>
                      <a:pt x="5137" y="3327"/>
                    </a:lnTo>
                    <a:lnTo>
                      <a:pt x="4843" y="1558"/>
                    </a:lnTo>
                    <a:lnTo>
                      <a:pt x="4674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5" name="Google Shape;3925;p47"/>
              <p:cNvSpPr/>
              <p:nvPr/>
            </p:nvSpPr>
            <p:spPr>
              <a:xfrm>
                <a:off x="2855850" y="3630575"/>
                <a:ext cx="181050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2" h="25641" extrusionOk="0">
                    <a:moveTo>
                      <a:pt x="0" y="1"/>
                    </a:moveTo>
                    <a:lnTo>
                      <a:pt x="42" y="4379"/>
                    </a:lnTo>
                    <a:lnTo>
                      <a:pt x="42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84" y="7074"/>
                    </a:lnTo>
                    <a:lnTo>
                      <a:pt x="84" y="7158"/>
                    </a:lnTo>
                    <a:lnTo>
                      <a:pt x="126" y="8674"/>
                    </a:lnTo>
                    <a:lnTo>
                      <a:pt x="126" y="8842"/>
                    </a:lnTo>
                    <a:lnTo>
                      <a:pt x="168" y="9221"/>
                    </a:lnTo>
                    <a:lnTo>
                      <a:pt x="168" y="9474"/>
                    </a:lnTo>
                    <a:lnTo>
                      <a:pt x="211" y="9811"/>
                    </a:lnTo>
                    <a:lnTo>
                      <a:pt x="211" y="10147"/>
                    </a:lnTo>
                    <a:lnTo>
                      <a:pt x="253" y="10442"/>
                    </a:lnTo>
                    <a:lnTo>
                      <a:pt x="253" y="10821"/>
                    </a:lnTo>
                    <a:lnTo>
                      <a:pt x="295" y="11116"/>
                    </a:lnTo>
                    <a:lnTo>
                      <a:pt x="337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421" y="12589"/>
                    </a:lnTo>
                    <a:lnTo>
                      <a:pt x="463" y="13010"/>
                    </a:lnTo>
                    <a:lnTo>
                      <a:pt x="463" y="13263"/>
                    </a:lnTo>
                    <a:lnTo>
                      <a:pt x="547" y="13684"/>
                    </a:lnTo>
                    <a:lnTo>
                      <a:pt x="547" y="13894"/>
                    </a:lnTo>
                    <a:lnTo>
                      <a:pt x="589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810" y="21178"/>
                    </a:lnTo>
                    <a:lnTo>
                      <a:pt x="2147" y="22694"/>
                    </a:lnTo>
                    <a:lnTo>
                      <a:pt x="2653" y="24841"/>
                    </a:lnTo>
                    <a:lnTo>
                      <a:pt x="2863" y="25599"/>
                    </a:lnTo>
                    <a:lnTo>
                      <a:pt x="2863" y="25641"/>
                    </a:lnTo>
                    <a:lnTo>
                      <a:pt x="5094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431" y="21894"/>
                    </a:lnTo>
                    <a:lnTo>
                      <a:pt x="4758" y="20462"/>
                    </a:lnTo>
                    <a:lnTo>
                      <a:pt x="4084" y="18863"/>
                    </a:lnTo>
                    <a:lnTo>
                      <a:pt x="3368" y="17052"/>
                    </a:lnTo>
                    <a:lnTo>
                      <a:pt x="2695" y="15115"/>
                    </a:lnTo>
                    <a:lnTo>
                      <a:pt x="2358" y="13937"/>
                    </a:lnTo>
                    <a:lnTo>
                      <a:pt x="2021" y="12673"/>
                    </a:lnTo>
                    <a:lnTo>
                      <a:pt x="1726" y="11410"/>
                    </a:lnTo>
                    <a:lnTo>
                      <a:pt x="1432" y="10147"/>
                    </a:lnTo>
                    <a:lnTo>
                      <a:pt x="968" y="7579"/>
                    </a:lnTo>
                    <a:lnTo>
                      <a:pt x="589" y="5221"/>
                    </a:lnTo>
                    <a:lnTo>
                      <a:pt x="337" y="3158"/>
                    </a:lnTo>
                    <a:lnTo>
                      <a:pt x="168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6" name="Google Shape;3926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7" name="Google Shape;3927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8" name="Google Shape;3928;p47"/>
              <p:cNvSpPr/>
              <p:nvPr/>
            </p:nvSpPr>
            <p:spPr>
              <a:xfrm>
                <a:off x="2927425" y="4265275"/>
                <a:ext cx="14632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16" extrusionOk="0">
                    <a:moveTo>
                      <a:pt x="4379" y="0"/>
                    </a:moveTo>
                    <a:lnTo>
                      <a:pt x="2231" y="127"/>
                    </a:lnTo>
                    <a:lnTo>
                      <a:pt x="0" y="253"/>
                    </a:lnTo>
                    <a:lnTo>
                      <a:pt x="126" y="4800"/>
                    </a:lnTo>
                    <a:lnTo>
                      <a:pt x="337" y="8926"/>
                    </a:lnTo>
                    <a:lnTo>
                      <a:pt x="589" y="13515"/>
                    </a:lnTo>
                    <a:lnTo>
                      <a:pt x="5852" y="13515"/>
                    </a:lnTo>
                    <a:lnTo>
                      <a:pt x="5515" y="11115"/>
                    </a:lnTo>
                    <a:lnTo>
                      <a:pt x="5263" y="8758"/>
                    </a:lnTo>
                    <a:lnTo>
                      <a:pt x="5010" y="6484"/>
                    </a:lnTo>
                    <a:lnTo>
                      <a:pt x="4842" y="4463"/>
                    </a:lnTo>
                    <a:lnTo>
                      <a:pt x="4589" y="1390"/>
                    </a:lnTo>
                    <a:lnTo>
                      <a:pt x="4505" y="211"/>
                    </a:lnTo>
                    <a:lnTo>
                      <a:pt x="437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9" name="Google Shape;3929;p47"/>
              <p:cNvSpPr/>
              <p:nvPr/>
            </p:nvSpPr>
            <p:spPr>
              <a:xfrm>
                <a:off x="285690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0" name="Google Shape;3930;p47"/>
              <p:cNvSpPr/>
              <p:nvPr/>
            </p:nvSpPr>
            <p:spPr>
              <a:xfrm>
                <a:off x="2855850" y="3630575"/>
                <a:ext cx="1075" cy="13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264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4842"/>
                    </a:lnTo>
                    <a:lnTo>
                      <a:pt x="0" y="5263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1" name="Google Shape;3931;p47"/>
              <p:cNvSpPr/>
              <p:nvPr/>
            </p:nvSpPr>
            <p:spPr>
              <a:xfrm>
                <a:off x="2857950" y="3636900"/>
                <a:ext cx="42735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4" h="24546" extrusionOk="0">
                    <a:moveTo>
                      <a:pt x="0" y="0"/>
                    </a:moveTo>
                    <a:lnTo>
                      <a:pt x="463" y="2232"/>
                    </a:lnTo>
                    <a:lnTo>
                      <a:pt x="884" y="3958"/>
                    </a:lnTo>
                    <a:lnTo>
                      <a:pt x="1390" y="5979"/>
                    </a:lnTo>
                    <a:lnTo>
                      <a:pt x="2063" y="8168"/>
                    </a:lnTo>
                    <a:lnTo>
                      <a:pt x="2400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5" y="12715"/>
                    </a:lnTo>
                    <a:lnTo>
                      <a:pt x="4168" y="13810"/>
                    </a:lnTo>
                    <a:lnTo>
                      <a:pt x="4674" y="14862"/>
                    </a:lnTo>
                    <a:lnTo>
                      <a:pt x="5263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47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5" y="21978"/>
                    </a:lnTo>
                    <a:lnTo>
                      <a:pt x="10484" y="23072"/>
                    </a:lnTo>
                    <a:lnTo>
                      <a:pt x="11284" y="23830"/>
                    </a:lnTo>
                    <a:lnTo>
                      <a:pt x="11957" y="24462"/>
                    </a:lnTo>
                    <a:lnTo>
                      <a:pt x="11999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094" y="23620"/>
                    </a:lnTo>
                    <a:lnTo>
                      <a:pt x="17094" y="23535"/>
                    </a:lnTo>
                    <a:lnTo>
                      <a:pt x="16841" y="23409"/>
                    </a:lnTo>
                    <a:lnTo>
                      <a:pt x="16126" y="23072"/>
                    </a:lnTo>
                    <a:lnTo>
                      <a:pt x="15031" y="22441"/>
                    </a:lnTo>
                    <a:lnTo>
                      <a:pt x="14399" y="22020"/>
                    </a:lnTo>
                    <a:lnTo>
                      <a:pt x="13641" y="21515"/>
                    </a:lnTo>
                    <a:lnTo>
                      <a:pt x="12884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357" y="18862"/>
                    </a:lnTo>
                    <a:lnTo>
                      <a:pt x="9473" y="17978"/>
                    </a:lnTo>
                    <a:lnTo>
                      <a:pt x="8631" y="17010"/>
                    </a:lnTo>
                    <a:lnTo>
                      <a:pt x="7747" y="15999"/>
                    </a:lnTo>
                    <a:lnTo>
                      <a:pt x="6905" y="14862"/>
                    </a:lnTo>
                    <a:lnTo>
                      <a:pt x="6189" y="13810"/>
                    </a:lnTo>
                    <a:lnTo>
                      <a:pt x="5516" y="12673"/>
                    </a:lnTo>
                    <a:lnTo>
                      <a:pt x="4884" y="11536"/>
                    </a:lnTo>
                    <a:lnTo>
                      <a:pt x="4253" y="10400"/>
                    </a:lnTo>
                    <a:lnTo>
                      <a:pt x="3663" y="9263"/>
                    </a:lnTo>
                    <a:lnTo>
                      <a:pt x="3116" y="8126"/>
                    </a:lnTo>
                    <a:lnTo>
                      <a:pt x="2147" y="5895"/>
                    </a:lnTo>
                    <a:lnTo>
                      <a:pt x="1348" y="3916"/>
                    </a:lnTo>
                    <a:lnTo>
                      <a:pt x="716" y="2190"/>
                    </a:lnTo>
                    <a:lnTo>
                      <a:pt x="253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2" name="Google Shape;3932;p47"/>
              <p:cNvSpPr/>
              <p:nvPr/>
            </p:nvSpPr>
            <p:spPr>
              <a:xfrm>
                <a:off x="3157925" y="4227375"/>
                <a:ext cx="21580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32" extrusionOk="0">
                    <a:moveTo>
                      <a:pt x="5095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0" y="927"/>
                    </a:lnTo>
                    <a:lnTo>
                      <a:pt x="169" y="2653"/>
                    </a:lnTo>
                    <a:lnTo>
                      <a:pt x="337" y="4169"/>
                    </a:lnTo>
                    <a:lnTo>
                      <a:pt x="590" y="6021"/>
                    </a:lnTo>
                    <a:lnTo>
                      <a:pt x="885" y="8084"/>
                    </a:lnTo>
                    <a:lnTo>
                      <a:pt x="1264" y="10358"/>
                    </a:lnTo>
                    <a:lnTo>
                      <a:pt x="1727" y="12674"/>
                    </a:lnTo>
                    <a:lnTo>
                      <a:pt x="2274" y="15031"/>
                    </a:lnTo>
                    <a:lnTo>
                      <a:pt x="8632" y="15031"/>
                    </a:lnTo>
                    <a:lnTo>
                      <a:pt x="8210" y="13810"/>
                    </a:lnTo>
                    <a:lnTo>
                      <a:pt x="7789" y="12547"/>
                    </a:lnTo>
                    <a:lnTo>
                      <a:pt x="7411" y="11326"/>
                    </a:lnTo>
                    <a:lnTo>
                      <a:pt x="7074" y="10063"/>
                    </a:lnTo>
                    <a:lnTo>
                      <a:pt x="6484" y="7663"/>
                    </a:lnTo>
                    <a:lnTo>
                      <a:pt x="6021" y="5390"/>
                    </a:lnTo>
                    <a:lnTo>
                      <a:pt x="5642" y="3411"/>
                    </a:lnTo>
                    <a:lnTo>
                      <a:pt x="5390" y="1769"/>
                    </a:lnTo>
                    <a:lnTo>
                      <a:pt x="50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3" name="Google Shape;3933;p47"/>
              <p:cNvSpPr/>
              <p:nvPr/>
            </p:nvSpPr>
            <p:spPr>
              <a:xfrm>
                <a:off x="2769525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632" y="0"/>
                    </a:moveTo>
                    <a:lnTo>
                      <a:pt x="464" y="4505"/>
                    </a:lnTo>
                    <a:lnTo>
                      <a:pt x="295" y="8673"/>
                    </a:lnTo>
                    <a:lnTo>
                      <a:pt x="1" y="13262"/>
                    </a:lnTo>
                    <a:lnTo>
                      <a:pt x="6905" y="13262"/>
                    </a:lnTo>
                    <a:lnTo>
                      <a:pt x="6653" y="8673"/>
                    </a:lnTo>
                    <a:lnTo>
                      <a:pt x="6442" y="4547"/>
                    </a:lnTo>
                    <a:lnTo>
                      <a:pt x="6316" y="0"/>
                    </a:lnTo>
                    <a:lnTo>
                      <a:pt x="3537" y="42"/>
                    </a:lnTo>
                    <a:lnTo>
                      <a:pt x="2064" y="42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4" name="Google Shape;3934;p47"/>
              <p:cNvSpPr/>
              <p:nvPr/>
            </p:nvSpPr>
            <p:spPr>
              <a:xfrm>
                <a:off x="2785325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21" y="0"/>
                    </a:moveTo>
                    <a:lnTo>
                      <a:pt x="2821" y="1221"/>
                    </a:lnTo>
                    <a:lnTo>
                      <a:pt x="2779" y="1306"/>
                    </a:lnTo>
                    <a:lnTo>
                      <a:pt x="2779" y="1811"/>
                    </a:lnTo>
                    <a:lnTo>
                      <a:pt x="2779" y="1895"/>
                    </a:lnTo>
                    <a:lnTo>
                      <a:pt x="2695" y="3411"/>
                    </a:lnTo>
                    <a:lnTo>
                      <a:pt x="2695" y="3579"/>
                    </a:lnTo>
                    <a:lnTo>
                      <a:pt x="2695" y="3958"/>
                    </a:lnTo>
                    <a:lnTo>
                      <a:pt x="2653" y="4211"/>
                    </a:lnTo>
                    <a:lnTo>
                      <a:pt x="2653" y="4548"/>
                    </a:lnTo>
                    <a:lnTo>
                      <a:pt x="2611" y="4884"/>
                    </a:lnTo>
                    <a:lnTo>
                      <a:pt x="2611" y="5179"/>
                    </a:lnTo>
                    <a:lnTo>
                      <a:pt x="2568" y="5558"/>
                    </a:lnTo>
                    <a:lnTo>
                      <a:pt x="2568" y="5853"/>
                    </a:lnTo>
                    <a:lnTo>
                      <a:pt x="2526" y="6400"/>
                    </a:lnTo>
                    <a:lnTo>
                      <a:pt x="2484" y="6568"/>
                    </a:lnTo>
                    <a:lnTo>
                      <a:pt x="2442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358" y="8000"/>
                    </a:lnTo>
                    <a:lnTo>
                      <a:pt x="2316" y="8421"/>
                    </a:lnTo>
                    <a:lnTo>
                      <a:pt x="2274" y="8631"/>
                    </a:lnTo>
                    <a:lnTo>
                      <a:pt x="2232" y="9052"/>
                    </a:lnTo>
                    <a:lnTo>
                      <a:pt x="2232" y="9263"/>
                    </a:lnTo>
                    <a:lnTo>
                      <a:pt x="2147" y="9852"/>
                    </a:lnTo>
                    <a:lnTo>
                      <a:pt x="1768" y="12084"/>
                    </a:lnTo>
                    <a:lnTo>
                      <a:pt x="1390" y="14105"/>
                    </a:lnTo>
                    <a:lnTo>
                      <a:pt x="1053" y="15915"/>
                    </a:lnTo>
                    <a:lnTo>
                      <a:pt x="716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32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8" y="17431"/>
                    </a:lnTo>
                    <a:lnTo>
                      <a:pt x="4631" y="15915"/>
                    </a:lnTo>
                    <a:lnTo>
                      <a:pt x="4253" y="14105"/>
                    </a:lnTo>
                    <a:lnTo>
                      <a:pt x="3874" y="12084"/>
                    </a:lnTo>
                    <a:lnTo>
                      <a:pt x="3537" y="9852"/>
                    </a:lnTo>
                    <a:lnTo>
                      <a:pt x="3453" y="9263"/>
                    </a:lnTo>
                    <a:lnTo>
                      <a:pt x="3410" y="9052"/>
                    </a:lnTo>
                    <a:lnTo>
                      <a:pt x="3368" y="8631"/>
                    </a:lnTo>
                    <a:lnTo>
                      <a:pt x="3368" y="8421"/>
                    </a:lnTo>
                    <a:lnTo>
                      <a:pt x="3284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00" y="7116"/>
                    </a:lnTo>
                    <a:lnTo>
                      <a:pt x="3158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074" y="5558"/>
                    </a:lnTo>
                    <a:lnTo>
                      <a:pt x="3074" y="5179"/>
                    </a:lnTo>
                    <a:lnTo>
                      <a:pt x="3032" y="4884"/>
                    </a:lnTo>
                    <a:lnTo>
                      <a:pt x="3032" y="4548"/>
                    </a:lnTo>
                    <a:lnTo>
                      <a:pt x="2989" y="4211"/>
                    </a:lnTo>
                    <a:lnTo>
                      <a:pt x="2989" y="3958"/>
                    </a:lnTo>
                    <a:lnTo>
                      <a:pt x="2947" y="3579"/>
                    </a:lnTo>
                    <a:lnTo>
                      <a:pt x="2947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863" y="1306"/>
                    </a:lnTo>
                    <a:lnTo>
                      <a:pt x="2863" y="1221"/>
                    </a:lnTo>
                    <a:lnTo>
                      <a:pt x="282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5" name="Google Shape;3935;p47"/>
              <p:cNvSpPr/>
              <p:nvPr/>
            </p:nvSpPr>
            <p:spPr>
              <a:xfrm>
                <a:off x="2841100" y="3988450"/>
                <a:ext cx="2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6" name="Google Shape;3936;p47"/>
              <p:cNvSpPr/>
              <p:nvPr/>
            </p:nvSpPr>
            <p:spPr>
              <a:xfrm>
                <a:off x="28526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7" name="Google Shape;3937;p47"/>
              <p:cNvSpPr/>
              <p:nvPr/>
            </p:nvSpPr>
            <p:spPr>
              <a:xfrm>
                <a:off x="28421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8" name="Google Shape;3938;p47"/>
              <p:cNvSpPr/>
              <p:nvPr/>
            </p:nvSpPr>
            <p:spPr>
              <a:xfrm>
                <a:off x="2847425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168"/>
                    </a:moveTo>
                    <a:lnTo>
                      <a:pt x="0" y="16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9" name="Google Shape;3939;p47"/>
              <p:cNvSpPr/>
              <p:nvPr/>
            </p:nvSpPr>
            <p:spPr>
              <a:xfrm>
                <a:off x="28505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0" name="Google Shape;3940;p47"/>
              <p:cNvSpPr/>
              <p:nvPr/>
            </p:nvSpPr>
            <p:spPr>
              <a:xfrm>
                <a:off x="2849525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296"/>
                    </a:move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1" name="Google Shape;3941;p47"/>
              <p:cNvSpPr/>
              <p:nvPr/>
            </p:nvSpPr>
            <p:spPr>
              <a:xfrm>
                <a:off x="28516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2" name="Google Shape;3942;p47"/>
              <p:cNvSpPr/>
              <p:nvPr/>
            </p:nvSpPr>
            <p:spPr>
              <a:xfrm>
                <a:off x="2846375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3" name="Google Shape;3943;p47"/>
              <p:cNvSpPr/>
              <p:nvPr/>
            </p:nvSpPr>
            <p:spPr>
              <a:xfrm>
                <a:off x="2844250" y="3955825"/>
                <a:ext cx="1100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4" h="253" extrusionOk="0">
                    <a:moveTo>
                      <a:pt x="1" y="253"/>
                    </a:moveTo>
                    <a:lnTo>
                      <a:pt x="1" y="253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53"/>
                    </a:lnTo>
                    <a:lnTo>
                      <a:pt x="1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4" name="Google Shape;3944;p47"/>
              <p:cNvSpPr/>
              <p:nvPr/>
            </p:nvSpPr>
            <p:spPr>
              <a:xfrm>
                <a:off x="2852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1" y="1516"/>
                    </a:moveTo>
                    <a:lnTo>
                      <a:pt x="1" y="1516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1" y="1516"/>
                    </a:lnTo>
                    <a:lnTo>
                      <a:pt x="1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5" name="Google Shape;3945;p47"/>
              <p:cNvSpPr/>
              <p:nvPr/>
            </p:nvSpPr>
            <p:spPr>
              <a:xfrm>
                <a:off x="2855850" y="3740050"/>
                <a:ext cx="2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06" extrusionOk="0">
                    <a:moveTo>
                      <a:pt x="0" y="884"/>
                    </a:moveTo>
                    <a:lnTo>
                      <a:pt x="0" y="884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1600"/>
                    </a:lnTo>
                    <a:lnTo>
                      <a:pt x="0" y="1600"/>
                    </a:lnTo>
                    <a:lnTo>
                      <a:pt x="0" y="2105"/>
                    </a:lnTo>
                    <a:lnTo>
                      <a:pt x="0" y="2105"/>
                    </a:lnTo>
                    <a:lnTo>
                      <a:pt x="0" y="884"/>
                    </a:lnTo>
                    <a:lnTo>
                      <a:pt x="0" y="88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6" name="Google Shape;3946;p47"/>
              <p:cNvSpPr/>
              <p:nvPr/>
            </p:nvSpPr>
            <p:spPr>
              <a:xfrm>
                <a:off x="28547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1" y="506"/>
                    </a:moveTo>
                    <a:lnTo>
                      <a:pt x="1" y="506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506"/>
                    </a:lnTo>
                    <a:lnTo>
                      <a:pt x="1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7" name="Google Shape;3947;p47"/>
              <p:cNvSpPr/>
              <p:nvPr/>
            </p:nvSpPr>
            <p:spPr>
              <a:xfrm>
                <a:off x="28621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6"/>
                    </a:lnTo>
                    <a:lnTo>
                      <a:pt x="43" y="296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8" name="Google Shape;3948;p47"/>
              <p:cNvSpPr/>
              <p:nvPr/>
            </p:nvSpPr>
            <p:spPr>
              <a:xfrm>
                <a:off x="286425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9" name="Google Shape;3949;p47"/>
              <p:cNvSpPr/>
              <p:nvPr/>
            </p:nvSpPr>
            <p:spPr>
              <a:xfrm>
                <a:off x="2855850" y="3751625"/>
                <a:ext cx="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43" extrusionOk="0">
                    <a:moveTo>
                      <a:pt x="42" y="0"/>
                    </a:moveTo>
                    <a:lnTo>
                      <a:pt x="0" y="421"/>
                    </a:lnTo>
                    <a:lnTo>
                      <a:pt x="42" y="1642"/>
                    </a:lnTo>
                    <a:lnTo>
                      <a:pt x="42" y="1137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0" name="Google Shape;3950;p47"/>
              <p:cNvSpPr/>
              <p:nvPr/>
            </p:nvSpPr>
            <p:spPr>
              <a:xfrm>
                <a:off x="2867425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1" name="Google Shape;3951;p47"/>
              <p:cNvSpPr/>
              <p:nvPr/>
            </p:nvSpPr>
            <p:spPr>
              <a:xfrm>
                <a:off x="287057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2" name="Google Shape;3952;p47"/>
              <p:cNvSpPr/>
              <p:nvPr/>
            </p:nvSpPr>
            <p:spPr>
              <a:xfrm>
                <a:off x="2865300" y="3940025"/>
                <a:ext cx="11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3" name="Google Shape;3953;p47"/>
              <p:cNvSpPr/>
              <p:nvPr/>
            </p:nvSpPr>
            <p:spPr>
              <a:xfrm>
                <a:off x="2861100" y="3884250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4" name="Google Shape;3954;p47"/>
              <p:cNvSpPr/>
              <p:nvPr/>
            </p:nvSpPr>
            <p:spPr>
              <a:xfrm>
                <a:off x="2860050" y="38674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5" name="Google Shape;3955;p47"/>
              <p:cNvSpPr/>
              <p:nvPr/>
            </p:nvSpPr>
            <p:spPr>
              <a:xfrm>
                <a:off x="2856900" y="3794775"/>
                <a:ext cx="10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06"/>
                    </a:lnTo>
                    <a:lnTo>
                      <a:pt x="42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6" name="Google Shape;3956;p47"/>
              <p:cNvSpPr/>
              <p:nvPr/>
            </p:nvSpPr>
            <p:spPr>
              <a:xfrm>
                <a:off x="2857950" y="3809525"/>
                <a:ext cx="107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516"/>
                    </a:lnTo>
                    <a:lnTo>
                      <a:pt x="42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7" name="Google Shape;3957;p47"/>
              <p:cNvSpPr/>
              <p:nvPr/>
            </p:nvSpPr>
            <p:spPr>
              <a:xfrm>
                <a:off x="2859000" y="3851625"/>
                <a:ext cx="10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80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379"/>
                    </a:lnTo>
                    <a:lnTo>
                      <a:pt x="42" y="37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8" name="Google Shape;3958;p47"/>
              <p:cNvSpPr/>
              <p:nvPr/>
            </p:nvSpPr>
            <p:spPr>
              <a:xfrm>
                <a:off x="2869525" y="3972650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9" name="Google Shape;3959;p47"/>
              <p:cNvSpPr/>
              <p:nvPr/>
            </p:nvSpPr>
            <p:spPr>
              <a:xfrm>
                <a:off x="2855850" y="3751625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0" name="Google Shape;3960;p47"/>
              <p:cNvSpPr/>
              <p:nvPr/>
            </p:nvSpPr>
            <p:spPr>
              <a:xfrm>
                <a:off x="2855850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1" name="Google Shape;3961;p47"/>
              <p:cNvSpPr/>
              <p:nvPr/>
            </p:nvSpPr>
            <p:spPr>
              <a:xfrm>
                <a:off x="3036875" y="4250525"/>
                <a:ext cx="177925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14106" extrusionOk="0">
                    <a:moveTo>
                      <a:pt x="4842" y="1"/>
                    </a:moveTo>
                    <a:lnTo>
                      <a:pt x="2527" y="296"/>
                    </a:lnTo>
                    <a:lnTo>
                      <a:pt x="1" y="590"/>
                    </a:lnTo>
                    <a:lnTo>
                      <a:pt x="127" y="801"/>
                    </a:lnTo>
                    <a:lnTo>
                      <a:pt x="211" y="1980"/>
                    </a:lnTo>
                    <a:lnTo>
                      <a:pt x="464" y="5053"/>
                    </a:lnTo>
                    <a:lnTo>
                      <a:pt x="632" y="7074"/>
                    </a:lnTo>
                    <a:lnTo>
                      <a:pt x="885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116" y="14105"/>
                    </a:lnTo>
                    <a:lnTo>
                      <a:pt x="6569" y="11748"/>
                    </a:lnTo>
                    <a:lnTo>
                      <a:pt x="6106" y="9432"/>
                    </a:lnTo>
                    <a:lnTo>
                      <a:pt x="5727" y="7158"/>
                    </a:lnTo>
                    <a:lnTo>
                      <a:pt x="5432" y="5095"/>
                    </a:lnTo>
                    <a:lnTo>
                      <a:pt x="5179" y="3243"/>
                    </a:lnTo>
                    <a:lnTo>
                      <a:pt x="5011" y="1727"/>
                    </a:lnTo>
                    <a:lnTo>
                      <a:pt x="484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2" name="Google Shape;3962;p47"/>
              <p:cNvSpPr/>
              <p:nvPr/>
            </p:nvSpPr>
            <p:spPr>
              <a:xfrm>
                <a:off x="2855850" y="3630575"/>
                <a:ext cx="30210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84" h="25389" extrusionOk="0">
                    <a:moveTo>
                      <a:pt x="0" y="1"/>
                    </a:moveTo>
                    <a:lnTo>
                      <a:pt x="168" y="1474"/>
                    </a:lnTo>
                    <a:lnTo>
                      <a:pt x="337" y="3158"/>
                    </a:lnTo>
                    <a:lnTo>
                      <a:pt x="589" y="5221"/>
                    </a:lnTo>
                    <a:lnTo>
                      <a:pt x="968" y="7579"/>
                    </a:lnTo>
                    <a:lnTo>
                      <a:pt x="1432" y="10147"/>
                    </a:lnTo>
                    <a:lnTo>
                      <a:pt x="1726" y="11410"/>
                    </a:lnTo>
                    <a:lnTo>
                      <a:pt x="2021" y="12673"/>
                    </a:lnTo>
                    <a:lnTo>
                      <a:pt x="2358" y="13937"/>
                    </a:lnTo>
                    <a:lnTo>
                      <a:pt x="2695" y="15115"/>
                    </a:lnTo>
                    <a:lnTo>
                      <a:pt x="3368" y="17052"/>
                    </a:lnTo>
                    <a:lnTo>
                      <a:pt x="4084" y="18863"/>
                    </a:lnTo>
                    <a:lnTo>
                      <a:pt x="4758" y="20462"/>
                    </a:lnTo>
                    <a:lnTo>
                      <a:pt x="5431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68" y="25094"/>
                    </a:lnTo>
                    <a:lnTo>
                      <a:pt x="12083" y="24799"/>
                    </a:lnTo>
                    <a:lnTo>
                      <a:pt x="12041" y="24715"/>
                    </a:lnTo>
                    <a:lnTo>
                      <a:pt x="11368" y="24083"/>
                    </a:lnTo>
                    <a:lnTo>
                      <a:pt x="10568" y="23325"/>
                    </a:lnTo>
                    <a:lnTo>
                      <a:pt x="9599" y="22231"/>
                    </a:lnTo>
                    <a:lnTo>
                      <a:pt x="9052" y="21599"/>
                    </a:lnTo>
                    <a:lnTo>
                      <a:pt x="8463" y="20883"/>
                    </a:lnTo>
                    <a:lnTo>
                      <a:pt x="7831" y="20083"/>
                    </a:lnTo>
                    <a:lnTo>
                      <a:pt x="7242" y="19241"/>
                    </a:lnTo>
                    <a:lnTo>
                      <a:pt x="6610" y="18315"/>
                    </a:lnTo>
                    <a:lnTo>
                      <a:pt x="5979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52" y="14063"/>
                    </a:lnTo>
                    <a:lnTo>
                      <a:pt x="3789" y="12968"/>
                    </a:lnTo>
                    <a:lnTo>
                      <a:pt x="3326" y="11831"/>
                    </a:lnTo>
                    <a:lnTo>
                      <a:pt x="2905" y="10695"/>
                    </a:lnTo>
                    <a:lnTo>
                      <a:pt x="2484" y="9558"/>
                    </a:lnTo>
                    <a:lnTo>
                      <a:pt x="2147" y="8421"/>
                    </a:lnTo>
                    <a:lnTo>
                      <a:pt x="1474" y="6232"/>
                    </a:lnTo>
                    <a:lnTo>
                      <a:pt x="968" y="4211"/>
                    </a:lnTo>
                    <a:lnTo>
                      <a:pt x="547" y="2485"/>
                    </a:lnTo>
                    <a:lnTo>
                      <a:pt x="84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3" name="Google Shape;3963;p47"/>
              <p:cNvSpPr/>
              <p:nvPr/>
            </p:nvSpPr>
            <p:spPr>
              <a:xfrm>
                <a:off x="2371650" y="4272650"/>
                <a:ext cx="486325" cy="330525"/>
              </a:xfrm>
              <a:custGeom>
                <a:avLst/>
                <a:gdLst/>
                <a:ahLst/>
                <a:cxnLst/>
                <a:rect l="l" t="t" r="r" b="b"/>
                <a:pathLst>
                  <a:path w="19453" h="13221" extrusionOk="0">
                    <a:moveTo>
                      <a:pt x="19452" y="0"/>
                    </a:moveTo>
                    <a:lnTo>
                      <a:pt x="19242" y="421"/>
                    </a:lnTo>
                    <a:lnTo>
                      <a:pt x="18989" y="968"/>
                    </a:lnTo>
                    <a:lnTo>
                      <a:pt x="18568" y="1642"/>
                    </a:lnTo>
                    <a:lnTo>
                      <a:pt x="18063" y="2442"/>
                    </a:lnTo>
                    <a:lnTo>
                      <a:pt x="17347" y="3368"/>
                    </a:lnTo>
                    <a:lnTo>
                      <a:pt x="16505" y="4379"/>
                    </a:lnTo>
                    <a:lnTo>
                      <a:pt x="15495" y="5473"/>
                    </a:lnTo>
                    <a:lnTo>
                      <a:pt x="14947" y="6021"/>
                    </a:lnTo>
                    <a:lnTo>
                      <a:pt x="14316" y="6568"/>
                    </a:lnTo>
                    <a:lnTo>
                      <a:pt x="13642" y="7115"/>
                    </a:lnTo>
                    <a:lnTo>
                      <a:pt x="12926" y="7663"/>
                    </a:lnTo>
                    <a:lnTo>
                      <a:pt x="12169" y="8252"/>
                    </a:lnTo>
                    <a:lnTo>
                      <a:pt x="11326" y="8799"/>
                    </a:lnTo>
                    <a:lnTo>
                      <a:pt x="10484" y="9347"/>
                    </a:lnTo>
                    <a:lnTo>
                      <a:pt x="9558" y="9852"/>
                    </a:lnTo>
                    <a:lnTo>
                      <a:pt x="8548" y="10357"/>
                    </a:lnTo>
                    <a:lnTo>
                      <a:pt x="7537" y="10863"/>
                    </a:lnTo>
                    <a:lnTo>
                      <a:pt x="6443" y="11326"/>
                    </a:lnTo>
                    <a:lnTo>
                      <a:pt x="5264" y="11747"/>
                    </a:lnTo>
                    <a:lnTo>
                      <a:pt x="4043" y="12168"/>
                    </a:lnTo>
                    <a:lnTo>
                      <a:pt x="2780" y="12547"/>
                    </a:lnTo>
                    <a:lnTo>
                      <a:pt x="1432" y="12883"/>
                    </a:lnTo>
                    <a:lnTo>
                      <a:pt x="1" y="13220"/>
                    </a:lnTo>
                    <a:lnTo>
                      <a:pt x="19410" y="13220"/>
                    </a:lnTo>
                    <a:lnTo>
                      <a:pt x="19452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4" name="Google Shape;3964;p47"/>
              <p:cNvSpPr/>
              <p:nvPr/>
            </p:nvSpPr>
            <p:spPr>
              <a:xfrm>
                <a:off x="2855850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884" y="3032"/>
                    </a:lnTo>
                    <a:lnTo>
                      <a:pt x="1810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884" y="1643"/>
                    </a:lnTo>
                    <a:lnTo>
                      <a:pt x="5431" y="1432"/>
                    </a:lnTo>
                    <a:lnTo>
                      <a:pt x="4295" y="1053"/>
                    </a:lnTo>
                    <a:lnTo>
                      <a:pt x="3284" y="759"/>
                    </a:lnTo>
                    <a:lnTo>
                      <a:pt x="1558" y="338"/>
                    </a:lnTo>
                    <a:lnTo>
                      <a:pt x="421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5" name="Google Shape;3965;p47"/>
              <p:cNvSpPr/>
              <p:nvPr/>
            </p:nvSpPr>
            <p:spPr>
              <a:xfrm>
                <a:off x="2850575" y="3509525"/>
                <a:ext cx="105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5" y="5348"/>
                    </a:lnTo>
                    <a:lnTo>
                      <a:pt x="422" y="5264"/>
                    </a:lnTo>
                    <a:lnTo>
                      <a:pt x="337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6" name="Google Shape;3966;p47"/>
              <p:cNvSpPr/>
              <p:nvPr/>
            </p:nvSpPr>
            <p:spPr>
              <a:xfrm>
                <a:off x="2846375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421" y="1"/>
                    </a:moveTo>
                    <a:lnTo>
                      <a:pt x="253" y="43"/>
                    </a:lnTo>
                    <a:lnTo>
                      <a:pt x="126" y="127"/>
                    </a:lnTo>
                    <a:lnTo>
                      <a:pt x="42" y="253"/>
                    </a:lnTo>
                    <a:lnTo>
                      <a:pt x="0" y="422"/>
                    </a:lnTo>
                    <a:lnTo>
                      <a:pt x="42" y="590"/>
                    </a:lnTo>
                    <a:lnTo>
                      <a:pt x="126" y="717"/>
                    </a:lnTo>
                    <a:lnTo>
                      <a:pt x="253" y="801"/>
                    </a:lnTo>
                    <a:lnTo>
                      <a:pt x="547" y="801"/>
                    </a:lnTo>
                    <a:lnTo>
                      <a:pt x="716" y="717"/>
                    </a:lnTo>
                    <a:lnTo>
                      <a:pt x="800" y="590"/>
                    </a:lnTo>
                    <a:lnTo>
                      <a:pt x="800" y="422"/>
                    </a:lnTo>
                    <a:lnTo>
                      <a:pt x="800" y="253"/>
                    </a:lnTo>
                    <a:lnTo>
                      <a:pt x="716" y="127"/>
                    </a:lnTo>
                    <a:lnTo>
                      <a:pt x="547" y="43"/>
                    </a:lnTo>
                    <a:lnTo>
                      <a:pt x="421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7" name="Google Shape;3967;p47"/>
              <p:cNvSpPr/>
              <p:nvPr/>
            </p:nvSpPr>
            <p:spPr>
              <a:xfrm>
                <a:off x="65492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337" y="1"/>
                    </a:moveTo>
                    <a:lnTo>
                      <a:pt x="4169" y="1558"/>
                    </a:lnTo>
                    <a:lnTo>
                      <a:pt x="3874" y="3327"/>
                    </a:lnTo>
                    <a:lnTo>
                      <a:pt x="3495" y="5558"/>
                    </a:lnTo>
                    <a:lnTo>
                      <a:pt x="3200" y="6821"/>
                    </a:lnTo>
                    <a:lnTo>
                      <a:pt x="2906" y="8126"/>
                    </a:lnTo>
                    <a:lnTo>
                      <a:pt x="2569" y="9474"/>
                    </a:lnTo>
                    <a:lnTo>
                      <a:pt x="2148" y="10863"/>
                    </a:lnTo>
                    <a:lnTo>
                      <a:pt x="1685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1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316" y="13810"/>
                    </a:lnTo>
                    <a:lnTo>
                      <a:pt x="6695" y="12547"/>
                    </a:lnTo>
                    <a:lnTo>
                      <a:pt x="7032" y="11326"/>
                    </a:lnTo>
                    <a:lnTo>
                      <a:pt x="7621" y="8884"/>
                    </a:lnTo>
                    <a:lnTo>
                      <a:pt x="8126" y="6611"/>
                    </a:lnTo>
                    <a:lnTo>
                      <a:pt x="8463" y="4632"/>
                    </a:lnTo>
                    <a:lnTo>
                      <a:pt x="8758" y="2990"/>
                    </a:lnTo>
                    <a:lnTo>
                      <a:pt x="9011" y="1222"/>
                    </a:lnTo>
                    <a:lnTo>
                      <a:pt x="7032" y="758"/>
                    </a:lnTo>
                    <a:lnTo>
                      <a:pt x="5558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8" name="Google Shape;3968;p47"/>
              <p:cNvSpPr/>
              <p:nvPr/>
            </p:nvSpPr>
            <p:spPr>
              <a:xfrm>
                <a:off x="763350" y="3632675"/>
                <a:ext cx="54525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747" extrusionOk="0">
                    <a:moveTo>
                      <a:pt x="21809" y="1"/>
                    </a:moveTo>
                    <a:lnTo>
                      <a:pt x="21430" y="759"/>
                    </a:lnTo>
                    <a:lnTo>
                      <a:pt x="20757" y="2148"/>
                    </a:lnTo>
                    <a:lnTo>
                      <a:pt x="19788" y="4001"/>
                    </a:lnTo>
                    <a:lnTo>
                      <a:pt x="18567" y="6148"/>
                    </a:lnTo>
                    <a:lnTo>
                      <a:pt x="17894" y="7285"/>
                    </a:lnTo>
                    <a:lnTo>
                      <a:pt x="17136" y="8506"/>
                    </a:lnTo>
                    <a:lnTo>
                      <a:pt x="16336" y="9684"/>
                    </a:lnTo>
                    <a:lnTo>
                      <a:pt x="15494" y="10905"/>
                    </a:lnTo>
                    <a:lnTo>
                      <a:pt x="14610" y="12084"/>
                    </a:lnTo>
                    <a:lnTo>
                      <a:pt x="13684" y="13221"/>
                    </a:lnTo>
                    <a:lnTo>
                      <a:pt x="12757" y="14316"/>
                    </a:lnTo>
                    <a:lnTo>
                      <a:pt x="11747" y="15326"/>
                    </a:lnTo>
                    <a:lnTo>
                      <a:pt x="10694" y="16294"/>
                    </a:lnTo>
                    <a:lnTo>
                      <a:pt x="9642" y="17221"/>
                    </a:lnTo>
                    <a:lnTo>
                      <a:pt x="8589" y="18021"/>
                    </a:lnTo>
                    <a:lnTo>
                      <a:pt x="7537" y="18779"/>
                    </a:lnTo>
                    <a:lnTo>
                      <a:pt x="6526" y="19410"/>
                    </a:lnTo>
                    <a:lnTo>
                      <a:pt x="5558" y="19999"/>
                    </a:lnTo>
                    <a:lnTo>
                      <a:pt x="4631" y="20547"/>
                    </a:lnTo>
                    <a:lnTo>
                      <a:pt x="3747" y="20968"/>
                    </a:lnTo>
                    <a:lnTo>
                      <a:pt x="2947" y="21347"/>
                    </a:lnTo>
                    <a:lnTo>
                      <a:pt x="2232" y="21684"/>
                    </a:lnTo>
                    <a:lnTo>
                      <a:pt x="1053" y="22147"/>
                    </a:lnTo>
                    <a:lnTo>
                      <a:pt x="295" y="22441"/>
                    </a:lnTo>
                    <a:lnTo>
                      <a:pt x="0" y="22526"/>
                    </a:lnTo>
                    <a:lnTo>
                      <a:pt x="1221" y="22905"/>
                    </a:lnTo>
                    <a:lnTo>
                      <a:pt x="2695" y="23283"/>
                    </a:lnTo>
                    <a:lnTo>
                      <a:pt x="4674" y="23747"/>
                    </a:lnTo>
                    <a:lnTo>
                      <a:pt x="4674" y="23704"/>
                    </a:lnTo>
                    <a:lnTo>
                      <a:pt x="4926" y="23578"/>
                    </a:lnTo>
                    <a:lnTo>
                      <a:pt x="5642" y="23241"/>
                    </a:lnTo>
                    <a:lnTo>
                      <a:pt x="6737" y="22610"/>
                    </a:lnTo>
                    <a:lnTo>
                      <a:pt x="7410" y="22189"/>
                    </a:lnTo>
                    <a:lnTo>
                      <a:pt x="8126" y="21684"/>
                    </a:lnTo>
                    <a:lnTo>
                      <a:pt x="8884" y="21136"/>
                    </a:lnTo>
                    <a:lnTo>
                      <a:pt x="9684" y="20505"/>
                    </a:lnTo>
                    <a:lnTo>
                      <a:pt x="10526" y="19789"/>
                    </a:lnTo>
                    <a:lnTo>
                      <a:pt x="11410" y="19031"/>
                    </a:lnTo>
                    <a:lnTo>
                      <a:pt x="12294" y="18147"/>
                    </a:lnTo>
                    <a:lnTo>
                      <a:pt x="13136" y="17179"/>
                    </a:lnTo>
                    <a:lnTo>
                      <a:pt x="14020" y="16168"/>
                    </a:lnTo>
                    <a:lnTo>
                      <a:pt x="14862" y="15031"/>
                    </a:lnTo>
                    <a:lnTo>
                      <a:pt x="15578" y="13979"/>
                    </a:lnTo>
                    <a:lnTo>
                      <a:pt x="16252" y="12842"/>
                    </a:lnTo>
                    <a:lnTo>
                      <a:pt x="16925" y="11705"/>
                    </a:lnTo>
                    <a:lnTo>
                      <a:pt x="17515" y="10569"/>
                    </a:lnTo>
                    <a:lnTo>
                      <a:pt x="18104" y="9432"/>
                    </a:lnTo>
                    <a:lnTo>
                      <a:pt x="18652" y="8295"/>
                    </a:lnTo>
                    <a:lnTo>
                      <a:pt x="19620" y="6064"/>
                    </a:lnTo>
                    <a:lnTo>
                      <a:pt x="20420" y="4085"/>
                    </a:lnTo>
                    <a:lnTo>
                      <a:pt x="21051" y="2359"/>
                    </a:lnTo>
                    <a:lnTo>
                      <a:pt x="21515" y="1011"/>
                    </a:lnTo>
                    <a:lnTo>
                      <a:pt x="21767" y="169"/>
                    </a:lnTo>
                    <a:lnTo>
                      <a:pt x="21809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9" name="Google Shape;3969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0" name="Google Shape;3970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1" name="Google Shape;3971;p47"/>
              <p:cNvSpPr/>
              <p:nvPr/>
            </p:nvSpPr>
            <p:spPr>
              <a:xfrm>
                <a:off x="1091750" y="4264225"/>
                <a:ext cx="146325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58" extrusionOk="0">
                    <a:moveTo>
                      <a:pt x="1474" y="0"/>
                    </a:moveTo>
                    <a:lnTo>
                      <a:pt x="1347" y="253"/>
                    </a:lnTo>
                    <a:lnTo>
                      <a:pt x="1263" y="1432"/>
                    </a:lnTo>
                    <a:lnTo>
                      <a:pt x="1011" y="4505"/>
                    </a:lnTo>
                    <a:lnTo>
                      <a:pt x="842" y="6526"/>
                    </a:lnTo>
                    <a:lnTo>
                      <a:pt x="632" y="8800"/>
                    </a:lnTo>
                    <a:lnTo>
                      <a:pt x="337" y="11157"/>
                    </a:lnTo>
                    <a:lnTo>
                      <a:pt x="0" y="13557"/>
                    </a:lnTo>
                    <a:lnTo>
                      <a:pt x="5263" y="13557"/>
                    </a:lnTo>
                    <a:lnTo>
                      <a:pt x="5516" y="8968"/>
                    </a:lnTo>
                    <a:lnTo>
                      <a:pt x="5726" y="4800"/>
                    </a:lnTo>
                    <a:lnTo>
                      <a:pt x="5852" y="295"/>
                    </a:lnTo>
                    <a:lnTo>
                      <a:pt x="3621" y="169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2" name="Google Shape;3972;p47"/>
              <p:cNvSpPr/>
              <p:nvPr/>
            </p:nvSpPr>
            <p:spPr>
              <a:xfrm>
                <a:off x="1308575" y="374005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463"/>
                    </a:lnTo>
                    <a:lnTo>
                      <a:pt x="42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3" name="Google Shape;3973;p47"/>
              <p:cNvSpPr/>
              <p:nvPr/>
            </p:nvSpPr>
            <p:spPr>
              <a:xfrm>
                <a:off x="112857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7242" y="1"/>
                    </a:moveTo>
                    <a:lnTo>
                      <a:pt x="7116" y="1474"/>
                    </a:lnTo>
                    <a:lnTo>
                      <a:pt x="6906" y="3158"/>
                    </a:lnTo>
                    <a:lnTo>
                      <a:pt x="6653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58" y="11410"/>
                    </a:lnTo>
                    <a:lnTo>
                      <a:pt x="5221" y="12673"/>
                    </a:lnTo>
                    <a:lnTo>
                      <a:pt x="4927" y="13937"/>
                    </a:lnTo>
                    <a:lnTo>
                      <a:pt x="4548" y="15115"/>
                    </a:lnTo>
                    <a:lnTo>
                      <a:pt x="3874" y="17052"/>
                    </a:lnTo>
                    <a:lnTo>
                      <a:pt x="3201" y="18863"/>
                    </a:lnTo>
                    <a:lnTo>
                      <a:pt x="2485" y="20462"/>
                    </a:lnTo>
                    <a:lnTo>
                      <a:pt x="1853" y="21894"/>
                    </a:lnTo>
                    <a:lnTo>
                      <a:pt x="1222" y="23115"/>
                    </a:lnTo>
                    <a:lnTo>
                      <a:pt x="717" y="24125"/>
                    </a:lnTo>
                    <a:lnTo>
                      <a:pt x="1" y="25346"/>
                    </a:lnTo>
                    <a:lnTo>
                      <a:pt x="2148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137" y="22694"/>
                    </a:lnTo>
                    <a:lnTo>
                      <a:pt x="5474" y="21178"/>
                    </a:lnTo>
                    <a:lnTo>
                      <a:pt x="5811" y="19368"/>
                    </a:lnTo>
                    <a:lnTo>
                      <a:pt x="6190" y="17347"/>
                    </a:lnTo>
                    <a:lnTo>
                      <a:pt x="6527" y="15115"/>
                    </a:lnTo>
                    <a:lnTo>
                      <a:pt x="6611" y="14526"/>
                    </a:lnTo>
                    <a:lnTo>
                      <a:pt x="6653" y="14315"/>
                    </a:lnTo>
                    <a:lnTo>
                      <a:pt x="6695" y="13894"/>
                    </a:lnTo>
                    <a:lnTo>
                      <a:pt x="6737" y="13684"/>
                    </a:lnTo>
                    <a:lnTo>
                      <a:pt x="6779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63" y="12379"/>
                    </a:lnTo>
                    <a:lnTo>
                      <a:pt x="6906" y="11831"/>
                    </a:lnTo>
                    <a:lnTo>
                      <a:pt x="6906" y="11663"/>
                    </a:lnTo>
                    <a:lnTo>
                      <a:pt x="6948" y="11116"/>
                    </a:lnTo>
                    <a:lnTo>
                      <a:pt x="6990" y="10821"/>
                    </a:lnTo>
                    <a:lnTo>
                      <a:pt x="7032" y="10442"/>
                    </a:lnTo>
                    <a:lnTo>
                      <a:pt x="7032" y="10147"/>
                    </a:lnTo>
                    <a:lnTo>
                      <a:pt x="7074" y="9811"/>
                    </a:lnTo>
                    <a:lnTo>
                      <a:pt x="7074" y="9474"/>
                    </a:lnTo>
                    <a:lnTo>
                      <a:pt x="7074" y="9221"/>
                    </a:lnTo>
                    <a:lnTo>
                      <a:pt x="7116" y="8842"/>
                    </a:lnTo>
                    <a:lnTo>
                      <a:pt x="7116" y="8674"/>
                    </a:lnTo>
                    <a:lnTo>
                      <a:pt x="7200" y="7158"/>
                    </a:lnTo>
                    <a:lnTo>
                      <a:pt x="7200" y="7074"/>
                    </a:lnTo>
                    <a:lnTo>
                      <a:pt x="7200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4" name="Google Shape;3974;p47"/>
              <p:cNvSpPr/>
              <p:nvPr/>
            </p:nvSpPr>
            <p:spPr>
              <a:xfrm>
                <a:off x="880175" y="3636900"/>
                <a:ext cx="42737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5" h="24546" extrusionOk="0">
                    <a:moveTo>
                      <a:pt x="17094" y="0"/>
                    </a:moveTo>
                    <a:lnTo>
                      <a:pt x="16842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9" y="8126"/>
                    </a:lnTo>
                    <a:lnTo>
                      <a:pt x="13431" y="9263"/>
                    </a:lnTo>
                    <a:lnTo>
                      <a:pt x="12842" y="10400"/>
                    </a:lnTo>
                    <a:lnTo>
                      <a:pt x="12252" y="11536"/>
                    </a:lnTo>
                    <a:lnTo>
                      <a:pt x="11579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463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53" y="19620"/>
                    </a:lnTo>
                    <a:lnTo>
                      <a:pt x="5011" y="20336"/>
                    </a:lnTo>
                    <a:lnTo>
                      <a:pt x="4211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4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1" y="23535"/>
                    </a:lnTo>
                    <a:lnTo>
                      <a:pt x="1" y="23578"/>
                    </a:lnTo>
                    <a:lnTo>
                      <a:pt x="2358" y="24083"/>
                    </a:lnTo>
                    <a:lnTo>
                      <a:pt x="3663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11" y="23830"/>
                    </a:lnTo>
                    <a:lnTo>
                      <a:pt x="6611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568" y="18062"/>
                    </a:lnTo>
                    <a:lnTo>
                      <a:pt x="11200" y="17052"/>
                    </a:lnTo>
                    <a:lnTo>
                      <a:pt x="11831" y="15999"/>
                    </a:lnTo>
                    <a:lnTo>
                      <a:pt x="12421" y="14862"/>
                    </a:lnTo>
                    <a:lnTo>
                      <a:pt x="12926" y="13810"/>
                    </a:lnTo>
                    <a:lnTo>
                      <a:pt x="13431" y="12715"/>
                    </a:lnTo>
                    <a:lnTo>
                      <a:pt x="13852" y="11578"/>
                    </a:lnTo>
                    <a:lnTo>
                      <a:pt x="14273" y="10442"/>
                    </a:lnTo>
                    <a:lnTo>
                      <a:pt x="14694" y="9305"/>
                    </a:lnTo>
                    <a:lnTo>
                      <a:pt x="15031" y="8168"/>
                    </a:lnTo>
                    <a:lnTo>
                      <a:pt x="15705" y="5979"/>
                    </a:lnTo>
                    <a:lnTo>
                      <a:pt x="16210" y="3958"/>
                    </a:lnTo>
                    <a:lnTo>
                      <a:pt x="16631" y="2232"/>
                    </a:lnTo>
                    <a:lnTo>
                      <a:pt x="17094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5" name="Google Shape;3975;p47"/>
              <p:cNvSpPr/>
              <p:nvPr/>
            </p:nvSpPr>
            <p:spPr>
              <a:xfrm>
                <a:off x="791750" y="4226325"/>
                <a:ext cx="216875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15074" extrusionOk="0">
                    <a:moveTo>
                      <a:pt x="3538" y="1"/>
                    </a:moveTo>
                    <a:lnTo>
                      <a:pt x="3285" y="1769"/>
                    </a:lnTo>
                    <a:lnTo>
                      <a:pt x="2990" y="3411"/>
                    </a:lnTo>
                    <a:lnTo>
                      <a:pt x="2653" y="5390"/>
                    </a:lnTo>
                    <a:lnTo>
                      <a:pt x="2148" y="7663"/>
                    </a:lnTo>
                    <a:lnTo>
                      <a:pt x="1559" y="10105"/>
                    </a:lnTo>
                    <a:lnTo>
                      <a:pt x="1222" y="11326"/>
                    </a:lnTo>
                    <a:lnTo>
                      <a:pt x="843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69" y="10358"/>
                    </a:lnTo>
                    <a:lnTo>
                      <a:pt x="7748" y="8126"/>
                    </a:lnTo>
                    <a:lnTo>
                      <a:pt x="8085" y="6021"/>
                    </a:lnTo>
                    <a:lnTo>
                      <a:pt x="8295" y="4169"/>
                    </a:lnTo>
                    <a:lnTo>
                      <a:pt x="8506" y="2653"/>
                    </a:lnTo>
                    <a:lnTo>
                      <a:pt x="8674" y="969"/>
                    </a:lnTo>
                    <a:lnTo>
                      <a:pt x="7200" y="716"/>
                    </a:lnTo>
                    <a:lnTo>
                      <a:pt x="5895" y="506"/>
                    </a:lnTo>
                    <a:lnTo>
                      <a:pt x="3538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6" name="Google Shape;3976;p47"/>
              <p:cNvSpPr/>
              <p:nvPr/>
            </p:nvSpPr>
            <p:spPr>
              <a:xfrm>
                <a:off x="950700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316" y="1"/>
                    </a:moveTo>
                    <a:lnTo>
                      <a:pt x="2148" y="1685"/>
                    </a:lnTo>
                    <a:lnTo>
                      <a:pt x="1937" y="3201"/>
                    </a:lnTo>
                    <a:lnTo>
                      <a:pt x="1727" y="5053"/>
                    </a:lnTo>
                    <a:lnTo>
                      <a:pt x="1390" y="7158"/>
                    </a:lnTo>
                    <a:lnTo>
                      <a:pt x="1011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79" y="11705"/>
                    </a:lnTo>
                    <a:lnTo>
                      <a:pt x="6274" y="9348"/>
                    </a:lnTo>
                    <a:lnTo>
                      <a:pt x="6484" y="7074"/>
                    </a:lnTo>
                    <a:lnTo>
                      <a:pt x="6653" y="5053"/>
                    </a:lnTo>
                    <a:lnTo>
                      <a:pt x="6905" y="1980"/>
                    </a:lnTo>
                    <a:lnTo>
                      <a:pt x="6989" y="801"/>
                    </a:lnTo>
                    <a:lnTo>
                      <a:pt x="7116" y="548"/>
                    </a:lnTo>
                    <a:lnTo>
                      <a:pt x="4632" y="296"/>
                    </a:lnTo>
                    <a:lnTo>
                      <a:pt x="2316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7" name="Google Shape;3977;p47"/>
              <p:cNvSpPr/>
              <p:nvPr/>
            </p:nvSpPr>
            <p:spPr>
              <a:xfrm>
                <a:off x="1008600" y="3630575"/>
                <a:ext cx="301050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47" extrusionOk="0">
                    <a:moveTo>
                      <a:pt x="12041" y="1"/>
                    </a:moveTo>
                    <a:lnTo>
                      <a:pt x="11957" y="253"/>
                    </a:lnTo>
                    <a:lnTo>
                      <a:pt x="11494" y="2485"/>
                    </a:lnTo>
                    <a:lnTo>
                      <a:pt x="11073" y="4211"/>
                    </a:lnTo>
                    <a:lnTo>
                      <a:pt x="10568" y="6232"/>
                    </a:lnTo>
                    <a:lnTo>
                      <a:pt x="9894" y="8421"/>
                    </a:lnTo>
                    <a:lnTo>
                      <a:pt x="9557" y="9558"/>
                    </a:lnTo>
                    <a:lnTo>
                      <a:pt x="9136" y="10695"/>
                    </a:lnTo>
                    <a:lnTo>
                      <a:pt x="8715" y="11831"/>
                    </a:lnTo>
                    <a:lnTo>
                      <a:pt x="8294" y="12968"/>
                    </a:lnTo>
                    <a:lnTo>
                      <a:pt x="7789" y="14063"/>
                    </a:lnTo>
                    <a:lnTo>
                      <a:pt x="7284" y="15115"/>
                    </a:lnTo>
                    <a:lnTo>
                      <a:pt x="6694" y="16252"/>
                    </a:lnTo>
                    <a:lnTo>
                      <a:pt x="6063" y="17305"/>
                    </a:lnTo>
                    <a:lnTo>
                      <a:pt x="5431" y="18315"/>
                    </a:lnTo>
                    <a:lnTo>
                      <a:pt x="4842" y="19241"/>
                    </a:lnTo>
                    <a:lnTo>
                      <a:pt x="4210" y="20083"/>
                    </a:lnTo>
                    <a:lnTo>
                      <a:pt x="3621" y="20883"/>
                    </a:lnTo>
                    <a:lnTo>
                      <a:pt x="3031" y="21599"/>
                    </a:lnTo>
                    <a:lnTo>
                      <a:pt x="2484" y="22231"/>
                    </a:lnTo>
                    <a:lnTo>
                      <a:pt x="1474" y="23325"/>
                    </a:lnTo>
                    <a:lnTo>
                      <a:pt x="674" y="24083"/>
                    </a:lnTo>
                    <a:lnTo>
                      <a:pt x="0" y="24715"/>
                    </a:lnTo>
                    <a:lnTo>
                      <a:pt x="0" y="24799"/>
                    </a:lnTo>
                    <a:lnTo>
                      <a:pt x="2316" y="25094"/>
                    </a:lnTo>
                    <a:lnTo>
                      <a:pt x="4800" y="25346"/>
                    </a:lnTo>
                    <a:lnTo>
                      <a:pt x="5516" y="24125"/>
                    </a:lnTo>
                    <a:lnTo>
                      <a:pt x="6021" y="23115"/>
                    </a:lnTo>
                    <a:lnTo>
                      <a:pt x="6652" y="21894"/>
                    </a:lnTo>
                    <a:lnTo>
                      <a:pt x="7284" y="20462"/>
                    </a:lnTo>
                    <a:lnTo>
                      <a:pt x="8000" y="18863"/>
                    </a:lnTo>
                    <a:lnTo>
                      <a:pt x="8673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20" y="12673"/>
                    </a:lnTo>
                    <a:lnTo>
                      <a:pt x="10357" y="11410"/>
                    </a:lnTo>
                    <a:lnTo>
                      <a:pt x="10610" y="10147"/>
                    </a:lnTo>
                    <a:lnTo>
                      <a:pt x="11073" y="7579"/>
                    </a:lnTo>
                    <a:lnTo>
                      <a:pt x="11452" y="5221"/>
                    </a:lnTo>
                    <a:lnTo>
                      <a:pt x="11705" y="3158"/>
                    </a:lnTo>
                    <a:lnTo>
                      <a:pt x="11915" y="1474"/>
                    </a:lnTo>
                    <a:lnTo>
                      <a:pt x="1204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8" name="Google Shape;3978;p47"/>
              <p:cNvSpPr/>
              <p:nvPr/>
            </p:nvSpPr>
            <p:spPr>
              <a:xfrm>
                <a:off x="1309625" y="3630575"/>
                <a:ext cx="54525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873" extrusionOk="0">
                    <a:moveTo>
                      <a:pt x="0" y="1"/>
                    </a:moveTo>
                    <a:lnTo>
                      <a:pt x="42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2" y="6148"/>
                    </a:lnTo>
                    <a:lnTo>
                      <a:pt x="3200" y="8379"/>
                    </a:lnTo>
                    <a:lnTo>
                      <a:pt x="3748" y="9516"/>
                    </a:lnTo>
                    <a:lnTo>
                      <a:pt x="4337" y="10653"/>
                    </a:lnTo>
                    <a:lnTo>
                      <a:pt x="4926" y="11789"/>
                    </a:lnTo>
                    <a:lnTo>
                      <a:pt x="5600" y="12926"/>
                    </a:lnTo>
                    <a:lnTo>
                      <a:pt x="6274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674" y="17263"/>
                    </a:lnTo>
                    <a:lnTo>
                      <a:pt x="9558" y="18231"/>
                    </a:lnTo>
                    <a:lnTo>
                      <a:pt x="10442" y="19115"/>
                    </a:lnTo>
                    <a:lnTo>
                      <a:pt x="11284" y="19873"/>
                    </a:lnTo>
                    <a:lnTo>
                      <a:pt x="12126" y="20589"/>
                    </a:lnTo>
                    <a:lnTo>
                      <a:pt x="12968" y="21220"/>
                    </a:lnTo>
                    <a:lnTo>
                      <a:pt x="13726" y="21768"/>
                    </a:lnTo>
                    <a:lnTo>
                      <a:pt x="14442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6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57" y="23367"/>
                    </a:lnTo>
                    <a:lnTo>
                      <a:pt x="20631" y="22989"/>
                    </a:lnTo>
                    <a:lnTo>
                      <a:pt x="21810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6" y="19494"/>
                    </a:lnTo>
                    <a:lnTo>
                      <a:pt x="14315" y="18863"/>
                    </a:lnTo>
                    <a:lnTo>
                      <a:pt x="13263" y="18105"/>
                    </a:lnTo>
                    <a:lnTo>
                      <a:pt x="12210" y="17305"/>
                    </a:lnTo>
                    <a:lnTo>
                      <a:pt x="11158" y="16378"/>
                    </a:lnTo>
                    <a:lnTo>
                      <a:pt x="10063" y="15410"/>
                    </a:lnTo>
                    <a:lnTo>
                      <a:pt x="9095" y="14400"/>
                    </a:lnTo>
                    <a:lnTo>
                      <a:pt x="8126" y="13305"/>
                    </a:lnTo>
                    <a:lnTo>
                      <a:pt x="7200" y="12168"/>
                    </a:lnTo>
                    <a:lnTo>
                      <a:pt x="6358" y="10989"/>
                    </a:lnTo>
                    <a:lnTo>
                      <a:pt x="5516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42" y="6232"/>
                    </a:lnTo>
                    <a:lnTo>
                      <a:pt x="2021" y="4085"/>
                    </a:lnTo>
                    <a:lnTo>
                      <a:pt x="1095" y="2232"/>
                    </a:lnTo>
                    <a:lnTo>
                      <a:pt x="379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9" name="Google Shape;3979;p47"/>
              <p:cNvSpPr/>
              <p:nvPr/>
            </p:nvSpPr>
            <p:spPr>
              <a:xfrm>
                <a:off x="1739075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632" y="1"/>
                    </a:moveTo>
                    <a:lnTo>
                      <a:pt x="3453" y="380"/>
                    </a:lnTo>
                    <a:lnTo>
                      <a:pt x="1979" y="758"/>
                    </a:lnTo>
                    <a:lnTo>
                      <a:pt x="0" y="1264"/>
                    </a:lnTo>
                    <a:lnTo>
                      <a:pt x="253" y="3032"/>
                    </a:lnTo>
                    <a:lnTo>
                      <a:pt x="548" y="4674"/>
                    </a:lnTo>
                    <a:lnTo>
                      <a:pt x="884" y="6653"/>
                    </a:lnTo>
                    <a:lnTo>
                      <a:pt x="1390" y="8926"/>
                    </a:lnTo>
                    <a:lnTo>
                      <a:pt x="1979" y="11326"/>
                    </a:lnTo>
                    <a:lnTo>
                      <a:pt x="2316" y="12589"/>
                    </a:lnTo>
                    <a:lnTo>
                      <a:pt x="2695" y="13810"/>
                    </a:lnTo>
                    <a:lnTo>
                      <a:pt x="3074" y="15073"/>
                    </a:lnTo>
                    <a:lnTo>
                      <a:pt x="3537" y="16294"/>
                    </a:lnTo>
                    <a:lnTo>
                      <a:pt x="8968" y="16294"/>
                    </a:lnTo>
                    <a:lnTo>
                      <a:pt x="8379" y="14989"/>
                    </a:lnTo>
                    <a:lnTo>
                      <a:pt x="7789" y="13642"/>
                    </a:lnTo>
                    <a:lnTo>
                      <a:pt x="7284" y="12252"/>
                    </a:lnTo>
                    <a:lnTo>
                      <a:pt x="6863" y="10863"/>
                    </a:lnTo>
                    <a:lnTo>
                      <a:pt x="6442" y="9474"/>
                    </a:lnTo>
                    <a:lnTo>
                      <a:pt x="6105" y="8126"/>
                    </a:lnTo>
                    <a:lnTo>
                      <a:pt x="5768" y="6821"/>
                    </a:lnTo>
                    <a:lnTo>
                      <a:pt x="5516" y="5558"/>
                    </a:lnTo>
                    <a:lnTo>
                      <a:pt x="5095" y="3327"/>
                    </a:lnTo>
                    <a:lnTo>
                      <a:pt x="4842" y="1558"/>
                    </a:lnTo>
                    <a:lnTo>
                      <a:pt x="4632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0" name="Google Shape;3980;p47"/>
              <p:cNvSpPr/>
              <p:nvPr/>
            </p:nvSpPr>
            <p:spPr>
              <a:xfrm>
                <a:off x="130962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42" y="7074"/>
                    </a:lnTo>
                    <a:lnTo>
                      <a:pt x="42" y="7158"/>
                    </a:lnTo>
                    <a:lnTo>
                      <a:pt x="127" y="8674"/>
                    </a:lnTo>
                    <a:lnTo>
                      <a:pt x="127" y="8842"/>
                    </a:lnTo>
                    <a:lnTo>
                      <a:pt x="127" y="9221"/>
                    </a:lnTo>
                    <a:lnTo>
                      <a:pt x="169" y="9474"/>
                    </a:lnTo>
                    <a:lnTo>
                      <a:pt x="169" y="9811"/>
                    </a:lnTo>
                    <a:lnTo>
                      <a:pt x="211" y="10147"/>
                    </a:lnTo>
                    <a:lnTo>
                      <a:pt x="211" y="10442"/>
                    </a:lnTo>
                    <a:lnTo>
                      <a:pt x="253" y="10821"/>
                    </a:lnTo>
                    <a:lnTo>
                      <a:pt x="253" y="11116"/>
                    </a:lnTo>
                    <a:lnTo>
                      <a:pt x="295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379" y="12589"/>
                    </a:lnTo>
                    <a:lnTo>
                      <a:pt x="421" y="13010"/>
                    </a:lnTo>
                    <a:lnTo>
                      <a:pt x="464" y="13263"/>
                    </a:lnTo>
                    <a:lnTo>
                      <a:pt x="506" y="13684"/>
                    </a:lnTo>
                    <a:lnTo>
                      <a:pt x="548" y="13894"/>
                    </a:lnTo>
                    <a:lnTo>
                      <a:pt x="590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769" y="21178"/>
                    </a:lnTo>
                    <a:lnTo>
                      <a:pt x="2106" y="22694"/>
                    </a:lnTo>
                    <a:lnTo>
                      <a:pt x="2611" y="24841"/>
                    </a:lnTo>
                    <a:lnTo>
                      <a:pt x="2821" y="25599"/>
                    </a:lnTo>
                    <a:lnTo>
                      <a:pt x="2821" y="25641"/>
                    </a:lnTo>
                    <a:lnTo>
                      <a:pt x="5095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390" y="21894"/>
                    </a:lnTo>
                    <a:lnTo>
                      <a:pt x="4758" y="20462"/>
                    </a:lnTo>
                    <a:lnTo>
                      <a:pt x="4042" y="18863"/>
                    </a:lnTo>
                    <a:lnTo>
                      <a:pt x="3369" y="17052"/>
                    </a:lnTo>
                    <a:lnTo>
                      <a:pt x="2695" y="15115"/>
                    </a:lnTo>
                    <a:lnTo>
                      <a:pt x="2316" y="13937"/>
                    </a:lnTo>
                    <a:lnTo>
                      <a:pt x="1979" y="12673"/>
                    </a:lnTo>
                    <a:lnTo>
                      <a:pt x="1684" y="11410"/>
                    </a:lnTo>
                    <a:lnTo>
                      <a:pt x="1432" y="10147"/>
                    </a:lnTo>
                    <a:lnTo>
                      <a:pt x="969" y="7579"/>
                    </a:lnTo>
                    <a:lnTo>
                      <a:pt x="590" y="5221"/>
                    </a:lnTo>
                    <a:lnTo>
                      <a:pt x="295" y="3158"/>
                    </a:lnTo>
                    <a:lnTo>
                      <a:pt x="127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1" name="Google Shape;3981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2" name="Google Shape;3982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3" name="Google Shape;3983;p47"/>
              <p:cNvSpPr/>
              <p:nvPr/>
            </p:nvSpPr>
            <p:spPr>
              <a:xfrm>
                <a:off x="1380150" y="4265275"/>
                <a:ext cx="14737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95" h="13516" extrusionOk="0">
                    <a:moveTo>
                      <a:pt x="4421" y="0"/>
                    </a:moveTo>
                    <a:lnTo>
                      <a:pt x="2274" y="127"/>
                    </a:lnTo>
                    <a:lnTo>
                      <a:pt x="0" y="253"/>
                    </a:lnTo>
                    <a:lnTo>
                      <a:pt x="169" y="4800"/>
                    </a:lnTo>
                    <a:lnTo>
                      <a:pt x="337" y="8926"/>
                    </a:lnTo>
                    <a:lnTo>
                      <a:pt x="632" y="13515"/>
                    </a:lnTo>
                    <a:lnTo>
                      <a:pt x="5895" y="13515"/>
                    </a:lnTo>
                    <a:lnTo>
                      <a:pt x="5558" y="11115"/>
                    </a:lnTo>
                    <a:lnTo>
                      <a:pt x="5263" y="8758"/>
                    </a:lnTo>
                    <a:lnTo>
                      <a:pt x="5053" y="6484"/>
                    </a:lnTo>
                    <a:lnTo>
                      <a:pt x="4842" y="4463"/>
                    </a:lnTo>
                    <a:lnTo>
                      <a:pt x="4632" y="1390"/>
                    </a:lnTo>
                    <a:lnTo>
                      <a:pt x="4547" y="211"/>
                    </a:lnTo>
                    <a:lnTo>
                      <a:pt x="4421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4" name="Google Shape;3984;p47"/>
              <p:cNvSpPr/>
              <p:nvPr/>
            </p:nvSpPr>
            <p:spPr>
              <a:xfrm>
                <a:off x="1309625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5" name="Google Shape;3985;p47"/>
              <p:cNvSpPr/>
              <p:nvPr/>
            </p:nvSpPr>
            <p:spPr>
              <a:xfrm>
                <a:off x="1308575" y="3630575"/>
                <a:ext cx="1075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4843" extrusionOk="0">
                    <a:moveTo>
                      <a:pt x="42" y="1"/>
                    </a:moveTo>
                    <a:lnTo>
                      <a:pt x="0" y="4379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6" name="Google Shape;3986;p47"/>
              <p:cNvSpPr/>
              <p:nvPr/>
            </p:nvSpPr>
            <p:spPr>
              <a:xfrm>
                <a:off x="1310675" y="3636900"/>
                <a:ext cx="42842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7" h="24546" extrusionOk="0">
                    <a:moveTo>
                      <a:pt x="0" y="0"/>
                    </a:moveTo>
                    <a:lnTo>
                      <a:pt x="506" y="2232"/>
                    </a:lnTo>
                    <a:lnTo>
                      <a:pt x="885" y="3958"/>
                    </a:lnTo>
                    <a:lnTo>
                      <a:pt x="1432" y="5979"/>
                    </a:lnTo>
                    <a:lnTo>
                      <a:pt x="2064" y="8168"/>
                    </a:lnTo>
                    <a:lnTo>
                      <a:pt x="2442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6" y="12715"/>
                    </a:lnTo>
                    <a:lnTo>
                      <a:pt x="4169" y="13810"/>
                    </a:lnTo>
                    <a:lnTo>
                      <a:pt x="4716" y="14862"/>
                    </a:lnTo>
                    <a:lnTo>
                      <a:pt x="5305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89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6" y="21978"/>
                    </a:lnTo>
                    <a:lnTo>
                      <a:pt x="10526" y="23072"/>
                    </a:lnTo>
                    <a:lnTo>
                      <a:pt x="11284" y="23830"/>
                    </a:lnTo>
                    <a:lnTo>
                      <a:pt x="12000" y="24462"/>
                    </a:lnTo>
                    <a:lnTo>
                      <a:pt x="12000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136" y="23620"/>
                    </a:lnTo>
                    <a:lnTo>
                      <a:pt x="17136" y="23535"/>
                    </a:lnTo>
                    <a:lnTo>
                      <a:pt x="16884" y="23409"/>
                    </a:lnTo>
                    <a:lnTo>
                      <a:pt x="16168" y="23072"/>
                    </a:lnTo>
                    <a:lnTo>
                      <a:pt x="15073" y="22441"/>
                    </a:lnTo>
                    <a:lnTo>
                      <a:pt x="14400" y="22020"/>
                    </a:lnTo>
                    <a:lnTo>
                      <a:pt x="13684" y="21515"/>
                    </a:lnTo>
                    <a:lnTo>
                      <a:pt x="12926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400" y="18862"/>
                    </a:lnTo>
                    <a:lnTo>
                      <a:pt x="9516" y="17978"/>
                    </a:lnTo>
                    <a:lnTo>
                      <a:pt x="8632" y="17010"/>
                    </a:lnTo>
                    <a:lnTo>
                      <a:pt x="7789" y="15999"/>
                    </a:lnTo>
                    <a:lnTo>
                      <a:pt x="6947" y="14862"/>
                    </a:lnTo>
                    <a:lnTo>
                      <a:pt x="6232" y="13810"/>
                    </a:lnTo>
                    <a:lnTo>
                      <a:pt x="5558" y="12673"/>
                    </a:lnTo>
                    <a:lnTo>
                      <a:pt x="4884" y="11536"/>
                    </a:lnTo>
                    <a:lnTo>
                      <a:pt x="4295" y="10400"/>
                    </a:lnTo>
                    <a:lnTo>
                      <a:pt x="3706" y="9263"/>
                    </a:lnTo>
                    <a:lnTo>
                      <a:pt x="3158" y="8126"/>
                    </a:lnTo>
                    <a:lnTo>
                      <a:pt x="2190" y="5895"/>
                    </a:lnTo>
                    <a:lnTo>
                      <a:pt x="1390" y="3916"/>
                    </a:lnTo>
                    <a:lnTo>
                      <a:pt x="758" y="2190"/>
                    </a:lnTo>
                    <a:lnTo>
                      <a:pt x="295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7" name="Google Shape;3987;p47"/>
              <p:cNvSpPr/>
              <p:nvPr/>
            </p:nvSpPr>
            <p:spPr>
              <a:xfrm>
                <a:off x="1610650" y="4227375"/>
                <a:ext cx="21685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5032" extrusionOk="0">
                    <a:moveTo>
                      <a:pt x="5137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1" y="927"/>
                    </a:lnTo>
                    <a:lnTo>
                      <a:pt x="169" y="2653"/>
                    </a:lnTo>
                    <a:lnTo>
                      <a:pt x="380" y="4169"/>
                    </a:lnTo>
                    <a:lnTo>
                      <a:pt x="590" y="6021"/>
                    </a:lnTo>
                    <a:lnTo>
                      <a:pt x="927" y="8084"/>
                    </a:lnTo>
                    <a:lnTo>
                      <a:pt x="1306" y="10358"/>
                    </a:lnTo>
                    <a:lnTo>
                      <a:pt x="1769" y="12674"/>
                    </a:lnTo>
                    <a:lnTo>
                      <a:pt x="2274" y="15031"/>
                    </a:lnTo>
                    <a:lnTo>
                      <a:pt x="8674" y="15031"/>
                    </a:lnTo>
                    <a:lnTo>
                      <a:pt x="8211" y="13810"/>
                    </a:lnTo>
                    <a:lnTo>
                      <a:pt x="7832" y="12547"/>
                    </a:lnTo>
                    <a:lnTo>
                      <a:pt x="7453" y="11326"/>
                    </a:lnTo>
                    <a:lnTo>
                      <a:pt x="7116" y="10063"/>
                    </a:lnTo>
                    <a:lnTo>
                      <a:pt x="6527" y="7663"/>
                    </a:lnTo>
                    <a:lnTo>
                      <a:pt x="6021" y="5390"/>
                    </a:lnTo>
                    <a:lnTo>
                      <a:pt x="5685" y="3411"/>
                    </a:lnTo>
                    <a:lnTo>
                      <a:pt x="5390" y="1769"/>
                    </a:lnTo>
                    <a:lnTo>
                      <a:pt x="5137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8" name="Google Shape;3988;p47"/>
              <p:cNvSpPr/>
              <p:nvPr/>
            </p:nvSpPr>
            <p:spPr>
              <a:xfrm>
                <a:off x="1223300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590" y="0"/>
                    </a:moveTo>
                    <a:lnTo>
                      <a:pt x="464" y="4505"/>
                    </a:lnTo>
                    <a:lnTo>
                      <a:pt x="254" y="8673"/>
                    </a:lnTo>
                    <a:lnTo>
                      <a:pt x="1" y="13262"/>
                    </a:lnTo>
                    <a:lnTo>
                      <a:pt x="6906" y="13262"/>
                    </a:lnTo>
                    <a:lnTo>
                      <a:pt x="6611" y="8673"/>
                    </a:lnTo>
                    <a:lnTo>
                      <a:pt x="6443" y="4547"/>
                    </a:lnTo>
                    <a:lnTo>
                      <a:pt x="6274" y="0"/>
                    </a:lnTo>
                    <a:lnTo>
                      <a:pt x="3495" y="42"/>
                    </a:lnTo>
                    <a:lnTo>
                      <a:pt x="2064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9" name="Google Shape;3989;p47"/>
              <p:cNvSpPr/>
              <p:nvPr/>
            </p:nvSpPr>
            <p:spPr>
              <a:xfrm>
                <a:off x="1238050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63" y="0"/>
                    </a:moveTo>
                    <a:lnTo>
                      <a:pt x="2821" y="1221"/>
                    </a:lnTo>
                    <a:lnTo>
                      <a:pt x="2821" y="1306"/>
                    </a:lnTo>
                    <a:lnTo>
                      <a:pt x="2821" y="1811"/>
                    </a:lnTo>
                    <a:lnTo>
                      <a:pt x="2821" y="1895"/>
                    </a:lnTo>
                    <a:lnTo>
                      <a:pt x="2737" y="3411"/>
                    </a:lnTo>
                    <a:lnTo>
                      <a:pt x="2737" y="3579"/>
                    </a:lnTo>
                    <a:lnTo>
                      <a:pt x="2695" y="3958"/>
                    </a:lnTo>
                    <a:lnTo>
                      <a:pt x="2695" y="4211"/>
                    </a:lnTo>
                    <a:lnTo>
                      <a:pt x="2695" y="4548"/>
                    </a:lnTo>
                    <a:lnTo>
                      <a:pt x="2653" y="4884"/>
                    </a:lnTo>
                    <a:lnTo>
                      <a:pt x="2653" y="5179"/>
                    </a:lnTo>
                    <a:lnTo>
                      <a:pt x="2611" y="5558"/>
                    </a:lnTo>
                    <a:lnTo>
                      <a:pt x="2569" y="5853"/>
                    </a:lnTo>
                    <a:lnTo>
                      <a:pt x="2527" y="6400"/>
                    </a:lnTo>
                    <a:lnTo>
                      <a:pt x="2527" y="6568"/>
                    </a:lnTo>
                    <a:lnTo>
                      <a:pt x="2484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400" y="8000"/>
                    </a:lnTo>
                    <a:lnTo>
                      <a:pt x="2358" y="8421"/>
                    </a:lnTo>
                    <a:lnTo>
                      <a:pt x="2316" y="8631"/>
                    </a:lnTo>
                    <a:lnTo>
                      <a:pt x="2274" y="9052"/>
                    </a:lnTo>
                    <a:lnTo>
                      <a:pt x="2232" y="9263"/>
                    </a:lnTo>
                    <a:lnTo>
                      <a:pt x="2148" y="9852"/>
                    </a:lnTo>
                    <a:lnTo>
                      <a:pt x="1811" y="12084"/>
                    </a:lnTo>
                    <a:lnTo>
                      <a:pt x="1432" y="14105"/>
                    </a:lnTo>
                    <a:lnTo>
                      <a:pt x="1095" y="15915"/>
                    </a:lnTo>
                    <a:lnTo>
                      <a:pt x="758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74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9" y="17431"/>
                    </a:lnTo>
                    <a:lnTo>
                      <a:pt x="4632" y="15915"/>
                    </a:lnTo>
                    <a:lnTo>
                      <a:pt x="4295" y="14105"/>
                    </a:lnTo>
                    <a:lnTo>
                      <a:pt x="3916" y="12084"/>
                    </a:lnTo>
                    <a:lnTo>
                      <a:pt x="3579" y="9852"/>
                    </a:lnTo>
                    <a:lnTo>
                      <a:pt x="3495" y="9263"/>
                    </a:lnTo>
                    <a:lnTo>
                      <a:pt x="3453" y="9052"/>
                    </a:lnTo>
                    <a:lnTo>
                      <a:pt x="3411" y="8631"/>
                    </a:lnTo>
                    <a:lnTo>
                      <a:pt x="3369" y="8421"/>
                    </a:lnTo>
                    <a:lnTo>
                      <a:pt x="3327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42" y="7116"/>
                    </a:lnTo>
                    <a:lnTo>
                      <a:pt x="3200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116" y="5558"/>
                    </a:lnTo>
                    <a:lnTo>
                      <a:pt x="3074" y="5179"/>
                    </a:lnTo>
                    <a:lnTo>
                      <a:pt x="3074" y="4884"/>
                    </a:lnTo>
                    <a:lnTo>
                      <a:pt x="3032" y="4548"/>
                    </a:lnTo>
                    <a:lnTo>
                      <a:pt x="3032" y="4211"/>
                    </a:lnTo>
                    <a:lnTo>
                      <a:pt x="2990" y="3958"/>
                    </a:lnTo>
                    <a:lnTo>
                      <a:pt x="2990" y="3579"/>
                    </a:lnTo>
                    <a:lnTo>
                      <a:pt x="2990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905" y="1306"/>
                    </a:lnTo>
                    <a:lnTo>
                      <a:pt x="2905" y="1221"/>
                    </a:lnTo>
                    <a:lnTo>
                      <a:pt x="2863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0" name="Google Shape;3990;p47"/>
              <p:cNvSpPr/>
              <p:nvPr/>
            </p:nvSpPr>
            <p:spPr>
              <a:xfrm>
                <a:off x="129382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1" name="Google Shape;3991;p47"/>
              <p:cNvSpPr/>
              <p:nvPr/>
            </p:nvSpPr>
            <p:spPr>
              <a:xfrm>
                <a:off x="1305400" y="3851625"/>
                <a:ext cx="1100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2" name="Google Shape;3992;p47"/>
              <p:cNvSpPr/>
              <p:nvPr/>
            </p:nvSpPr>
            <p:spPr>
              <a:xfrm>
                <a:off x="12959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3" name="Google Shape;3993;p47"/>
              <p:cNvSpPr/>
              <p:nvPr/>
            </p:nvSpPr>
            <p:spPr>
              <a:xfrm>
                <a:off x="130120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168"/>
                    </a:move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4" name="Google Shape;3994;p47"/>
              <p:cNvSpPr/>
              <p:nvPr/>
            </p:nvSpPr>
            <p:spPr>
              <a:xfrm>
                <a:off x="1304350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5" name="Google Shape;3995;p47"/>
              <p:cNvSpPr/>
              <p:nvPr/>
            </p:nvSpPr>
            <p:spPr>
              <a:xfrm>
                <a:off x="13022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296"/>
                    </a:moveTo>
                    <a:lnTo>
                      <a:pt x="1" y="296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96"/>
                    </a:lnTo>
                    <a:lnTo>
                      <a:pt x="1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6" name="Google Shape;3996;p47"/>
              <p:cNvSpPr/>
              <p:nvPr/>
            </p:nvSpPr>
            <p:spPr>
              <a:xfrm>
                <a:off x="1305400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7" name="Google Shape;3997;p47"/>
              <p:cNvSpPr/>
              <p:nvPr/>
            </p:nvSpPr>
            <p:spPr>
              <a:xfrm>
                <a:off x="1299100" y="3940025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8" name="Google Shape;3998;p47"/>
              <p:cNvSpPr/>
              <p:nvPr/>
            </p:nvSpPr>
            <p:spPr>
              <a:xfrm>
                <a:off x="1298050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9" name="Google Shape;3999;p47"/>
              <p:cNvSpPr/>
              <p:nvPr/>
            </p:nvSpPr>
            <p:spPr>
              <a:xfrm>
                <a:off x="13064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1516"/>
                    </a:moveTo>
                    <a:lnTo>
                      <a:pt x="0" y="151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516"/>
                    </a:lnTo>
                    <a:lnTo>
                      <a:pt x="0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0" name="Google Shape;4000;p47"/>
              <p:cNvSpPr/>
              <p:nvPr/>
            </p:nvSpPr>
            <p:spPr>
              <a:xfrm>
                <a:off x="1308575" y="3740050"/>
                <a:ext cx="107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06" extrusionOk="0">
                    <a:moveTo>
                      <a:pt x="0" y="0"/>
                    </a:moveTo>
                    <a:lnTo>
                      <a:pt x="0" y="1600"/>
                    </a:lnTo>
                    <a:lnTo>
                      <a:pt x="0" y="2105"/>
                    </a:lnTo>
                    <a:lnTo>
                      <a:pt x="42" y="884"/>
                    </a:lnTo>
                    <a:lnTo>
                      <a:pt x="42" y="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1" name="Google Shape;4001;p47"/>
              <p:cNvSpPr/>
              <p:nvPr/>
            </p:nvSpPr>
            <p:spPr>
              <a:xfrm>
                <a:off x="13085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506"/>
                    </a:move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2" name="Google Shape;4002;p47"/>
              <p:cNvSpPr/>
              <p:nvPr/>
            </p:nvSpPr>
            <p:spPr>
              <a:xfrm>
                <a:off x="1315950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3" name="Google Shape;4003;p47"/>
              <p:cNvSpPr/>
              <p:nvPr/>
            </p:nvSpPr>
            <p:spPr>
              <a:xfrm>
                <a:off x="1317000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68"/>
                    </a:lnTo>
                    <a:lnTo>
                      <a:pt x="42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4" name="Google Shape;4004;p47"/>
              <p:cNvSpPr/>
              <p:nvPr/>
            </p:nvSpPr>
            <p:spPr>
              <a:xfrm>
                <a:off x="1309625" y="3762150"/>
                <a:ext cx="1075" cy="3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222" extrusionOk="0">
                    <a:moveTo>
                      <a:pt x="0" y="0"/>
                    </a:moveTo>
                    <a:lnTo>
                      <a:pt x="0" y="716"/>
                    </a:lnTo>
                    <a:lnTo>
                      <a:pt x="42" y="12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5" name="Google Shape;4005;p47"/>
              <p:cNvSpPr/>
              <p:nvPr/>
            </p:nvSpPr>
            <p:spPr>
              <a:xfrm>
                <a:off x="1320150" y="3955825"/>
                <a:ext cx="10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53"/>
                    </a:lnTo>
                    <a:lnTo>
                      <a:pt x="43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6" name="Google Shape;4006;p47"/>
              <p:cNvSpPr/>
              <p:nvPr/>
            </p:nvSpPr>
            <p:spPr>
              <a:xfrm>
                <a:off x="1324350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7" name="Google Shape;4007;p47"/>
              <p:cNvSpPr/>
              <p:nvPr/>
            </p:nvSpPr>
            <p:spPr>
              <a:xfrm>
                <a:off x="1319100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8" name="Google Shape;4008;p47"/>
              <p:cNvSpPr/>
              <p:nvPr/>
            </p:nvSpPr>
            <p:spPr>
              <a:xfrm>
                <a:off x="13148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9" name="Google Shape;4009;p47"/>
              <p:cNvSpPr/>
              <p:nvPr/>
            </p:nvSpPr>
            <p:spPr>
              <a:xfrm>
                <a:off x="13138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0" name="Google Shape;4010;p47"/>
              <p:cNvSpPr/>
              <p:nvPr/>
            </p:nvSpPr>
            <p:spPr>
              <a:xfrm>
                <a:off x="13106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1" name="Google Shape;4011;p47"/>
              <p:cNvSpPr/>
              <p:nvPr/>
            </p:nvSpPr>
            <p:spPr>
              <a:xfrm>
                <a:off x="1310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85" y="1516"/>
                    </a:lnTo>
                    <a:lnTo>
                      <a:pt x="85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2" name="Google Shape;4012;p47"/>
              <p:cNvSpPr/>
              <p:nvPr/>
            </p:nvSpPr>
            <p:spPr>
              <a:xfrm>
                <a:off x="13127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3" name="Google Shape;4013;p47"/>
              <p:cNvSpPr/>
              <p:nvPr/>
            </p:nvSpPr>
            <p:spPr>
              <a:xfrm>
                <a:off x="13222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4" name="Google Shape;4014;p47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5" name="Google Shape;4015;p47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6" name="Google Shape;4016;p47"/>
              <p:cNvSpPr/>
              <p:nvPr/>
            </p:nvSpPr>
            <p:spPr>
              <a:xfrm>
                <a:off x="1490675" y="4250525"/>
                <a:ext cx="17685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074" h="14106" extrusionOk="0">
                    <a:moveTo>
                      <a:pt x="4800" y="1"/>
                    </a:moveTo>
                    <a:lnTo>
                      <a:pt x="2484" y="296"/>
                    </a:lnTo>
                    <a:lnTo>
                      <a:pt x="0" y="590"/>
                    </a:lnTo>
                    <a:lnTo>
                      <a:pt x="126" y="801"/>
                    </a:lnTo>
                    <a:lnTo>
                      <a:pt x="211" y="1980"/>
                    </a:lnTo>
                    <a:lnTo>
                      <a:pt x="421" y="5053"/>
                    </a:lnTo>
                    <a:lnTo>
                      <a:pt x="632" y="7074"/>
                    </a:lnTo>
                    <a:lnTo>
                      <a:pt x="842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073" y="14105"/>
                    </a:lnTo>
                    <a:lnTo>
                      <a:pt x="6568" y="11748"/>
                    </a:lnTo>
                    <a:lnTo>
                      <a:pt x="6105" y="9432"/>
                    </a:lnTo>
                    <a:lnTo>
                      <a:pt x="5726" y="7158"/>
                    </a:lnTo>
                    <a:lnTo>
                      <a:pt x="5389" y="5095"/>
                    </a:lnTo>
                    <a:lnTo>
                      <a:pt x="5179" y="3243"/>
                    </a:lnTo>
                    <a:lnTo>
                      <a:pt x="4968" y="1727"/>
                    </a:lnTo>
                    <a:lnTo>
                      <a:pt x="4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7" name="Google Shape;4017;p47"/>
              <p:cNvSpPr/>
              <p:nvPr/>
            </p:nvSpPr>
            <p:spPr>
              <a:xfrm>
                <a:off x="1309625" y="3630575"/>
                <a:ext cx="30105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89" extrusionOk="0">
                    <a:moveTo>
                      <a:pt x="0" y="1"/>
                    </a:moveTo>
                    <a:lnTo>
                      <a:pt x="127" y="1474"/>
                    </a:lnTo>
                    <a:lnTo>
                      <a:pt x="295" y="3158"/>
                    </a:lnTo>
                    <a:lnTo>
                      <a:pt x="590" y="5221"/>
                    </a:lnTo>
                    <a:lnTo>
                      <a:pt x="969" y="7579"/>
                    </a:lnTo>
                    <a:lnTo>
                      <a:pt x="1432" y="10147"/>
                    </a:lnTo>
                    <a:lnTo>
                      <a:pt x="1684" y="11410"/>
                    </a:lnTo>
                    <a:lnTo>
                      <a:pt x="1979" y="12673"/>
                    </a:lnTo>
                    <a:lnTo>
                      <a:pt x="2316" y="13937"/>
                    </a:lnTo>
                    <a:lnTo>
                      <a:pt x="2695" y="15115"/>
                    </a:lnTo>
                    <a:lnTo>
                      <a:pt x="3369" y="17052"/>
                    </a:lnTo>
                    <a:lnTo>
                      <a:pt x="4042" y="18863"/>
                    </a:lnTo>
                    <a:lnTo>
                      <a:pt x="4758" y="20462"/>
                    </a:lnTo>
                    <a:lnTo>
                      <a:pt x="5390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26" y="25094"/>
                    </a:lnTo>
                    <a:lnTo>
                      <a:pt x="12042" y="24799"/>
                    </a:lnTo>
                    <a:lnTo>
                      <a:pt x="12042" y="24715"/>
                    </a:lnTo>
                    <a:lnTo>
                      <a:pt x="11326" y="24083"/>
                    </a:lnTo>
                    <a:lnTo>
                      <a:pt x="10568" y="23325"/>
                    </a:lnTo>
                    <a:lnTo>
                      <a:pt x="9558" y="22231"/>
                    </a:lnTo>
                    <a:lnTo>
                      <a:pt x="9010" y="21599"/>
                    </a:lnTo>
                    <a:lnTo>
                      <a:pt x="8421" y="20883"/>
                    </a:lnTo>
                    <a:lnTo>
                      <a:pt x="7831" y="20083"/>
                    </a:lnTo>
                    <a:lnTo>
                      <a:pt x="7200" y="19241"/>
                    </a:lnTo>
                    <a:lnTo>
                      <a:pt x="6568" y="18315"/>
                    </a:lnTo>
                    <a:lnTo>
                      <a:pt x="5937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11" y="14063"/>
                    </a:lnTo>
                    <a:lnTo>
                      <a:pt x="3748" y="12968"/>
                    </a:lnTo>
                    <a:lnTo>
                      <a:pt x="3284" y="11831"/>
                    </a:lnTo>
                    <a:lnTo>
                      <a:pt x="2863" y="10695"/>
                    </a:lnTo>
                    <a:lnTo>
                      <a:pt x="2484" y="9558"/>
                    </a:lnTo>
                    <a:lnTo>
                      <a:pt x="2106" y="8421"/>
                    </a:lnTo>
                    <a:lnTo>
                      <a:pt x="1474" y="6232"/>
                    </a:lnTo>
                    <a:lnTo>
                      <a:pt x="927" y="4211"/>
                    </a:lnTo>
                    <a:lnTo>
                      <a:pt x="548" y="2485"/>
                    </a:lnTo>
                    <a:lnTo>
                      <a:pt x="42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8" name="Google Shape;4018;p47"/>
              <p:cNvSpPr/>
              <p:nvPr/>
            </p:nvSpPr>
            <p:spPr>
              <a:xfrm>
                <a:off x="1308575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0" y="3243"/>
                    </a:lnTo>
                    <a:lnTo>
                      <a:pt x="927" y="3032"/>
                    </a:lnTo>
                    <a:lnTo>
                      <a:pt x="1853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926" y="1643"/>
                    </a:lnTo>
                    <a:lnTo>
                      <a:pt x="5432" y="1432"/>
                    </a:lnTo>
                    <a:lnTo>
                      <a:pt x="4337" y="1053"/>
                    </a:lnTo>
                    <a:lnTo>
                      <a:pt x="3284" y="759"/>
                    </a:lnTo>
                    <a:lnTo>
                      <a:pt x="1600" y="338"/>
                    </a:lnTo>
                    <a:lnTo>
                      <a:pt x="463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9" name="Google Shape;4019;p47"/>
              <p:cNvSpPr/>
              <p:nvPr/>
            </p:nvSpPr>
            <p:spPr>
              <a:xfrm>
                <a:off x="1304350" y="3509525"/>
                <a:ext cx="95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380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6" y="5348"/>
                    </a:lnTo>
                    <a:lnTo>
                      <a:pt x="380" y="5264"/>
                    </a:lnTo>
                    <a:lnTo>
                      <a:pt x="338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0" name="Google Shape;4020;p47"/>
              <p:cNvSpPr/>
              <p:nvPr/>
            </p:nvSpPr>
            <p:spPr>
              <a:xfrm>
                <a:off x="1300150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379" y="1"/>
                    </a:moveTo>
                    <a:lnTo>
                      <a:pt x="253" y="43"/>
                    </a:lnTo>
                    <a:lnTo>
                      <a:pt x="85" y="127"/>
                    </a:lnTo>
                    <a:lnTo>
                      <a:pt x="0" y="253"/>
                    </a:lnTo>
                    <a:lnTo>
                      <a:pt x="0" y="422"/>
                    </a:lnTo>
                    <a:lnTo>
                      <a:pt x="0" y="590"/>
                    </a:lnTo>
                    <a:lnTo>
                      <a:pt x="85" y="717"/>
                    </a:lnTo>
                    <a:lnTo>
                      <a:pt x="253" y="801"/>
                    </a:lnTo>
                    <a:lnTo>
                      <a:pt x="548" y="801"/>
                    </a:lnTo>
                    <a:lnTo>
                      <a:pt x="674" y="717"/>
                    </a:lnTo>
                    <a:lnTo>
                      <a:pt x="758" y="590"/>
                    </a:lnTo>
                    <a:lnTo>
                      <a:pt x="800" y="422"/>
                    </a:lnTo>
                    <a:lnTo>
                      <a:pt x="758" y="253"/>
                    </a:lnTo>
                    <a:lnTo>
                      <a:pt x="674" y="127"/>
                    </a:lnTo>
                    <a:lnTo>
                      <a:pt x="548" y="43"/>
                    </a:lnTo>
                    <a:lnTo>
                      <a:pt x="379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1" name="Google Shape;4021;p47"/>
              <p:cNvSpPr/>
              <p:nvPr/>
            </p:nvSpPr>
            <p:spPr>
              <a:xfrm>
                <a:off x="1232775" y="4068450"/>
                <a:ext cx="294750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90" h="21389" extrusionOk="0">
                    <a:moveTo>
                      <a:pt x="5685" y="0"/>
                    </a:moveTo>
                    <a:lnTo>
                      <a:pt x="5601" y="548"/>
                    </a:lnTo>
                    <a:lnTo>
                      <a:pt x="5432" y="2105"/>
                    </a:lnTo>
                    <a:lnTo>
                      <a:pt x="5095" y="4421"/>
                    </a:lnTo>
                    <a:lnTo>
                      <a:pt x="4843" y="5810"/>
                    </a:lnTo>
                    <a:lnTo>
                      <a:pt x="4548" y="7326"/>
                    </a:lnTo>
                    <a:lnTo>
                      <a:pt x="4211" y="8968"/>
                    </a:lnTo>
                    <a:lnTo>
                      <a:pt x="3790" y="10694"/>
                    </a:lnTo>
                    <a:lnTo>
                      <a:pt x="3327" y="12463"/>
                    </a:lnTo>
                    <a:lnTo>
                      <a:pt x="2822" y="14273"/>
                    </a:lnTo>
                    <a:lnTo>
                      <a:pt x="2190" y="16083"/>
                    </a:lnTo>
                    <a:lnTo>
                      <a:pt x="1559" y="17894"/>
                    </a:lnTo>
                    <a:lnTo>
                      <a:pt x="801" y="19662"/>
                    </a:lnTo>
                    <a:lnTo>
                      <a:pt x="422" y="20546"/>
                    </a:lnTo>
                    <a:lnTo>
                      <a:pt x="1" y="21388"/>
                    </a:lnTo>
                    <a:lnTo>
                      <a:pt x="7158" y="21388"/>
                    </a:lnTo>
                    <a:lnTo>
                      <a:pt x="7748" y="19788"/>
                    </a:lnTo>
                    <a:lnTo>
                      <a:pt x="8253" y="18146"/>
                    </a:lnTo>
                    <a:lnTo>
                      <a:pt x="8758" y="16504"/>
                    </a:lnTo>
                    <a:lnTo>
                      <a:pt x="9179" y="14862"/>
                    </a:lnTo>
                    <a:lnTo>
                      <a:pt x="9600" y="13262"/>
                    </a:lnTo>
                    <a:lnTo>
                      <a:pt x="9979" y="11705"/>
                    </a:lnTo>
                    <a:lnTo>
                      <a:pt x="10611" y="8715"/>
                    </a:lnTo>
                    <a:lnTo>
                      <a:pt x="11074" y="6105"/>
                    </a:lnTo>
                    <a:lnTo>
                      <a:pt x="11453" y="3958"/>
                    </a:lnTo>
                    <a:lnTo>
                      <a:pt x="11790" y="1642"/>
                    </a:lnTo>
                    <a:lnTo>
                      <a:pt x="9179" y="1011"/>
                    </a:lnTo>
                    <a:lnTo>
                      <a:pt x="7243" y="505"/>
                    </a:lnTo>
                    <a:lnTo>
                      <a:pt x="6064" y="127"/>
                    </a:lnTo>
                    <a:lnTo>
                      <a:pt x="5685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2" name="Google Shape;4022;p47"/>
              <p:cNvSpPr/>
              <p:nvPr/>
            </p:nvSpPr>
            <p:spPr>
              <a:xfrm>
                <a:off x="1374875" y="3330600"/>
                <a:ext cx="714725" cy="778925"/>
              </a:xfrm>
              <a:custGeom>
                <a:avLst/>
                <a:gdLst/>
                <a:ahLst/>
                <a:cxnLst/>
                <a:rect l="l" t="t" r="r" b="b"/>
                <a:pathLst>
                  <a:path w="28589" h="31157" extrusionOk="0">
                    <a:moveTo>
                      <a:pt x="28588" y="1"/>
                    </a:moveTo>
                    <a:lnTo>
                      <a:pt x="28083" y="1011"/>
                    </a:lnTo>
                    <a:lnTo>
                      <a:pt x="27199" y="2821"/>
                    </a:lnTo>
                    <a:lnTo>
                      <a:pt x="25936" y="5221"/>
                    </a:lnTo>
                    <a:lnTo>
                      <a:pt x="25178" y="6611"/>
                    </a:lnTo>
                    <a:lnTo>
                      <a:pt x="24336" y="8084"/>
                    </a:lnTo>
                    <a:lnTo>
                      <a:pt x="23410" y="9600"/>
                    </a:lnTo>
                    <a:lnTo>
                      <a:pt x="22441" y="11158"/>
                    </a:lnTo>
                    <a:lnTo>
                      <a:pt x="21389" y="12715"/>
                    </a:lnTo>
                    <a:lnTo>
                      <a:pt x="20294" y="14315"/>
                    </a:lnTo>
                    <a:lnTo>
                      <a:pt x="19157" y="15831"/>
                    </a:lnTo>
                    <a:lnTo>
                      <a:pt x="17936" y="17347"/>
                    </a:lnTo>
                    <a:lnTo>
                      <a:pt x="16673" y="18736"/>
                    </a:lnTo>
                    <a:lnTo>
                      <a:pt x="16042" y="19452"/>
                    </a:lnTo>
                    <a:lnTo>
                      <a:pt x="15410" y="20083"/>
                    </a:lnTo>
                    <a:lnTo>
                      <a:pt x="13979" y="21388"/>
                    </a:lnTo>
                    <a:lnTo>
                      <a:pt x="12589" y="22567"/>
                    </a:lnTo>
                    <a:lnTo>
                      <a:pt x="11200" y="23662"/>
                    </a:lnTo>
                    <a:lnTo>
                      <a:pt x="9853" y="24630"/>
                    </a:lnTo>
                    <a:lnTo>
                      <a:pt x="8505" y="25472"/>
                    </a:lnTo>
                    <a:lnTo>
                      <a:pt x="7242" y="26230"/>
                    </a:lnTo>
                    <a:lnTo>
                      <a:pt x="6021" y="26946"/>
                    </a:lnTo>
                    <a:lnTo>
                      <a:pt x="4885" y="27535"/>
                    </a:lnTo>
                    <a:lnTo>
                      <a:pt x="3832" y="28041"/>
                    </a:lnTo>
                    <a:lnTo>
                      <a:pt x="2906" y="28462"/>
                    </a:lnTo>
                    <a:lnTo>
                      <a:pt x="1348" y="29051"/>
                    </a:lnTo>
                    <a:lnTo>
                      <a:pt x="338" y="29430"/>
                    </a:lnTo>
                    <a:lnTo>
                      <a:pt x="1" y="29514"/>
                    </a:lnTo>
                    <a:lnTo>
                      <a:pt x="380" y="29641"/>
                    </a:lnTo>
                    <a:lnTo>
                      <a:pt x="1559" y="30019"/>
                    </a:lnTo>
                    <a:lnTo>
                      <a:pt x="3495" y="30525"/>
                    </a:lnTo>
                    <a:lnTo>
                      <a:pt x="6106" y="31156"/>
                    </a:lnTo>
                    <a:lnTo>
                      <a:pt x="6106" y="31072"/>
                    </a:lnTo>
                    <a:lnTo>
                      <a:pt x="6442" y="30946"/>
                    </a:lnTo>
                    <a:lnTo>
                      <a:pt x="7369" y="30441"/>
                    </a:lnTo>
                    <a:lnTo>
                      <a:pt x="8042" y="30104"/>
                    </a:lnTo>
                    <a:lnTo>
                      <a:pt x="8800" y="29641"/>
                    </a:lnTo>
                    <a:lnTo>
                      <a:pt x="9684" y="29093"/>
                    </a:lnTo>
                    <a:lnTo>
                      <a:pt x="10611" y="28462"/>
                    </a:lnTo>
                    <a:lnTo>
                      <a:pt x="11621" y="27746"/>
                    </a:lnTo>
                    <a:lnTo>
                      <a:pt x="12716" y="26904"/>
                    </a:lnTo>
                    <a:lnTo>
                      <a:pt x="13810" y="25978"/>
                    </a:lnTo>
                    <a:lnTo>
                      <a:pt x="14947" y="24925"/>
                    </a:lnTo>
                    <a:lnTo>
                      <a:pt x="16084" y="23788"/>
                    </a:lnTo>
                    <a:lnTo>
                      <a:pt x="17221" y="22567"/>
                    </a:lnTo>
                    <a:lnTo>
                      <a:pt x="18357" y="21220"/>
                    </a:lnTo>
                    <a:lnTo>
                      <a:pt x="19452" y="19747"/>
                    </a:lnTo>
                    <a:lnTo>
                      <a:pt x="20378" y="18315"/>
                    </a:lnTo>
                    <a:lnTo>
                      <a:pt x="21305" y="16884"/>
                    </a:lnTo>
                    <a:lnTo>
                      <a:pt x="22147" y="15368"/>
                    </a:lnTo>
                    <a:lnTo>
                      <a:pt x="22947" y="13894"/>
                    </a:lnTo>
                    <a:lnTo>
                      <a:pt x="23704" y="12379"/>
                    </a:lnTo>
                    <a:lnTo>
                      <a:pt x="24420" y="10863"/>
                    </a:lnTo>
                    <a:lnTo>
                      <a:pt x="25094" y="9389"/>
                    </a:lnTo>
                    <a:lnTo>
                      <a:pt x="25683" y="8000"/>
                    </a:lnTo>
                    <a:lnTo>
                      <a:pt x="26736" y="5348"/>
                    </a:lnTo>
                    <a:lnTo>
                      <a:pt x="27578" y="3074"/>
                    </a:lnTo>
                    <a:lnTo>
                      <a:pt x="28167" y="1348"/>
                    </a:lnTo>
                    <a:lnTo>
                      <a:pt x="28546" y="211"/>
                    </a:lnTo>
                    <a:lnTo>
                      <a:pt x="2858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3" name="Google Shape;4023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4" name="Google Shape;4024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5" name="Google Shape;4025;p47"/>
              <p:cNvSpPr/>
              <p:nvPr/>
            </p:nvSpPr>
            <p:spPr>
              <a:xfrm>
                <a:off x="1805375" y="4158975"/>
                <a:ext cx="191600" cy="444200"/>
              </a:xfrm>
              <a:custGeom>
                <a:avLst/>
                <a:gdLst/>
                <a:ahLst/>
                <a:cxnLst/>
                <a:rect l="l" t="t" r="r" b="b"/>
                <a:pathLst>
                  <a:path w="7664" h="17768" extrusionOk="0">
                    <a:moveTo>
                      <a:pt x="1937" y="0"/>
                    </a:moveTo>
                    <a:lnTo>
                      <a:pt x="1727" y="337"/>
                    </a:lnTo>
                    <a:lnTo>
                      <a:pt x="1643" y="1895"/>
                    </a:lnTo>
                    <a:lnTo>
                      <a:pt x="1306" y="5894"/>
                    </a:lnTo>
                    <a:lnTo>
                      <a:pt x="1095" y="8589"/>
                    </a:lnTo>
                    <a:lnTo>
                      <a:pt x="801" y="11494"/>
                    </a:lnTo>
                    <a:lnTo>
                      <a:pt x="422" y="14610"/>
                    </a:lnTo>
                    <a:lnTo>
                      <a:pt x="1" y="17767"/>
                    </a:lnTo>
                    <a:lnTo>
                      <a:pt x="6863" y="17767"/>
                    </a:lnTo>
                    <a:lnTo>
                      <a:pt x="7074" y="14736"/>
                    </a:lnTo>
                    <a:lnTo>
                      <a:pt x="7242" y="11747"/>
                    </a:lnTo>
                    <a:lnTo>
                      <a:pt x="7495" y="6315"/>
                    </a:lnTo>
                    <a:lnTo>
                      <a:pt x="7621" y="2231"/>
                    </a:lnTo>
                    <a:lnTo>
                      <a:pt x="7663" y="379"/>
                    </a:lnTo>
                    <a:lnTo>
                      <a:pt x="4716" y="211"/>
                    </a:lnTo>
                    <a:lnTo>
                      <a:pt x="19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6" name="Google Shape;4026;p47"/>
              <p:cNvSpPr/>
              <p:nvPr/>
            </p:nvSpPr>
            <p:spPr>
              <a:xfrm>
                <a:off x="208957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7" name="Google Shape;4027;p47"/>
              <p:cNvSpPr/>
              <p:nvPr/>
            </p:nvSpPr>
            <p:spPr>
              <a:xfrm>
                <a:off x="1853800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9473" y="0"/>
                    </a:moveTo>
                    <a:lnTo>
                      <a:pt x="9263" y="1937"/>
                    </a:lnTo>
                    <a:lnTo>
                      <a:pt x="9052" y="4084"/>
                    </a:lnTo>
                    <a:lnTo>
                      <a:pt x="8674" y="6821"/>
                    </a:lnTo>
                    <a:lnTo>
                      <a:pt x="8210" y="9936"/>
                    </a:lnTo>
                    <a:lnTo>
                      <a:pt x="7916" y="11578"/>
                    </a:lnTo>
                    <a:lnTo>
                      <a:pt x="7579" y="13263"/>
                    </a:lnTo>
                    <a:lnTo>
                      <a:pt x="7242" y="14947"/>
                    </a:lnTo>
                    <a:lnTo>
                      <a:pt x="6821" y="16631"/>
                    </a:lnTo>
                    <a:lnTo>
                      <a:pt x="6400" y="18231"/>
                    </a:lnTo>
                    <a:lnTo>
                      <a:pt x="5937" y="19831"/>
                    </a:lnTo>
                    <a:lnTo>
                      <a:pt x="5474" y="21094"/>
                    </a:lnTo>
                    <a:lnTo>
                      <a:pt x="5053" y="22357"/>
                    </a:lnTo>
                    <a:lnTo>
                      <a:pt x="4126" y="24714"/>
                    </a:lnTo>
                    <a:lnTo>
                      <a:pt x="3242" y="26819"/>
                    </a:lnTo>
                    <a:lnTo>
                      <a:pt x="2400" y="28672"/>
                    </a:lnTo>
                    <a:lnTo>
                      <a:pt x="1600" y="30272"/>
                    </a:lnTo>
                    <a:lnTo>
                      <a:pt x="927" y="31577"/>
                    </a:lnTo>
                    <a:lnTo>
                      <a:pt x="0" y="33219"/>
                    </a:lnTo>
                    <a:lnTo>
                      <a:pt x="2779" y="33430"/>
                    </a:lnTo>
                    <a:lnTo>
                      <a:pt x="5726" y="33598"/>
                    </a:lnTo>
                    <a:lnTo>
                      <a:pt x="5726" y="33556"/>
                    </a:lnTo>
                    <a:lnTo>
                      <a:pt x="6021" y="32545"/>
                    </a:lnTo>
                    <a:lnTo>
                      <a:pt x="6316" y="31367"/>
                    </a:lnTo>
                    <a:lnTo>
                      <a:pt x="6695" y="29725"/>
                    </a:lnTo>
                    <a:lnTo>
                      <a:pt x="7116" y="27746"/>
                    </a:lnTo>
                    <a:lnTo>
                      <a:pt x="7579" y="25388"/>
                    </a:lnTo>
                    <a:lnTo>
                      <a:pt x="8084" y="22736"/>
                    </a:lnTo>
                    <a:lnTo>
                      <a:pt x="8547" y="19831"/>
                    </a:lnTo>
                    <a:lnTo>
                      <a:pt x="8631" y="19031"/>
                    </a:lnTo>
                    <a:lnTo>
                      <a:pt x="8674" y="18778"/>
                    </a:lnTo>
                    <a:lnTo>
                      <a:pt x="8758" y="18231"/>
                    </a:lnTo>
                    <a:lnTo>
                      <a:pt x="8800" y="17894"/>
                    </a:lnTo>
                    <a:lnTo>
                      <a:pt x="8842" y="17389"/>
                    </a:lnTo>
                    <a:lnTo>
                      <a:pt x="8884" y="17052"/>
                    </a:lnTo>
                    <a:lnTo>
                      <a:pt x="8926" y="16504"/>
                    </a:lnTo>
                    <a:lnTo>
                      <a:pt x="8968" y="16210"/>
                    </a:lnTo>
                    <a:lnTo>
                      <a:pt x="9010" y="15536"/>
                    </a:lnTo>
                    <a:lnTo>
                      <a:pt x="9052" y="15283"/>
                    </a:lnTo>
                    <a:lnTo>
                      <a:pt x="9095" y="14526"/>
                    </a:lnTo>
                    <a:lnTo>
                      <a:pt x="9137" y="14189"/>
                    </a:lnTo>
                    <a:lnTo>
                      <a:pt x="9179" y="13684"/>
                    </a:lnTo>
                    <a:lnTo>
                      <a:pt x="9179" y="13263"/>
                    </a:lnTo>
                    <a:lnTo>
                      <a:pt x="9221" y="12884"/>
                    </a:lnTo>
                    <a:lnTo>
                      <a:pt x="9263" y="12420"/>
                    </a:lnTo>
                    <a:lnTo>
                      <a:pt x="9263" y="12042"/>
                    </a:lnTo>
                    <a:lnTo>
                      <a:pt x="9305" y="11578"/>
                    </a:lnTo>
                    <a:lnTo>
                      <a:pt x="9305" y="11326"/>
                    </a:lnTo>
                    <a:lnTo>
                      <a:pt x="9389" y="9347"/>
                    </a:lnTo>
                    <a:lnTo>
                      <a:pt x="9389" y="9263"/>
                    </a:lnTo>
                    <a:lnTo>
                      <a:pt x="9431" y="8589"/>
                    </a:lnTo>
                    <a:lnTo>
                      <a:pt x="9431" y="8505"/>
                    </a:lnTo>
                    <a:lnTo>
                      <a:pt x="9431" y="7831"/>
                    </a:lnTo>
                    <a:lnTo>
                      <a:pt x="9431" y="5684"/>
                    </a:lnTo>
                    <a:lnTo>
                      <a:pt x="9473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8" name="Google Shape;4028;p47"/>
              <p:cNvSpPr/>
              <p:nvPr/>
            </p:nvSpPr>
            <p:spPr>
              <a:xfrm>
                <a:off x="1527500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22441" y="0"/>
                    </a:moveTo>
                    <a:lnTo>
                      <a:pt x="22062" y="1137"/>
                    </a:lnTo>
                    <a:lnTo>
                      <a:pt x="21473" y="2863"/>
                    </a:lnTo>
                    <a:lnTo>
                      <a:pt x="20631" y="5137"/>
                    </a:lnTo>
                    <a:lnTo>
                      <a:pt x="19578" y="7789"/>
                    </a:lnTo>
                    <a:lnTo>
                      <a:pt x="18989" y="9178"/>
                    </a:lnTo>
                    <a:lnTo>
                      <a:pt x="18315" y="10652"/>
                    </a:lnTo>
                    <a:lnTo>
                      <a:pt x="17599" y="12168"/>
                    </a:lnTo>
                    <a:lnTo>
                      <a:pt x="16842" y="13683"/>
                    </a:lnTo>
                    <a:lnTo>
                      <a:pt x="16042" y="15157"/>
                    </a:lnTo>
                    <a:lnTo>
                      <a:pt x="15200" y="16673"/>
                    </a:lnTo>
                    <a:lnTo>
                      <a:pt x="14273" y="18104"/>
                    </a:lnTo>
                    <a:lnTo>
                      <a:pt x="13347" y="19536"/>
                    </a:lnTo>
                    <a:lnTo>
                      <a:pt x="12252" y="21009"/>
                    </a:lnTo>
                    <a:lnTo>
                      <a:pt x="11116" y="22356"/>
                    </a:lnTo>
                    <a:lnTo>
                      <a:pt x="9979" y="23577"/>
                    </a:lnTo>
                    <a:lnTo>
                      <a:pt x="8842" y="24714"/>
                    </a:lnTo>
                    <a:lnTo>
                      <a:pt x="7705" y="25767"/>
                    </a:lnTo>
                    <a:lnTo>
                      <a:pt x="6611" y="26693"/>
                    </a:lnTo>
                    <a:lnTo>
                      <a:pt x="5516" y="27535"/>
                    </a:lnTo>
                    <a:lnTo>
                      <a:pt x="4506" y="28251"/>
                    </a:lnTo>
                    <a:lnTo>
                      <a:pt x="3579" y="28882"/>
                    </a:lnTo>
                    <a:lnTo>
                      <a:pt x="2695" y="29430"/>
                    </a:lnTo>
                    <a:lnTo>
                      <a:pt x="1937" y="29893"/>
                    </a:lnTo>
                    <a:lnTo>
                      <a:pt x="1264" y="30230"/>
                    </a:lnTo>
                    <a:lnTo>
                      <a:pt x="337" y="30735"/>
                    </a:lnTo>
                    <a:lnTo>
                      <a:pt x="1" y="30861"/>
                    </a:lnTo>
                    <a:lnTo>
                      <a:pt x="1" y="30945"/>
                    </a:lnTo>
                    <a:lnTo>
                      <a:pt x="1474" y="31282"/>
                    </a:lnTo>
                    <a:lnTo>
                      <a:pt x="3074" y="31577"/>
                    </a:lnTo>
                    <a:lnTo>
                      <a:pt x="4842" y="31914"/>
                    </a:lnTo>
                    <a:lnTo>
                      <a:pt x="6695" y="32208"/>
                    </a:lnTo>
                    <a:lnTo>
                      <a:pt x="6737" y="32082"/>
                    </a:lnTo>
                    <a:lnTo>
                      <a:pt x="6948" y="31871"/>
                    </a:lnTo>
                    <a:lnTo>
                      <a:pt x="7621" y="31282"/>
                    </a:lnTo>
                    <a:lnTo>
                      <a:pt x="8674" y="30272"/>
                    </a:lnTo>
                    <a:lnTo>
                      <a:pt x="9979" y="28840"/>
                    </a:lnTo>
                    <a:lnTo>
                      <a:pt x="10695" y="27998"/>
                    </a:lnTo>
                    <a:lnTo>
                      <a:pt x="11453" y="27072"/>
                    </a:lnTo>
                    <a:lnTo>
                      <a:pt x="12252" y="26061"/>
                    </a:lnTo>
                    <a:lnTo>
                      <a:pt x="13052" y="24925"/>
                    </a:lnTo>
                    <a:lnTo>
                      <a:pt x="13894" y="23704"/>
                    </a:lnTo>
                    <a:lnTo>
                      <a:pt x="14694" y="22398"/>
                    </a:lnTo>
                    <a:lnTo>
                      <a:pt x="15494" y="21009"/>
                    </a:lnTo>
                    <a:lnTo>
                      <a:pt x="16294" y="19536"/>
                    </a:lnTo>
                    <a:lnTo>
                      <a:pt x="16968" y="18146"/>
                    </a:lnTo>
                    <a:lnTo>
                      <a:pt x="17599" y="16673"/>
                    </a:lnTo>
                    <a:lnTo>
                      <a:pt x="18189" y="15199"/>
                    </a:lnTo>
                    <a:lnTo>
                      <a:pt x="18736" y="13725"/>
                    </a:lnTo>
                    <a:lnTo>
                      <a:pt x="19241" y="12210"/>
                    </a:lnTo>
                    <a:lnTo>
                      <a:pt x="19747" y="10736"/>
                    </a:lnTo>
                    <a:lnTo>
                      <a:pt x="20168" y="9263"/>
                    </a:lnTo>
                    <a:lnTo>
                      <a:pt x="20589" y="7873"/>
                    </a:lnTo>
                    <a:lnTo>
                      <a:pt x="21262" y="5221"/>
                    </a:lnTo>
                    <a:lnTo>
                      <a:pt x="21810" y="2947"/>
                    </a:lnTo>
                    <a:lnTo>
                      <a:pt x="22189" y="1179"/>
                    </a:lnTo>
                    <a:lnTo>
                      <a:pt x="2244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9" name="Google Shape;4029;p47"/>
              <p:cNvSpPr/>
              <p:nvPr/>
            </p:nvSpPr>
            <p:spPr>
              <a:xfrm>
                <a:off x="1411725" y="4109500"/>
                <a:ext cx="283150" cy="493675"/>
              </a:xfrm>
              <a:custGeom>
                <a:avLst/>
                <a:gdLst/>
                <a:ahLst/>
                <a:cxnLst/>
                <a:rect l="l" t="t" r="r" b="b"/>
                <a:pathLst>
                  <a:path w="11326" h="19747" extrusionOk="0">
                    <a:moveTo>
                      <a:pt x="4632" y="0"/>
                    </a:moveTo>
                    <a:lnTo>
                      <a:pt x="4295" y="2316"/>
                    </a:lnTo>
                    <a:lnTo>
                      <a:pt x="3916" y="4463"/>
                    </a:lnTo>
                    <a:lnTo>
                      <a:pt x="3453" y="7073"/>
                    </a:lnTo>
                    <a:lnTo>
                      <a:pt x="2821" y="10063"/>
                    </a:lnTo>
                    <a:lnTo>
                      <a:pt x="2442" y="11620"/>
                    </a:lnTo>
                    <a:lnTo>
                      <a:pt x="2021" y="13220"/>
                    </a:lnTo>
                    <a:lnTo>
                      <a:pt x="1600" y="14862"/>
                    </a:lnTo>
                    <a:lnTo>
                      <a:pt x="1095" y="16504"/>
                    </a:lnTo>
                    <a:lnTo>
                      <a:pt x="590" y="18146"/>
                    </a:lnTo>
                    <a:lnTo>
                      <a:pt x="0" y="19746"/>
                    </a:lnTo>
                    <a:lnTo>
                      <a:pt x="8337" y="19746"/>
                    </a:lnTo>
                    <a:lnTo>
                      <a:pt x="8716" y="18188"/>
                    </a:lnTo>
                    <a:lnTo>
                      <a:pt x="9052" y="16673"/>
                    </a:lnTo>
                    <a:lnTo>
                      <a:pt x="9642" y="13599"/>
                    </a:lnTo>
                    <a:lnTo>
                      <a:pt x="10147" y="10610"/>
                    </a:lnTo>
                    <a:lnTo>
                      <a:pt x="10568" y="7873"/>
                    </a:lnTo>
                    <a:lnTo>
                      <a:pt x="10863" y="5474"/>
                    </a:lnTo>
                    <a:lnTo>
                      <a:pt x="11115" y="3495"/>
                    </a:lnTo>
                    <a:lnTo>
                      <a:pt x="11326" y="1263"/>
                    </a:lnTo>
                    <a:lnTo>
                      <a:pt x="9473" y="969"/>
                    </a:lnTo>
                    <a:lnTo>
                      <a:pt x="7705" y="632"/>
                    </a:lnTo>
                    <a:lnTo>
                      <a:pt x="6105" y="337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0" name="Google Shape;4030;p47"/>
              <p:cNvSpPr/>
              <p:nvPr/>
            </p:nvSpPr>
            <p:spPr>
              <a:xfrm>
                <a:off x="1620125" y="4141075"/>
                <a:ext cx="23370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48" h="18484" extrusionOk="0">
                    <a:moveTo>
                      <a:pt x="2990" y="0"/>
                    </a:moveTo>
                    <a:lnTo>
                      <a:pt x="2779" y="2232"/>
                    </a:lnTo>
                    <a:lnTo>
                      <a:pt x="2527" y="4211"/>
                    </a:lnTo>
                    <a:lnTo>
                      <a:pt x="2232" y="6610"/>
                    </a:lnTo>
                    <a:lnTo>
                      <a:pt x="1811" y="9347"/>
                    </a:lnTo>
                    <a:lnTo>
                      <a:pt x="1306" y="12336"/>
                    </a:lnTo>
                    <a:lnTo>
                      <a:pt x="716" y="15410"/>
                    </a:lnTo>
                    <a:lnTo>
                      <a:pt x="380" y="16925"/>
                    </a:lnTo>
                    <a:lnTo>
                      <a:pt x="1" y="18483"/>
                    </a:lnTo>
                    <a:lnTo>
                      <a:pt x="7411" y="18483"/>
                    </a:lnTo>
                    <a:lnTo>
                      <a:pt x="7832" y="15326"/>
                    </a:lnTo>
                    <a:lnTo>
                      <a:pt x="8211" y="12210"/>
                    </a:lnTo>
                    <a:lnTo>
                      <a:pt x="8505" y="9305"/>
                    </a:lnTo>
                    <a:lnTo>
                      <a:pt x="8716" y="6610"/>
                    </a:lnTo>
                    <a:lnTo>
                      <a:pt x="9053" y="2611"/>
                    </a:lnTo>
                    <a:lnTo>
                      <a:pt x="9137" y="1053"/>
                    </a:lnTo>
                    <a:lnTo>
                      <a:pt x="9347" y="716"/>
                    </a:lnTo>
                    <a:lnTo>
                      <a:pt x="7663" y="590"/>
                    </a:lnTo>
                    <a:lnTo>
                      <a:pt x="6021" y="379"/>
                    </a:lnTo>
                    <a:lnTo>
                      <a:pt x="29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1" name="Google Shape;4031;p47"/>
              <p:cNvSpPr/>
              <p:nvPr/>
            </p:nvSpPr>
            <p:spPr>
              <a:xfrm>
                <a:off x="1694850" y="3328500"/>
                <a:ext cx="395800" cy="830500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33220" extrusionOk="0">
                    <a:moveTo>
                      <a:pt x="15831" y="0"/>
                    </a:moveTo>
                    <a:lnTo>
                      <a:pt x="15747" y="295"/>
                    </a:lnTo>
                    <a:lnTo>
                      <a:pt x="15495" y="1474"/>
                    </a:lnTo>
                    <a:lnTo>
                      <a:pt x="15116" y="3242"/>
                    </a:lnTo>
                    <a:lnTo>
                      <a:pt x="14568" y="5516"/>
                    </a:lnTo>
                    <a:lnTo>
                      <a:pt x="13895" y="8168"/>
                    </a:lnTo>
                    <a:lnTo>
                      <a:pt x="13474" y="9558"/>
                    </a:lnTo>
                    <a:lnTo>
                      <a:pt x="13053" y="11031"/>
                    </a:lnTo>
                    <a:lnTo>
                      <a:pt x="12547" y="12505"/>
                    </a:lnTo>
                    <a:lnTo>
                      <a:pt x="12042" y="14020"/>
                    </a:lnTo>
                    <a:lnTo>
                      <a:pt x="11495" y="15494"/>
                    </a:lnTo>
                    <a:lnTo>
                      <a:pt x="10905" y="16968"/>
                    </a:lnTo>
                    <a:lnTo>
                      <a:pt x="10274" y="18441"/>
                    </a:lnTo>
                    <a:lnTo>
                      <a:pt x="9600" y="19831"/>
                    </a:lnTo>
                    <a:lnTo>
                      <a:pt x="8800" y="21304"/>
                    </a:lnTo>
                    <a:lnTo>
                      <a:pt x="8000" y="22693"/>
                    </a:lnTo>
                    <a:lnTo>
                      <a:pt x="7200" y="23999"/>
                    </a:lnTo>
                    <a:lnTo>
                      <a:pt x="6358" y="25220"/>
                    </a:lnTo>
                    <a:lnTo>
                      <a:pt x="5558" y="26356"/>
                    </a:lnTo>
                    <a:lnTo>
                      <a:pt x="4759" y="27367"/>
                    </a:lnTo>
                    <a:lnTo>
                      <a:pt x="4001" y="28293"/>
                    </a:lnTo>
                    <a:lnTo>
                      <a:pt x="3285" y="29135"/>
                    </a:lnTo>
                    <a:lnTo>
                      <a:pt x="1980" y="30567"/>
                    </a:lnTo>
                    <a:lnTo>
                      <a:pt x="927" y="31577"/>
                    </a:lnTo>
                    <a:lnTo>
                      <a:pt x="254" y="32166"/>
                    </a:lnTo>
                    <a:lnTo>
                      <a:pt x="43" y="32377"/>
                    </a:lnTo>
                    <a:lnTo>
                      <a:pt x="1" y="32503"/>
                    </a:lnTo>
                    <a:lnTo>
                      <a:pt x="3032" y="32882"/>
                    </a:lnTo>
                    <a:lnTo>
                      <a:pt x="4674" y="33093"/>
                    </a:lnTo>
                    <a:lnTo>
                      <a:pt x="6358" y="33219"/>
                    </a:lnTo>
                    <a:lnTo>
                      <a:pt x="7285" y="31577"/>
                    </a:lnTo>
                    <a:lnTo>
                      <a:pt x="7958" y="30272"/>
                    </a:lnTo>
                    <a:lnTo>
                      <a:pt x="8758" y="28672"/>
                    </a:lnTo>
                    <a:lnTo>
                      <a:pt x="9600" y="26819"/>
                    </a:lnTo>
                    <a:lnTo>
                      <a:pt x="10484" y="24714"/>
                    </a:lnTo>
                    <a:lnTo>
                      <a:pt x="11411" y="22357"/>
                    </a:lnTo>
                    <a:lnTo>
                      <a:pt x="11832" y="21094"/>
                    </a:lnTo>
                    <a:lnTo>
                      <a:pt x="12295" y="19831"/>
                    </a:lnTo>
                    <a:lnTo>
                      <a:pt x="12758" y="18231"/>
                    </a:lnTo>
                    <a:lnTo>
                      <a:pt x="13179" y="16631"/>
                    </a:lnTo>
                    <a:lnTo>
                      <a:pt x="13600" y="14947"/>
                    </a:lnTo>
                    <a:lnTo>
                      <a:pt x="13937" y="13263"/>
                    </a:lnTo>
                    <a:lnTo>
                      <a:pt x="14274" y="11578"/>
                    </a:lnTo>
                    <a:lnTo>
                      <a:pt x="14568" y="9936"/>
                    </a:lnTo>
                    <a:lnTo>
                      <a:pt x="15032" y="6821"/>
                    </a:lnTo>
                    <a:lnTo>
                      <a:pt x="15410" y="4084"/>
                    </a:lnTo>
                    <a:lnTo>
                      <a:pt x="15621" y="1937"/>
                    </a:lnTo>
                    <a:lnTo>
                      <a:pt x="1583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2" name="Google Shape;4032;p47"/>
              <p:cNvSpPr/>
              <p:nvPr/>
            </p:nvSpPr>
            <p:spPr>
              <a:xfrm>
                <a:off x="2090625" y="3328500"/>
                <a:ext cx="71577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8631" h="31283" extrusionOk="0">
                    <a:moveTo>
                      <a:pt x="0" y="0"/>
                    </a:moveTo>
                    <a:lnTo>
                      <a:pt x="85" y="295"/>
                    </a:lnTo>
                    <a:lnTo>
                      <a:pt x="422" y="1432"/>
                    </a:lnTo>
                    <a:lnTo>
                      <a:pt x="1053" y="3158"/>
                    </a:lnTo>
                    <a:lnTo>
                      <a:pt x="1853" y="5432"/>
                    </a:lnTo>
                    <a:lnTo>
                      <a:pt x="2906" y="8084"/>
                    </a:lnTo>
                    <a:lnTo>
                      <a:pt x="3537" y="9473"/>
                    </a:lnTo>
                    <a:lnTo>
                      <a:pt x="4169" y="10947"/>
                    </a:lnTo>
                    <a:lnTo>
                      <a:pt x="4884" y="12463"/>
                    </a:lnTo>
                    <a:lnTo>
                      <a:pt x="5642" y="13978"/>
                    </a:lnTo>
                    <a:lnTo>
                      <a:pt x="6442" y="15452"/>
                    </a:lnTo>
                    <a:lnTo>
                      <a:pt x="7326" y="16968"/>
                    </a:lnTo>
                    <a:lnTo>
                      <a:pt x="8210" y="18399"/>
                    </a:lnTo>
                    <a:lnTo>
                      <a:pt x="9137" y="19831"/>
                    </a:lnTo>
                    <a:lnTo>
                      <a:pt x="10274" y="21304"/>
                    </a:lnTo>
                    <a:lnTo>
                      <a:pt x="11368" y="22651"/>
                    </a:lnTo>
                    <a:lnTo>
                      <a:pt x="12505" y="23872"/>
                    </a:lnTo>
                    <a:lnTo>
                      <a:pt x="13684" y="25009"/>
                    </a:lnTo>
                    <a:lnTo>
                      <a:pt x="14821" y="26062"/>
                    </a:lnTo>
                    <a:lnTo>
                      <a:pt x="15915" y="26988"/>
                    </a:lnTo>
                    <a:lnTo>
                      <a:pt x="16968" y="27830"/>
                    </a:lnTo>
                    <a:lnTo>
                      <a:pt x="17978" y="28546"/>
                    </a:lnTo>
                    <a:lnTo>
                      <a:pt x="18947" y="29177"/>
                    </a:lnTo>
                    <a:lnTo>
                      <a:pt x="19789" y="29725"/>
                    </a:lnTo>
                    <a:lnTo>
                      <a:pt x="20547" y="30188"/>
                    </a:lnTo>
                    <a:lnTo>
                      <a:pt x="21220" y="30525"/>
                    </a:lnTo>
                    <a:lnTo>
                      <a:pt x="22146" y="31030"/>
                    </a:lnTo>
                    <a:lnTo>
                      <a:pt x="22483" y="31156"/>
                    </a:lnTo>
                    <a:lnTo>
                      <a:pt x="22525" y="31282"/>
                    </a:lnTo>
                    <a:lnTo>
                      <a:pt x="25136" y="30651"/>
                    </a:lnTo>
                    <a:lnTo>
                      <a:pt x="27030" y="30103"/>
                    </a:lnTo>
                    <a:lnTo>
                      <a:pt x="28209" y="29725"/>
                    </a:lnTo>
                    <a:lnTo>
                      <a:pt x="28630" y="29598"/>
                    </a:lnTo>
                    <a:lnTo>
                      <a:pt x="28251" y="29514"/>
                    </a:lnTo>
                    <a:lnTo>
                      <a:pt x="27241" y="29135"/>
                    </a:lnTo>
                    <a:lnTo>
                      <a:pt x="25683" y="28546"/>
                    </a:lnTo>
                    <a:lnTo>
                      <a:pt x="24757" y="28125"/>
                    </a:lnTo>
                    <a:lnTo>
                      <a:pt x="23704" y="27619"/>
                    </a:lnTo>
                    <a:lnTo>
                      <a:pt x="22567" y="27030"/>
                    </a:lnTo>
                    <a:lnTo>
                      <a:pt x="21346" y="26314"/>
                    </a:lnTo>
                    <a:lnTo>
                      <a:pt x="20083" y="25556"/>
                    </a:lnTo>
                    <a:lnTo>
                      <a:pt x="18736" y="24714"/>
                    </a:lnTo>
                    <a:lnTo>
                      <a:pt x="17389" y="23746"/>
                    </a:lnTo>
                    <a:lnTo>
                      <a:pt x="15999" y="22651"/>
                    </a:lnTo>
                    <a:lnTo>
                      <a:pt x="14610" y="21472"/>
                    </a:lnTo>
                    <a:lnTo>
                      <a:pt x="13221" y="20167"/>
                    </a:lnTo>
                    <a:lnTo>
                      <a:pt x="12547" y="19536"/>
                    </a:lnTo>
                    <a:lnTo>
                      <a:pt x="11916" y="18820"/>
                    </a:lnTo>
                    <a:lnTo>
                      <a:pt x="10652" y="17431"/>
                    </a:lnTo>
                    <a:lnTo>
                      <a:pt x="9474" y="15915"/>
                    </a:lnTo>
                    <a:lnTo>
                      <a:pt x="8295" y="14399"/>
                    </a:lnTo>
                    <a:lnTo>
                      <a:pt x="7200" y="12799"/>
                    </a:lnTo>
                    <a:lnTo>
                      <a:pt x="6147" y="11242"/>
                    </a:lnTo>
                    <a:lnTo>
                      <a:pt x="5179" y="9684"/>
                    </a:lnTo>
                    <a:lnTo>
                      <a:pt x="4253" y="8168"/>
                    </a:lnTo>
                    <a:lnTo>
                      <a:pt x="3411" y="6695"/>
                    </a:lnTo>
                    <a:lnTo>
                      <a:pt x="2653" y="5305"/>
                    </a:lnTo>
                    <a:lnTo>
                      <a:pt x="1390" y="2905"/>
                    </a:lnTo>
                    <a:lnTo>
                      <a:pt x="506" y="1095"/>
                    </a:lnTo>
                    <a:lnTo>
                      <a:pt x="43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3" name="Google Shape;4033;p47"/>
              <p:cNvSpPr/>
              <p:nvPr/>
            </p:nvSpPr>
            <p:spPr>
              <a:xfrm>
                <a:off x="2653750" y="4068450"/>
                <a:ext cx="293675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47" h="21389" extrusionOk="0">
                    <a:moveTo>
                      <a:pt x="6105" y="0"/>
                    </a:moveTo>
                    <a:lnTo>
                      <a:pt x="5684" y="127"/>
                    </a:lnTo>
                    <a:lnTo>
                      <a:pt x="4505" y="505"/>
                    </a:lnTo>
                    <a:lnTo>
                      <a:pt x="2611" y="1053"/>
                    </a:lnTo>
                    <a:lnTo>
                      <a:pt x="0" y="1684"/>
                    </a:lnTo>
                    <a:lnTo>
                      <a:pt x="337" y="4000"/>
                    </a:lnTo>
                    <a:lnTo>
                      <a:pt x="674" y="6147"/>
                    </a:lnTo>
                    <a:lnTo>
                      <a:pt x="1179" y="8758"/>
                    </a:lnTo>
                    <a:lnTo>
                      <a:pt x="1811" y="11747"/>
                    </a:lnTo>
                    <a:lnTo>
                      <a:pt x="2190" y="13305"/>
                    </a:lnTo>
                    <a:lnTo>
                      <a:pt x="2569" y="14904"/>
                    </a:lnTo>
                    <a:lnTo>
                      <a:pt x="3032" y="16546"/>
                    </a:lnTo>
                    <a:lnTo>
                      <a:pt x="3495" y="18146"/>
                    </a:lnTo>
                    <a:lnTo>
                      <a:pt x="4042" y="19788"/>
                    </a:lnTo>
                    <a:lnTo>
                      <a:pt x="4590" y="21388"/>
                    </a:lnTo>
                    <a:lnTo>
                      <a:pt x="11747" y="21388"/>
                    </a:lnTo>
                    <a:lnTo>
                      <a:pt x="11368" y="20546"/>
                    </a:lnTo>
                    <a:lnTo>
                      <a:pt x="10947" y="19662"/>
                    </a:lnTo>
                    <a:lnTo>
                      <a:pt x="10231" y="17894"/>
                    </a:lnTo>
                    <a:lnTo>
                      <a:pt x="9558" y="16083"/>
                    </a:lnTo>
                    <a:lnTo>
                      <a:pt x="8968" y="14273"/>
                    </a:lnTo>
                    <a:lnTo>
                      <a:pt x="8421" y="12463"/>
                    </a:lnTo>
                    <a:lnTo>
                      <a:pt x="7958" y="10694"/>
                    </a:lnTo>
                    <a:lnTo>
                      <a:pt x="7579" y="8968"/>
                    </a:lnTo>
                    <a:lnTo>
                      <a:pt x="7200" y="7326"/>
                    </a:lnTo>
                    <a:lnTo>
                      <a:pt x="6947" y="5810"/>
                    </a:lnTo>
                    <a:lnTo>
                      <a:pt x="6695" y="4421"/>
                    </a:lnTo>
                    <a:lnTo>
                      <a:pt x="6316" y="2105"/>
                    </a:lnTo>
                    <a:lnTo>
                      <a:pt x="6147" y="548"/>
                    </a:lnTo>
                    <a:lnTo>
                      <a:pt x="610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4" name="Google Shape;4034;p47"/>
              <p:cNvSpPr/>
              <p:nvPr/>
            </p:nvSpPr>
            <p:spPr>
              <a:xfrm>
                <a:off x="2090625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0" y="0"/>
                    </a:moveTo>
                    <a:lnTo>
                      <a:pt x="0" y="5684"/>
                    </a:lnTo>
                    <a:lnTo>
                      <a:pt x="0" y="7831"/>
                    </a:lnTo>
                    <a:lnTo>
                      <a:pt x="43" y="8505"/>
                    </a:lnTo>
                    <a:lnTo>
                      <a:pt x="43" y="8589"/>
                    </a:lnTo>
                    <a:lnTo>
                      <a:pt x="43" y="9263"/>
                    </a:lnTo>
                    <a:lnTo>
                      <a:pt x="43" y="9347"/>
                    </a:lnTo>
                    <a:lnTo>
                      <a:pt x="127" y="11326"/>
                    </a:lnTo>
                    <a:lnTo>
                      <a:pt x="169" y="11578"/>
                    </a:lnTo>
                    <a:lnTo>
                      <a:pt x="169" y="12042"/>
                    </a:lnTo>
                    <a:lnTo>
                      <a:pt x="211" y="12420"/>
                    </a:lnTo>
                    <a:lnTo>
                      <a:pt x="211" y="12884"/>
                    </a:lnTo>
                    <a:lnTo>
                      <a:pt x="253" y="13263"/>
                    </a:lnTo>
                    <a:lnTo>
                      <a:pt x="295" y="13684"/>
                    </a:lnTo>
                    <a:lnTo>
                      <a:pt x="295" y="14189"/>
                    </a:lnTo>
                    <a:lnTo>
                      <a:pt x="337" y="14526"/>
                    </a:lnTo>
                    <a:lnTo>
                      <a:pt x="422" y="15283"/>
                    </a:lnTo>
                    <a:lnTo>
                      <a:pt x="422" y="15536"/>
                    </a:lnTo>
                    <a:lnTo>
                      <a:pt x="464" y="16210"/>
                    </a:lnTo>
                    <a:lnTo>
                      <a:pt x="506" y="16504"/>
                    </a:lnTo>
                    <a:lnTo>
                      <a:pt x="548" y="17052"/>
                    </a:lnTo>
                    <a:lnTo>
                      <a:pt x="590" y="17389"/>
                    </a:lnTo>
                    <a:lnTo>
                      <a:pt x="674" y="17894"/>
                    </a:lnTo>
                    <a:lnTo>
                      <a:pt x="716" y="18231"/>
                    </a:lnTo>
                    <a:lnTo>
                      <a:pt x="758" y="18778"/>
                    </a:lnTo>
                    <a:lnTo>
                      <a:pt x="800" y="19031"/>
                    </a:lnTo>
                    <a:lnTo>
                      <a:pt x="927" y="19831"/>
                    </a:lnTo>
                    <a:lnTo>
                      <a:pt x="1390" y="22736"/>
                    </a:lnTo>
                    <a:lnTo>
                      <a:pt x="1853" y="25388"/>
                    </a:lnTo>
                    <a:lnTo>
                      <a:pt x="2316" y="27746"/>
                    </a:lnTo>
                    <a:lnTo>
                      <a:pt x="2779" y="29725"/>
                    </a:lnTo>
                    <a:lnTo>
                      <a:pt x="3158" y="31367"/>
                    </a:lnTo>
                    <a:lnTo>
                      <a:pt x="3453" y="32545"/>
                    </a:lnTo>
                    <a:lnTo>
                      <a:pt x="3706" y="33556"/>
                    </a:lnTo>
                    <a:lnTo>
                      <a:pt x="3706" y="33598"/>
                    </a:lnTo>
                    <a:lnTo>
                      <a:pt x="6653" y="33472"/>
                    </a:lnTo>
                    <a:lnTo>
                      <a:pt x="9474" y="33261"/>
                    </a:lnTo>
                    <a:lnTo>
                      <a:pt x="8547" y="31619"/>
                    </a:lnTo>
                    <a:lnTo>
                      <a:pt x="7874" y="30314"/>
                    </a:lnTo>
                    <a:lnTo>
                      <a:pt x="7074" y="28714"/>
                    </a:lnTo>
                    <a:lnTo>
                      <a:pt x="6190" y="26819"/>
                    </a:lnTo>
                    <a:lnTo>
                      <a:pt x="5305" y="24714"/>
                    </a:lnTo>
                    <a:lnTo>
                      <a:pt x="4379" y="22357"/>
                    </a:lnTo>
                    <a:lnTo>
                      <a:pt x="3958" y="21094"/>
                    </a:lnTo>
                    <a:lnTo>
                      <a:pt x="3537" y="19831"/>
                    </a:lnTo>
                    <a:lnTo>
                      <a:pt x="3032" y="18231"/>
                    </a:lnTo>
                    <a:lnTo>
                      <a:pt x="2611" y="16631"/>
                    </a:lnTo>
                    <a:lnTo>
                      <a:pt x="2190" y="14947"/>
                    </a:lnTo>
                    <a:lnTo>
                      <a:pt x="1853" y="13263"/>
                    </a:lnTo>
                    <a:lnTo>
                      <a:pt x="1516" y="11578"/>
                    </a:lnTo>
                    <a:lnTo>
                      <a:pt x="1221" y="9936"/>
                    </a:lnTo>
                    <a:lnTo>
                      <a:pt x="758" y="6821"/>
                    </a:lnTo>
                    <a:lnTo>
                      <a:pt x="422" y="4084"/>
                    </a:lnTo>
                    <a:lnTo>
                      <a:pt x="169" y="19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5" name="Google Shape;4035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6" name="Google Shape;4036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7" name="Google Shape;4037;p47"/>
              <p:cNvSpPr/>
              <p:nvPr/>
            </p:nvSpPr>
            <p:spPr>
              <a:xfrm>
                <a:off x="2183250" y="4160025"/>
                <a:ext cx="192650" cy="443150"/>
              </a:xfrm>
              <a:custGeom>
                <a:avLst/>
                <a:gdLst/>
                <a:ahLst/>
                <a:cxnLst/>
                <a:rect l="l" t="t" r="r" b="b"/>
                <a:pathLst>
                  <a:path w="7706" h="17726" extrusionOk="0">
                    <a:moveTo>
                      <a:pt x="5769" y="0"/>
                    </a:moveTo>
                    <a:lnTo>
                      <a:pt x="2948" y="211"/>
                    </a:lnTo>
                    <a:lnTo>
                      <a:pt x="1" y="337"/>
                    </a:lnTo>
                    <a:lnTo>
                      <a:pt x="43" y="2232"/>
                    </a:lnTo>
                    <a:lnTo>
                      <a:pt x="211" y="6273"/>
                    </a:lnTo>
                    <a:lnTo>
                      <a:pt x="464" y="11705"/>
                    </a:lnTo>
                    <a:lnTo>
                      <a:pt x="590" y="14694"/>
                    </a:lnTo>
                    <a:lnTo>
                      <a:pt x="800" y="17725"/>
                    </a:lnTo>
                    <a:lnTo>
                      <a:pt x="7705" y="17725"/>
                    </a:lnTo>
                    <a:lnTo>
                      <a:pt x="7242" y="14568"/>
                    </a:lnTo>
                    <a:lnTo>
                      <a:pt x="6905" y="11452"/>
                    </a:lnTo>
                    <a:lnTo>
                      <a:pt x="6611" y="8547"/>
                    </a:lnTo>
                    <a:lnTo>
                      <a:pt x="6358" y="5852"/>
                    </a:lnTo>
                    <a:lnTo>
                      <a:pt x="6063" y="1853"/>
                    </a:lnTo>
                    <a:lnTo>
                      <a:pt x="5937" y="295"/>
                    </a:lnTo>
                    <a:lnTo>
                      <a:pt x="576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8" name="Google Shape;4038;p47"/>
              <p:cNvSpPr/>
              <p:nvPr/>
            </p:nvSpPr>
            <p:spPr>
              <a:xfrm>
                <a:off x="209062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632"/>
                    </a:move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9" name="Google Shape;4039;p47"/>
              <p:cNvSpPr/>
              <p:nvPr/>
            </p:nvSpPr>
            <p:spPr>
              <a:xfrm>
                <a:off x="2089575" y="3328500"/>
                <a:ext cx="107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906" extrusionOk="0">
                    <a:moveTo>
                      <a:pt x="42" y="0"/>
                    </a:moveTo>
                    <a:lnTo>
                      <a:pt x="0" y="5684"/>
                    </a:lnTo>
                    <a:lnTo>
                      <a:pt x="0" y="6316"/>
                    </a:lnTo>
                    <a:lnTo>
                      <a:pt x="42" y="6905"/>
                    </a:lnTo>
                    <a:lnTo>
                      <a:pt x="42" y="6316"/>
                    </a:lnTo>
                    <a:lnTo>
                      <a:pt x="42" y="56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0" name="Google Shape;4040;p47"/>
              <p:cNvSpPr/>
              <p:nvPr/>
            </p:nvSpPr>
            <p:spPr>
              <a:xfrm>
                <a:off x="2092725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1" y="0"/>
                    </a:moveTo>
                    <a:lnTo>
                      <a:pt x="211" y="1179"/>
                    </a:lnTo>
                    <a:lnTo>
                      <a:pt x="590" y="2947"/>
                    </a:lnTo>
                    <a:lnTo>
                      <a:pt x="1137" y="5221"/>
                    </a:lnTo>
                    <a:lnTo>
                      <a:pt x="1853" y="7873"/>
                    </a:lnTo>
                    <a:lnTo>
                      <a:pt x="2232" y="9263"/>
                    </a:lnTo>
                    <a:lnTo>
                      <a:pt x="2695" y="10736"/>
                    </a:lnTo>
                    <a:lnTo>
                      <a:pt x="3158" y="12210"/>
                    </a:lnTo>
                    <a:lnTo>
                      <a:pt x="3664" y="13725"/>
                    </a:lnTo>
                    <a:lnTo>
                      <a:pt x="4253" y="15199"/>
                    </a:lnTo>
                    <a:lnTo>
                      <a:pt x="4842" y="16673"/>
                    </a:lnTo>
                    <a:lnTo>
                      <a:pt x="5474" y="18146"/>
                    </a:lnTo>
                    <a:lnTo>
                      <a:pt x="6106" y="19536"/>
                    </a:lnTo>
                    <a:lnTo>
                      <a:pt x="6906" y="21009"/>
                    </a:lnTo>
                    <a:lnTo>
                      <a:pt x="7705" y="22398"/>
                    </a:lnTo>
                    <a:lnTo>
                      <a:pt x="8548" y="23704"/>
                    </a:lnTo>
                    <a:lnTo>
                      <a:pt x="9347" y="24925"/>
                    </a:lnTo>
                    <a:lnTo>
                      <a:pt x="10147" y="26061"/>
                    </a:lnTo>
                    <a:lnTo>
                      <a:pt x="10947" y="27072"/>
                    </a:lnTo>
                    <a:lnTo>
                      <a:pt x="11705" y="27998"/>
                    </a:lnTo>
                    <a:lnTo>
                      <a:pt x="12463" y="28840"/>
                    </a:lnTo>
                    <a:lnTo>
                      <a:pt x="13768" y="30272"/>
                    </a:lnTo>
                    <a:lnTo>
                      <a:pt x="14779" y="31282"/>
                    </a:lnTo>
                    <a:lnTo>
                      <a:pt x="15452" y="31871"/>
                    </a:lnTo>
                    <a:lnTo>
                      <a:pt x="15705" y="32082"/>
                    </a:lnTo>
                    <a:lnTo>
                      <a:pt x="15705" y="32208"/>
                    </a:lnTo>
                    <a:lnTo>
                      <a:pt x="17600" y="31914"/>
                    </a:lnTo>
                    <a:lnTo>
                      <a:pt x="19326" y="31619"/>
                    </a:lnTo>
                    <a:lnTo>
                      <a:pt x="20968" y="31282"/>
                    </a:lnTo>
                    <a:lnTo>
                      <a:pt x="22441" y="30987"/>
                    </a:lnTo>
                    <a:lnTo>
                      <a:pt x="22399" y="30861"/>
                    </a:lnTo>
                    <a:lnTo>
                      <a:pt x="22062" y="30735"/>
                    </a:lnTo>
                    <a:lnTo>
                      <a:pt x="21136" y="30230"/>
                    </a:lnTo>
                    <a:lnTo>
                      <a:pt x="20463" y="29893"/>
                    </a:lnTo>
                    <a:lnTo>
                      <a:pt x="19705" y="29430"/>
                    </a:lnTo>
                    <a:lnTo>
                      <a:pt x="18863" y="28882"/>
                    </a:lnTo>
                    <a:lnTo>
                      <a:pt x="17894" y="28251"/>
                    </a:lnTo>
                    <a:lnTo>
                      <a:pt x="16884" y="27535"/>
                    </a:lnTo>
                    <a:lnTo>
                      <a:pt x="15831" y="26693"/>
                    </a:lnTo>
                    <a:lnTo>
                      <a:pt x="14737" y="25767"/>
                    </a:lnTo>
                    <a:lnTo>
                      <a:pt x="13600" y="24714"/>
                    </a:lnTo>
                    <a:lnTo>
                      <a:pt x="12421" y="23577"/>
                    </a:lnTo>
                    <a:lnTo>
                      <a:pt x="11284" y="22356"/>
                    </a:lnTo>
                    <a:lnTo>
                      <a:pt x="10190" y="21009"/>
                    </a:lnTo>
                    <a:lnTo>
                      <a:pt x="9053" y="19536"/>
                    </a:lnTo>
                    <a:lnTo>
                      <a:pt x="8126" y="18104"/>
                    </a:lnTo>
                    <a:lnTo>
                      <a:pt x="7242" y="16673"/>
                    </a:lnTo>
                    <a:lnTo>
                      <a:pt x="6358" y="15157"/>
                    </a:lnTo>
                    <a:lnTo>
                      <a:pt x="5558" y="13683"/>
                    </a:lnTo>
                    <a:lnTo>
                      <a:pt x="4800" y="12168"/>
                    </a:lnTo>
                    <a:lnTo>
                      <a:pt x="4085" y="10652"/>
                    </a:lnTo>
                    <a:lnTo>
                      <a:pt x="3453" y="9178"/>
                    </a:lnTo>
                    <a:lnTo>
                      <a:pt x="2822" y="7789"/>
                    </a:lnTo>
                    <a:lnTo>
                      <a:pt x="1769" y="5137"/>
                    </a:lnTo>
                    <a:lnTo>
                      <a:pt x="969" y="2863"/>
                    </a:lnTo>
                    <a:lnTo>
                      <a:pt x="338" y="11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1" name="Google Shape;4041;p47"/>
              <p:cNvSpPr/>
              <p:nvPr/>
            </p:nvSpPr>
            <p:spPr>
              <a:xfrm>
                <a:off x="2485325" y="4110550"/>
                <a:ext cx="283175" cy="492625"/>
              </a:xfrm>
              <a:custGeom>
                <a:avLst/>
                <a:gdLst/>
                <a:ahLst/>
                <a:cxnLst/>
                <a:rect l="l" t="t" r="r" b="b"/>
                <a:pathLst>
                  <a:path w="11327" h="19705" extrusionOk="0">
                    <a:moveTo>
                      <a:pt x="6737" y="0"/>
                    </a:moveTo>
                    <a:lnTo>
                      <a:pt x="5264" y="295"/>
                    </a:lnTo>
                    <a:lnTo>
                      <a:pt x="3622" y="632"/>
                    </a:lnTo>
                    <a:lnTo>
                      <a:pt x="1896" y="927"/>
                    </a:lnTo>
                    <a:lnTo>
                      <a:pt x="1" y="1221"/>
                    </a:lnTo>
                    <a:lnTo>
                      <a:pt x="211" y="3495"/>
                    </a:lnTo>
                    <a:lnTo>
                      <a:pt x="464" y="5474"/>
                    </a:lnTo>
                    <a:lnTo>
                      <a:pt x="801" y="7873"/>
                    </a:lnTo>
                    <a:lnTo>
                      <a:pt x="1180" y="10610"/>
                    </a:lnTo>
                    <a:lnTo>
                      <a:pt x="1685" y="13557"/>
                    </a:lnTo>
                    <a:lnTo>
                      <a:pt x="2274" y="16631"/>
                    </a:lnTo>
                    <a:lnTo>
                      <a:pt x="2611" y="18189"/>
                    </a:lnTo>
                    <a:lnTo>
                      <a:pt x="2990" y="19704"/>
                    </a:lnTo>
                    <a:lnTo>
                      <a:pt x="11327" y="19704"/>
                    </a:lnTo>
                    <a:lnTo>
                      <a:pt x="10779" y="18104"/>
                    </a:lnTo>
                    <a:lnTo>
                      <a:pt x="10232" y="16462"/>
                    </a:lnTo>
                    <a:lnTo>
                      <a:pt x="9769" y="14862"/>
                    </a:lnTo>
                    <a:lnTo>
                      <a:pt x="9306" y="13220"/>
                    </a:lnTo>
                    <a:lnTo>
                      <a:pt x="8927" y="11621"/>
                    </a:lnTo>
                    <a:lnTo>
                      <a:pt x="8548" y="10063"/>
                    </a:lnTo>
                    <a:lnTo>
                      <a:pt x="7916" y="7074"/>
                    </a:lnTo>
                    <a:lnTo>
                      <a:pt x="7411" y="4463"/>
                    </a:lnTo>
                    <a:lnTo>
                      <a:pt x="7074" y="2316"/>
                    </a:lnTo>
                    <a:lnTo>
                      <a:pt x="67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2" name="Google Shape;4042;p47"/>
              <p:cNvSpPr/>
              <p:nvPr/>
            </p:nvSpPr>
            <p:spPr>
              <a:xfrm>
                <a:off x="1976950" y="4168425"/>
                <a:ext cx="226325" cy="434750"/>
              </a:xfrm>
              <a:custGeom>
                <a:avLst/>
                <a:gdLst/>
                <a:ahLst/>
                <a:cxnLst/>
                <a:rect l="l" t="t" r="r" b="b"/>
                <a:pathLst>
                  <a:path w="9053" h="17390" extrusionOk="0">
                    <a:moveTo>
                      <a:pt x="800" y="1"/>
                    </a:moveTo>
                    <a:lnTo>
                      <a:pt x="758" y="1853"/>
                    </a:lnTo>
                    <a:lnTo>
                      <a:pt x="632" y="5937"/>
                    </a:lnTo>
                    <a:lnTo>
                      <a:pt x="379" y="11369"/>
                    </a:lnTo>
                    <a:lnTo>
                      <a:pt x="211" y="14358"/>
                    </a:lnTo>
                    <a:lnTo>
                      <a:pt x="0" y="17389"/>
                    </a:lnTo>
                    <a:lnTo>
                      <a:pt x="9052" y="17389"/>
                    </a:lnTo>
                    <a:lnTo>
                      <a:pt x="8842" y="14358"/>
                    </a:lnTo>
                    <a:lnTo>
                      <a:pt x="8716" y="11369"/>
                    </a:lnTo>
                    <a:lnTo>
                      <a:pt x="8463" y="5937"/>
                    </a:lnTo>
                    <a:lnTo>
                      <a:pt x="8295" y="1896"/>
                    </a:lnTo>
                    <a:lnTo>
                      <a:pt x="8253" y="1"/>
                    </a:lnTo>
                    <a:lnTo>
                      <a:pt x="6442" y="43"/>
                    </a:lnTo>
                    <a:lnTo>
                      <a:pt x="2695" y="43"/>
                    </a:lnTo>
                    <a:lnTo>
                      <a:pt x="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3" name="Google Shape;4043;p47"/>
              <p:cNvSpPr/>
              <p:nvPr/>
            </p:nvSpPr>
            <p:spPr>
              <a:xfrm>
                <a:off x="1996950" y="3501125"/>
                <a:ext cx="186325" cy="668400"/>
              </a:xfrm>
              <a:custGeom>
                <a:avLst/>
                <a:gdLst/>
                <a:ahLst/>
                <a:cxnLst/>
                <a:rect l="l" t="t" r="r" b="b"/>
                <a:pathLst>
                  <a:path w="7453" h="26736" extrusionOk="0">
                    <a:moveTo>
                      <a:pt x="3747" y="0"/>
                    </a:moveTo>
                    <a:lnTo>
                      <a:pt x="3705" y="1600"/>
                    </a:lnTo>
                    <a:lnTo>
                      <a:pt x="3705" y="1684"/>
                    </a:lnTo>
                    <a:lnTo>
                      <a:pt x="3663" y="2358"/>
                    </a:lnTo>
                    <a:lnTo>
                      <a:pt x="3663" y="2442"/>
                    </a:lnTo>
                    <a:lnTo>
                      <a:pt x="3579" y="4421"/>
                    </a:lnTo>
                    <a:lnTo>
                      <a:pt x="3579" y="4673"/>
                    </a:lnTo>
                    <a:lnTo>
                      <a:pt x="3537" y="5137"/>
                    </a:lnTo>
                    <a:lnTo>
                      <a:pt x="3537" y="5515"/>
                    </a:lnTo>
                    <a:lnTo>
                      <a:pt x="3495" y="5979"/>
                    </a:lnTo>
                    <a:lnTo>
                      <a:pt x="3453" y="6358"/>
                    </a:lnTo>
                    <a:lnTo>
                      <a:pt x="3453" y="6779"/>
                    </a:lnTo>
                    <a:lnTo>
                      <a:pt x="3411" y="7284"/>
                    </a:lnTo>
                    <a:lnTo>
                      <a:pt x="3369" y="7621"/>
                    </a:lnTo>
                    <a:lnTo>
                      <a:pt x="3326" y="8378"/>
                    </a:lnTo>
                    <a:lnTo>
                      <a:pt x="3284" y="8631"/>
                    </a:lnTo>
                    <a:lnTo>
                      <a:pt x="3242" y="9305"/>
                    </a:lnTo>
                    <a:lnTo>
                      <a:pt x="3200" y="9599"/>
                    </a:lnTo>
                    <a:lnTo>
                      <a:pt x="3158" y="10147"/>
                    </a:lnTo>
                    <a:lnTo>
                      <a:pt x="3116" y="10484"/>
                    </a:lnTo>
                    <a:lnTo>
                      <a:pt x="3074" y="10989"/>
                    </a:lnTo>
                    <a:lnTo>
                      <a:pt x="3032" y="11326"/>
                    </a:lnTo>
                    <a:lnTo>
                      <a:pt x="2948" y="11873"/>
                    </a:lnTo>
                    <a:lnTo>
                      <a:pt x="2905" y="12126"/>
                    </a:lnTo>
                    <a:lnTo>
                      <a:pt x="2821" y="12926"/>
                    </a:lnTo>
                    <a:lnTo>
                      <a:pt x="2358" y="15831"/>
                    </a:lnTo>
                    <a:lnTo>
                      <a:pt x="1853" y="18483"/>
                    </a:lnTo>
                    <a:lnTo>
                      <a:pt x="1390" y="20841"/>
                    </a:lnTo>
                    <a:lnTo>
                      <a:pt x="969" y="22820"/>
                    </a:lnTo>
                    <a:lnTo>
                      <a:pt x="590" y="24462"/>
                    </a:lnTo>
                    <a:lnTo>
                      <a:pt x="295" y="25640"/>
                    </a:lnTo>
                    <a:lnTo>
                      <a:pt x="0" y="26651"/>
                    </a:lnTo>
                    <a:lnTo>
                      <a:pt x="0" y="26693"/>
                    </a:lnTo>
                    <a:lnTo>
                      <a:pt x="1895" y="26735"/>
                    </a:lnTo>
                    <a:lnTo>
                      <a:pt x="5642" y="26735"/>
                    </a:lnTo>
                    <a:lnTo>
                      <a:pt x="7453" y="26693"/>
                    </a:lnTo>
                    <a:lnTo>
                      <a:pt x="7453" y="26651"/>
                    </a:lnTo>
                    <a:lnTo>
                      <a:pt x="7200" y="25640"/>
                    </a:lnTo>
                    <a:lnTo>
                      <a:pt x="6905" y="24462"/>
                    </a:lnTo>
                    <a:lnTo>
                      <a:pt x="6526" y="22820"/>
                    </a:lnTo>
                    <a:lnTo>
                      <a:pt x="6063" y="20841"/>
                    </a:lnTo>
                    <a:lnTo>
                      <a:pt x="5600" y="18483"/>
                    </a:lnTo>
                    <a:lnTo>
                      <a:pt x="5137" y="15831"/>
                    </a:lnTo>
                    <a:lnTo>
                      <a:pt x="4674" y="12926"/>
                    </a:lnTo>
                    <a:lnTo>
                      <a:pt x="4547" y="12126"/>
                    </a:lnTo>
                    <a:lnTo>
                      <a:pt x="4505" y="11873"/>
                    </a:lnTo>
                    <a:lnTo>
                      <a:pt x="4463" y="11326"/>
                    </a:lnTo>
                    <a:lnTo>
                      <a:pt x="4421" y="10989"/>
                    </a:lnTo>
                    <a:lnTo>
                      <a:pt x="4337" y="10484"/>
                    </a:lnTo>
                    <a:lnTo>
                      <a:pt x="4295" y="10147"/>
                    </a:lnTo>
                    <a:lnTo>
                      <a:pt x="4253" y="9599"/>
                    </a:lnTo>
                    <a:lnTo>
                      <a:pt x="4211" y="9305"/>
                    </a:lnTo>
                    <a:lnTo>
                      <a:pt x="4169" y="8631"/>
                    </a:lnTo>
                    <a:lnTo>
                      <a:pt x="4169" y="8378"/>
                    </a:lnTo>
                    <a:lnTo>
                      <a:pt x="4084" y="7621"/>
                    </a:lnTo>
                    <a:lnTo>
                      <a:pt x="4042" y="7284"/>
                    </a:lnTo>
                    <a:lnTo>
                      <a:pt x="4042" y="6779"/>
                    </a:lnTo>
                    <a:lnTo>
                      <a:pt x="4000" y="6358"/>
                    </a:lnTo>
                    <a:lnTo>
                      <a:pt x="3958" y="5979"/>
                    </a:lnTo>
                    <a:lnTo>
                      <a:pt x="3958" y="5515"/>
                    </a:lnTo>
                    <a:lnTo>
                      <a:pt x="3916" y="5137"/>
                    </a:lnTo>
                    <a:lnTo>
                      <a:pt x="3916" y="4673"/>
                    </a:lnTo>
                    <a:lnTo>
                      <a:pt x="3874" y="4421"/>
                    </a:lnTo>
                    <a:lnTo>
                      <a:pt x="3790" y="2442"/>
                    </a:lnTo>
                    <a:lnTo>
                      <a:pt x="3790" y="2358"/>
                    </a:lnTo>
                    <a:lnTo>
                      <a:pt x="3790" y="1684"/>
                    </a:lnTo>
                    <a:lnTo>
                      <a:pt x="3790" y="1600"/>
                    </a:lnTo>
                    <a:lnTo>
                      <a:pt x="3747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4" name="Google Shape;4044;p47"/>
              <p:cNvSpPr/>
              <p:nvPr/>
            </p:nvSpPr>
            <p:spPr>
              <a:xfrm>
                <a:off x="206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4"/>
                    </a:moveTo>
                    <a:lnTo>
                      <a:pt x="0" y="254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0" y="254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5" name="Google Shape;4045;p47"/>
              <p:cNvSpPr/>
              <p:nvPr/>
            </p:nvSpPr>
            <p:spPr>
              <a:xfrm>
                <a:off x="2085350" y="3617950"/>
                <a:ext cx="11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6" name="Google Shape;4046;p47"/>
              <p:cNvSpPr/>
              <p:nvPr/>
            </p:nvSpPr>
            <p:spPr>
              <a:xfrm>
                <a:off x="207272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7" name="Google Shape;4047;p47"/>
              <p:cNvSpPr/>
              <p:nvPr/>
            </p:nvSpPr>
            <p:spPr>
              <a:xfrm>
                <a:off x="2079050" y="371057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8" name="Google Shape;4048;p47"/>
              <p:cNvSpPr/>
              <p:nvPr/>
            </p:nvSpPr>
            <p:spPr>
              <a:xfrm>
                <a:off x="2083250" y="3660050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1" y="422"/>
                    </a:moveTo>
                    <a:lnTo>
                      <a:pt x="1" y="42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422"/>
                    </a:lnTo>
                    <a:lnTo>
                      <a:pt x="1" y="422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9" name="Google Shape;4049;p47"/>
              <p:cNvSpPr/>
              <p:nvPr/>
            </p:nvSpPr>
            <p:spPr>
              <a:xfrm>
                <a:off x="208115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0" name="Google Shape;4050;p47"/>
              <p:cNvSpPr/>
              <p:nvPr/>
            </p:nvSpPr>
            <p:spPr>
              <a:xfrm>
                <a:off x="2084300" y="363900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1" name="Google Shape;4051;p47"/>
              <p:cNvSpPr/>
              <p:nvPr/>
            </p:nvSpPr>
            <p:spPr>
              <a:xfrm>
                <a:off x="207695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0" y="295"/>
                    </a:moveTo>
                    <a:lnTo>
                      <a:pt x="0" y="295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95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2" name="Google Shape;4052;p47"/>
              <p:cNvSpPr/>
              <p:nvPr/>
            </p:nvSpPr>
            <p:spPr>
              <a:xfrm>
                <a:off x="2074825" y="3754775"/>
                <a:ext cx="11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3" name="Google Shape;4053;p47"/>
              <p:cNvSpPr/>
              <p:nvPr/>
            </p:nvSpPr>
            <p:spPr>
              <a:xfrm>
                <a:off x="208642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0" y="1979"/>
                    </a:moveTo>
                    <a:lnTo>
                      <a:pt x="0" y="1979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979"/>
                    </a:lnTo>
                    <a:lnTo>
                      <a:pt x="0" y="19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4" name="Google Shape;4054;p47"/>
              <p:cNvSpPr/>
              <p:nvPr/>
            </p:nvSpPr>
            <p:spPr>
              <a:xfrm>
                <a:off x="2089575" y="3486375"/>
                <a:ext cx="10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90" extrusionOk="0">
                    <a:moveTo>
                      <a:pt x="0" y="1"/>
                    </a:moveTo>
                    <a:lnTo>
                      <a:pt x="0" y="1516"/>
                    </a:lnTo>
                    <a:lnTo>
                      <a:pt x="0" y="2190"/>
                    </a:lnTo>
                    <a:lnTo>
                      <a:pt x="42" y="59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5" name="Google Shape;4055;p47"/>
              <p:cNvSpPr/>
              <p:nvPr/>
            </p:nvSpPr>
            <p:spPr>
              <a:xfrm>
                <a:off x="2088525" y="3543225"/>
                <a:ext cx="107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74" extrusionOk="0">
                    <a:moveTo>
                      <a:pt x="0" y="674"/>
                    </a:moveTo>
                    <a:lnTo>
                      <a:pt x="0" y="67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674"/>
                    </a:lnTo>
                    <a:lnTo>
                      <a:pt x="0" y="67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6" name="Google Shape;4056;p47"/>
              <p:cNvSpPr/>
              <p:nvPr/>
            </p:nvSpPr>
            <p:spPr>
              <a:xfrm>
                <a:off x="209800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7" name="Google Shape;4057;p47"/>
              <p:cNvSpPr/>
              <p:nvPr/>
            </p:nvSpPr>
            <p:spPr>
              <a:xfrm>
                <a:off x="2101150" y="3710575"/>
                <a:ext cx="2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5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53"/>
                    </a:lnTo>
                    <a:lnTo>
                      <a:pt x="1" y="253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8" name="Google Shape;4058;p47"/>
              <p:cNvSpPr/>
              <p:nvPr/>
            </p:nvSpPr>
            <p:spPr>
              <a:xfrm>
                <a:off x="2090625" y="3501125"/>
                <a:ext cx="10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00" extrusionOk="0">
                    <a:moveTo>
                      <a:pt x="0" y="0"/>
                    </a:moveTo>
                    <a:lnTo>
                      <a:pt x="0" y="926"/>
                    </a:lnTo>
                    <a:lnTo>
                      <a:pt x="43" y="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9" name="Google Shape;4059;p47"/>
              <p:cNvSpPr/>
              <p:nvPr/>
            </p:nvSpPr>
            <p:spPr>
              <a:xfrm>
                <a:off x="2104300" y="375477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0" name="Google Shape;4060;p47"/>
              <p:cNvSpPr/>
              <p:nvPr/>
            </p:nvSpPr>
            <p:spPr>
              <a:xfrm>
                <a:off x="210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254"/>
                    </a:lnTo>
                    <a:lnTo>
                      <a:pt x="42" y="254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1" name="Google Shape;4061;p47"/>
              <p:cNvSpPr/>
              <p:nvPr/>
            </p:nvSpPr>
            <p:spPr>
              <a:xfrm>
                <a:off x="210220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2" name="Google Shape;4062;p47"/>
              <p:cNvSpPr/>
              <p:nvPr/>
            </p:nvSpPr>
            <p:spPr>
              <a:xfrm>
                <a:off x="2096950" y="3660050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422"/>
                    </a:lnTo>
                    <a:lnTo>
                      <a:pt x="42" y="422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3" name="Google Shape;4063;p47"/>
              <p:cNvSpPr/>
              <p:nvPr/>
            </p:nvSpPr>
            <p:spPr>
              <a:xfrm>
                <a:off x="2095900" y="3639000"/>
                <a:ext cx="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4" name="Google Shape;4064;p47"/>
              <p:cNvSpPr/>
              <p:nvPr/>
            </p:nvSpPr>
            <p:spPr>
              <a:xfrm>
                <a:off x="2091675" y="3543225"/>
                <a:ext cx="2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7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674"/>
                    </a:lnTo>
                    <a:lnTo>
                      <a:pt x="1" y="67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5" name="Google Shape;4065;p47"/>
              <p:cNvSpPr/>
              <p:nvPr/>
            </p:nvSpPr>
            <p:spPr>
              <a:xfrm>
                <a:off x="209167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85" y="1979"/>
                    </a:lnTo>
                    <a:lnTo>
                      <a:pt x="85" y="19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6" name="Google Shape;4066;p47"/>
              <p:cNvSpPr/>
              <p:nvPr/>
            </p:nvSpPr>
            <p:spPr>
              <a:xfrm>
                <a:off x="2094825" y="36179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464"/>
                    </a:lnTo>
                    <a:lnTo>
                      <a:pt x="1" y="46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7" name="Google Shape;4067;p47"/>
              <p:cNvSpPr/>
              <p:nvPr/>
            </p:nvSpPr>
            <p:spPr>
              <a:xfrm>
                <a:off x="210747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8" name="Google Shape;4068;p47"/>
              <p:cNvSpPr/>
              <p:nvPr/>
            </p:nvSpPr>
            <p:spPr>
              <a:xfrm>
                <a:off x="2090625" y="3486375"/>
                <a:ext cx="2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91" extrusionOk="0">
                    <a:moveTo>
                      <a:pt x="0" y="590"/>
                    </a:moveTo>
                    <a:lnTo>
                      <a:pt x="0" y="59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90"/>
                    </a:lnTo>
                    <a:lnTo>
                      <a:pt x="0" y="59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9" name="Google Shape;4069;p47"/>
              <p:cNvSpPr/>
              <p:nvPr/>
            </p:nvSpPr>
            <p:spPr>
              <a:xfrm>
                <a:off x="2089575" y="3486375"/>
                <a:ext cx="107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59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90"/>
                    </a:lnTo>
                    <a:lnTo>
                      <a:pt x="42" y="590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0" name="Google Shape;4070;p47"/>
              <p:cNvSpPr/>
              <p:nvPr/>
            </p:nvSpPr>
            <p:spPr>
              <a:xfrm>
                <a:off x="2327450" y="4141075"/>
                <a:ext cx="23265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18484" extrusionOk="0">
                    <a:moveTo>
                      <a:pt x="6316" y="0"/>
                    </a:moveTo>
                    <a:lnTo>
                      <a:pt x="3285" y="421"/>
                    </a:lnTo>
                    <a:lnTo>
                      <a:pt x="1685" y="590"/>
                    </a:lnTo>
                    <a:lnTo>
                      <a:pt x="1" y="758"/>
                    </a:lnTo>
                    <a:lnTo>
                      <a:pt x="169" y="1053"/>
                    </a:lnTo>
                    <a:lnTo>
                      <a:pt x="295" y="2611"/>
                    </a:lnTo>
                    <a:lnTo>
                      <a:pt x="590" y="6610"/>
                    </a:lnTo>
                    <a:lnTo>
                      <a:pt x="843" y="9305"/>
                    </a:lnTo>
                    <a:lnTo>
                      <a:pt x="1137" y="12210"/>
                    </a:lnTo>
                    <a:lnTo>
                      <a:pt x="1474" y="15326"/>
                    </a:lnTo>
                    <a:lnTo>
                      <a:pt x="1937" y="18483"/>
                    </a:lnTo>
                    <a:lnTo>
                      <a:pt x="9305" y="18483"/>
                    </a:lnTo>
                    <a:lnTo>
                      <a:pt x="8926" y="16968"/>
                    </a:lnTo>
                    <a:lnTo>
                      <a:pt x="8589" y="15410"/>
                    </a:lnTo>
                    <a:lnTo>
                      <a:pt x="8000" y="12336"/>
                    </a:lnTo>
                    <a:lnTo>
                      <a:pt x="7495" y="9389"/>
                    </a:lnTo>
                    <a:lnTo>
                      <a:pt x="7116" y="6652"/>
                    </a:lnTo>
                    <a:lnTo>
                      <a:pt x="6779" y="4253"/>
                    </a:lnTo>
                    <a:lnTo>
                      <a:pt x="6526" y="2274"/>
                    </a:lnTo>
                    <a:lnTo>
                      <a:pt x="6316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1" name="Google Shape;4071;p47"/>
              <p:cNvSpPr/>
              <p:nvPr/>
            </p:nvSpPr>
            <p:spPr>
              <a:xfrm>
                <a:off x="2090625" y="3328500"/>
                <a:ext cx="394725" cy="831550"/>
              </a:xfrm>
              <a:custGeom>
                <a:avLst/>
                <a:gdLst/>
                <a:ahLst/>
                <a:cxnLst/>
                <a:rect l="l" t="t" r="r" b="b"/>
                <a:pathLst>
                  <a:path w="15789" h="33262" extrusionOk="0">
                    <a:moveTo>
                      <a:pt x="0" y="0"/>
                    </a:moveTo>
                    <a:lnTo>
                      <a:pt x="169" y="1937"/>
                    </a:lnTo>
                    <a:lnTo>
                      <a:pt x="422" y="4084"/>
                    </a:lnTo>
                    <a:lnTo>
                      <a:pt x="758" y="6821"/>
                    </a:lnTo>
                    <a:lnTo>
                      <a:pt x="1221" y="9936"/>
                    </a:lnTo>
                    <a:lnTo>
                      <a:pt x="1516" y="11578"/>
                    </a:lnTo>
                    <a:lnTo>
                      <a:pt x="1853" y="13263"/>
                    </a:lnTo>
                    <a:lnTo>
                      <a:pt x="2190" y="14947"/>
                    </a:lnTo>
                    <a:lnTo>
                      <a:pt x="2611" y="16631"/>
                    </a:lnTo>
                    <a:lnTo>
                      <a:pt x="3032" y="18231"/>
                    </a:lnTo>
                    <a:lnTo>
                      <a:pt x="3537" y="19831"/>
                    </a:lnTo>
                    <a:lnTo>
                      <a:pt x="3958" y="21094"/>
                    </a:lnTo>
                    <a:lnTo>
                      <a:pt x="4379" y="22357"/>
                    </a:lnTo>
                    <a:lnTo>
                      <a:pt x="5305" y="24714"/>
                    </a:lnTo>
                    <a:lnTo>
                      <a:pt x="6190" y="26819"/>
                    </a:lnTo>
                    <a:lnTo>
                      <a:pt x="7074" y="28714"/>
                    </a:lnTo>
                    <a:lnTo>
                      <a:pt x="7874" y="30314"/>
                    </a:lnTo>
                    <a:lnTo>
                      <a:pt x="8547" y="31619"/>
                    </a:lnTo>
                    <a:lnTo>
                      <a:pt x="9474" y="33261"/>
                    </a:lnTo>
                    <a:lnTo>
                      <a:pt x="11158" y="33093"/>
                    </a:lnTo>
                    <a:lnTo>
                      <a:pt x="12758" y="32924"/>
                    </a:lnTo>
                    <a:lnTo>
                      <a:pt x="15789" y="32503"/>
                    </a:lnTo>
                    <a:lnTo>
                      <a:pt x="15789" y="32377"/>
                    </a:lnTo>
                    <a:lnTo>
                      <a:pt x="15536" y="32166"/>
                    </a:lnTo>
                    <a:lnTo>
                      <a:pt x="14863" y="31577"/>
                    </a:lnTo>
                    <a:lnTo>
                      <a:pt x="13852" y="30567"/>
                    </a:lnTo>
                    <a:lnTo>
                      <a:pt x="12547" y="29135"/>
                    </a:lnTo>
                    <a:lnTo>
                      <a:pt x="11789" y="28293"/>
                    </a:lnTo>
                    <a:lnTo>
                      <a:pt x="11031" y="27367"/>
                    </a:lnTo>
                    <a:lnTo>
                      <a:pt x="10231" y="26356"/>
                    </a:lnTo>
                    <a:lnTo>
                      <a:pt x="9431" y="25220"/>
                    </a:lnTo>
                    <a:lnTo>
                      <a:pt x="8632" y="23999"/>
                    </a:lnTo>
                    <a:lnTo>
                      <a:pt x="7789" y="22693"/>
                    </a:lnTo>
                    <a:lnTo>
                      <a:pt x="6990" y="21304"/>
                    </a:lnTo>
                    <a:lnTo>
                      <a:pt x="6190" y="19831"/>
                    </a:lnTo>
                    <a:lnTo>
                      <a:pt x="5558" y="18441"/>
                    </a:lnTo>
                    <a:lnTo>
                      <a:pt x="4926" y="16968"/>
                    </a:lnTo>
                    <a:lnTo>
                      <a:pt x="4337" y="15494"/>
                    </a:lnTo>
                    <a:lnTo>
                      <a:pt x="3748" y="14020"/>
                    </a:lnTo>
                    <a:lnTo>
                      <a:pt x="3242" y="12505"/>
                    </a:lnTo>
                    <a:lnTo>
                      <a:pt x="2779" y="11031"/>
                    </a:lnTo>
                    <a:lnTo>
                      <a:pt x="2316" y="9558"/>
                    </a:lnTo>
                    <a:lnTo>
                      <a:pt x="1937" y="8168"/>
                    </a:lnTo>
                    <a:lnTo>
                      <a:pt x="1221" y="5516"/>
                    </a:lnTo>
                    <a:lnTo>
                      <a:pt x="674" y="3242"/>
                    </a:lnTo>
                    <a:lnTo>
                      <a:pt x="295" y="1474"/>
                    </a:lnTo>
                    <a:lnTo>
                      <a:pt x="85" y="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2" name="Google Shape;4072;p47"/>
              <p:cNvSpPr/>
              <p:nvPr/>
            </p:nvSpPr>
            <p:spPr>
              <a:xfrm>
                <a:off x="1789600" y="3787400"/>
                <a:ext cx="602075" cy="72650"/>
              </a:xfrm>
              <a:custGeom>
                <a:avLst/>
                <a:gdLst/>
                <a:ahLst/>
                <a:cxnLst/>
                <a:rect l="l" t="t" r="r" b="b"/>
                <a:pathLst>
                  <a:path w="24083" h="2906" extrusionOk="0">
                    <a:moveTo>
                      <a:pt x="463" y="1"/>
                    </a:moveTo>
                    <a:lnTo>
                      <a:pt x="0" y="590"/>
                    </a:lnTo>
                    <a:lnTo>
                      <a:pt x="0" y="717"/>
                    </a:lnTo>
                    <a:lnTo>
                      <a:pt x="42" y="969"/>
                    </a:lnTo>
                    <a:lnTo>
                      <a:pt x="126" y="1306"/>
                    </a:lnTo>
                    <a:lnTo>
                      <a:pt x="253" y="1475"/>
                    </a:lnTo>
                    <a:lnTo>
                      <a:pt x="379" y="1643"/>
                    </a:lnTo>
                    <a:lnTo>
                      <a:pt x="547" y="1769"/>
                    </a:lnTo>
                    <a:lnTo>
                      <a:pt x="758" y="1853"/>
                    </a:lnTo>
                    <a:lnTo>
                      <a:pt x="1011" y="1896"/>
                    </a:lnTo>
                    <a:lnTo>
                      <a:pt x="1305" y="1896"/>
                    </a:lnTo>
                    <a:lnTo>
                      <a:pt x="1684" y="1811"/>
                    </a:lnTo>
                    <a:lnTo>
                      <a:pt x="2105" y="1643"/>
                    </a:lnTo>
                    <a:lnTo>
                      <a:pt x="2611" y="1390"/>
                    </a:lnTo>
                    <a:lnTo>
                      <a:pt x="3158" y="1011"/>
                    </a:lnTo>
                    <a:lnTo>
                      <a:pt x="3158" y="1096"/>
                    </a:lnTo>
                    <a:lnTo>
                      <a:pt x="3200" y="1348"/>
                    </a:lnTo>
                    <a:lnTo>
                      <a:pt x="3242" y="1685"/>
                    </a:lnTo>
                    <a:lnTo>
                      <a:pt x="3326" y="1811"/>
                    </a:lnTo>
                    <a:lnTo>
                      <a:pt x="3453" y="1980"/>
                    </a:lnTo>
                    <a:lnTo>
                      <a:pt x="3579" y="2064"/>
                    </a:lnTo>
                    <a:lnTo>
                      <a:pt x="3747" y="2148"/>
                    </a:lnTo>
                    <a:lnTo>
                      <a:pt x="3958" y="2190"/>
                    </a:lnTo>
                    <a:lnTo>
                      <a:pt x="4253" y="2190"/>
                    </a:lnTo>
                    <a:lnTo>
                      <a:pt x="4547" y="2106"/>
                    </a:lnTo>
                    <a:lnTo>
                      <a:pt x="4926" y="1938"/>
                    </a:lnTo>
                    <a:lnTo>
                      <a:pt x="5347" y="1685"/>
                    </a:lnTo>
                    <a:lnTo>
                      <a:pt x="5852" y="1348"/>
                    </a:lnTo>
                    <a:lnTo>
                      <a:pt x="5979" y="1685"/>
                    </a:lnTo>
                    <a:lnTo>
                      <a:pt x="6147" y="1980"/>
                    </a:lnTo>
                    <a:lnTo>
                      <a:pt x="6231" y="2148"/>
                    </a:lnTo>
                    <a:lnTo>
                      <a:pt x="6358" y="2274"/>
                    </a:lnTo>
                    <a:lnTo>
                      <a:pt x="6526" y="2401"/>
                    </a:lnTo>
                    <a:lnTo>
                      <a:pt x="6694" y="2485"/>
                    </a:lnTo>
                    <a:lnTo>
                      <a:pt x="6905" y="2527"/>
                    </a:lnTo>
                    <a:lnTo>
                      <a:pt x="7158" y="2527"/>
                    </a:lnTo>
                    <a:lnTo>
                      <a:pt x="7410" y="2443"/>
                    </a:lnTo>
                    <a:lnTo>
                      <a:pt x="7705" y="2274"/>
                    </a:lnTo>
                    <a:lnTo>
                      <a:pt x="8042" y="2022"/>
                    </a:lnTo>
                    <a:lnTo>
                      <a:pt x="8421" y="1685"/>
                    </a:lnTo>
                    <a:lnTo>
                      <a:pt x="8589" y="2064"/>
                    </a:lnTo>
                    <a:lnTo>
                      <a:pt x="8800" y="2359"/>
                    </a:lnTo>
                    <a:lnTo>
                      <a:pt x="8926" y="2527"/>
                    </a:lnTo>
                    <a:lnTo>
                      <a:pt x="9094" y="2653"/>
                    </a:lnTo>
                    <a:lnTo>
                      <a:pt x="9263" y="2780"/>
                    </a:lnTo>
                    <a:lnTo>
                      <a:pt x="9473" y="2864"/>
                    </a:lnTo>
                    <a:lnTo>
                      <a:pt x="9684" y="2906"/>
                    </a:lnTo>
                    <a:lnTo>
                      <a:pt x="9894" y="2864"/>
                    </a:lnTo>
                    <a:lnTo>
                      <a:pt x="10147" y="2780"/>
                    </a:lnTo>
                    <a:lnTo>
                      <a:pt x="10442" y="2611"/>
                    </a:lnTo>
                    <a:lnTo>
                      <a:pt x="10736" y="2359"/>
                    </a:lnTo>
                    <a:lnTo>
                      <a:pt x="11031" y="2022"/>
                    </a:lnTo>
                    <a:lnTo>
                      <a:pt x="11115" y="2148"/>
                    </a:lnTo>
                    <a:lnTo>
                      <a:pt x="11326" y="2443"/>
                    </a:lnTo>
                    <a:lnTo>
                      <a:pt x="11494" y="2611"/>
                    </a:lnTo>
                    <a:lnTo>
                      <a:pt x="11663" y="2780"/>
                    </a:lnTo>
                    <a:lnTo>
                      <a:pt x="11831" y="2864"/>
                    </a:lnTo>
                    <a:lnTo>
                      <a:pt x="12041" y="2906"/>
                    </a:lnTo>
                    <a:lnTo>
                      <a:pt x="12210" y="2864"/>
                    </a:lnTo>
                    <a:lnTo>
                      <a:pt x="12420" y="2780"/>
                    </a:lnTo>
                    <a:lnTo>
                      <a:pt x="12589" y="2611"/>
                    </a:lnTo>
                    <a:lnTo>
                      <a:pt x="12715" y="2443"/>
                    </a:lnTo>
                    <a:lnTo>
                      <a:pt x="12968" y="2148"/>
                    </a:lnTo>
                    <a:lnTo>
                      <a:pt x="13052" y="2022"/>
                    </a:lnTo>
                    <a:lnTo>
                      <a:pt x="13347" y="2359"/>
                    </a:lnTo>
                    <a:lnTo>
                      <a:pt x="13641" y="2611"/>
                    </a:lnTo>
                    <a:lnTo>
                      <a:pt x="13894" y="2780"/>
                    </a:lnTo>
                    <a:lnTo>
                      <a:pt x="14147" y="2864"/>
                    </a:lnTo>
                    <a:lnTo>
                      <a:pt x="14357" y="2906"/>
                    </a:lnTo>
                    <a:lnTo>
                      <a:pt x="14568" y="2864"/>
                    </a:lnTo>
                    <a:lnTo>
                      <a:pt x="14778" y="2780"/>
                    </a:lnTo>
                    <a:lnTo>
                      <a:pt x="14947" y="2653"/>
                    </a:lnTo>
                    <a:lnTo>
                      <a:pt x="15115" y="2527"/>
                    </a:lnTo>
                    <a:lnTo>
                      <a:pt x="15241" y="2359"/>
                    </a:lnTo>
                    <a:lnTo>
                      <a:pt x="15452" y="2064"/>
                    </a:lnTo>
                    <a:lnTo>
                      <a:pt x="15620" y="1685"/>
                    </a:lnTo>
                    <a:lnTo>
                      <a:pt x="15999" y="2022"/>
                    </a:lnTo>
                    <a:lnTo>
                      <a:pt x="16336" y="2274"/>
                    </a:lnTo>
                    <a:lnTo>
                      <a:pt x="16631" y="2443"/>
                    </a:lnTo>
                    <a:lnTo>
                      <a:pt x="16883" y="2527"/>
                    </a:lnTo>
                    <a:lnTo>
                      <a:pt x="17136" y="2527"/>
                    </a:lnTo>
                    <a:lnTo>
                      <a:pt x="17346" y="2485"/>
                    </a:lnTo>
                    <a:lnTo>
                      <a:pt x="17515" y="2401"/>
                    </a:lnTo>
                    <a:lnTo>
                      <a:pt x="17683" y="2274"/>
                    </a:lnTo>
                    <a:lnTo>
                      <a:pt x="17810" y="2148"/>
                    </a:lnTo>
                    <a:lnTo>
                      <a:pt x="17936" y="1980"/>
                    </a:lnTo>
                    <a:lnTo>
                      <a:pt x="18062" y="1685"/>
                    </a:lnTo>
                    <a:lnTo>
                      <a:pt x="18188" y="1348"/>
                    </a:lnTo>
                    <a:lnTo>
                      <a:pt x="18694" y="1685"/>
                    </a:lnTo>
                    <a:lnTo>
                      <a:pt x="19115" y="1938"/>
                    </a:lnTo>
                    <a:lnTo>
                      <a:pt x="19494" y="2106"/>
                    </a:lnTo>
                    <a:lnTo>
                      <a:pt x="19830" y="2190"/>
                    </a:lnTo>
                    <a:lnTo>
                      <a:pt x="20083" y="2190"/>
                    </a:lnTo>
                    <a:lnTo>
                      <a:pt x="20294" y="2148"/>
                    </a:lnTo>
                    <a:lnTo>
                      <a:pt x="20462" y="2064"/>
                    </a:lnTo>
                    <a:lnTo>
                      <a:pt x="20630" y="1980"/>
                    </a:lnTo>
                    <a:lnTo>
                      <a:pt x="20715" y="1811"/>
                    </a:lnTo>
                    <a:lnTo>
                      <a:pt x="20799" y="1685"/>
                    </a:lnTo>
                    <a:lnTo>
                      <a:pt x="20883" y="1348"/>
                    </a:lnTo>
                    <a:lnTo>
                      <a:pt x="20883" y="1096"/>
                    </a:lnTo>
                    <a:lnTo>
                      <a:pt x="20883" y="1011"/>
                    </a:lnTo>
                    <a:lnTo>
                      <a:pt x="21472" y="1390"/>
                    </a:lnTo>
                    <a:lnTo>
                      <a:pt x="21936" y="1643"/>
                    </a:lnTo>
                    <a:lnTo>
                      <a:pt x="22357" y="1811"/>
                    </a:lnTo>
                    <a:lnTo>
                      <a:pt x="22736" y="1896"/>
                    </a:lnTo>
                    <a:lnTo>
                      <a:pt x="23030" y="1896"/>
                    </a:lnTo>
                    <a:lnTo>
                      <a:pt x="23325" y="1853"/>
                    </a:lnTo>
                    <a:lnTo>
                      <a:pt x="23493" y="1769"/>
                    </a:lnTo>
                    <a:lnTo>
                      <a:pt x="23662" y="1643"/>
                    </a:lnTo>
                    <a:lnTo>
                      <a:pt x="23830" y="1475"/>
                    </a:lnTo>
                    <a:lnTo>
                      <a:pt x="23914" y="1306"/>
                    </a:lnTo>
                    <a:lnTo>
                      <a:pt x="23999" y="969"/>
                    </a:lnTo>
                    <a:lnTo>
                      <a:pt x="24041" y="717"/>
                    </a:lnTo>
                    <a:lnTo>
                      <a:pt x="24083" y="590"/>
                    </a:lnTo>
                    <a:lnTo>
                      <a:pt x="23578" y="1"/>
                    </a:lnTo>
                    <a:lnTo>
                      <a:pt x="23535" y="254"/>
                    </a:lnTo>
                    <a:lnTo>
                      <a:pt x="23451" y="506"/>
                    </a:lnTo>
                    <a:lnTo>
                      <a:pt x="23241" y="759"/>
                    </a:lnTo>
                    <a:lnTo>
                      <a:pt x="23157" y="885"/>
                    </a:lnTo>
                    <a:lnTo>
                      <a:pt x="22988" y="969"/>
                    </a:lnTo>
                    <a:lnTo>
                      <a:pt x="22820" y="1011"/>
                    </a:lnTo>
                    <a:lnTo>
                      <a:pt x="22609" y="1053"/>
                    </a:lnTo>
                    <a:lnTo>
                      <a:pt x="22357" y="1053"/>
                    </a:lnTo>
                    <a:lnTo>
                      <a:pt x="22062" y="969"/>
                    </a:lnTo>
                    <a:lnTo>
                      <a:pt x="21767" y="885"/>
                    </a:lnTo>
                    <a:lnTo>
                      <a:pt x="21388" y="717"/>
                    </a:lnTo>
                    <a:lnTo>
                      <a:pt x="21009" y="506"/>
                    </a:lnTo>
                    <a:lnTo>
                      <a:pt x="20546" y="211"/>
                    </a:lnTo>
                    <a:lnTo>
                      <a:pt x="20546" y="296"/>
                    </a:lnTo>
                    <a:lnTo>
                      <a:pt x="20504" y="548"/>
                    </a:lnTo>
                    <a:lnTo>
                      <a:pt x="20462" y="843"/>
                    </a:lnTo>
                    <a:lnTo>
                      <a:pt x="20378" y="969"/>
                    </a:lnTo>
                    <a:lnTo>
                      <a:pt x="20294" y="1138"/>
                    </a:lnTo>
                    <a:lnTo>
                      <a:pt x="20125" y="1222"/>
                    </a:lnTo>
                    <a:lnTo>
                      <a:pt x="19957" y="1306"/>
                    </a:lnTo>
                    <a:lnTo>
                      <a:pt x="19746" y="1348"/>
                    </a:lnTo>
                    <a:lnTo>
                      <a:pt x="19494" y="1306"/>
                    </a:lnTo>
                    <a:lnTo>
                      <a:pt x="19199" y="1222"/>
                    </a:lnTo>
                    <a:lnTo>
                      <a:pt x="18862" y="1096"/>
                    </a:lnTo>
                    <a:lnTo>
                      <a:pt x="18441" y="843"/>
                    </a:lnTo>
                    <a:lnTo>
                      <a:pt x="17936" y="506"/>
                    </a:lnTo>
                    <a:lnTo>
                      <a:pt x="17852" y="843"/>
                    </a:lnTo>
                    <a:lnTo>
                      <a:pt x="17683" y="1138"/>
                    </a:lnTo>
                    <a:lnTo>
                      <a:pt x="17599" y="1306"/>
                    </a:lnTo>
                    <a:lnTo>
                      <a:pt x="17473" y="1432"/>
                    </a:lnTo>
                    <a:lnTo>
                      <a:pt x="17304" y="1559"/>
                    </a:lnTo>
                    <a:lnTo>
                      <a:pt x="17136" y="1601"/>
                    </a:lnTo>
                    <a:lnTo>
                      <a:pt x="16925" y="1643"/>
                    </a:lnTo>
                    <a:lnTo>
                      <a:pt x="16715" y="1643"/>
                    </a:lnTo>
                    <a:lnTo>
                      <a:pt x="16462" y="1559"/>
                    </a:lnTo>
                    <a:lnTo>
                      <a:pt x="16168" y="1432"/>
                    </a:lnTo>
                    <a:lnTo>
                      <a:pt x="15831" y="1180"/>
                    </a:lnTo>
                    <a:lnTo>
                      <a:pt x="15494" y="885"/>
                    </a:lnTo>
                    <a:lnTo>
                      <a:pt x="15325" y="1222"/>
                    </a:lnTo>
                    <a:lnTo>
                      <a:pt x="15115" y="1517"/>
                    </a:lnTo>
                    <a:lnTo>
                      <a:pt x="14989" y="1643"/>
                    </a:lnTo>
                    <a:lnTo>
                      <a:pt x="14820" y="1811"/>
                    </a:lnTo>
                    <a:lnTo>
                      <a:pt x="14652" y="1896"/>
                    </a:lnTo>
                    <a:lnTo>
                      <a:pt x="14483" y="1980"/>
                    </a:lnTo>
                    <a:lnTo>
                      <a:pt x="14273" y="2022"/>
                    </a:lnTo>
                    <a:lnTo>
                      <a:pt x="14062" y="2022"/>
                    </a:lnTo>
                    <a:lnTo>
                      <a:pt x="13810" y="1896"/>
                    </a:lnTo>
                    <a:lnTo>
                      <a:pt x="13557" y="1769"/>
                    </a:lnTo>
                    <a:lnTo>
                      <a:pt x="13262" y="1517"/>
                    </a:lnTo>
                    <a:lnTo>
                      <a:pt x="13010" y="1180"/>
                    </a:lnTo>
                    <a:lnTo>
                      <a:pt x="12926" y="1306"/>
                    </a:lnTo>
                    <a:lnTo>
                      <a:pt x="12715" y="1601"/>
                    </a:lnTo>
                    <a:lnTo>
                      <a:pt x="12547" y="1769"/>
                    </a:lnTo>
                    <a:lnTo>
                      <a:pt x="12378" y="1896"/>
                    </a:lnTo>
                    <a:lnTo>
                      <a:pt x="12210" y="1980"/>
                    </a:lnTo>
                    <a:lnTo>
                      <a:pt x="12041" y="2022"/>
                    </a:lnTo>
                    <a:lnTo>
                      <a:pt x="11831" y="1980"/>
                    </a:lnTo>
                    <a:lnTo>
                      <a:pt x="11663" y="1896"/>
                    </a:lnTo>
                    <a:lnTo>
                      <a:pt x="11494" y="1769"/>
                    </a:lnTo>
                    <a:lnTo>
                      <a:pt x="11368" y="1601"/>
                    </a:lnTo>
                    <a:lnTo>
                      <a:pt x="11157" y="1306"/>
                    </a:lnTo>
                    <a:lnTo>
                      <a:pt x="11073" y="1180"/>
                    </a:lnTo>
                    <a:lnTo>
                      <a:pt x="10778" y="1517"/>
                    </a:lnTo>
                    <a:lnTo>
                      <a:pt x="10484" y="1769"/>
                    </a:lnTo>
                    <a:lnTo>
                      <a:pt x="10231" y="1896"/>
                    </a:lnTo>
                    <a:lnTo>
                      <a:pt x="9978" y="2022"/>
                    </a:lnTo>
                    <a:lnTo>
                      <a:pt x="9768" y="2022"/>
                    </a:lnTo>
                    <a:lnTo>
                      <a:pt x="9557" y="1980"/>
                    </a:lnTo>
                    <a:lnTo>
                      <a:pt x="9389" y="1896"/>
                    </a:lnTo>
                    <a:lnTo>
                      <a:pt x="9221" y="1811"/>
                    </a:lnTo>
                    <a:lnTo>
                      <a:pt x="9052" y="1643"/>
                    </a:lnTo>
                    <a:lnTo>
                      <a:pt x="8926" y="1517"/>
                    </a:lnTo>
                    <a:lnTo>
                      <a:pt x="8715" y="1222"/>
                    </a:lnTo>
                    <a:lnTo>
                      <a:pt x="8589" y="885"/>
                    </a:lnTo>
                    <a:lnTo>
                      <a:pt x="8210" y="1180"/>
                    </a:lnTo>
                    <a:lnTo>
                      <a:pt x="7873" y="1432"/>
                    </a:lnTo>
                    <a:lnTo>
                      <a:pt x="7621" y="1559"/>
                    </a:lnTo>
                    <a:lnTo>
                      <a:pt x="7326" y="1643"/>
                    </a:lnTo>
                    <a:lnTo>
                      <a:pt x="7115" y="1643"/>
                    </a:lnTo>
                    <a:lnTo>
                      <a:pt x="6905" y="1601"/>
                    </a:lnTo>
                    <a:lnTo>
                      <a:pt x="6737" y="1559"/>
                    </a:lnTo>
                    <a:lnTo>
                      <a:pt x="6610" y="1432"/>
                    </a:lnTo>
                    <a:lnTo>
                      <a:pt x="6484" y="1306"/>
                    </a:lnTo>
                    <a:lnTo>
                      <a:pt x="6358" y="1138"/>
                    </a:lnTo>
                    <a:lnTo>
                      <a:pt x="6231" y="843"/>
                    </a:lnTo>
                    <a:lnTo>
                      <a:pt x="6105" y="506"/>
                    </a:lnTo>
                    <a:lnTo>
                      <a:pt x="5642" y="843"/>
                    </a:lnTo>
                    <a:lnTo>
                      <a:pt x="5221" y="1096"/>
                    </a:lnTo>
                    <a:lnTo>
                      <a:pt x="4842" y="1222"/>
                    </a:lnTo>
                    <a:lnTo>
                      <a:pt x="4547" y="1306"/>
                    </a:lnTo>
                    <a:lnTo>
                      <a:pt x="4295" y="1348"/>
                    </a:lnTo>
                    <a:lnTo>
                      <a:pt x="4084" y="1306"/>
                    </a:lnTo>
                    <a:lnTo>
                      <a:pt x="3916" y="1222"/>
                    </a:lnTo>
                    <a:lnTo>
                      <a:pt x="3789" y="1138"/>
                    </a:lnTo>
                    <a:lnTo>
                      <a:pt x="3663" y="969"/>
                    </a:lnTo>
                    <a:lnTo>
                      <a:pt x="3621" y="843"/>
                    </a:lnTo>
                    <a:lnTo>
                      <a:pt x="3537" y="548"/>
                    </a:lnTo>
                    <a:lnTo>
                      <a:pt x="3495" y="296"/>
                    </a:lnTo>
                    <a:lnTo>
                      <a:pt x="3495" y="211"/>
                    </a:lnTo>
                    <a:lnTo>
                      <a:pt x="3074" y="506"/>
                    </a:lnTo>
                    <a:lnTo>
                      <a:pt x="2653" y="717"/>
                    </a:lnTo>
                    <a:lnTo>
                      <a:pt x="2274" y="885"/>
                    </a:lnTo>
                    <a:lnTo>
                      <a:pt x="1979" y="969"/>
                    </a:lnTo>
                    <a:lnTo>
                      <a:pt x="1684" y="1053"/>
                    </a:lnTo>
                    <a:lnTo>
                      <a:pt x="1432" y="1053"/>
                    </a:lnTo>
                    <a:lnTo>
                      <a:pt x="1221" y="1011"/>
                    </a:lnTo>
                    <a:lnTo>
                      <a:pt x="1053" y="969"/>
                    </a:lnTo>
                    <a:lnTo>
                      <a:pt x="926" y="885"/>
                    </a:lnTo>
                    <a:lnTo>
                      <a:pt x="800" y="759"/>
                    </a:lnTo>
                    <a:lnTo>
                      <a:pt x="632" y="506"/>
                    </a:lnTo>
                    <a:lnTo>
                      <a:pt x="505" y="254"/>
                    </a:lnTo>
                    <a:lnTo>
                      <a:pt x="463" y="1"/>
                    </a:lnTo>
                    <a:close/>
                  </a:path>
                </a:pathLst>
              </a:custGeom>
              <a:solidFill>
                <a:srgbClr val="DBC0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3" name="Google Shape;4073;p47"/>
              <p:cNvSpPr/>
              <p:nvPr/>
            </p:nvSpPr>
            <p:spPr>
              <a:xfrm>
                <a:off x="1876950" y="3311650"/>
                <a:ext cx="426325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7053" h="21052" extrusionOk="0">
                    <a:moveTo>
                      <a:pt x="8547" y="1"/>
                    </a:moveTo>
                    <a:lnTo>
                      <a:pt x="7958" y="1685"/>
                    </a:lnTo>
                    <a:lnTo>
                      <a:pt x="7284" y="3579"/>
                    </a:lnTo>
                    <a:lnTo>
                      <a:pt x="6358" y="6063"/>
                    </a:lnTo>
                    <a:lnTo>
                      <a:pt x="5137" y="9011"/>
                    </a:lnTo>
                    <a:lnTo>
                      <a:pt x="4421" y="10610"/>
                    </a:lnTo>
                    <a:lnTo>
                      <a:pt x="3664" y="12252"/>
                    </a:lnTo>
                    <a:lnTo>
                      <a:pt x="2864" y="13937"/>
                    </a:lnTo>
                    <a:lnTo>
                      <a:pt x="1979" y="15705"/>
                    </a:lnTo>
                    <a:lnTo>
                      <a:pt x="1011" y="17473"/>
                    </a:lnTo>
                    <a:lnTo>
                      <a:pt x="1" y="19241"/>
                    </a:lnTo>
                    <a:lnTo>
                      <a:pt x="1" y="19326"/>
                    </a:lnTo>
                    <a:lnTo>
                      <a:pt x="43" y="19578"/>
                    </a:lnTo>
                    <a:lnTo>
                      <a:pt x="127" y="19873"/>
                    </a:lnTo>
                    <a:lnTo>
                      <a:pt x="169" y="19999"/>
                    </a:lnTo>
                    <a:lnTo>
                      <a:pt x="295" y="20168"/>
                    </a:lnTo>
                    <a:lnTo>
                      <a:pt x="422" y="20252"/>
                    </a:lnTo>
                    <a:lnTo>
                      <a:pt x="590" y="20336"/>
                    </a:lnTo>
                    <a:lnTo>
                      <a:pt x="801" y="20378"/>
                    </a:lnTo>
                    <a:lnTo>
                      <a:pt x="1053" y="20336"/>
                    </a:lnTo>
                    <a:lnTo>
                      <a:pt x="1348" y="20252"/>
                    </a:lnTo>
                    <a:lnTo>
                      <a:pt x="1727" y="20126"/>
                    </a:lnTo>
                    <a:lnTo>
                      <a:pt x="2148" y="19873"/>
                    </a:lnTo>
                    <a:lnTo>
                      <a:pt x="2611" y="19536"/>
                    </a:lnTo>
                    <a:lnTo>
                      <a:pt x="2737" y="19873"/>
                    </a:lnTo>
                    <a:lnTo>
                      <a:pt x="2864" y="20168"/>
                    </a:lnTo>
                    <a:lnTo>
                      <a:pt x="2990" y="20336"/>
                    </a:lnTo>
                    <a:lnTo>
                      <a:pt x="3116" y="20462"/>
                    </a:lnTo>
                    <a:lnTo>
                      <a:pt x="3243" y="20589"/>
                    </a:lnTo>
                    <a:lnTo>
                      <a:pt x="3411" y="20631"/>
                    </a:lnTo>
                    <a:lnTo>
                      <a:pt x="3621" y="20673"/>
                    </a:lnTo>
                    <a:lnTo>
                      <a:pt x="3832" y="20673"/>
                    </a:lnTo>
                    <a:lnTo>
                      <a:pt x="4127" y="20589"/>
                    </a:lnTo>
                    <a:lnTo>
                      <a:pt x="4379" y="20462"/>
                    </a:lnTo>
                    <a:lnTo>
                      <a:pt x="4716" y="20210"/>
                    </a:lnTo>
                    <a:lnTo>
                      <a:pt x="5095" y="19915"/>
                    </a:lnTo>
                    <a:lnTo>
                      <a:pt x="5221" y="20252"/>
                    </a:lnTo>
                    <a:lnTo>
                      <a:pt x="5432" y="20547"/>
                    </a:lnTo>
                    <a:lnTo>
                      <a:pt x="5558" y="20673"/>
                    </a:lnTo>
                    <a:lnTo>
                      <a:pt x="5727" y="20841"/>
                    </a:lnTo>
                    <a:lnTo>
                      <a:pt x="5895" y="20926"/>
                    </a:lnTo>
                    <a:lnTo>
                      <a:pt x="6063" y="21010"/>
                    </a:lnTo>
                    <a:lnTo>
                      <a:pt x="6274" y="21052"/>
                    </a:lnTo>
                    <a:lnTo>
                      <a:pt x="6484" y="21052"/>
                    </a:lnTo>
                    <a:lnTo>
                      <a:pt x="6737" y="20926"/>
                    </a:lnTo>
                    <a:lnTo>
                      <a:pt x="6990" y="20799"/>
                    </a:lnTo>
                    <a:lnTo>
                      <a:pt x="7284" y="20547"/>
                    </a:lnTo>
                    <a:lnTo>
                      <a:pt x="7579" y="20210"/>
                    </a:lnTo>
                    <a:lnTo>
                      <a:pt x="7663" y="20336"/>
                    </a:lnTo>
                    <a:lnTo>
                      <a:pt x="7874" y="20631"/>
                    </a:lnTo>
                    <a:lnTo>
                      <a:pt x="8000" y="20799"/>
                    </a:lnTo>
                    <a:lnTo>
                      <a:pt x="8169" y="20926"/>
                    </a:lnTo>
                    <a:lnTo>
                      <a:pt x="8337" y="21010"/>
                    </a:lnTo>
                    <a:lnTo>
                      <a:pt x="8547" y="21052"/>
                    </a:lnTo>
                    <a:lnTo>
                      <a:pt x="8716" y="21010"/>
                    </a:lnTo>
                    <a:lnTo>
                      <a:pt x="8884" y="20926"/>
                    </a:lnTo>
                    <a:lnTo>
                      <a:pt x="9053" y="20799"/>
                    </a:lnTo>
                    <a:lnTo>
                      <a:pt x="9221" y="20631"/>
                    </a:lnTo>
                    <a:lnTo>
                      <a:pt x="9432" y="20336"/>
                    </a:lnTo>
                    <a:lnTo>
                      <a:pt x="9516" y="20210"/>
                    </a:lnTo>
                    <a:lnTo>
                      <a:pt x="9768" y="20547"/>
                    </a:lnTo>
                    <a:lnTo>
                      <a:pt x="10063" y="20799"/>
                    </a:lnTo>
                    <a:lnTo>
                      <a:pt x="10316" y="20926"/>
                    </a:lnTo>
                    <a:lnTo>
                      <a:pt x="10568" y="21052"/>
                    </a:lnTo>
                    <a:lnTo>
                      <a:pt x="10779" y="21052"/>
                    </a:lnTo>
                    <a:lnTo>
                      <a:pt x="10989" y="21010"/>
                    </a:lnTo>
                    <a:lnTo>
                      <a:pt x="11158" y="20926"/>
                    </a:lnTo>
                    <a:lnTo>
                      <a:pt x="11326" y="20841"/>
                    </a:lnTo>
                    <a:lnTo>
                      <a:pt x="11495" y="20673"/>
                    </a:lnTo>
                    <a:lnTo>
                      <a:pt x="11621" y="20547"/>
                    </a:lnTo>
                    <a:lnTo>
                      <a:pt x="11831" y="20252"/>
                    </a:lnTo>
                    <a:lnTo>
                      <a:pt x="12000" y="19915"/>
                    </a:lnTo>
                    <a:lnTo>
                      <a:pt x="12337" y="20210"/>
                    </a:lnTo>
                    <a:lnTo>
                      <a:pt x="12674" y="20462"/>
                    </a:lnTo>
                    <a:lnTo>
                      <a:pt x="12968" y="20589"/>
                    </a:lnTo>
                    <a:lnTo>
                      <a:pt x="13221" y="20673"/>
                    </a:lnTo>
                    <a:lnTo>
                      <a:pt x="13431" y="20673"/>
                    </a:lnTo>
                    <a:lnTo>
                      <a:pt x="13642" y="20631"/>
                    </a:lnTo>
                    <a:lnTo>
                      <a:pt x="13810" y="20589"/>
                    </a:lnTo>
                    <a:lnTo>
                      <a:pt x="13979" y="20462"/>
                    </a:lnTo>
                    <a:lnTo>
                      <a:pt x="14105" y="20336"/>
                    </a:lnTo>
                    <a:lnTo>
                      <a:pt x="14189" y="20168"/>
                    </a:lnTo>
                    <a:lnTo>
                      <a:pt x="14358" y="19873"/>
                    </a:lnTo>
                    <a:lnTo>
                      <a:pt x="14442" y="19536"/>
                    </a:lnTo>
                    <a:lnTo>
                      <a:pt x="14947" y="19873"/>
                    </a:lnTo>
                    <a:lnTo>
                      <a:pt x="15368" y="20126"/>
                    </a:lnTo>
                    <a:lnTo>
                      <a:pt x="15705" y="20252"/>
                    </a:lnTo>
                    <a:lnTo>
                      <a:pt x="16000" y="20336"/>
                    </a:lnTo>
                    <a:lnTo>
                      <a:pt x="16252" y="20378"/>
                    </a:lnTo>
                    <a:lnTo>
                      <a:pt x="16463" y="20336"/>
                    </a:lnTo>
                    <a:lnTo>
                      <a:pt x="16631" y="20252"/>
                    </a:lnTo>
                    <a:lnTo>
                      <a:pt x="16800" y="20168"/>
                    </a:lnTo>
                    <a:lnTo>
                      <a:pt x="16884" y="19999"/>
                    </a:lnTo>
                    <a:lnTo>
                      <a:pt x="16968" y="19873"/>
                    </a:lnTo>
                    <a:lnTo>
                      <a:pt x="17010" y="19578"/>
                    </a:lnTo>
                    <a:lnTo>
                      <a:pt x="17052" y="19326"/>
                    </a:lnTo>
                    <a:lnTo>
                      <a:pt x="17052" y="19241"/>
                    </a:lnTo>
                    <a:lnTo>
                      <a:pt x="16000" y="17642"/>
                    </a:lnTo>
                    <a:lnTo>
                      <a:pt x="15031" y="16000"/>
                    </a:lnTo>
                    <a:lnTo>
                      <a:pt x="14147" y="14358"/>
                    </a:lnTo>
                    <a:lnTo>
                      <a:pt x="13305" y="12716"/>
                    </a:lnTo>
                    <a:lnTo>
                      <a:pt x="12547" y="11074"/>
                    </a:lnTo>
                    <a:lnTo>
                      <a:pt x="11831" y="9474"/>
                    </a:lnTo>
                    <a:lnTo>
                      <a:pt x="11200" y="7916"/>
                    </a:lnTo>
                    <a:lnTo>
                      <a:pt x="10653" y="6484"/>
                    </a:lnTo>
                    <a:lnTo>
                      <a:pt x="10147" y="5137"/>
                    </a:lnTo>
                    <a:lnTo>
                      <a:pt x="9726" y="3874"/>
                    </a:lnTo>
                    <a:lnTo>
                      <a:pt x="9053" y="1811"/>
                    </a:lnTo>
                    <a:lnTo>
                      <a:pt x="8674" y="464"/>
                    </a:lnTo>
                    <a:lnTo>
                      <a:pt x="854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4" name="Google Shape;4074;p47"/>
              <p:cNvSpPr/>
              <p:nvPr/>
            </p:nvSpPr>
            <p:spPr>
              <a:xfrm>
                <a:off x="1801175" y="3311650"/>
                <a:ext cx="28947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79" h="20084" extrusionOk="0">
                    <a:moveTo>
                      <a:pt x="11578" y="1"/>
                    </a:moveTo>
                    <a:lnTo>
                      <a:pt x="11410" y="380"/>
                    </a:lnTo>
                    <a:lnTo>
                      <a:pt x="10905" y="1516"/>
                    </a:lnTo>
                    <a:lnTo>
                      <a:pt x="10063" y="3327"/>
                    </a:lnTo>
                    <a:lnTo>
                      <a:pt x="9515" y="4421"/>
                    </a:lnTo>
                    <a:lnTo>
                      <a:pt x="8884" y="5684"/>
                    </a:lnTo>
                    <a:lnTo>
                      <a:pt x="8126" y="7032"/>
                    </a:lnTo>
                    <a:lnTo>
                      <a:pt x="7284" y="8505"/>
                    </a:lnTo>
                    <a:lnTo>
                      <a:pt x="6358" y="10105"/>
                    </a:lnTo>
                    <a:lnTo>
                      <a:pt x="5305" y="11747"/>
                    </a:lnTo>
                    <a:lnTo>
                      <a:pt x="4126" y="13473"/>
                    </a:lnTo>
                    <a:lnTo>
                      <a:pt x="2863" y="15284"/>
                    </a:lnTo>
                    <a:lnTo>
                      <a:pt x="1516" y="17136"/>
                    </a:lnTo>
                    <a:lnTo>
                      <a:pt x="0" y="19031"/>
                    </a:lnTo>
                    <a:lnTo>
                      <a:pt x="42" y="19284"/>
                    </a:lnTo>
                    <a:lnTo>
                      <a:pt x="169" y="19536"/>
                    </a:lnTo>
                    <a:lnTo>
                      <a:pt x="337" y="19789"/>
                    </a:lnTo>
                    <a:lnTo>
                      <a:pt x="463" y="19915"/>
                    </a:lnTo>
                    <a:lnTo>
                      <a:pt x="590" y="19999"/>
                    </a:lnTo>
                    <a:lnTo>
                      <a:pt x="758" y="20041"/>
                    </a:lnTo>
                    <a:lnTo>
                      <a:pt x="969" y="20083"/>
                    </a:lnTo>
                    <a:lnTo>
                      <a:pt x="1221" y="20083"/>
                    </a:lnTo>
                    <a:lnTo>
                      <a:pt x="1516" y="19999"/>
                    </a:lnTo>
                    <a:lnTo>
                      <a:pt x="1811" y="19915"/>
                    </a:lnTo>
                    <a:lnTo>
                      <a:pt x="2190" y="19747"/>
                    </a:lnTo>
                    <a:lnTo>
                      <a:pt x="2611" y="19536"/>
                    </a:lnTo>
                    <a:lnTo>
                      <a:pt x="3032" y="19241"/>
                    </a:lnTo>
                    <a:lnTo>
                      <a:pt x="4042" y="17473"/>
                    </a:lnTo>
                    <a:lnTo>
                      <a:pt x="5010" y="15705"/>
                    </a:lnTo>
                    <a:lnTo>
                      <a:pt x="5895" y="13937"/>
                    </a:lnTo>
                    <a:lnTo>
                      <a:pt x="6695" y="12252"/>
                    </a:lnTo>
                    <a:lnTo>
                      <a:pt x="7452" y="10610"/>
                    </a:lnTo>
                    <a:lnTo>
                      <a:pt x="8168" y="9011"/>
                    </a:lnTo>
                    <a:lnTo>
                      <a:pt x="9389" y="6063"/>
                    </a:lnTo>
                    <a:lnTo>
                      <a:pt x="10315" y="3579"/>
                    </a:lnTo>
                    <a:lnTo>
                      <a:pt x="10989" y="1685"/>
                    </a:lnTo>
                    <a:lnTo>
                      <a:pt x="1157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5" name="Google Shape;4075;p47"/>
              <p:cNvSpPr/>
              <p:nvPr/>
            </p:nvSpPr>
            <p:spPr>
              <a:xfrm>
                <a:off x="2090625" y="3311650"/>
                <a:ext cx="28842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20084" extrusionOk="0">
                    <a:moveTo>
                      <a:pt x="0" y="1"/>
                    </a:moveTo>
                    <a:lnTo>
                      <a:pt x="127" y="464"/>
                    </a:lnTo>
                    <a:lnTo>
                      <a:pt x="506" y="1811"/>
                    </a:lnTo>
                    <a:lnTo>
                      <a:pt x="1179" y="3874"/>
                    </a:lnTo>
                    <a:lnTo>
                      <a:pt x="1600" y="5137"/>
                    </a:lnTo>
                    <a:lnTo>
                      <a:pt x="2106" y="6484"/>
                    </a:lnTo>
                    <a:lnTo>
                      <a:pt x="2653" y="7916"/>
                    </a:lnTo>
                    <a:lnTo>
                      <a:pt x="3284" y="9474"/>
                    </a:lnTo>
                    <a:lnTo>
                      <a:pt x="4000" y="11074"/>
                    </a:lnTo>
                    <a:lnTo>
                      <a:pt x="4758" y="12716"/>
                    </a:lnTo>
                    <a:lnTo>
                      <a:pt x="5600" y="14358"/>
                    </a:lnTo>
                    <a:lnTo>
                      <a:pt x="6484" y="16000"/>
                    </a:lnTo>
                    <a:lnTo>
                      <a:pt x="7453" y="17642"/>
                    </a:lnTo>
                    <a:lnTo>
                      <a:pt x="8505" y="19241"/>
                    </a:lnTo>
                    <a:lnTo>
                      <a:pt x="8968" y="19536"/>
                    </a:lnTo>
                    <a:lnTo>
                      <a:pt x="9347" y="19747"/>
                    </a:lnTo>
                    <a:lnTo>
                      <a:pt x="9726" y="19915"/>
                    </a:lnTo>
                    <a:lnTo>
                      <a:pt x="10021" y="19999"/>
                    </a:lnTo>
                    <a:lnTo>
                      <a:pt x="10316" y="20083"/>
                    </a:lnTo>
                    <a:lnTo>
                      <a:pt x="10568" y="20083"/>
                    </a:lnTo>
                    <a:lnTo>
                      <a:pt x="10779" y="20041"/>
                    </a:lnTo>
                    <a:lnTo>
                      <a:pt x="10947" y="19999"/>
                    </a:lnTo>
                    <a:lnTo>
                      <a:pt x="11116" y="19915"/>
                    </a:lnTo>
                    <a:lnTo>
                      <a:pt x="11200" y="19789"/>
                    </a:lnTo>
                    <a:lnTo>
                      <a:pt x="11410" y="19536"/>
                    </a:lnTo>
                    <a:lnTo>
                      <a:pt x="11494" y="19284"/>
                    </a:lnTo>
                    <a:lnTo>
                      <a:pt x="11537" y="19031"/>
                    </a:lnTo>
                    <a:lnTo>
                      <a:pt x="10063" y="17136"/>
                    </a:lnTo>
                    <a:lnTo>
                      <a:pt x="8674" y="15284"/>
                    </a:lnTo>
                    <a:lnTo>
                      <a:pt x="7411" y="13473"/>
                    </a:lnTo>
                    <a:lnTo>
                      <a:pt x="6274" y="11747"/>
                    </a:lnTo>
                    <a:lnTo>
                      <a:pt x="5221" y="10105"/>
                    </a:lnTo>
                    <a:lnTo>
                      <a:pt x="4253" y="8505"/>
                    </a:lnTo>
                    <a:lnTo>
                      <a:pt x="3411" y="7032"/>
                    </a:lnTo>
                    <a:lnTo>
                      <a:pt x="2653" y="5684"/>
                    </a:lnTo>
                    <a:lnTo>
                      <a:pt x="2021" y="4421"/>
                    </a:lnTo>
                    <a:lnTo>
                      <a:pt x="1474" y="3327"/>
                    </a:lnTo>
                    <a:lnTo>
                      <a:pt x="632" y="1516"/>
                    </a:lnTo>
                    <a:lnTo>
                      <a:pt x="127" y="3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6" name="Google Shape;4076;p47"/>
              <p:cNvSpPr/>
              <p:nvPr/>
            </p:nvSpPr>
            <p:spPr>
              <a:xfrm>
                <a:off x="2092725" y="4169500"/>
                <a:ext cx="63682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473" h="17347" extrusionOk="0">
                    <a:moveTo>
                      <a:pt x="1" y="0"/>
                    </a:moveTo>
                    <a:lnTo>
                      <a:pt x="43" y="17346"/>
                    </a:lnTo>
                    <a:lnTo>
                      <a:pt x="25473" y="17346"/>
                    </a:lnTo>
                    <a:lnTo>
                      <a:pt x="23620" y="16925"/>
                    </a:lnTo>
                    <a:lnTo>
                      <a:pt x="21852" y="16462"/>
                    </a:lnTo>
                    <a:lnTo>
                      <a:pt x="20168" y="15999"/>
                    </a:lnTo>
                    <a:lnTo>
                      <a:pt x="18568" y="15452"/>
                    </a:lnTo>
                    <a:lnTo>
                      <a:pt x="17052" y="14862"/>
                    </a:lnTo>
                    <a:lnTo>
                      <a:pt x="15621" y="14231"/>
                    </a:lnTo>
                    <a:lnTo>
                      <a:pt x="14273" y="13599"/>
                    </a:lnTo>
                    <a:lnTo>
                      <a:pt x="12968" y="12925"/>
                    </a:lnTo>
                    <a:lnTo>
                      <a:pt x="11747" y="12252"/>
                    </a:lnTo>
                    <a:lnTo>
                      <a:pt x="10611" y="11536"/>
                    </a:lnTo>
                    <a:lnTo>
                      <a:pt x="9558" y="10820"/>
                    </a:lnTo>
                    <a:lnTo>
                      <a:pt x="8548" y="10105"/>
                    </a:lnTo>
                    <a:lnTo>
                      <a:pt x="7579" y="9347"/>
                    </a:lnTo>
                    <a:lnTo>
                      <a:pt x="6737" y="8631"/>
                    </a:lnTo>
                    <a:lnTo>
                      <a:pt x="5895" y="7873"/>
                    </a:lnTo>
                    <a:lnTo>
                      <a:pt x="5137" y="7157"/>
                    </a:lnTo>
                    <a:lnTo>
                      <a:pt x="4464" y="6442"/>
                    </a:lnTo>
                    <a:lnTo>
                      <a:pt x="3832" y="5768"/>
                    </a:lnTo>
                    <a:lnTo>
                      <a:pt x="3243" y="5094"/>
                    </a:lnTo>
                    <a:lnTo>
                      <a:pt x="2737" y="4421"/>
                    </a:lnTo>
                    <a:lnTo>
                      <a:pt x="1811" y="3242"/>
                    </a:lnTo>
                    <a:lnTo>
                      <a:pt x="1137" y="2147"/>
                    </a:lnTo>
                    <a:lnTo>
                      <a:pt x="590" y="1263"/>
                    </a:lnTo>
                    <a:lnTo>
                      <a:pt x="253" y="59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7" name="Google Shape;4077;p47"/>
              <p:cNvSpPr/>
              <p:nvPr/>
            </p:nvSpPr>
            <p:spPr>
              <a:xfrm>
                <a:off x="1454875" y="4169500"/>
                <a:ext cx="63787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515" h="17347" extrusionOk="0">
                    <a:moveTo>
                      <a:pt x="25515" y="0"/>
                    </a:moveTo>
                    <a:lnTo>
                      <a:pt x="25220" y="590"/>
                    </a:lnTo>
                    <a:lnTo>
                      <a:pt x="24883" y="1263"/>
                    </a:lnTo>
                    <a:lnTo>
                      <a:pt x="24378" y="2147"/>
                    </a:lnTo>
                    <a:lnTo>
                      <a:pt x="23662" y="3242"/>
                    </a:lnTo>
                    <a:lnTo>
                      <a:pt x="22778" y="4421"/>
                    </a:lnTo>
                    <a:lnTo>
                      <a:pt x="22231" y="5094"/>
                    </a:lnTo>
                    <a:lnTo>
                      <a:pt x="21683" y="5768"/>
                    </a:lnTo>
                    <a:lnTo>
                      <a:pt x="21010" y="6442"/>
                    </a:lnTo>
                    <a:lnTo>
                      <a:pt x="20336" y="7157"/>
                    </a:lnTo>
                    <a:lnTo>
                      <a:pt x="19578" y="7873"/>
                    </a:lnTo>
                    <a:lnTo>
                      <a:pt x="18778" y="8631"/>
                    </a:lnTo>
                    <a:lnTo>
                      <a:pt x="17894" y="9347"/>
                    </a:lnTo>
                    <a:lnTo>
                      <a:pt x="16968" y="10105"/>
                    </a:lnTo>
                    <a:lnTo>
                      <a:pt x="15957" y="10820"/>
                    </a:lnTo>
                    <a:lnTo>
                      <a:pt x="14863" y="11536"/>
                    </a:lnTo>
                    <a:lnTo>
                      <a:pt x="13726" y="12252"/>
                    </a:lnTo>
                    <a:lnTo>
                      <a:pt x="12505" y="12925"/>
                    </a:lnTo>
                    <a:lnTo>
                      <a:pt x="11242" y="13599"/>
                    </a:lnTo>
                    <a:lnTo>
                      <a:pt x="9853" y="14231"/>
                    </a:lnTo>
                    <a:lnTo>
                      <a:pt x="8421" y="14862"/>
                    </a:lnTo>
                    <a:lnTo>
                      <a:pt x="6905" y="15452"/>
                    </a:lnTo>
                    <a:lnTo>
                      <a:pt x="5305" y="15999"/>
                    </a:lnTo>
                    <a:lnTo>
                      <a:pt x="3621" y="16462"/>
                    </a:lnTo>
                    <a:lnTo>
                      <a:pt x="1853" y="16925"/>
                    </a:lnTo>
                    <a:lnTo>
                      <a:pt x="1" y="17346"/>
                    </a:lnTo>
                    <a:lnTo>
                      <a:pt x="25430" y="17346"/>
                    </a:lnTo>
                    <a:lnTo>
                      <a:pt x="2551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8" name="Google Shape;4078;p47"/>
              <p:cNvSpPr/>
              <p:nvPr/>
            </p:nvSpPr>
            <p:spPr>
              <a:xfrm>
                <a:off x="1624350" y="4169500"/>
                <a:ext cx="935750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37430" h="17347" extrusionOk="0">
                    <a:moveTo>
                      <a:pt x="18736" y="0"/>
                    </a:moveTo>
                    <a:lnTo>
                      <a:pt x="18567" y="590"/>
                    </a:lnTo>
                    <a:lnTo>
                      <a:pt x="18357" y="1263"/>
                    </a:lnTo>
                    <a:lnTo>
                      <a:pt x="18020" y="2189"/>
                    </a:lnTo>
                    <a:lnTo>
                      <a:pt x="17599" y="3242"/>
                    </a:lnTo>
                    <a:lnTo>
                      <a:pt x="17009" y="4463"/>
                    </a:lnTo>
                    <a:lnTo>
                      <a:pt x="16252" y="5810"/>
                    </a:lnTo>
                    <a:lnTo>
                      <a:pt x="15831" y="6484"/>
                    </a:lnTo>
                    <a:lnTo>
                      <a:pt x="15325" y="7200"/>
                    </a:lnTo>
                    <a:lnTo>
                      <a:pt x="14820" y="7957"/>
                    </a:lnTo>
                    <a:lnTo>
                      <a:pt x="14231" y="8673"/>
                    </a:lnTo>
                    <a:lnTo>
                      <a:pt x="13599" y="9389"/>
                    </a:lnTo>
                    <a:lnTo>
                      <a:pt x="12926" y="10147"/>
                    </a:lnTo>
                    <a:lnTo>
                      <a:pt x="12210" y="10862"/>
                    </a:lnTo>
                    <a:lnTo>
                      <a:pt x="11410" y="11578"/>
                    </a:lnTo>
                    <a:lnTo>
                      <a:pt x="10568" y="12294"/>
                    </a:lnTo>
                    <a:lnTo>
                      <a:pt x="9642" y="12968"/>
                    </a:lnTo>
                    <a:lnTo>
                      <a:pt x="8673" y="13641"/>
                    </a:lnTo>
                    <a:lnTo>
                      <a:pt x="7663" y="14273"/>
                    </a:lnTo>
                    <a:lnTo>
                      <a:pt x="6568" y="14904"/>
                    </a:lnTo>
                    <a:lnTo>
                      <a:pt x="5389" y="15452"/>
                    </a:lnTo>
                    <a:lnTo>
                      <a:pt x="4168" y="15999"/>
                    </a:lnTo>
                    <a:lnTo>
                      <a:pt x="2863" y="16504"/>
                    </a:lnTo>
                    <a:lnTo>
                      <a:pt x="1474" y="16925"/>
                    </a:lnTo>
                    <a:lnTo>
                      <a:pt x="0" y="17346"/>
                    </a:lnTo>
                    <a:lnTo>
                      <a:pt x="37429" y="17346"/>
                    </a:lnTo>
                    <a:lnTo>
                      <a:pt x="35998" y="16925"/>
                    </a:lnTo>
                    <a:lnTo>
                      <a:pt x="34608" y="16504"/>
                    </a:lnTo>
                    <a:lnTo>
                      <a:pt x="33303" y="15999"/>
                    </a:lnTo>
                    <a:lnTo>
                      <a:pt x="32082" y="15452"/>
                    </a:lnTo>
                    <a:lnTo>
                      <a:pt x="30903" y="14904"/>
                    </a:lnTo>
                    <a:lnTo>
                      <a:pt x="29809" y="14273"/>
                    </a:lnTo>
                    <a:lnTo>
                      <a:pt x="28756" y="13641"/>
                    </a:lnTo>
                    <a:lnTo>
                      <a:pt x="27788" y="12968"/>
                    </a:lnTo>
                    <a:lnTo>
                      <a:pt x="26904" y="12294"/>
                    </a:lnTo>
                    <a:lnTo>
                      <a:pt x="26062" y="11578"/>
                    </a:lnTo>
                    <a:lnTo>
                      <a:pt x="25262" y="10862"/>
                    </a:lnTo>
                    <a:lnTo>
                      <a:pt x="24504" y="10147"/>
                    </a:lnTo>
                    <a:lnTo>
                      <a:pt x="23830" y="9389"/>
                    </a:lnTo>
                    <a:lnTo>
                      <a:pt x="23199" y="8673"/>
                    </a:lnTo>
                    <a:lnTo>
                      <a:pt x="22651" y="7957"/>
                    </a:lnTo>
                    <a:lnTo>
                      <a:pt x="22104" y="7200"/>
                    </a:lnTo>
                    <a:lnTo>
                      <a:pt x="21641" y="6484"/>
                    </a:lnTo>
                    <a:lnTo>
                      <a:pt x="21178" y="5810"/>
                    </a:lnTo>
                    <a:lnTo>
                      <a:pt x="20462" y="4463"/>
                    </a:lnTo>
                    <a:lnTo>
                      <a:pt x="19872" y="3242"/>
                    </a:lnTo>
                    <a:lnTo>
                      <a:pt x="19409" y="2189"/>
                    </a:lnTo>
                    <a:lnTo>
                      <a:pt x="19073" y="1263"/>
                    </a:lnTo>
                    <a:lnTo>
                      <a:pt x="18862" y="590"/>
                    </a:lnTo>
                    <a:lnTo>
                      <a:pt x="18736" y="0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9" name="Google Shape;4079;p47"/>
              <p:cNvSpPr/>
              <p:nvPr/>
            </p:nvSpPr>
            <p:spPr>
              <a:xfrm>
                <a:off x="2083250" y="3155875"/>
                <a:ext cx="12650" cy="17475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990" extrusionOk="0">
                    <a:moveTo>
                      <a:pt x="169" y="1"/>
                    </a:moveTo>
                    <a:lnTo>
                      <a:pt x="1" y="6905"/>
                    </a:lnTo>
                    <a:lnTo>
                      <a:pt x="127" y="6947"/>
                    </a:lnTo>
                    <a:lnTo>
                      <a:pt x="211" y="6990"/>
                    </a:lnTo>
                    <a:lnTo>
                      <a:pt x="380" y="6990"/>
                    </a:lnTo>
                    <a:lnTo>
                      <a:pt x="506" y="6947"/>
                    </a:lnTo>
                    <a:lnTo>
                      <a:pt x="506" y="6905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0" name="Rectangle 219"/>
          <p:cNvSpPr/>
          <p:nvPr/>
        </p:nvSpPr>
        <p:spPr>
          <a:xfrm>
            <a:off x="861226" y="690338"/>
            <a:ext cx="5693685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defRPr/>
            </a:pPr>
            <a:r>
              <a:rPr lang="en-US" altLang="en-US" sz="2400" b="1" kern="1200">
                <a:latin typeface="Times New Roman" pitchFamily="18" charset="0"/>
                <a:ea typeface="+mn-ea"/>
              </a:rPr>
              <a:t>Bài 4: Với bốn chữ số 0; 6; 1 ; 2</a:t>
            </a:r>
          </a:p>
        </p:txBody>
      </p:sp>
      <p:sp>
        <p:nvSpPr>
          <p:cNvPr id="4" name="Rectangle 3"/>
          <p:cNvSpPr/>
          <p:nvPr/>
        </p:nvSpPr>
        <p:spPr>
          <a:xfrm>
            <a:off x="820129" y="1202793"/>
            <a:ext cx="8046469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</a:pPr>
            <a:r>
              <a:rPr lang="en-US" altLang="en-US" sz="2400" b="1" kern="1200">
                <a:latin typeface="Times New Roman" pitchFamily="18" charset="0"/>
                <a:ea typeface="+mn-ea"/>
              </a:rPr>
              <a:t>a) Hãy viết ít nhất ba số có ba chữ số (ba chữ số khác nhau) và chia hết cho 9.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3101" y="1978881"/>
            <a:ext cx="3852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612; 621; 126; 162; 216; 261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0952" y="2561476"/>
            <a:ext cx="762199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</a:pPr>
            <a:r>
              <a:rPr lang="en-US" sz="2400" b="1" kern="1200">
                <a:latin typeface="Times New Roman" pitchFamily="18" charset="0"/>
                <a:ea typeface="+mn-ea"/>
              </a:rPr>
              <a:t>b) </a:t>
            </a:r>
            <a:r>
              <a:rPr lang="vi-VN" sz="2400" b="1" kern="1200">
                <a:latin typeface="Times New Roman" pitchFamily="18" charset="0"/>
                <a:ea typeface="+mn-ea"/>
              </a:rPr>
              <a:t>Hãy viết </a:t>
            </a:r>
            <a:r>
              <a:rPr lang="en-US" sz="2400" b="1" kern="1200">
                <a:latin typeface="Times New Roman" pitchFamily="18" charset="0"/>
                <a:ea typeface="+mn-ea"/>
              </a:rPr>
              <a:t>một </a:t>
            </a:r>
            <a:r>
              <a:rPr lang="vi-VN" sz="2400" b="1" kern="1200">
                <a:latin typeface="Times New Roman" pitchFamily="18" charset="0"/>
                <a:ea typeface="+mn-ea"/>
              </a:rPr>
              <a:t>số có ba chữ số (ba chữ số khác nhau) chia hết cho 3 nhưng không chia hết cho 9.</a:t>
            </a:r>
          </a:p>
        </p:txBody>
      </p:sp>
      <p:sp>
        <p:nvSpPr>
          <p:cNvPr id="7" name="Rectangle 6"/>
          <p:cNvSpPr/>
          <p:nvPr/>
        </p:nvSpPr>
        <p:spPr>
          <a:xfrm>
            <a:off x="2423101" y="3347838"/>
            <a:ext cx="2569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120; 102; 210; 201</a:t>
            </a:r>
            <a:endParaRPr lang="en-US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2" name="Title 1"/>
          <p:cNvSpPr txBox="1">
            <a:spLocks/>
          </p:cNvSpPr>
          <p:nvPr/>
        </p:nvSpPr>
        <p:spPr>
          <a:xfrm>
            <a:off x="457200" y="2152880"/>
            <a:ext cx="8229600" cy="2295469"/>
          </a:xfrm>
          <a:prstGeom prst="rect">
            <a:avLst/>
          </a:prstGeom>
        </p:spPr>
        <p:txBody>
          <a:bodyPr vert="horz" lIns="91440" tIns="45720" rIns="91440" bIns="45720" rtlCol="0" anchor="ctr">
            <a:prstTxWarp prst="textButton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P001 4 hàng" panose="020B0603050302020204" pitchFamily="34" charset="0"/>
                <a:cs typeface="Times New Roman" pitchFamily="18" charset="0"/>
              </a:rPr>
              <a:t>Chúc các con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P001 4 hàng" panose="020B0603050302020204" pitchFamily="34" charset="0"/>
                <a:cs typeface="Times New Roman" pitchFamily="18" charset="0"/>
              </a:rPr>
              <a:t>chăm ngoan, học tốt !</a:t>
            </a:r>
          </a:p>
        </p:txBody>
      </p:sp>
    </p:spTree>
    <p:extLst>
      <p:ext uri="{BB962C8B-B14F-4D97-AF65-F5344CB8AC3E}">
        <p14:creationId xmlns:p14="http://schemas.microsoft.com/office/powerpoint/2010/main" val="181693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TextBox 4"/>
          <p:cNvSpPr txBox="1">
            <a:spLocks noChangeArrowheads="1"/>
          </p:cNvSpPr>
          <p:nvPr/>
        </p:nvSpPr>
        <p:spPr bwMode="auto">
          <a:xfrm>
            <a:off x="1380497" y="1757760"/>
            <a:ext cx="652871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KHỞI</a:t>
            </a:r>
            <a:r>
              <a:rPr kumimoji="0" lang="en-US" sz="60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 ĐỘNG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32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634;p41"/>
          <p:cNvGrpSpPr/>
          <p:nvPr/>
        </p:nvGrpSpPr>
        <p:grpSpPr>
          <a:xfrm>
            <a:off x="7989891" y="4364695"/>
            <a:ext cx="371750" cy="402515"/>
            <a:chOff x="6538750" y="3114825"/>
            <a:chExt cx="391575" cy="516825"/>
          </a:xfrm>
        </p:grpSpPr>
        <p:sp>
          <p:nvSpPr>
            <p:cNvPr id="31" name="Google Shape;3635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extrusionOk="0">
                  <a:moveTo>
                    <a:pt x="422" y="1"/>
                  </a:moveTo>
                  <a:lnTo>
                    <a:pt x="1" y="11074"/>
                  </a:ln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636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fill="none" extrusionOk="0">
                  <a:moveTo>
                    <a:pt x="1" y="11074"/>
                  </a:move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lnTo>
                    <a:pt x="1" y="1107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637;p41"/>
            <p:cNvSpPr/>
            <p:nvPr/>
          </p:nvSpPr>
          <p:spPr>
            <a:xfrm>
              <a:off x="6538750" y="3257109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extrusionOk="0">
                  <a:moveTo>
                    <a:pt x="127" y="0"/>
                  </a:moveTo>
                  <a:lnTo>
                    <a:pt x="1" y="3411"/>
                  </a:ln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638;p41"/>
            <p:cNvSpPr/>
            <p:nvPr/>
          </p:nvSpPr>
          <p:spPr>
            <a:xfrm>
              <a:off x="6538750" y="3255875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fill="none" extrusionOk="0">
                  <a:moveTo>
                    <a:pt x="1" y="3411"/>
                  </a:move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lnTo>
                    <a:pt x="1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639;p41"/>
            <p:cNvSpPr/>
            <p:nvPr/>
          </p:nvSpPr>
          <p:spPr>
            <a:xfrm>
              <a:off x="6736650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2400" y="1"/>
                  </a:moveTo>
                  <a:lnTo>
                    <a:pt x="1305" y="169"/>
                  </a:lnTo>
                  <a:lnTo>
                    <a:pt x="1474" y="253"/>
                  </a:lnTo>
                  <a:lnTo>
                    <a:pt x="1600" y="379"/>
                  </a:lnTo>
                  <a:lnTo>
                    <a:pt x="1726" y="464"/>
                  </a:lnTo>
                  <a:lnTo>
                    <a:pt x="1811" y="632"/>
                  </a:lnTo>
                  <a:lnTo>
                    <a:pt x="1853" y="758"/>
                  </a:lnTo>
                  <a:lnTo>
                    <a:pt x="1895" y="927"/>
                  </a:lnTo>
                  <a:lnTo>
                    <a:pt x="1895" y="1306"/>
                  </a:lnTo>
                  <a:lnTo>
                    <a:pt x="1853" y="1727"/>
                  </a:lnTo>
                  <a:lnTo>
                    <a:pt x="1768" y="2190"/>
                  </a:lnTo>
                  <a:lnTo>
                    <a:pt x="1600" y="2653"/>
                  </a:lnTo>
                  <a:lnTo>
                    <a:pt x="1390" y="3116"/>
                  </a:lnTo>
                  <a:lnTo>
                    <a:pt x="969" y="4000"/>
                  </a:lnTo>
                  <a:lnTo>
                    <a:pt x="547" y="4758"/>
                  </a:lnTo>
                  <a:lnTo>
                    <a:pt x="84" y="5474"/>
                  </a:lnTo>
                  <a:lnTo>
                    <a:pt x="0" y="5937"/>
                  </a:lnTo>
                  <a:lnTo>
                    <a:pt x="463" y="5600"/>
                  </a:lnTo>
                  <a:lnTo>
                    <a:pt x="969" y="5179"/>
                  </a:lnTo>
                  <a:lnTo>
                    <a:pt x="1516" y="4632"/>
                  </a:lnTo>
                  <a:lnTo>
                    <a:pt x="2105" y="3958"/>
                  </a:lnTo>
                  <a:lnTo>
                    <a:pt x="2400" y="3621"/>
                  </a:lnTo>
                  <a:lnTo>
                    <a:pt x="2653" y="3200"/>
                  </a:lnTo>
                  <a:lnTo>
                    <a:pt x="2863" y="2821"/>
                  </a:lnTo>
                  <a:lnTo>
                    <a:pt x="3074" y="2400"/>
                  </a:lnTo>
                  <a:lnTo>
                    <a:pt x="3200" y="1979"/>
                  </a:lnTo>
                  <a:lnTo>
                    <a:pt x="3284" y="1558"/>
                  </a:lnTo>
                  <a:lnTo>
                    <a:pt x="3284" y="1221"/>
                  </a:lnTo>
                  <a:lnTo>
                    <a:pt x="3284" y="885"/>
                  </a:lnTo>
                  <a:lnTo>
                    <a:pt x="3158" y="590"/>
                  </a:lnTo>
                  <a:lnTo>
                    <a:pt x="3032" y="379"/>
                  </a:lnTo>
                  <a:lnTo>
                    <a:pt x="2905" y="211"/>
                  </a:lnTo>
                  <a:lnTo>
                    <a:pt x="2737" y="85"/>
                  </a:lnTo>
                  <a:lnTo>
                    <a:pt x="2568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40;p41"/>
            <p:cNvSpPr/>
            <p:nvPr/>
          </p:nvSpPr>
          <p:spPr>
            <a:xfrm>
              <a:off x="6714525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3285" y="1"/>
                  </a:moveTo>
                  <a:lnTo>
                    <a:pt x="1685" y="211"/>
                  </a:lnTo>
                  <a:lnTo>
                    <a:pt x="1390" y="295"/>
                  </a:lnTo>
                  <a:lnTo>
                    <a:pt x="1096" y="422"/>
                  </a:lnTo>
                  <a:lnTo>
                    <a:pt x="843" y="590"/>
                  </a:lnTo>
                  <a:lnTo>
                    <a:pt x="590" y="800"/>
                  </a:lnTo>
                  <a:lnTo>
                    <a:pt x="380" y="1137"/>
                  </a:lnTo>
                  <a:lnTo>
                    <a:pt x="212" y="1474"/>
                  </a:lnTo>
                  <a:lnTo>
                    <a:pt x="85" y="1895"/>
                  </a:lnTo>
                  <a:lnTo>
                    <a:pt x="43" y="2316"/>
                  </a:lnTo>
                  <a:lnTo>
                    <a:pt x="1" y="2737"/>
                  </a:lnTo>
                  <a:lnTo>
                    <a:pt x="43" y="3158"/>
                  </a:lnTo>
                  <a:lnTo>
                    <a:pt x="127" y="3579"/>
                  </a:lnTo>
                  <a:lnTo>
                    <a:pt x="212" y="4000"/>
                  </a:lnTo>
                  <a:lnTo>
                    <a:pt x="422" y="4758"/>
                  </a:lnTo>
                  <a:lnTo>
                    <a:pt x="633" y="5390"/>
                  </a:lnTo>
                  <a:lnTo>
                    <a:pt x="885" y="5937"/>
                  </a:lnTo>
                  <a:lnTo>
                    <a:pt x="1432" y="5516"/>
                  </a:lnTo>
                  <a:lnTo>
                    <a:pt x="1264" y="4674"/>
                  </a:lnTo>
                  <a:lnTo>
                    <a:pt x="1180" y="3916"/>
                  </a:lnTo>
                  <a:lnTo>
                    <a:pt x="1180" y="3242"/>
                  </a:lnTo>
                  <a:lnTo>
                    <a:pt x="1264" y="2653"/>
                  </a:lnTo>
                  <a:lnTo>
                    <a:pt x="1348" y="2106"/>
                  </a:lnTo>
                  <a:lnTo>
                    <a:pt x="1517" y="1685"/>
                  </a:lnTo>
                  <a:lnTo>
                    <a:pt x="1727" y="1306"/>
                  </a:lnTo>
                  <a:lnTo>
                    <a:pt x="1938" y="969"/>
                  </a:lnTo>
                  <a:lnTo>
                    <a:pt x="2148" y="716"/>
                  </a:lnTo>
                  <a:lnTo>
                    <a:pt x="2401" y="506"/>
                  </a:lnTo>
                  <a:lnTo>
                    <a:pt x="2611" y="337"/>
                  </a:lnTo>
                  <a:lnTo>
                    <a:pt x="2822" y="211"/>
                  </a:lnTo>
                  <a:lnTo>
                    <a:pt x="3159" y="43"/>
                  </a:lnTo>
                  <a:lnTo>
                    <a:pt x="3285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641;p41"/>
            <p:cNvSpPr/>
            <p:nvPr/>
          </p:nvSpPr>
          <p:spPr>
            <a:xfrm>
              <a:off x="6715600" y="3193775"/>
              <a:ext cx="34750" cy="69475"/>
            </a:xfrm>
            <a:custGeom>
              <a:avLst/>
              <a:gdLst/>
              <a:ahLst/>
              <a:cxnLst/>
              <a:rect l="l" t="t" r="r" b="b"/>
              <a:pathLst>
                <a:path w="1390" h="2779" extrusionOk="0">
                  <a:moveTo>
                    <a:pt x="0" y="0"/>
                  </a:moveTo>
                  <a:lnTo>
                    <a:pt x="84" y="548"/>
                  </a:lnTo>
                  <a:lnTo>
                    <a:pt x="211" y="1053"/>
                  </a:lnTo>
                  <a:lnTo>
                    <a:pt x="463" y="1937"/>
                  </a:lnTo>
                  <a:lnTo>
                    <a:pt x="716" y="2568"/>
                  </a:lnTo>
                  <a:lnTo>
                    <a:pt x="842" y="2779"/>
                  </a:lnTo>
                  <a:lnTo>
                    <a:pt x="1389" y="2358"/>
                  </a:lnTo>
                  <a:lnTo>
                    <a:pt x="1263" y="1768"/>
                  </a:lnTo>
                  <a:lnTo>
                    <a:pt x="1179" y="1221"/>
                  </a:lnTo>
                  <a:lnTo>
                    <a:pt x="842" y="1768"/>
                  </a:lnTo>
                  <a:lnTo>
                    <a:pt x="632" y="1221"/>
                  </a:lnTo>
                  <a:lnTo>
                    <a:pt x="337" y="6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642;p41"/>
            <p:cNvSpPr/>
            <p:nvPr/>
          </p:nvSpPr>
          <p:spPr>
            <a:xfrm>
              <a:off x="6736650" y="3175875"/>
              <a:ext cx="148425" cy="88450"/>
            </a:xfrm>
            <a:custGeom>
              <a:avLst/>
              <a:gdLst/>
              <a:ahLst/>
              <a:cxnLst/>
              <a:rect l="l" t="t" r="r" b="b"/>
              <a:pathLst>
                <a:path w="5937" h="3538" extrusionOk="0">
                  <a:moveTo>
                    <a:pt x="4758" y="0"/>
                  </a:moveTo>
                  <a:lnTo>
                    <a:pt x="4800" y="169"/>
                  </a:lnTo>
                  <a:lnTo>
                    <a:pt x="4842" y="337"/>
                  </a:lnTo>
                  <a:lnTo>
                    <a:pt x="4842" y="506"/>
                  </a:lnTo>
                  <a:lnTo>
                    <a:pt x="4842" y="632"/>
                  </a:lnTo>
                  <a:lnTo>
                    <a:pt x="4758" y="800"/>
                  </a:lnTo>
                  <a:lnTo>
                    <a:pt x="4674" y="969"/>
                  </a:lnTo>
                  <a:lnTo>
                    <a:pt x="4463" y="1264"/>
                  </a:lnTo>
                  <a:lnTo>
                    <a:pt x="4126" y="1516"/>
                  </a:lnTo>
                  <a:lnTo>
                    <a:pt x="3789" y="1811"/>
                  </a:lnTo>
                  <a:lnTo>
                    <a:pt x="3368" y="2063"/>
                  </a:lnTo>
                  <a:lnTo>
                    <a:pt x="2905" y="2274"/>
                  </a:lnTo>
                  <a:lnTo>
                    <a:pt x="2021" y="2653"/>
                  </a:lnTo>
                  <a:lnTo>
                    <a:pt x="1179" y="2990"/>
                  </a:lnTo>
                  <a:lnTo>
                    <a:pt x="379" y="3242"/>
                  </a:lnTo>
                  <a:lnTo>
                    <a:pt x="0" y="3495"/>
                  </a:lnTo>
                  <a:lnTo>
                    <a:pt x="590" y="3537"/>
                  </a:lnTo>
                  <a:lnTo>
                    <a:pt x="1221" y="3537"/>
                  </a:lnTo>
                  <a:lnTo>
                    <a:pt x="2021" y="3495"/>
                  </a:lnTo>
                  <a:lnTo>
                    <a:pt x="2863" y="3369"/>
                  </a:lnTo>
                  <a:lnTo>
                    <a:pt x="3326" y="3284"/>
                  </a:lnTo>
                  <a:lnTo>
                    <a:pt x="3789" y="3158"/>
                  </a:lnTo>
                  <a:lnTo>
                    <a:pt x="4210" y="3032"/>
                  </a:lnTo>
                  <a:lnTo>
                    <a:pt x="4631" y="2821"/>
                  </a:lnTo>
                  <a:lnTo>
                    <a:pt x="5010" y="2611"/>
                  </a:lnTo>
                  <a:lnTo>
                    <a:pt x="5347" y="2316"/>
                  </a:lnTo>
                  <a:lnTo>
                    <a:pt x="5600" y="2063"/>
                  </a:lnTo>
                  <a:lnTo>
                    <a:pt x="5768" y="1811"/>
                  </a:lnTo>
                  <a:lnTo>
                    <a:pt x="5895" y="1516"/>
                  </a:lnTo>
                  <a:lnTo>
                    <a:pt x="5937" y="1264"/>
                  </a:lnTo>
                  <a:lnTo>
                    <a:pt x="5937" y="1053"/>
                  </a:lnTo>
                  <a:lnTo>
                    <a:pt x="5895" y="843"/>
                  </a:lnTo>
                  <a:lnTo>
                    <a:pt x="5810" y="674"/>
                  </a:lnTo>
                  <a:lnTo>
                    <a:pt x="5684" y="548"/>
                  </a:lnTo>
                  <a:lnTo>
                    <a:pt x="4758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643;p41"/>
            <p:cNvSpPr/>
            <p:nvPr/>
          </p:nvSpPr>
          <p:spPr>
            <a:xfrm>
              <a:off x="6736650" y="3161150"/>
              <a:ext cx="142100" cy="103175"/>
            </a:xfrm>
            <a:custGeom>
              <a:avLst/>
              <a:gdLst/>
              <a:ahLst/>
              <a:cxnLst/>
              <a:rect l="l" t="t" r="r" b="b"/>
              <a:pathLst>
                <a:path w="5684" h="4127" extrusionOk="0">
                  <a:moveTo>
                    <a:pt x="3116" y="0"/>
                  </a:moveTo>
                  <a:lnTo>
                    <a:pt x="2737" y="84"/>
                  </a:lnTo>
                  <a:lnTo>
                    <a:pt x="2358" y="253"/>
                  </a:lnTo>
                  <a:lnTo>
                    <a:pt x="2021" y="505"/>
                  </a:lnTo>
                  <a:lnTo>
                    <a:pt x="1726" y="758"/>
                  </a:lnTo>
                  <a:lnTo>
                    <a:pt x="1432" y="1095"/>
                  </a:lnTo>
                  <a:lnTo>
                    <a:pt x="1179" y="1432"/>
                  </a:lnTo>
                  <a:lnTo>
                    <a:pt x="926" y="1810"/>
                  </a:lnTo>
                  <a:lnTo>
                    <a:pt x="758" y="2147"/>
                  </a:lnTo>
                  <a:lnTo>
                    <a:pt x="421" y="2863"/>
                  </a:lnTo>
                  <a:lnTo>
                    <a:pt x="169" y="3495"/>
                  </a:lnTo>
                  <a:lnTo>
                    <a:pt x="0" y="4084"/>
                  </a:lnTo>
                  <a:lnTo>
                    <a:pt x="674" y="4126"/>
                  </a:lnTo>
                  <a:lnTo>
                    <a:pt x="1095" y="3368"/>
                  </a:lnTo>
                  <a:lnTo>
                    <a:pt x="1558" y="2737"/>
                  </a:lnTo>
                  <a:lnTo>
                    <a:pt x="1979" y="2231"/>
                  </a:lnTo>
                  <a:lnTo>
                    <a:pt x="2442" y="1853"/>
                  </a:lnTo>
                  <a:lnTo>
                    <a:pt x="2863" y="1516"/>
                  </a:lnTo>
                  <a:lnTo>
                    <a:pt x="3284" y="1263"/>
                  </a:lnTo>
                  <a:lnTo>
                    <a:pt x="3663" y="1137"/>
                  </a:lnTo>
                  <a:lnTo>
                    <a:pt x="4042" y="1010"/>
                  </a:lnTo>
                  <a:lnTo>
                    <a:pt x="4379" y="968"/>
                  </a:lnTo>
                  <a:lnTo>
                    <a:pt x="4968" y="968"/>
                  </a:lnTo>
                  <a:lnTo>
                    <a:pt x="5221" y="1010"/>
                  </a:lnTo>
                  <a:lnTo>
                    <a:pt x="5558" y="1095"/>
                  </a:lnTo>
                  <a:lnTo>
                    <a:pt x="5684" y="1137"/>
                  </a:lnTo>
                  <a:lnTo>
                    <a:pt x="4337" y="295"/>
                  </a:lnTo>
                  <a:lnTo>
                    <a:pt x="4084" y="126"/>
                  </a:lnTo>
                  <a:lnTo>
                    <a:pt x="3747" y="42"/>
                  </a:lnTo>
                  <a:lnTo>
                    <a:pt x="3453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644;p41"/>
            <p:cNvSpPr/>
            <p:nvPr/>
          </p:nvSpPr>
          <p:spPr>
            <a:xfrm>
              <a:off x="6592450" y="3167450"/>
              <a:ext cx="144225" cy="95800"/>
            </a:xfrm>
            <a:custGeom>
              <a:avLst/>
              <a:gdLst/>
              <a:ahLst/>
              <a:cxnLst/>
              <a:rect l="l" t="t" r="r" b="b"/>
              <a:pathLst>
                <a:path w="5769" h="3832" extrusionOk="0">
                  <a:moveTo>
                    <a:pt x="1263" y="1"/>
                  </a:moveTo>
                  <a:lnTo>
                    <a:pt x="295" y="506"/>
                  </a:lnTo>
                  <a:lnTo>
                    <a:pt x="169" y="590"/>
                  </a:lnTo>
                  <a:lnTo>
                    <a:pt x="84" y="758"/>
                  </a:lnTo>
                  <a:lnTo>
                    <a:pt x="0" y="969"/>
                  </a:lnTo>
                  <a:lnTo>
                    <a:pt x="0" y="1180"/>
                  </a:lnTo>
                  <a:lnTo>
                    <a:pt x="42" y="1432"/>
                  </a:lnTo>
                  <a:lnTo>
                    <a:pt x="126" y="1727"/>
                  </a:lnTo>
                  <a:lnTo>
                    <a:pt x="295" y="1979"/>
                  </a:lnTo>
                  <a:lnTo>
                    <a:pt x="505" y="2274"/>
                  </a:lnTo>
                  <a:lnTo>
                    <a:pt x="842" y="2569"/>
                  </a:lnTo>
                  <a:lnTo>
                    <a:pt x="1179" y="2821"/>
                  </a:lnTo>
                  <a:lnTo>
                    <a:pt x="1600" y="3032"/>
                  </a:lnTo>
                  <a:lnTo>
                    <a:pt x="2021" y="3200"/>
                  </a:lnTo>
                  <a:lnTo>
                    <a:pt x="2442" y="3369"/>
                  </a:lnTo>
                  <a:lnTo>
                    <a:pt x="2863" y="3495"/>
                  </a:lnTo>
                  <a:lnTo>
                    <a:pt x="3747" y="3664"/>
                  </a:lnTo>
                  <a:lnTo>
                    <a:pt x="4505" y="3790"/>
                  </a:lnTo>
                  <a:lnTo>
                    <a:pt x="5179" y="3832"/>
                  </a:lnTo>
                  <a:lnTo>
                    <a:pt x="5768" y="3832"/>
                  </a:lnTo>
                  <a:lnTo>
                    <a:pt x="5389" y="3537"/>
                  </a:lnTo>
                  <a:lnTo>
                    <a:pt x="4589" y="3200"/>
                  </a:lnTo>
                  <a:lnTo>
                    <a:pt x="3789" y="2864"/>
                  </a:lnTo>
                  <a:lnTo>
                    <a:pt x="2947" y="2400"/>
                  </a:lnTo>
                  <a:lnTo>
                    <a:pt x="2484" y="2148"/>
                  </a:lnTo>
                  <a:lnTo>
                    <a:pt x="2105" y="1853"/>
                  </a:lnTo>
                  <a:lnTo>
                    <a:pt x="1768" y="1558"/>
                  </a:lnTo>
                  <a:lnTo>
                    <a:pt x="1474" y="1264"/>
                  </a:lnTo>
                  <a:lnTo>
                    <a:pt x="1263" y="927"/>
                  </a:lnTo>
                  <a:lnTo>
                    <a:pt x="1179" y="801"/>
                  </a:lnTo>
                  <a:lnTo>
                    <a:pt x="1137" y="632"/>
                  </a:lnTo>
                  <a:lnTo>
                    <a:pt x="1137" y="464"/>
                  </a:lnTo>
                  <a:lnTo>
                    <a:pt x="1137" y="295"/>
                  </a:lnTo>
                  <a:lnTo>
                    <a:pt x="1179" y="169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645;p41"/>
            <p:cNvSpPr/>
            <p:nvPr/>
          </p:nvSpPr>
          <p:spPr>
            <a:xfrm>
              <a:off x="6599800" y="3154825"/>
              <a:ext cx="136875" cy="108425"/>
            </a:xfrm>
            <a:custGeom>
              <a:avLst/>
              <a:gdLst/>
              <a:ahLst/>
              <a:cxnLst/>
              <a:rect l="l" t="t" r="r" b="b"/>
              <a:pathLst>
                <a:path w="5475" h="4337" extrusionOk="0">
                  <a:moveTo>
                    <a:pt x="1980" y="0"/>
                  </a:moveTo>
                  <a:lnTo>
                    <a:pt x="1685" y="85"/>
                  </a:lnTo>
                  <a:lnTo>
                    <a:pt x="1390" y="211"/>
                  </a:lnTo>
                  <a:lnTo>
                    <a:pt x="1" y="1011"/>
                  </a:lnTo>
                  <a:lnTo>
                    <a:pt x="1" y="1011"/>
                  </a:lnTo>
                  <a:lnTo>
                    <a:pt x="127" y="969"/>
                  </a:lnTo>
                  <a:lnTo>
                    <a:pt x="464" y="885"/>
                  </a:lnTo>
                  <a:lnTo>
                    <a:pt x="717" y="842"/>
                  </a:lnTo>
                  <a:lnTo>
                    <a:pt x="1011" y="842"/>
                  </a:lnTo>
                  <a:lnTo>
                    <a:pt x="1306" y="885"/>
                  </a:lnTo>
                  <a:lnTo>
                    <a:pt x="1643" y="969"/>
                  </a:lnTo>
                  <a:lnTo>
                    <a:pt x="2022" y="1095"/>
                  </a:lnTo>
                  <a:lnTo>
                    <a:pt x="2401" y="1306"/>
                  </a:lnTo>
                  <a:lnTo>
                    <a:pt x="2780" y="1558"/>
                  </a:lnTo>
                  <a:lnTo>
                    <a:pt x="3201" y="1895"/>
                  </a:lnTo>
                  <a:lnTo>
                    <a:pt x="3622" y="2358"/>
                  </a:lnTo>
                  <a:lnTo>
                    <a:pt x="4001" y="2905"/>
                  </a:lnTo>
                  <a:lnTo>
                    <a:pt x="4422" y="3537"/>
                  </a:lnTo>
                  <a:lnTo>
                    <a:pt x="4801" y="4337"/>
                  </a:lnTo>
                  <a:lnTo>
                    <a:pt x="5474" y="4337"/>
                  </a:lnTo>
                  <a:lnTo>
                    <a:pt x="5306" y="3748"/>
                  </a:lnTo>
                  <a:lnTo>
                    <a:pt x="5137" y="3116"/>
                  </a:lnTo>
                  <a:lnTo>
                    <a:pt x="4843" y="2358"/>
                  </a:lnTo>
                  <a:lnTo>
                    <a:pt x="4674" y="1979"/>
                  </a:lnTo>
                  <a:lnTo>
                    <a:pt x="4464" y="1600"/>
                  </a:lnTo>
                  <a:lnTo>
                    <a:pt x="4253" y="1263"/>
                  </a:lnTo>
                  <a:lnTo>
                    <a:pt x="4001" y="927"/>
                  </a:lnTo>
                  <a:lnTo>
                    <a:pt x="3706" y="632"/>
                  </a:lnTo>
                  <a:lnTo>
                    <a:pt x="3369" y="337"/>
                  </a:lnTo>
                  <a:lnTo>
                    <a:pt x="3032" y="169"/>
                  </a:lnTo>
                  <a:lnTo>
                    <a:pt x="2611" y="43"/>
                  </a:lnTo>
                  <a:lnTo>
                    <a:pt x="2316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646;p41"/>
            <p:cNvSpPr/>
            <p:nvPr/>
          </p:nvSpPr>
          <p:spPr>
            <a:xfrm>
              <a:off x="6753475" y="3248500"/>
              <a:ext cx="64250" cy="80025"/>
            </a:xfrm>
            <a:custGeom>
              <a:avLst/>
              <a:gdLst/>
              <a:ahLst/>
              <a:cxnLst/>
              <a:rect l="l" t="t" r="r" b="b"/>
              <a:pathLst>
                <a:path w="2570" h="3201" extrusionOk="0">
                  <a:moveTo>
                    <a:pt x="843" y="1"/>
                  </a:moveTo>
                  <a:lnTo>
                    <a:pt x="506" y="43"/>
                  </a:lnTo>
                  <a:lnTo>
                    <a:pt x="253" y="85"/>
                  </a:lnTo>
                  <a:lnTo>
                    <a:pt x="211" y="169"/>
                  </a:lnTo>
                  <a:lnTo>
                    <a:pt x="1" y="632"/>
                  </a:lnTo>
                  <a:lnTo>
                    <a:pt x="338" y="548"/>
                  </a:lnTo>
                  <a:lnTo>
                    <a:pt x="632" y="590"/>
                  </a:lnTo>
                  <a:lnTo>
                    <a:pt x="843" y="674"/>
                  </a:lnTo>
                  <a:lnTo>
                    <a:pt x="1053" y="800"/>
                  </a:lnTo>
                  <a:lnTo>
                    <a:pt x="1222" y="969"/>
                  </a:lnTo>
                  <a:lnTo>
                    <a:pt x="1348" y="1179"/>
                  </a:lnTo>
                  <a:lnTo>
                    <a:pt x="1432" y="1432"/>
                  </a:lnTo>
                  <a:lnTo>
                    <a:pt x="1516" y="1727"/>
                  </a:lnTo>
                  <a:lnTo>
                    <a:pt x="1601" y="2232"/>
                  </a:lnTo>
                  <a:lnTo>
                    <a:pt x="1601" y="2737"/>
                  </a:lnTo>
                  <a:lnTo>
                    <a:pt x="1559" y="3200"/>
                  </a:lnTo>
                  <a:lnTo>
                    <a:pt x="2148" y="2906"/>
                  </a:lnTo>
                  <a:lnTo>
                    <a:pt x="2569" y="3116"/>
                  </a:lnTo>
                  <a:lnTo>
                    <a:pt x="2569" y="2485"/>
                  </a:lnTo>
                  <a:lnTo>
                    <a:pt x="2527" y="1937"/>
                  </a:lnTo>
                  <a:lnTo>
                    <a:pt x="2443" y="1474"/>
                  </a:lnTo>
                  <a:lnTo>
                    <a:pt x="2316" y="1095"/>
                  </a:lnTo>
                  <a:lnTo>
                    <a:pt x="2190" y="758"/>
                  </a:lnTo>
                  <a:lnTo>
                    <a:pt x="2022" y="506"/>
                  </a:lnTo>
                  <a:lnTo>
                    <a:pt x="1811" y="337"/>
                  </a:lnTo>
                  <a:lnTo>
                    <a:pt x="1643" y="169"/>
                  </a:lnTo>
                  <a:lnTo>
                    <a:pt x="1432" y="85"/>
                  </a:lnTo>
                  <a:lnTo>
                    <a:pt x="1222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647;p41"/>
            <p:cNvSpPr/>
            <p:nvPr/>
          </p:nvSpPr>
          <p:spPr>
            <a:xfrm>
              <a:off x="6655600" y="3248500"/>
              <a:ext cx="64225" cy="75800"/>
            </a:xfrm>
            <a:custGeom>
              <a:avLst/>
              <a:gdLst/>
              <a:ahLst/>
              <a:cxnLst/>
              <a:rect l="l" t="t" r="r" b="b"/>
              <a:pathLst>
                <a:path w="2569" h="3032" extrusionOk="0">
                  <a:moveTo>
                    <a:pt x="1937" y="1"/>
                  </a:moveTo>
                  <a:lnTo>
                    <a:pt x="1516" y="43"/>
                  </a:lnTo>
                  <a:lnTo>
                    <a:pt x="1305" y="85"/>
                  </a:lnTo>
                  <a:lnTo>
                    <a:pt x="1137" y="169"/>
                  </a:lnTo>
                  <a:lnTo>
                    <a:pt x="927" y="295"/>
                  </a:lnTo>
                  <a:lnTo>
                    <a:pt x="716" y="464"/>
                  </a:lnTo>
                  <a:lnTo>
                    <a:pt x="548" y="674"/>
                  </a:lnTo>
                  <a:lnTo>
                    <a:pt x="379" y="969"/>
                  </a:lnTo>
                  <a:lnTo>
                    <a:pt x="253" y="1348"/>
                  </a:lnTo>
                  <a:lnTo>
                    <a:pt x="127" y="1769"/>
                  </a:lnTo>
                  <a:lnTo>
                    <a:pt x="42" y="2274"/>
                  </a:lnTo>
                  <a:lnTo>
                    <a:pt x="0" y="2906"/>
                  </a:lnTo>
                  <a:lnTo>
                    <a:pt x="463" y="2527"/>
                  </a:lnTo>
                  <a:lnTo>
                    <a:pt x="1011" y="3032"/>
                  </a:lnTo>
                  <a:lnTo>
                    <a:pt x="969" y="2611"/>
                  </a:lnTo>
                  <a:lnTo>
                    <a:pt x="969" y="2190"/>
                  </a:lnTo>
                  <a:lnTo>
                    <a:pt x="1053" y="1685"/>
                  </a:lnTo>
                  <a:lnTo>
                    <a:pt x="1095" y="1474"/>
                  </a:lnTo>
                  <a:lnTo>
                    <a:pt x="1221" y="1221"/>
                  </a:lnTo>
                  <a:lnTo>
                    <a:pt x="1305" y="1011"/>
                  </a:lnTo>
                  <a:lnTo>
                    <a:pt x="1474" y="843"/>
                  </a:lnTo>
                  <a:lnTo>
                    <a:pt x="1684" y="674"/>
                  </a:lnTo>
                  <a:lnTo>
                    <a:pt x="1937" y="590"/>
                  </a:lnTo>
                  <a:lnTo>
                    <a:pt x="2232" y="548"/>
                  </a:lnTo>
                  <a:lnTo>
                    <a:pt x="2569" y="590"/>
                  </a:lnTo>
                  <a:lnTo>
                    <a:pt x="2526" y="85"/>
                  </a:lnTo>
                  <a:lnTo>
                    <a:pt x="193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648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extrusionOk="0">
                  <a:moveTo>
                    <a:pt x="127" y="1"/>
                  </a:moveTo>
                  <a:lnTo>
                    <a:pt x="0" y="3411"/>
                  </a:ln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649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fill="none" extrusionOk="0">
                  <a:moveTo>
                    <a:pt x="0" y="3411"/>
                  </a:move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lnTo>
                    <a:pt x="0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650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extrusionOk="0">
                  <a:moveTo>
                    <a:pt x="422" y="0"/>
                  </a:moveTo>
                  <a:lnTo>
                    <a:pt x="0" y="11073"/>
                  </a:ln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651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fill="none" extrusionOk="0">
                  <a:moveTo>
                    <a:pt x="0" y="11073"/>
                  </a:move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lnTo>
                    <a:pt x="0" y="1107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652;p41"/>
            <p:cNvSpPr/>
            <p:nvPr/>
          </p:nvSpPr>
          <p:spPr>
            <a:xfrm>
              <a:off x="6569275" y="3356925"/>
              <a:ext cx="3200" cy="4225"/>
            </a:xfrm>
            <a:custGeom>
              <a:avLst/>
              <a:gdLst/>
              <a:ahLst/>
              <a:cxnLst/>
              <a:rect l="l" t="t" r="r" b="b"/>
              <a:pathLst>
                <a:path w="128" h="169" fill="none" extrusionOk="0">
                  <a:moveTo>
                    <a:pt x="1" y="0"/>
                  </a:moveTo>
                  <a:lnTo>
                    <a:pt x="1" y="168"/>
                  </a:lnTo>
                  <a:lnTo>
                    <a:pt x="127" y="168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653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8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654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2362808" y="948482"/>
            <a:ext cx="484728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just">
              <a:buClrTx/>
            </a:pP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Nêu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dấu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hiệu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chia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hết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cho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9? </a:t>
            </a:r>
          </a:p>
          <a:p>
            <a:pPr lvl="0" algn="just">
              <a:buClrTx/>
            </a:pP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Lấy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ví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dụ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về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số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chia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hết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cho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9 </a:t>
            </a:r>
            <a:endParaRPr lang="en-US" alt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2362808" y="2245453"/>
            <a:ext cx="492086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just">
              <a:buClrTx/>
            </a:pP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Nêu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dấu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hiệu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chia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hết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cho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3? </a:t>
            </a:r>
          </a:p>
          <a:p>
            <a:pPr lvl="0" algn="just">
              <a:buClrTx/>
            </a:pP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Lấy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ví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dụ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về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số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chia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hết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n-US" sz="2800" b="1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cho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3 </a:t>
            </a:r>
            <a:endParaRPr lang="en-US" alt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TextBox 4"/>
          <p:cNvSpPr txBox="1">
            <a:spLocks noChangeArrowheads="1"/>
          </p:cNvSpPr>
          <p:nvPr/>
        </p:nvSpPr>
        <p:spPr bwMode="auto">
          <a:xfrm>
            <a:off x="1380497" y="1757760"/>
            <a:ext cx="652871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KHÁM</a:t>
            </a:r>
            <a:r>
              <a:rPr kumimoji="0" lang="en-US" sz="60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 PHÁ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8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TextBox 4"/>
          <p:cNvSpPr txBox="1">
            <a:spLocks noChangeArrowheads="1"/>
          </p:cNvSpPr>
          <p:nvPr/>
        </p:nvSpPr>
        <p:spPr bwMode="auto">
          <a:xfrm>
            <a:off x="2324210" y="1294357"/>
            <a:ext cx="456437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Toán</a:t>
            </a:r>
            <a:r>
              <a:rPr kumimoji="0" lang="en-US" sz="60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baseline="0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Luyện</a:t>
            </a:r>
            <a:r>
              <a:rPr lang="en-US" sz="60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tập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05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634;p41"/>
          <p:cNvGrpSpPr/>
          <p:nvPr/>
        </p:nvGrpSpPr>
        <p:grpSpPr>
          <a:xfrm>
            <a:off x="7989891" y="4364695"/>
            <a:ext cx="371750" cy="402515"/>
            <a:chOff x="6538750" y="3114825"/>
            <a:chExt cx="391575" cy="516825"/>
          </a:xfrm>
        </p:grpSpPr>
        <p:sp>
          <p:nvSpPr>
            <p:cNvPr id="31" name="Google Shape;3635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extrusionOk="0">
                  <a:moveTo>
                    <a:pt x="422" y="1"/>
                  </a:moveTo>
                  <a:lnTo>
                    <a:pt x="1" y="11074"/>
                  </a:ln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636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fill="none" extrusionOk="0">
                  <a:moveTo>
                    <a:pt x="1" y="11074"/>
                  </a:move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lnTo>
                    <a:pt x="1" y="1107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637;p41"/>
            <p:cNvSpPr/>
            <p:nvPr/>
          </p:nvSpPr>
          <p:spPr>
            <a:xfrm>
              <a:off x="6538750" y="3257109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extrusionOk="0">
                  <a:moveTo>
                    <a:pt x="127" y="0"/>
                  </a:moveTo>
                  <a:lnTo>
                    <a:pt x="1" y="3411"/>
                  </a:ln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638;p41"/>
            <p:cNvSpPr/>
            <p:nvPr/>
          </p:nvSpPr>
          <p:spPr>
            <a:xfrm>
              <a:off x="6538750" y="3255875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fill="none" extrusionOk="0">
                  <a:moveTo>
                    <a:pt x="1" y="3411"/>
                  </a:move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lnTo>
                    <a:pt x="1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639;p41"/>
            <p:cNvSpPr/>
            <p:nvPr/>
          </p:nvSpPr>
          <p:spPr>
            <a:xfrm>
              <a:off x="6736650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2400" y="1"/>
                  </a:moveTo>
                  <a:lnTo>
                    <a:pt x="1305" y="169"/>
                  </a:lnTo>
                  <a:lnTo>
                    <a:pt x="1474" y="253"/>
                  </a:lnTo>
                  <a:lnTo>
                    <a:pt x="1600" y="379"/>
                  </a:lnTo>
                  <a:lnTo>
                    <a:pt x="1726" y="464"/>
                  </a:lnTo>
                  <a:lnTo>
                    <a:pt x="1811" y="632"/>
                  </a:lnTo>
                  <a:lnTo>
                    <a:pt x="1853" y="758"/>
                  </a:lnTo>
                  <a:lnTo>
                    <a:pt x="1895" y="927"/>
                  </a:lnTo>
                  <a:lnTo>
                    <a:pt x="1895" y="1306"/>
                  </a:lnTo>
                  <a:lnTo>
                    <a:pt x="1853" y="1727"/>
                  </a:lnTo>
                  <a:lnTo>
                    <a:pt x="1768" y="2190"/>
                  </a:lnTo>
                  <a:lnTo>
                    <a:pt x="1600" y="2653"/>
                  </a:lnTo>
                  <a:lnTo>
                    <a:pt x="1390" y="3116"/>
                  </a:lnTo>
                  <a:lnTo>
                    <a:pt x="969" y="4000"/>
                  </a:lnTo>
                  <a:lnTo>
                    <a:pt x="547" y="4758"/>
                  </a:lnTo>
                  <a:lnTo>
                    <a:pt x="84" y="5474"/>
                  </a:lnTo>
                  <a:lnTo>
                    <a:pt x="0" y="5937"/>
                  </a:lnTo>
                  <a:lnTo>
                    <a:pt x="463" y="5600"/>
                  </a:lnTo>
                  <a:lnTo>
                    <a:pt x="969" y="5179"/>
                  </a:lnTo>
                  <a:lnTo>
                    <a:pt x="1516" y="4632"/>
                  </a:lnTo>
                  <a:lnTo>
                    <a:pt x="2105" y="3958"/>
                  </a:lnTo>
                  <a:lnTo>
                    <a:pt x="2400" y="3621"/>
                  </a:lnTo>
                  <a:lnTo>
                    <a:pt x="2653" y="3200"/>
                  </a:lnTo>
                  <a:lnTo>
                    <a:pt x="2863" y="2821"/>
                  </a:lnTo>
                  <a:lnTo>
                    <a:pt x="3074" y="2400"/>
                  </a:lnTo>
                  <a:lnTo>
                    <a:pt x="3200" y="1979"/>
                  </a:lnTo>
                  <a:lnTo>
                    <a:pt x="3284" y="1558"/>
                  </a:lnTo>
                  <a:lnTo>
                    <a:pt x="3284" y="1221"/>
                  </a:lnTo>
                  <a:lnTo>
                    <a:pt x="3284" y="885"/>
                  </a:lnTo>
                  <a:lnTo>
                    <a:pt x="3158" y="590"/>
                  </a:lnTo>
                  <a:lnTo>
                    <a:pt x="3032" y="379"/>
                  </a:lnTo>
                  <a:lnTo>
                    <a:pt x="2905" y="211"/>
                  </a:lnTo>
                  <a:lnTo>
                    <a:pt x="2737" y="85"/>
                  </a:lnTo>
                  <a:lnTo>
                    <a:pt x="2568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40;p41"/>
            <p:cNvSpPr/>
            <p:nvPr/>
          </p:nvSpPr>
          <p:spPr>
            <a:xfrm>
              <a:off x="6714525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3285" y="1"/>
                  </a:moveTo>
                  <a:lnTo>
                    <a:pt x="1685" y="211"/>
                  </a:lnTo>
                  <a:lnTo>
                    <a:pt x="1390" y="295"/>
                  </a:lnTo>
                  <a:lnTo>
                    <a:pt x="1096" y="422"/>
                  </a:lnTo>
                  <a:lnTo>
                    <a:pt x="843" y="590"/>
                  </a:lnTo>
                  <a:lnTo>
                    <a:pt x="590" y="800"/>
                  </a:lnTo>
                  <a:lnTo>
                    <a:pt x="380" y="1137"/>
                  </a:lnTo>
                  <a:lnTo>
                    <a:pt x="212" y="1474"/>
                  </a:lnTo>
                  <a:lnTo>
                    <a:pt x="85" y="1895"/>
                  </a:lnTo>
                  <a:lnTo>
                    <a:pt x="43" y="2316"/>
                  </a:lnTo>
                  <a:lnTo>
                    <a:pt x="1" y="2737"/>
                  </a:lnTo>
                  <a:lnTo>
                    <a:pt x="43" y="3158"/>
                  </a:lnTo>
                  <a:lnTo>
                    <a:pt x="127" y="3579"/>
                  </a:lnTo>
                  <a:lnTo>
                    <a:pt x="212" y="4000"/>
                  </a:lnTo>
                  <a:lnTo>
                    <a:pt x="422" y="4758"/>
                  </a:lnTo>
                  <a:lnTo>
                    <a:pt x="633" y="5390"/>
                  </a:lnTo>
                  <a:lnTo>
                    <a:pt x="885" y="5937"/>
                  </a:lnTo>
                  <a:lnTo>
                    <a:pt x="1432" y="5516"/>
                  </a:lnTo>
                  <a:lnTo>
                    <a:pt x="1264" y="4674"/>
                  </a:lnTo>
                  <a:lnTo>
                    <a:pt x="1180" y="3916"/>
                  </a:lnTo>
                  <a:lnTo>
                    <a:pt x="1180" y="3242"/>
                  </a:lnTo>
                  <a:lnTo>
                    <a:pt x="1264" y="2653"/>
                  </a:lnTo>
                  <a:lnTo>
                    <a:pt x="1348" y="2106"/>
                  </a:lnTo>
                  <a:lnTo>
                    <a:pt x="1517" y="1685"/>
                  </a:lnTo>
                  <a:lnTo>
                    <a:pt x="1727" y="1306"/>
                  </a:lnTo>
                  <a:lnTo>
                    <a:pt x="1938" y="969"/>
                  </a:lnTo>
                  <a:lnTo>
                    <a:pt x="2148" y="716"/>
                  </a:lnTo>
                  <a:lnTo>
                    <a:pt x="2401" y="506"/>
                  </a:lnTo>
                  <a:lnTo>
                    <a:pt x="2611" y="337"/>
                  </a:lnTo>
                  <a:lnTo>
                    <a:pt x="2822" y="211"/>
                  </a:lnTo>
                  <a:lnTo>
                    <a:pt x="3159" y="43"/>
                  </a:lnTo>
                  <a:lnTo>
                    <a:pt x="3285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641;p41"/>
            <p:cNvSpPr/>
            <p:nvPr/>
          </p:nvSpPr>
          <p:spPr>
            <a:xfrm>
              <a:off x="6715600" y="3193775"/>
              <a:ext cx="34750" cy="69475"/>
            </a:xfrm>
            <a:custGeom>
              <a:avLst/>
              <a:gdLst/>
              <a:ahLst/>
              <a:cxnLst/>
              <a:rect l="l" t="t" r="r" b="b"/>
              <a:pathLst>
                <a:path w="1390" h="2779" extrusionOk="0">
                  <a:moveTo>
                    <a:pt x="0" y="0"/>
                  </a:moveTo>
                  <a:lnTo>
                    <a:pt x="84" y="548"/>
                  </a:lnTo>
                  <a:lnTo>
                    <a:pt x="211" y="1053"/>
                  </a:lnTo>
                  <a:lnTo>
                    <a:pt x="463" y="1937"/>
                  </a:lnTo>
                  <a:lnTo>
                    <a:pt x="716" y="2568"/>
                  </a:lnTo>
                  <a:lnTo>
                    <a:pt x="842" y="2779"/>
                  </a:lnTo>
                  <a:lnTo>
                    <a:pt x="1389" y="2358"/>
                  </a:lnTo>
                  <a:lnTo>
                    <a:pt x="1263" y="1768"/>
                  </a:lnTo>
                  <a:lnTo>
                    <a:pt x="1179" y="1221"/>
                  </a:lnTo>
                  <a:lnTo>
                    <a:pt x="842" y="1768"/>
                  </a:lnTo>
                  <a:lnTo>
                    <a:pt x="632" y="1221"/>
                  </a:lnTo>
                  <a:lnTo>
                    <a:pt x="337" y="6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642;p41"/>
            <p:cNvSpPr/>
            <p:nvPr/>
          </p:nvSpPr>
          <p:spPr>
            <a:xfrm>
              <a:off x="6736650" y="3175875"/>
              <a:ext cx="148425" cy="88450"/>
            </a:xfrm>
            <a:custGeom>
              <a:avLst/>
              <a:gdLst/>
              <a:ahLst/>
              <a:cxnLst/>
              <a:rect l="l" t="t" r="r" b="b"/>
              <a:pathLst>
                <a:path w="5937" h="3538" extrusionOk="0">
                  <a:moveTo>
                    <a:pt x="4758" y="0"/>
                  </a:moveTo>
                  <a:lnTo>
                    <a:pt x="4800" y="169"/>
                  </a:lnTo>
                  <a:lnTo>
                    <a:pt x="4842" y="337"/>
                  </a:lnTo>
                  <a:lnTo>
                    <a:pt x="4842" y="506"/>
                  </a:lnTo>
                  <a:lnTo>
                    <a:pt x="4842" y="632"/>
                  </a:lnTo>
                  <a:lnTo>
                    <a:pt x="4758" y="800"/>
                  </a:lnTo>
                  <a:lnTo>
                    <a:pt x="4674" y="969"/>
                  </a:lnTo>
                  <a:lnTo>
                    <a:pt x="4463" y="1264"/>
                  </a:lnTo>
                  <a:lnTo>
                    <a:pt x="4126" y="1516"/>
                  </a:lnTo>
                  <a:lnTo>
                    <a:pt x="3789" y="1811"/>
                  </a:lnTo>
                  <a:lnTo>
                    <a:pt x="3368" y="2063"/>
                  </a:lnTo>
                  <a:lnTo>
                    <a:pt x="2905" y="2274"/>
                  </a:lnTo>
                  <a:lnTo>
                    <a:pt x="2021" y="2653"/>
                  </a:lnTo>
                  <a:lnTo>
                    <a:pt x="1179" y="2990"/>
                  </a:lnTo>
                  <a:lnTo>
                    <a:pt x="379" y="3242"/>
                  </a:lnTo>
                  <a:lnTo>
                    <a:pt x="0" y="3495"/>
                  </a:lnTo>
                  <a:lnTo>
                    <a:pt x="590" y="3537"/>
                  </a:lnTo>
                  <a:lnTo>
                    <a:pt x="1221" y="3537"/>
                  </a:lnTo>
                  <a:lnTo>
                    <a:pt x="2021" y="3495"/>
                  </a:lnTo>
                  <a:lnTo>
                    <a:pt x="2863" y="3369"/>
                  </a:lnTo>
                  <a:lnTo>
                    <a:pt x="3326" y="3284"/>
                  </a:lnTo>
                  <a:lnTo>
                    <a:pt x="3789" y="3158"/>
                  </a:lnTo>
                  <a:lnTo>
                    <a:pt x="4210" y="3032"/>
                  </a:lnTo>
                  <a:lnTo>
                    <a:pt x="4631" y="2821"/>
                  </a:lnTo>
                  <a:lnTo>
                    <a:pt x="5010" y="2611"/>
                  </a:lnTo>
                  <a:lnTo>
                    <a:pt x="5347" y="2316"/>
                  </a:lnTo>
                  <a:lnTo>
                    <a:pt x="5600" y="2063"/>
                  </a:lnTo>
                  <a:lnTo>
                    <a:pt x="5768" y="1811"/>
                  </a:lnTo>
                  <a:lnTo>
                    <a:pt x="5895" y="1516"/>
                  </a:lnTo>
                  <a:lnTo>
                    <a:pt x="5937" y="1264"/>
                  </a:lnTo>
                  <a:lnTo>
                    <a:pt x="5937" y="1053"/>
                  </a:lnTo>
                  <a:lnTo>
                    <a:pt x="5895" y="843"/>
                  </a:lnTo>
                  <a:lnTo>
                    <a:pt x="5810" y="674"/>
                  </a:lnTo>
                  <a:lnTo>
                    <a:pt x="5684" y="548"/>
                  </a:lnTo>
                  <a:lnTo>
                    <a:pt x="4758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643;p41"/>
            <p:cNvSpPr/>
            <p:nvPr/>
          </p:nvSpPr>
          <p:spPr>
            <a:xfrm>
              <a:off x="6736650" y="3161150"/>
              <a:ext cx="142100" cy="103175"/>
            </a:xfrm>
            <a:custGeom>
              <a:avLst/>
              <a:gdLst/>
              <a:ahLst/>
              <a:cxnLst/>
              <a:rect l="l" t="t" r="r" b="b"/>
              <a:pathLst>
                <a:path w="5684" h="4127" extrusionOk="0">
                  <a:moveTo>
                    <a:pt x="3116" y="0"/>
                  </a:moveTo>
                  <a:lnTo>
                    <a:pt x="2737" y="84"/>
                  </a:lnTo>
                  <a:lnTo>
                    <a:pt x="2358" y="253"/>
                  </a:lnTo>
                  <a:lnTo>
                    <a:pt x="2021" y="505"/>
                  </a:lnTo>
                  <a:lnTo>
                    <a:pt x="1726" y="758"/>
                  </a:lnTo>
                  <a:lnTo>
                    <a:pt x="1432" y="1095"/>
                  </a:lnTo>
                  <a:lnTo>
                    <a:pt x="1179" y="1432"/>
                  </a:lnTo>
                  <a:lnTo>
                    <a:pt x="926" y="1810"/>
                  </a:lnTo>
                  <a:lnTo>
                    <a:pt x="758" y="2147"/>
                  </a:lnTo>
                  <a:lnTo>
                    <a:pt x="421" y="2863"/>
                  </a:lnTo>
                  <a:lnTo>
                    <a:pt x="169" y="3495"/>
                  </a:lnTo>
                  <a:lnTo>
                    <a:pt x="0" y="4084"/>
                  </a:lnTo>
                  <a:lnTo>
                    <a:pt x="674" y="4126"/>
                  </a:lnTo>
                  <a:lnTo>
                    <a:pt x="1095" y="3368"/>
                  </a:lnTo>
                  <a:lnTo>
                    <a:pt x="1558" y="2737"/>
                  </a:lnTo>
                  <a:lnTo>
                    <a:pt x="1979" y="2231"/>
                  </a:lnTo>
                  <a:lnTo>
                    <a:pt x="2442" y="1853"/>
                  </a:lnTo>
                  <a:lnTo>
                    <a:pt x="2863" y="1516"/>
                  </a:lnTo>
                  <a:lnTo>
                    <a:pt x="3284" y="1263"/>
                  </a:lnTo>
                  <a:lnTo>
                    <a:pt x="3663" y="1137"/>
                  </a:lnTo>
                  <a:lnTo>
                    <a:pt x="4042" y="1010"/>
                  </a:lnTo>
                  <a:lnTo>
                    <a:pt x="4379" y="968"/>
                  </a:lnTo>
                  <a:lnTo>
                    <a:pt x="4968" y="968"/>
                  </a:lnTo>
                  <a:lnTo>
                    <a:pt x="5221" y="1010"/>
                  </a:lnTo>
                  <a:lnTo>
                    <a:pt x="5558" y="1095"/>
                  </a:lnTo>
                  <a:lnTo>
                    <a:pt x="5684" y="1137"/>
                  </a:lnTo>
                  <a:lnTo>
                    <a:pt x="4337" y="295"/>
                  </a:lnTo>
                  <a:lnTo>
                    <a:pt x="4084" y="126"/>
                  </a:lnTo>
                  <a:lnTo>
                    <a:pt x="3747" y="42"/>
                  </a:lnTo>
                  <a:lnTo>
                    <a:pt x="3453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644;p41"/>
            <p:cNvSpPr/>
            <p:nvPr/>
          </p:nvSpPr>
          <p:spPr>
            <a:xfrm>
              <a:off x="6592450" y="3167450"/>
              <a:ext cx="144225" cy="95800"/>
            </a:xfrm>
            <a:custGeom>
              <a:avLst/>
              <a:gdLst/>
              <a:ahLst/>
              <a:cxnLst/>
              <a:rect l="l" t="t" r="r" b="b"/>
              <a:pathLst>
                <a:path w="5769" h="3832" extrusionOk="0">
                  <a:moveTo>
                    <a:pt x="1263" y="1"/>
                  </a:moveTo>
                  <a:lnTo>
                    <a:pt x="295" y="506"/>
                  </a:lnTo>
                  <a:lnTo>
                    <a:pt x="169" y="590"/>
                  </a:lnTo>
                  <a:lnTo>
                    <a:pt x="84" y="758"/>
                  </a:lnTo>
                  <a:lnTo>
                    <a:pt x="0" y="969"/>
                  </a:lnTo>
                  <a:lnTo>
                    <a:pt x="0" y="1180"/>
                  </a:lnTo>
                  <a:lnTo>
                    <a:pt x="42" y="1432"/>
                  </a:lnTo>
                  <a:lnTo>
                    <a:pt x="126" y="1727"/>
                  </a:lnTo>
                  <a:lnTo>
                    <a:pt x="295" y="1979"/>
                  </a:lnTo>
                  <a:lnTo>
                    <a:pt x="505" y="2274"/>
                  </a:lnTo>
                  <a:lnTo>
                    <a:pt x="842" y="2569"/>
                  </a:lnTo>
                  <a:lnTo>
                    <a:pt x="1179" y="2821"/>
                  </a:lnTo>
                  <a:lnTo>
                    <a:pt x="1600" y="3032"/>
                  </a:lnTo>
                  <a:lnTo>
                    <a:pt x="2021" y="3200"/>
                  </a:lnTo>
                  <a:lnTo>
                    <a:pt x="2442" y="3369"/>
                  </a:lnTo>
                  <a:lnTo>
                    <a:pt x="2863" y="3495"/>
                  </a:lnTo>
                  <a:lnTo>
                    <a:pt x="3747" y="3664"/>
                  </a:lnTo>
                  <a:lnTo>
                    <a:pt x="4505" y="3790"/>
                  </a:lnTo>
                  <a:lnTo>
                    <a:pt x="5179" y="3832"/>
                  </a:lnTo>
                  <a:lnTo>
                    <a:pt x="5768" y="3832"/>
                  </a:lnTo>
                  <a:lnTo>
                    <a:pt x="5389" y="3537"/>
                  </a:lnTo>
                  <a:lnTo>
                    <a:pt x="4589" y="3200"/>
                  </a:lnTo>
                  <a:lnTo>
                    <a:pt x="3789" y="2864"/>
                  </a:lnTo>
                  <a:lnTo>
                    <a:pt x="2947" y="2400"/>
                  </a:lnTo>
                  <a:lnTo>
                    <a:pt x="2484" y="2148"/>
                  </a:lnTo>
                  <a:lnTo>
                    <a:pt x="2105" y="1853"/>
                  </a:lnTo>
                  <a:lnTo>
                    <a:pt x="1768" y="1558"/>
                  </a:lnTo>
                  <a:lnTo>
                    <a:pt x="1474" y="1264"/>
                  </a:lnTo>
                  <a:lnTo>
                    <a:pt x="1263" y="927"/>
                  </a:lnTo>
                  <a:lnTo>
                    <a:pt x="1179" y="801"/>
                  </a:lnTo>
                  <a:lnTo>
                    <a:pt x="1137" y="632"/>
                  </a:lnTo>
                  <a:lnTo>
                    <a:pt x="1137" y="464"/>
                  </a:lnTo>
                  <a:lnTo>
                    <a:pt x="1137" y="295"/>
                  </a:lnTo>
                  <a:lnTo>
                    <a:pt x="1179" y="169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645;p41"/>
            <p:cNvSpPr/>
            <p:nvPr/>
          </p:nvSpPr>
          <p:spPr>
            <a:xfrm>
              <a:off x="6599800" y="3154825"/>
              <a:ext cx="136875" cy="108425"/>
            </a:xfrm>
            <a:custGeom>
              <a:avLst/>
              <a:gdLst/>
              <a:ahLst/>
              <a:cxnLst/>
              <a:rect l="l" t="t" r="r" b="b"/>
              <a:pathLst>
                <a:path w="5475" h="4337" extrusionOk="0">
                  <a:moveTo>
                    <a:pt x="1980" y="0"/>
                  </a:moveTo>
                  <a:lnTo>
                    <a:pt x="1685" y="85"/>
                  </a:lnTo>
                  <a:lnTo>
                    <a:pt x="1390" y="211"/>
                  </a:lnTo>
                  <a:lnTo>
                    <a:pt x="1" y="1011"/>
                  </a:lnTo>
                  <a:lnTo>
                    <a:pt x="1" y="1011"/>
                  </a:lnTo>
                  <a:lnTo>
                    <a:pt x="127" y="969"/>
                  </a:lnTo>
                  <a:lnTo>
                    <a:pt x="464" y="885"/>
                  </a:lnTo>
                  <a:lnTo>
                    <a:pt x="717" y="842"/>
                  </a:lnTo>
                  <a:lnTo>
                    <a:pt x="1011" y="842"/>
                  </a:lnTo>
                  <a:lnTo>
                    <a:pt x="1306" y="885"/>
                  </a:lnTo>
                  <a:lnTo>
                    <a:pt x="1643" y="969"/>
                  </a:lnTo>
                  <a:lnTo>
                    <a:pt x="2022" y="1095"/>
                  </a:lnTo>
                  <a:lnTo>
                    <a:pt x="2401" y="1306"/>
                  </a:lnTo>
                  <a:lnTo>
                    <a:pt x="2780" y="1558"/>
                  </a:lnTo>
                  <a:lnTo>
                    <a:pt x="3201" y="1895"/>
                  </a:lnTo>
                  <a:lnTo>
                    <a:pt x="3622" y="2358"/>
                  </a:lnTo>
                  <a:lnTo>
                    <a:pt x="4001" y="2905"/>
                  </a:lnTo>
                  <a:lnTo>
                    <a:pt x="4422" y="3537"/>
                  </a:lnTo>
                  <a:lnTo>
                    <a:pt x="4801" y="4337"/>
                  </a:lnTo>
                  <a:lnTo>
                    <a:pt x="5474" y="4337"/>
                  </a:lnTo>
                  <a:lnTo>
                    <a:pt x="5306" y="3748"/>
                  </a:lnTo>
                  <a:lnTo>
                    <a:pt x="5137" y="3116"/>
                  </a:lnTo>
                  <a:lnTo>
                    <a:pt x="4843" y="2358"/>
                  </a:lnTo>
                  <a:lnTo>
                    <a:pt x="4674" y="1979"/>
                  </a:lnTo>
                  <a:lnTo>
                    <a:pt x="4464" y="1600"/>
                  </a:lnTo>
                  <a:lnTo>
                    <a:pt x="4253" y="1263"/>
                  </a:lnTo>
                  <a:lnTo>
                    <a:pt x="4001" y="927"/>
                  </a:lnTo>
                  <a:lnTo>
                    <a:pt x="3706" y="632"/>
                  </a:lnTo>
                  <a:lnTo>
                    <a:pt x="3369" y="337"/>
                  </a:lnTo>
                  <a:lnTo>
                    <a:pt x="3032" y="169"/>
                  </a:lnTo>
                  <a:lnTo>
                    <a:pt x="2611" y="43"/>
                  </a:lnTo>
                  <a:lnTo>
                    <a:pt x="2316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646;p41"/>
            <p:cNvSpPr/>
            <p:nvPr/>
          </p:nvSpPr>
          <p:spPr>
            <a:xfrm>
              <a:off x="6753475" y="3248500"/>
              <a:ext cx="64250" cy="80025"/>
            </a:xfrm>
            <a:custGeom>
              <a:avLst/>
              <a:gdLst/>
              <a:ahLst/>
              <a:cxnLst/>
              <a:rect l="l" t="t" r="r" b="b"/>
              <a:pathLst>
                <a:path w="2570" h="3201" extrusionOk="0">
                  <a:moveTo>
                    <a:pt x="843" y="1"/>
                  </a:moveTo>
                  <a:lnTo>
                    <a:pt x="506" y="43"/>
                  </a:lnTo>
                  <a:lnTo>
                    <a:pt x="253" y="85"/>
                  </a:lnTo>
                  <a:lnTo>
                    <a:pt x="211" y="169"/>
                  </a:lnTo>
                  <a:lnTo>
                    <a:pt x="1" y="632"/>
                  </a:lnTo>
                  <a:lnTo>
                    <a:pt x="338" y="548"/>
                  </a:lnTo>
                  <a:lnTo>
                    <a:pt x="632" y="590"/>
                  </a:lnTo>
                  <a:lnTo>
                    <a:pt x="843" y="674"/>
                  </a:lnTo>
                  <a:lnTo>
                    <a:pt x="1053" y="800"/>
                  </a:lnTo>
                  <a:lnTo>
                    <a:pt x="1222" y="969"/>
                  </a:lnTo>
                  <a:lnTo>
                    <a:pt x="1348" y="1179"/>
                  </a:lnTo>
                  <a:lnTo>
                    <a:pt x="1432" y="1432"/>
                  </a:lnTo>
                  <a:lnTo>
                    <a:pt x="1516" y="1727"/>
                  </a:lnTo>
                  <a:lnTo>
                    <a:pt x="1601" y="2232"/>
                  </a:lnTo>
                  <a:lnTo>
                    <a:pt x="1601" y="2737"/>
                  </a:lnTo>
                  <a:lnTo>
                    <a:pt x="1559" y="3200"/>
                  </a:lnTo>
                  <a:lnTo>
                    <a:pt x="2148" y="2906"/>
                  </a:lnTo>
                  <a:lnTo>
                    <a:pt x="2569" y="3116"/>
                  </a:lnTo>
                  <a:lnTo>
                    <a:pt x="2569" y="2485"/>
                  </a:lnTo>
                  <a:lnTo>
                    <a:pt x="2527" y="1937"/>
                  </a:lnTo>
                  <a:lnTo>
                    <a:pt x="2443" y="1474"/>
                  </a:lnTo>
                  <a:lnTo>
                    <a:pt x="2316" y="1095"/>
                  </a:lnTo>
                  <a:lnTo>
                    <a:pt x="2190" y="758"/>
                  </a:lnTo>
                  <a:lnTo>
                    <a:pt x="2022" y="506"/>
                  </a:lnTo>
                  <a:lnTo>
                    <a:pt x="1811" y="337"/>
                  </a:lnTo>
                  <a:lnTo>
                    <a:pt x="1643" y="169"/>
                  </a:lnTo>
                  <a:lnTo>
                    <a:pt x="1432" y="85"/>
                  </a:lnTo>
                  <a:lnTo>
                    <a:pt x="1222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647;p41"/>
            <p:cNvSpPr/>
            <p:nvPr/>
          </p:nvSpPr>
          <p:spPr>
            <a:xfrm>
              <a:off x="6655600" y="3248500"/>
              <a:ext cx="64225" cy="75800"/>
            </a:xfrm>
            <a:custGeom>
              <a:avLst/>
              <a:gdLst/>
              <a:ahLst/>
              <a:cxnLst/>
              <a:rect l="l" t="t" r="r" b="b"/>
              <a:pathLst>
                <a:path w="2569" h="3032" extrusionOk="0">
                  <a:moveTo>
                    <a:pt x="1937" y="1"/>
                  </a:moveTo>
                  <a:lnTo>
                    <a:pt x="1516" y="43"/>
                  </a:lnTo>
                  <a:lnTo>
                    <a:pt x="1305" y="85"/>
                  </a:lnTo>
                  <a:lnTo>
                    <a:pt x="1137" y="169"/>
                  </a:lnTo>
                  <a:lnTo>
                    <a:pt x="927" y="295"/>
                  </a:lnTo>
                  <a:lnTo>
                    <a:pt x="716" y="464"/>
                  </a:lnTo>
                  <a:lnTo>
                    <a:pt x="548" y="674"/>
                  </a:lnTo>
                  <a:lnTo>
                    <a:pt x="379" y="969"/>
                  </a:lnTo>
                  <a:lnTo>
                    <a:pt x="253" y="1348"/>
                  </a:lnTo>
                  <a:lnTo>
                    <a:pt x="127" y="1769"/>
                  </a:lnTo>
                  <a:lnTo>
                    <a:pt x="42" y="2274"/>
                  </a:lnTo>
                  <a:lnTo>
                    <a:pt x="0" y="2906"/>
                  </a:lnTo>
                  <a:lnTo>
                    <a:pt x="463" y="2527"/>
                  </a:lnTo>
                  <a:lnTo>
                    <a:pt x="1011" y="3032"/>
                  </a:lnTo>
                  <a:lnTo>
                    <a:pt x="969" y="2611"/>
                  </a:lnTo>
                  <a:lnTo>
                    <a:pt x="969" y="2190"/>
                  </a:lnTo>
                  <a:lnTo>
                    <a:pt x="1053" y="1685"/>
                  </a:lnTo>
                  <a:lnTo>
                    <a:pt x="1095" y="1474"/>
                  </a:lnTo>
                  <a:lnTo>
                    <a:pt x="1221" y="1221"/>
                  </a:lnTo>
                  <a:lnTo>
                    <a:pt x="1305" y="1011"/>
                  </a:lnTo>
                  <a:lnTo>
                    <a:pt x="1474" y="843"/>
                  </a:lnTo>
                  <a:lnTo>
                    <a:pt x="1684" y="674"/>
                  </a:lnTo>
                  <a:lnTo>
                    <a:pt x="1937" y="590"/>
                  </a:lnTo>
                  <a:lnTo>
                    <a:pt x="2232" y="548"/>
                  </a:lnTo>
                  <a:lnTo>
                    <a:pt x="2569" y="590"/>
                  </a:lnTo>
                  <a:lnTo>
                    <a:pt x="2526" y="85"/>
                  </a:lnTo>
                  <a:lnTo>
                    <a:pt x="193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648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extrusionOk="0">
                  <a:moveTo>
                    <a:pt x="127" y="1"/>
                  </a:moveTo>
                  <a:lnTo>
                    <a:pt x="0" y="3411"/>
                  </a:ln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649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fill="none" extrusionOk="0">
                  <a:moveTo>
                    <a:pt x="0" y="3411"/>
                  </a:move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lnTo>
                    <a:pt x="0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650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extrusionOk="0">
                  <a:moveTo>
                    <a:pt x="422" y="0"/>
                  </a:moveTo>
                  <a:lnTo>
                    <a:pt x="0" y="11073"/>
                  </a:ln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651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fill="none" extrusionOk="0">
                  <a:moveTo>
                    <a:pt x="0" y="11073"/>
                  </a:move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lnTo>
                    <a:pt x="0" y="1107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652;p41"/>
            <p:cNvSpPr/>
            <p:nvPr/>
          </p:nvSpPr>
          <p:spPr>
            <a:xfrm>
              <a:off x="6569275" y="3356925"/>
              <a:ext cx="3200" cy="4225"/>
            </a:xfrm>
            <a:custGeom>
              <a:avLst/>
              <a:gdLst/>
              <a:ahLst/>
              <a:cxnLst/>
              <a:rect l="l" t="t" r="r" b="b"/>
              <a:pathLst>
                <a:path w="128" h="169" fill="none" extrusionOk="0">
                  <a:moveTo>
                    <a:pt x="1" y="0"/>
                  </a:moveTo>
                  <a:lnTo>
                    <a:pt x="1" y="168"/>
                  </a:lnTo>
                  <a:lnTo>
                    <a:pt x="127" y="168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653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8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654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2604546" y="772498"/>
            <a:ext cx="40800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just">
              <a:buClrTx/>
            </a:pPr>
            <a:r>
              <a:rPr kumimoji="0" lang="en-US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YÊU</a:t>
            </a:r>
            <a:r>
              <a:rPr kumimoji="0" lang="en-US" altLang="en-US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CẦU CẦN ĐẠT</a:t>
            </a:r>
            <a:endParaRPr lang="en-US" altLang="en-US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1338" y="1582873"/>
            <a:ext cx="7510303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85" algn="just">
              <a:lnSpc>
                <a:spcPct val="107000"/>
              </a:lnSpc>
            </a:pP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- Ôn luyện về các dấu hiệu chia hết cho 2, 3, 5, 9</a:t>
            </a:r>
            <a:endParaRPr lang="en-US" sz="2800" dirty="0">
              <a:latin typeface="Times New Roman" panose="02020603050405020304" pitchFamily="18" charset="0"/>
              <a:ea typeface="Arial" panose="020B0604020202020204" pitchFamily="34" charset="0"/>
              <a:cs typeface="Angsana New"/>
            </a:endParaRPr>
          </a:p>
          <a:p>
            <a:pPr marL="6985" algn="just">
              <a:lnSpc>
                <a:spcPct val="107000"/>
              </a:lnSpc>
            </a:pPr>
            <a:r>
              <a:rPr lang="pt-BR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- </a:t>
            </a:r>
            <a:r>
              <a:rPr lang="pt-BR" sz="2800" dirty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HS vận </a:t>
            </a:r>
            <a:r>
              <a:rPr lang="pt-BR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dụng </a:t>
            </a:r>
            <a:r>
              <a:rPr lang="pt-BR" sz="2800" dirty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dấu hiệu chia hết cho 2, 3, 5, 9 giải được các bài toán liên </a:t>
            </a:r>
            <a:r>
              <a:rPr lang="pt-BR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Angsana New"/>
              </a:rPr>
              <a:t>quan.</a:t>
            </a:r>
            <a:endParaRPr lang="en-US" sz="2800" dirty="0">
              <a:latin typeface="Times New Roman" panose="02020603050405020304" pitchFamily="18" charset="0"/>
              <a:ea typeface="Arial" panose="020B0604020202020204" pitchFamily="34" charset="0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346106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634;p41"/>
          <p:cNvGrpSpPr/>
          <p:nvPr/>
        </p:nvGrpSpPr>
        <p:grpSpPr>
          <a:xfrm>
            <a:off x="7989891" y="4364695"/>
            <a:ext cx="371750" cy="402515"/>
            <a:chOff x="6538750" y="3114825"/>
            <a:chExt cx="391575" cy="516825"/>
          </a:xfrm>
        </p:grpSpPr>
        <p:sp>
          <p:nvSpPr>
            <p:cNvPr id="31" name="Google Shape;3635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extrusionOk="0">
                  <a:moveTo>
                    <a:pt x="422" y="1"/>
                  </a:moveTo>
                  <a:lnTo>
                    <a:pt x="1" y="11074"/>
                  </a:ln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636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fill="none" extrusionOk="0">
                  <a:moveTo>
                    <a:pt x="1" y="11074"/>
                  </a:move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lnTo>
                    <a:pt x="1" y="1107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637;p41"/>
            <p:cNvSpPr/>
            <p:nvPr/>
          </p:nvSpPr>
          <p:spPr>
            <a:xfrm>
              <a:off x="6538750" y="3257109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extrusionOk="0">
                  <a:moveTo>
                    <a:pt x="127" y="0"/>
                  </a:moveTo>
                  <a:lnTo>
                    <a:pt x="1" y="3411"/>
                  </a:ln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638;p41"/>
            <p:cNvSpPr/>
            <p:nvPr/>
          </p:nvSpPr>
          <p:spPr>
            <a:xfrm>
              <a:off x="6538750" y="3255875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fill="none" extrusionOk="0">
                  <a:moveTo>
                    <a:pt x="1" y="3411"/>
                  </a:move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lnTo>
                    <a:pt x="1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639;p41"/>
            <p:cNvSpPr/>
            <p:nvPr/>
          </p:nvSpPr>
          <p:spPr>
            <a:xfrm>
              <a:off x="6736650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2400" y="1"/>
                  </a:moveTo>
                  <a:lnTo>
                    <a:pt x="1305" y="169"/>
                  </a:lnTo>
                  <a:lnTo>
                    <a:pt x="1474" y="253"/>
                  </a:lnTo>
                  <a:lnTo>
                    <a:pt x="1600" y="379"/>
                  </a:lnTo>
                  <a:lnTo>
                    <a:pt x="1726" y="464"/>
                  </a:lnTo>
                  <a:lnTo>
                    <a:pt x="1811" y="632"/>
                  </a:lnTo>
                  <a:lnTo>
                    <a:pt x="1853" y="758"/>
                  </a:lnTo>
                  <a:lnTo>
                    <a:pt x="1895" y="927"/>
                  </a:lnTo>
                  <a:lnTo>
                    <a:pt x="1895" y="1306"/>
                  </a:lnTo>
                  <a:lnTo>
                    <a:pt x="1853" y="1727"/>
                  </a:lnTo>
                  <a:lnTo>
                    <a:pt x="1768" y="2190"/>
                  </a:lnTo>
                  <a:lnTo>
                    <a:pt x="1600" y="2653"/>
                  </a:lnTo>
                  <a:lnTo>
                    <a:pt x="1390" y="3116"/>
                  </a:lnTo>
                  <a:lnTo>
                    <a:pt x="969" y="4000"/>
                  </a:lnTo>
                  <a:lnTo>
                    <a:pt x="547" y="4758"/>
                  </a:lnTo>
                  <a:lnTo>
                    <a:pt x="84" y="5474"/>
                  </a:lnTo>
                  <a:lnTo>
                    <a:pt x="0" y="5937"/>
                  </a:lnTo>
                  <a:lnTo>
                    <a:pt x="463" y="5600"/>
                  </a:lnTo>
                  <a:lnTo>
                    <a:pt x="969" y="5179"/>
                  </a:lnTo>
                  <a:lnTo>
                    <a:pt x="1516" y="4632"/>
                  </a:lnTo>
                  <a:lnTo>
                    <a:pt x="2105" y="3958"/>
                  </a:lnTo>
                  <a:lnTo>
                    <a:pt x="2400" y="3621"/>
                  </a:lnTo>
                  <a:lnTo>
                    <a:pt x="2653" y="3200"/>
                  </a:lnTo>
                  <a:lnTo>
                    <a:pt x="2863" y="2821"/>
                  </a:lnTo>
                  <a:lnTo>
                    <a:pt x="3074" y="2400"/>
                  </a:lnTo>
                  <a:lnTo>
                    <a:pt x="3200" y="1979"/>
                  </a:lnTo>
                  <a:lnTo>
                    <a:pt x="3284" y="1558"/>
                  </a:lnTo>
                  <a:lnTo>
                    <a:pt x="3284" y="1221"/>
                  </a:lnTo>
                  <a:lnTo>
                    <a:pt x="3284" y="885"/>
                  </a:lnTo>
                  <a:lnTo>
                    <a:pt x="3158" y="590"/>
                  </a:lnTo>
                  <a:lnTo>
                    <a:pt x="3032" y="379"/>
                  </a:lnTo>
                  <a:lnTo>
                    <a:pt x="2905" y="211"/>
                  </a:lnTo>
                  <a:lnTo>
                    <a:pt x="2737" y="85"/>
                  </a:lnTo>
                  <a:lnTo>
                    <a:pt x="2568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40;p41"/>
            <p:cNvSpPr/>
            <p:nvPr/>
          </p:nvSpPr>
          <p:spPr>
            <a:xfrm>
              <a:off x="6714525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3285" y="1"/>
                  </a:moveTo>
                  <a:lnTo>
                    <a:pt x="1685" y="211"/>
                  </a:lnTo>
                  <a:lnTo>
                    <a:pt x="1390" y="295"/>
                  </a:lnTo>
                  <a:lnTo>
                    <a:pt x="1096" y="422"/>
                  </a:lnTo>
                  <a:lnTo>
                    <a:pt x="843" y="590"/>
                  </a:lnTo>
                  <a:lnTo>
                    <a:pt x="590" y="800"/>
                  </a:lnTo>
                  <a:lnTo>
                    <a:pt x="380" y="1137"/>
                  </a:lnTo>
                  <a:lnTo>
                    <a:pt x="212" y="1474"/>
                  </a:lnTo>
                  <a:lnTo>
                    <a:pt x="85" y="1895"/>
                  </a:lnTo>
                  <a:lnTo>
                    <a:pt x="43" y="2316"/>
                  </a:lnTo>
                  <a:lnTo>
                    <a:pt x="1" y="2737"/>
                  </a:lnTo>
                  <a:lnTo>
                    <a:pt x="43" y="3158"/>
                  </a:lnTo>
                  <a:lnTo>
                    <a:pt x="127" y="3579"/>
                  </a:lnTo>
                  <a:lnTo>
                    <a:pt x="212" y="4000"/>
                  </a:lnTo>
                  <a:lnTo>
                    <a:pt x="422" y="4758"/>
                  </a:lnTo>
                  <a:lnTo>
                    <a:pt x="633" y="5390"/>
                  </a:lnTo>
                  <a:lnTo>
                    <a:pt x="885" y="5937"/>
                  </a:lnTo>
                  <a:lnTo>
                    <a:pt x="1432" y="5516"/>
                  </a:lnTo>
                  <a:lnTo>
                    <a:pt x="1264" y="4674"/>
                  </a:lnTo>
                  <a:lnTo>
                    <a:pt x="1180" y="3916"/>
                  </a:lnTo>
                  <a:lnTo>
                    <a:pt x="1180" y="3242"/>
                  </a:lnTo>
                  <a:lnTo>
                    <a:pt x="1264" y="2653"/>
                  </a:lnTo>
                  <a:lnTo>
                    <a:pt x="1348" y="2106"/>
                  </a:lnTo>
                  <a:lnTo>
                    <a:pt x="1517" y="1685"/>
                  </a:lnTo>
                  <a:lnTo>
                    <a:pt x="1727" y="1306"/>
                  </a:lnTo>
                  <a:lnTo>
                    <a:pt x="1938" y="969"/>
                  </a:lnTo>
                  <a:lnTo>
                    <a:pt x="2148" y="716"/>
                  </a:lnTo>
                  <a:lnTo>
                    <a:pt x="2401" y="506"/>
                  </a:lnTo>
                  <a:lnTo>
                    <a:pt x="2611" y="337"/>
                  </a:lnTo>
                  <a:lnTo>
                    <a:pt x="2822" y="211"/>
                  </a:lnTo>
                  <a:lnTo>
                    <a:pt x="3159" y="43"/>
                  </a:lnTo>
                  <a:lnTo>
                    <a:pt x="3285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641;p41"/>
            <p:cNvSpPr/>
            <p:nvPr/>
          </p:nvSpPr>
          <p:spPr>
            <a:xfrm>
              <a:off x="6715600" y="3193775"/>
              <a:ext cx="34750" cy="69475"/>
            </a:xfrm>
            <a:custGeom>
              <a:avLst/>
              <a:gdLst/>
              <a:ahLst/>
              <a:cxnLst/>
              <a:rect l="l" t="t" r="r" b="b"/>
              <a:pathLst>
                <a:path w="1390" h="2779" extrusionOk="0">
                  <a:moveTo>
                    <a:pt x="0" y="0"/>
                  </a:moveTo>
                  <a:lnTo>
                    <a:pt x="84" y="548"/>
                  </a:lnTo>
                  <a:lnTo>
                    <a:pt x="211" y="1053"/>
                  </a:lnTo>
                  <a:lnTo>
                    <a:pt x="463" y="1937"/>
                  </a:lnTo>
                  <a:lnTo>
                    <a:pt x="716" y="2568"/>
                  </a:lnTo>
                  <a:lnTo>
                    <a:pt x="842" y="2779"/>
                  </a:lnTo>
                  <a:lnTo>
                    <a:pt x="1389" y="2358"/>
                  </a:lnTo>
                  <a:lnTo>
                    <a:pt x="1263" y="1768"/>
                  </a:lnTo>
                  <a:lnTo>
                    <a:pt x="1179" y="1221"/>
                  </a:lnTo>
                  <a:lnTo>
                    <a:pt x="842" y="1768"/>
                  </a:lnTo>
                  <a:lnTo>
                    <a:pt x="632" y="1221"/>
                  </a:lnTo>
                  <a:lnTo>
                    <a:pt x="337" y="6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642;p41"/>
            <p:cNvSpPr/>
            <p:nvPr/>
          </p:nvSpPr>
          <p:spPr>
            <a:xfrm>
              <a:off x="6736650" y="3175875"/>
              <a:ext cx="148425" cy="88450"/>
            </a:xfrm>
            <a:custGeom>
              <a:avLst/>
              <a:gdLst/>
              <a:ahLst/>
              <a:cxnLst/>
              <a:rect l="l" t="t" r="r" b="b"/>
              <a:pathLst>
                <a:path w="5937" h="3538" extrusionOk="0">
                  <a:moveTo>
                    <a:pt x="4758" y="0"/>
                  </a:moveTo>
                  <a:lnTo>
                    <a:pt x="4800" y="169"/>
                  </a:lnTo>
                  <a:lnTo>
                    <a:pt x="4842" y="337"/>
                  </a:lnTo>
                  <a:lnTo>
                    <a:pt x="4842" y="506"/>
                  </a:lnTo>
                  <a:lnTo>
                    <a:pt x="4842" y="632"/>
                  </a:lnTo>
                  <a:lnTo>
                    <a:pt x="4758" y="800"/>
                  </a:lnTo>
                  <a:lnTo>
                    <a:pt x="4674" y="969"/>
                  </a:lnTo>
                  <a:lnTo>
                    <a:pt x="4463" y="1264"/>
                  </a:lnTo>
                  <a:lnTo>
                    <a:pt x="4126" y="1516"/>
                  </a:lnTo>
                  <a:lnTo>
                    <a:pt x="3789" y="1811"/>
                  </a:lnTo>
                  <a:lnTo>
                    <a:pt x="3368" y="2063"/>
                  </a:lnTo>
                  <a:lnTo>
                    <a:pt x="2905" y="2274"/>
                  </a:lnTo>
                  <a:lnTo>
                    <a:pt x="2021" y="2653"/>
                  </a:lnTo>
                  <a:lnTo>
                    <a:pt x="1179" y="2990"/>
                  </a:lnTo>
                  <a:lnTo>
                    <a:pt x="379" y="3242"/>
                  </a:lnTo>
                  <a:lnTo>
                    <a:pt x="0" y="3495"/>
                  </a:lnTo>
                  <a:lnTo>
                    <a:pt x="590" y="3537"/>
                  </a:lnTo>
                  <a:lnTo>
                    <a:pt x="1221" y="3537"/>
                  </a:lnTo>
                  <a:lnTo>
                    <a:pt x="2021" y="3495"/>
                  </a:lnTo>
                  <a:lnTo>
                    <a:pt x="2863" y="3369"/>
                  </a:lnTo>
                  <a:lnTo>
                    <a:pt x="3326" y="3284"/>
                  </a:lnTo>
                  <a:lnTo>
                    <a:pt x="3789" y="3158"/>
                  </a:lnTo>
                  <a:lnTo>
                    <a:pt x="4210" y="3032"/>
                  </a:lnTo>
                  <a:lnTo>
                    <a:pt x="4631" y="2821"/>
                  </a:lnTo>
                  <a:lnTo>
                    <a:pt x="5010" y="2611"/>
                  </a:lnTo>
                  <a:lnTo>
                    <a:pt x="5347" y="2316"/>
                  </a:lnTo>
                  <a:lnTo>
                    <a:pt x="5600" y="2063"/>
                  </a:lnTo>
                  <a:lnTo>
                    <a:pt x="5768" y="1811"/>
                  </a:lnTo>
                  <a:lnTo>
                    <a:pt x="5895" y="1516"/>
                  </a:lnTo>
                  <a:lnTo>
                    <a:pt x="5937" y="1264"/>
                  </a:lnTo>
                  <a:lnTo>
                    <a:pt x="5937" y="1053"/>
                  </a:lnTo>
                  <a:lnTo>
                    <a:pt x="5895" y="843"/>
                  </a:lnTo>
                  <a:lnTo>
                    <a:pt x="5810" y="674"/>
                  </a:lnTo>
                  <a:lnTo>
                    <a:pt x="5684" y="548"/>
                  </a:lnTo>
                  <a:lnTo>
                    <a:pt x="4758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643;p41"/>
            <p:cNvSpPr/>
            <p:nvPr/>
          </p:nvSpPr>
          <p:spPr>
            <a:xfrm>
              <a:off x="6736650" y="3161150"/>
              <a:ext cx="142100" cy="103175"/>
            </a:xfrm>
            <a:custGeom>
              <a:avLst/>
              <a:gdLst/>
              <a:ahLst/>
              <a:cxnLst/>
              <a:rect l="l" t="t" r="r" b="b"/>
              <a:pathLst>
                <a:path w="5684" h="4127" extrusionOk="0">
                  <a:moveTo>
                    <a:pt x="3116" y="0"/>
                  </a:moveTo>
                  <a:lnTo>
                    <a:pt x="2737" y="84"/>
                  </a:lnTo>
                  <a:lnTo>
                    <a:pt x="2358" y="253"/>
                  </a:lnTo>
                  <a:lnTo>
                    <a:pt x="2021" y="505"/>
                  </a:lnTo>
                  <a:lnTo>
                    <a:pt x="1726" y="758"/>
                  </a:lnTo>
                  <a:lnTo>
                    <a:pt x="1432" y="1095"/>
                  </a:lnTo>
                  <a:lnTo>
                    <a:pt x="1179" y="1432"/>
                  </a:lnTo>
                  <a:lnTo>
                    <a:pt x="926" y="1810"/>
                  </a:lnTo>
                  <a:lnTo>
                    <a:pt x="758" y="2147"/>
                  </a:lnTo>
                  <a:lnTo>
                    <a:pt x="421" y="2863"/>
                  </a:lnTo>
                  <a:lnTo>
                    <a:pt x="169" y="3495"/>
                  </a:lnTo>
                  <a:lnTo>
                    <a:pt x="0" y="4084"/>
                  </a:lnTo>
                  <a:lnTo>
                    <a:pt x="674" y="4126"/>
                  </a:lnTo>
                  <a:lnTo>
                    <a:pt x="1095" y="3368"/>
                  </a:lnTo>
                  <a:lnTo>
                    <a:pt x="1558" y="2737"/>
                  </a:lnTo>
                  <a:lnTo>
                    <a:pt x="1979" y="2231"/>
                  </a:lnTo>
                  <a:lnTo>
                    <a:pt x="2442" y="1853"/>
                  </a:lnTo>
                  <a:lnTo>
                    <a:pt x="2863" y="1516"/>
                  </a:lnTo>
                  <a:lnTo>
                    <a:pt x="3284" y="1263"/>
                  </a:lnTo>
                  <a:lnTo>
                    <a:pt x="3663" y="1137"/>
                  </a:lnTo>
                  <a:lnTo>
                    <a:pt x="4042" y="1010"/>
                  </a:lnTo>
                  <a:lnTo>
                    <a:pt x="4379" y="968"/>
                  </a:lnTo>
                  <a:lnTo>
                    <a:pt x="4968" y="968"/>
                  </a:lnTo>
                  <a:lnTo>
                    <a:pt x="5221" y="1010"/>
                  </a:lnTo>
                  <a:lnTo>
                    <a:pt x="5558" y="1095"/>
                  </a:lnTo>
                  <a:lnTo>
                    <a:pt x="5684" y="1137"/>
                  </a:lnTo>
                  <a:lnTo>
                    <a:pt x="4337" y="295"/>
                  </a:lnTo>
                  <a:lnTo>
                    <a:pt x="4084" y="126"/>
                  </a:lnTo>
                  <a:lnTo>
                    <a:pt x="3747" y="42"/>
                  </a:lnTo>
                  <a:lnTo>
                    <a:pt x="3453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644;p41"/>
            <p:cNvSpPr/>
            <p:nvPr/>
          </p:nvSpPr>
          <p:spPr>
            <a:xfrm>
              <a:off x="6592450" y="3167450"/>
              <a:ext cx="144225" cy="95800"/>
            </a:xfrm>
            <a:custGeom>
              <a:avLst/>
              <a:gdLst/>
              <a:ahLst/>
              <a:cxnLst/>
              <a:rect l="l" t="t" r="r" b="b"/>
              <a:pathLst>
                <a:path w="5769" h="3832" extrusionOk="0">
                  <a:moveTo>
                    <a:pt x="1263" y="1"/>
                  </a:moveTo>
                  <a:lnTo>
                    <a:pt x="295" y="506"/>
                  </a:lnTo>
                  <a:lnTo>
                    <a:pt x="169" y="590"/>
                  </a:lnTo>
                  <a:lnTo>
                    <a:pt x="84" y="758"/>
                  </a:lnTo>
                  <a:lnTo>
                    <a:pt x="0" y="969"/>
                  </a:lnTo>
                  <a:lnTo>
                    <a:pt x="0" y="1180"/>
                  </a:lnTo>
                  <a:lnTo>
                    <a:pt x="42" y="1432"/>
                  </a:lnTo>
                  <a:lnTo>
                    <a:pt x="126" y="1727"/>
                  </a:lnTo>
                  <a:lnTo>
                    <a:pt x="295" y="1979"/>
                  </a:lnTo>
                  <a:lnTo>
                    <a:pt x="505" y="2274"/>
                  </a:lnTo>
                  <a:lnTo>
                    <a:pt x="842" y="2569"/>
                  </a:lnTo>
                  <a:lnTo>
                    <a:pt x="1179" y="2821"/>
                  </a:lnTo>
                  <a:lnTo>
                    <a:pt x="1600" y="3032"/>
                  </a:lnTo>
                  <a:lnTo>
                    <a:pt x="2021" y="3200"/>
                  </a:lnTo>
                  <a:lnTo>
                    <a:pt x="2442" y="3369"/>
                  </a:lnTo>
                  <a:lnTo>
                    <a:pt x="2863" y="3495"/>
                  </a:lnTo>
                  <a:lnTo>
                    <a:pt x="3747" y="3664"/>
                  </a:lnTo>
                  <a:lnTo>
                    <a:pt x="4505" y="3790"/>
                  </a:lnTo>
                  <a:lnTo>
                    <a:pt x="5179" y="3832"/>
                  </a:lnTo>
                  <a:lnTo>
                    <a:pt x="5768" y="3832"/>
                  </a:lnTo>
                  <a:lnTo>
                    <a:pt x="5389" y="3537"/>
                  </a:lnTo>
                  <a:lnTo>
                    <a:pt x="4589" y="3200"/>
                  </a:lnTo>
                  <a:lnTo>
                    <a:pt x="3789" y="2864"/>
                  </a:lnTo>
                  <a:lnTo>
                    <a:pt x="2947" y="2400"/>
                  </a:lnTo>
                  <a:lnTo>
                    <a:pt x="2484" y="2148"/>
                  </a:lnTo>
                  <a:lnTo>
                    <a:pt x="2105" y="1853"/>
                  </a:lnTo>
                  <a:lnTo>
                    <a:pt x="1768" y="1558"/>
                  </a:lnTo>
                  <a:lnTo>
                    <a:pt x="1474" y="1264"/>
                  </a:lnTo>
                  <a:lnTo>
                    <a:pt x="1263" y="927"/>
                  </a:lnTo>
                  <a:lnTo>
                    <a:pt x="1179" y="801"/>
                  </a:lnTo>
                  <a:lnTo>
                    <a:pt x="1137" y="632"/>
                  </a:lnTo>
                  <a:lnTo>
                    <a:pt x="1137" y="464"/>
                  </a:lnTo>
                  <a:lnTo>
                    <a:pt x="1137" y="295"/>
                  </a:lnTo>
                  <a:lnTo>
                    <a:pt x="1179" y="169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645;p41"/>
            <p:cNvSpPr/>
            <p:nvPr/>
          </p:nvSpPr>
          <p:spPr>
            <a:xfrm>
              <a:off x="6599800" y="3154825"/>
              <a:ext cx="136875" cy="108425"/>
            </a:xfrm>
            <a:custGeom>
              <a:avLst/>
              <a:gdLst/>
              <a:ahLst/>
              <a:cxnLst/>
              <a:rect l="l" t="t" r="r" b="b"/>
              <a:pathLst>
                <a:path w="5475" h="4337" extrusionOk="0">
                  <a:moveTo>
                    <a:pt x="1980" y="0"/>
                  </a:moveTo>
                  <a:lnTo>
                    <a:pt x="1685" y="85"/>
                  </a:lnTo>
                  <a:lnTo>
                    <a:pt x="1390" y="211"/>
                  </a:lnTo>
                  <a:lnTo>
                    <a:pt x="1" y="1011"/>
                  </a:lnTo>
                  <a:lnTo>
                    <a:pt x="1" y="1011"/>
                  </a:lnTo>
                  <a:lnTo>
                    <a:pt x="127" y="969"/>
                  </a:lnTo>
                  <a:lnTo>
                    <a:pt x="464" y="885"/>
                  </a:lnTo>
                  <a:lnTo>
                    <a:pt x="717" y="842"/>
                  </a:lnTo>
                  <a:lnTo>
                    <a:pt x="1011" y="842"/>
                  </a:lnTo>
                  <a:lnTo>
                    <a:pt x="1306" y="885"/>
                  </a:lnTo>
                  <a:lnTo>
                    <a:pt x="1643" y="969"/>
                  </a:lnTo>
                  <a:lnTo>
                    <a:pt x="2022" y="1095"/>
                  </a:lnTo>
                  <a:lnTo>
                    <a:pt x="2401" y="1306"/>
                  </a:lnTo>
                  <a:lnTo>
                    <a:pt x="2780" y="1558"/>
                  </a:lnTo>
                  <a:lnTo>
                    <a:pt x="3201" y="1895"/>
                  </a:lnTo>
                  <a:lnTo>
                    <a:pt x="3622" y="2358"/>
                  </a:lnTo>
                  <a:lnTo>
                    <a:pt x="4001" y="2905"/>
                  </a:lnTo>
                  <a:lnTo>
                    <a:pt x="4422" y="3537"/>
                  </a:lnTo>
                  <a:lnTo>
                    <a:pt x="4801" y="4337"/>
                  </a:lnTo>
                  <a:lnTo>
                    <a:pt x="5474" y="4337"/>
                  </a:lnTo>
                  <a:lnTo>
                    <a:pt x="5306" y="3748"/>
                  </a:lnTo>
                  <a:lnTo>
                    <a:pt x="5137" y="3116"/>
                  </a:lnTo>
                  <a:lnTo>
                    <a:pt x="4843" y="2358"/>
                  </a:lnTo>
                  <a:lnTo>
                    <a:pt x="4674" y="1979"/>
                  </a:lnTo>
                  <a:lnTo>
                    <a:pt x="4464" y="1600"/>
                  </a:lnTo>
                  <a:lnTo>
                    <a:pt x="4253" y="1263"/>
                  </a:lnTo>
                  <a:lnTo>
                    <a:pt x="4001" y="927"/>
                  </a:lnTo>
                  <a:lnTo>
                    <a:pt x="3706" y="632"/>
                  </a:lnTo>
                  <a:lnTo>
                    <a:pt x="3369" y="337"/>
                  </a:lnTo>
                  <a:lnTo>
                    <a:pt x="3032" y="169"/>
                  </a:lnTo>
                  <a:lnTo>
                    <a:pt x="2611" y="43"/>
                  </a:lnTo>
                  <a:lnTo>
                    <a:pt x="2316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646;p41"/>
            <p:cNvSpPr/>
            <p:nvPr/>
          </p:nvSpPr>
          <p:spPr>
            <a:xfrm>
              <a:off x="6753475" y="3248500"/>
              <a:ext cx="64250" cy="80025"/>
            </a:xfrm>
            <a:custGeom>
              <a:avLst/>
              <a:gdLst/>
              <a:ahLst/>
              <a:cxnLst/>
              <a:rect l="l" t="t" r="r" b="b"/>
              <a:pathLst>
                <a:path w="2570" h="3201" extrusionOk="0">
                  <a:moveTo>
                    <a:pt x="843" y="1"/>
                  </a:moveTo>
                  <a:lnTo>
                    <a:pt x="506" y="43"/>
                  </a:lnTo>
                  <a:lnTo>
                    <a:pt x="253" y="85"/>
                  </a:lnTo>
                  <a:lnTo>
                    <a:pt x="211" y="169"/>
                  </a:lnTo>
                  <a:lnTo>
                    <a:pt x="1" y="632"/>
                  </a:lnTo>
                  <a:lnTo>
                    <a:pt x="338" y="548"/>
                  </a:lnTo>
                  <a:lnTo>
                    <a:pt x="632" y="590"/>
                  </a:lnTo>
                  <a:lnTo>
                    <a:pt x="843" y="674"/>
                  </a:lnTo>
                  <a:lnTo>
                    <a:pt x="1053" y="800"/>
                  </a:lnTo>
                  <a:lnTo>
                    <a:pt x="1222" y="969"/>
                  </a:lnTo>
                  <a:lnTo>
                    <a:pt x="1348" y="1179"/>
                  </a:lnTo>
                  <a:lnTo>
                    <a:pt x="1432" y="1432"/>
                  </a:lnTo>
                  <a:lnTo>
                    <a:pt x="1516" y="1727"/>
                  </a:lnTo>
                  <a:lnTo>
                    <a:pt x="1601" y="2232"/>
                  </a:lnTo>
                  <a:lnTo>
                    <a:pt x="1601" y="2737"/>
                  </a:lnTo>
                  <a:lnTo>
                    <a:pt x="1559" y="3200"/>
                  </a:lnTo>
                  <a:lnTo>
                    <a:pt x="2148" y="2906"/>
                  </a:lnTo>
                  <a:lnTo>
                    <a:pt x="2569" y="3116"/>
                  </a:lnTo>
                  <a:lnTo>
                    <a:pt x="2569" y="2485"/>
                  </a:lnTo>
                  <a:lnTo>
                    <a:pt x="2527" y="1937"/>
                  </a:lnTo>
                  <a:lnTo>
                    <a:pt x="2443" y="1474"/>
                  </a:lnTo>
                  <a:lnTo>
                    <a:pt x="2316" y="1095"/>
                  </a:lnTo>
                  <a:lnTo>
                    <a:pt x="2190" y="758"/>
                  </a:lnTo>
                  <a:lnTo>
                    <a:pt x="2022" y="506"/>
                  </a:lnTo>
                  <a:lnTo>
                    <a:pt x="1811" y="337"/>
                  </a:lnTo>
                  <a:lnTo>
                    <a:pt x="1643" y="169"/>
                  </a:lnTo>
                  <a:lnTo>
                    <a:pt x="1432" y="85"/>
                  </a:lnTo>
                  <a:lnTo>
                    <a:pt x="1222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647;p41"/>
            <p:cNvSpPr/>
            <p:nvPr/>
          </p:nvSpPr>
          <p:spPr>
            <a:xfrm>
              <a:off x="6655600" y="3248500"/>
              <a:ext cx="64225" cy="75800"/>
            </a:xfrm>
            <a:custGeom>
              <a:avLst/>
              <a:gdLst/>
              <a:ahLst/>
              <a:cxnLst/>
              <a:rect l="l" t="t" r="r" b="b"/>
              <a:pathLst>
                <a:path w="2569" h="3032" extrusionOk="0">
                  <a:moveTo>
                    <a:pt x="1937" y="1"/>
                  </a:moveTo>
                  <a:lnTo>
                    <a:pt x="1516" y="43"/>
                  </a:lnTo>
                  <a:lnTo>
                    <a:pt x="1305" y="85"/>
                  </a:lnTo>
                  <a:lnTo>
                    <a:pt x="1137" y="169"/>
                  </a:lnTo>
                  <a:lnTo>
                    <a:pt x="927" y="295"/>
                  </a:lnTo>
                  <a:lnTo>
                    <a:pt x="716" y="464"/>
                  </a:lnTo>
                  <a:lnTo>
                    <a:pt x="548" y="674"/>
                  </a:lnTo>
                  <a:lnTo>
                    <a:pt x="379" y="969"/>
                  </a:lnTo>
                  <a:lnTo>
                    <a:pt x="253" y="1348"/>
                  </a:lnTo>
                  <a:lnTo>
                    <a:pt x="127" y="1769"/>
                  </a:lnTo>
                  <a:lnTo>
                    <a:pt x="42" y="2274"/>
                  </a:lnTo>
                  <a:lnTo>
                    <a:pt x="0" y="2906"/>
                  </a:lnTo>
                  <a:lnTo>
                    <a:pt x="463" y="2527"/>
                  </a:lnTo>
                  <a:lnTo>
                    <a:pt x="1011" y="3032"/>
                  </a:lnTo>
                  <a:lnTo>
                    <a:pt x="969" y="2611"/>
                  </a:lnTo>
                  <a:lnTo>
                    <a:pt x="969" y="2190"/>
                  </a:lnTo>
                  <a:lnTo>
                    <a:pt x="1053" y="1685"/>
                  </a:lnTo>
                  <a:lnTo>
                    <a:pt x="1095" y="1474"/>
                  </a:lnTo>
                  <a:lnTo>
                    <a:pt x="1221" y="1221"/>
                  </a:lnTo>
                  <a:lnTo>
                    <a:pt x="1305" y="1011"/>
                  </a:lnTo>
                  <a:lnTo>
                    <a:pt x="1474" y="843"/>
                  </a:lnTo>
                  <a:lnTo>
                    <a:pt x="1684" y="674"/>
                  </a:lnTo>
                  <a:lnTo>
                    <a:pt x="1937" y="590"/>
                  </a:lnTo>
                  <a:lnTo>
                    <a:pt x="2232" y="548"/>
                  </a:lnTo>
                  <a:lnTo>
                    <a:pt x="2569" y="590"/>
                  </a:lnTo>
                  <a:lnTo>
                    <a:pt x="2526" y="85"/>
                  </a:lnTo>
                  <a:lnTo>
                    <a:pt x="193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648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extrusionOk="0">
                  <a:moveTo>
                    <a:pt x="127" y="1"/>
                  </a:moveTo>
                  <a:lnTo>
                    <a:pt x="0" y="3411"/>
                  </a:ln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649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fill="none" extrusionOk="0">
                  <a:moveTo>
                    <a:pt x="0" y="3411"/>
                  </a:move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lnTo>
                    <a:pt x="0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650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extrusionOk="0">
                  <a:moveTo>
                    <a:pt x="422" y="0"/>
                  </a:moveTo>
                  <a:lnTo>
                    <a:pt x="0" y="11073"/>
                  </a:ln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651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fill="none" extrusionOk="0">
                  <a:moveTo>
                    <a:pt x="0" y="11073"/>
                  </a:move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lnTo>
                    <a:pt x="0" y="1107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652;p41"/>
            <p:cNvSpPr/>
            <p:nvPr/>
          </p:nvSpPr>
          <p:spPr>
            <a:xfrm>
              <a:off x="6569275" y="3356925"/>
              <a:ext cx="3200" cy="4225"/>
            </a:xfrm>
            <a:custGeom>
              <a:avLst/>
              <a:gdLst/>
              <a:ahLst/>
              <a:cxnLst/>
              <a:rect l="l" t="t" r="r" b="b"/>
              <a:pathLst>
                <a:path w="128" h="169" fill="none" extrusionOk="0">
                  <a:moveTo>
                    <a:pt x="1" y="0"/>
                  </a:moveTo>
                  <a:lnTo>
                    <a:pt x="1" y="168"/>
                  </a:lnTo>
                  <a:lnTo>
                    <a:pt x="127" y="168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653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8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654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899592" y="1452099"/>
            <a:ext cx="3816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Số nào chia hết cho </a:t>
            </a:r>
            <a:r>
              <a:rPr lang="en-US" sz="2400" b="1">
                <a:solidFill>
                  <a:srgbClr val="000000"/>
                </a:solidFill>
              </a:rPr>
              <a:t>3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?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899592" y="2439663"/>
            <a:ext cx="40324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Số nào chia hết cho </a:t>
            </a:r>
            <a:r>
              <a:rPr lang="en-US" sz="2400" b="1">
                <a:solidFill>
                  <a:srgbClr val="000000"/>
                </a:solidFill>
              </a:rPr>
              <a:t>9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?</a:t>
            </a:r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744215" y="930153"/>
            <a:ext cx="79374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just">
              <a:buClrTx/>
            </a:pP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Bài 1: Trong các số </a:t>
            </a: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3451; 4563; 2050; 2229; 3576; 66816.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58824" y="1981391"/>
            <a:ext cx="5238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altLang="en-US"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Arial" charset="0"/>
              </a:rPr>
              <a:t>4563; 2229; 3576; 66816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363687" y="2901328"/>
            <a:ext cx="2458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</a:pPr>
            <a:r>
              <a:rPr lang="en-US" altLang="en-US"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Arial" charset="0"/>
              </a:rPr>
              <a:t>4563; 66816</a:t>
            </a:r>
            <a:endParaRPr lang="en-US" sz="2400" b="1" kern="1200">
              <a:solidFill>
                <a:srgbClr val="0000CC"/>
              </a:solidFill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902285" y="3356733"/>
            <a:ext cx="70855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Số nào chia hết cho </a:t>
            </a:r>
            <a:r>
              <a:rPr lang="en-US" sz="2400" b="1" noProof="0">
                <a:solidFill>
                  <a:srgbClr val="000000"/>
                </a:solidFill>
              </a:rPr>
              <a:t>3 nhưng không chia hết cho 9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1358824" y="3791524"/>
            <a:ext cx="15953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</a:pPr>
            <a:r>
              <a:rPr lang="en-US" altLang="en-US"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Arial" charset="0"/>
              </a:rPr>
              <a:t>2229; 3576</a:t>
            </a:r>
            <a:endParaRPr lang="en-US" sz="2400" b="1" kern="1200">
              <a:solidFill>
                <a:srgbClr val="0000CC"/>
              </a:solidFill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83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Rectangle 3"/>
          <p:cNvSpPr>
            <a:spLocks noChangeArrowheads="1"/>
          </p:cNvSpPr>
          <p:nvPr/>
        </p:nvSpPr>
        <p:spPr bwMode="auto">
          <a:xfrm>
            <a:off x="601462" y="1202468"/>
            <a:ext cx="7802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2: </a:t>
            </a:r>
            <a:r>
              <a:rPr lang="vi-VN" altLang="en-US" sz="2400" b="1">
                <a:latin typeface="Times New Roman" pitchFamily="18" charset="0"/>
              </a:rPr>
              <a:t>Tìm chữ số thích hợp </a:t>
            </a:r>
            <a:r>
              <a:rPr lang="en-US" altLang="en-US" sz="2400" b="1">
                <a:latin typeface="Times New Roman" pitchFamily="18" charset="0"/>
              </a:rPr>
              <a:t>để viết vào ô trống sao cho: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1270246" y="1813413"/>
            <a:ext cx="3770195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a) 94        chia hết cho 9   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2051630" y="1884734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2103938" y="182346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2080763" y="3308787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1924575" y="2535056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9" name="Rectangle 288"/>
          <p:cNvSpPr/>
          <p:nvPr/>
        </p:nvSpPr>
        <p:spPr>
          <a:xfrm>
            <a:off x="2122887" y="324607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976025" y="248706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1270245" y="2512056"/>
            <a:ext cx="3770195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b) 2        5 chia hết cho 3 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270245" y="3262620"/>
            <a:ext cx="6260713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c) 76         chia hết cho 3 và chia hết cho 2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  <p:bldP spid="289" grpId="0"/>
      <p:bldP spid="2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5" name="Google Shape;3655;p41"/>
          <p:cNvGrpSpPr/>
          <p:nvPr/>
        </p:nvGrpSpPr>
        <p:grpSpPr>
          <a:xfrm rot="-1086716">
            <a:off x="662527" y="4083364"/>
            <a:ext cx="614437" cy="577700"/>
            <a:chOff x="4999900" y="1693875"/>
            <a:chExt cx="841025" cy="747350"/>
          </a:xfrm>
        </p:grpSpPr>
        <p:sp>
          <p:nvSpPr>
            <p:cNvPr id="3656" name="Google Shape;3656;p41"/>
            <p:cNvSpPr/>
            <p:nvPr/>
          </p:nvSpPr>
          <p:spPr>
            <a:xfrm>
              <a:off x="4999900" y="1968600"/>
              <a:ext cx="531575" cy="472625"/>
            </a:xfrm>
            <a:custGeom>
              <a:avLst/>
              <a:gdLst/>
              <a:ahLst/>
              <a:cxnLst/>
              <a:rect l="l" t="t" r="r" b="b"/>
              <a:pathLst>
                <a:path w="21263" h="18905" extrusionOk="0">
                  <a:moveTo>
                    <a:pt x="10148" y="0"/>
                  </a:moveTo>
                  <a:lnTo>
                    <a:pt x="1" y="18904"/>
                  </a:lnTo>
                  <a:lnTo>
                    <a:pt x="21263" y="15831"/>
                  </a:lnTo>
                  <a:lnTo>
                    <a:pt x="15705" y="7915"/>
                  </a:lnTo>
                  <a:lnTo>
                    <a:pt x="1014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41"/>
            <p:cNvSpPr/>
            <p:nvPr/>
          </p:nvSpPr>
          <p:spPr>
            <a:xfrm>
              <a:off x="5123050" y="2081225"/>
              <a:ext cx="163175" cy="331575"/>
            </a:xfrm>
            <a:custGeom>
              <a:avLst/>
              <a:gdLst/>
              <a:ahLst/>
              <a:cxnLst/>
              <a:rect l="l" t="t" r="r" b="b"/>
              <a:pathLst>
                <a:path w="6527" h="13263" extrusionOk="0">
                  <a:moveTo>
                    <a:pt x="2780" y="0"/>
                  </a:moveTo>
                  <a:lnTo>
                    <a:pt x="1" y="5221"/>
                  </a:lnTo>
                  <a:lnTo>
                    <a:pt x="296" y="6484"/>
                  </a:lnTo>
                  <a:lnTo>
                    <a:pt x="506" y="7284"/>
                  </a:lnTo>
                  <a:lnTo>
                    <a:pt x="801" y="8168"/>
                  </a:lnTo>
                  <a:lnTo>
                    <a:pt x="1096" y="9010"/>
                  </a:lnTo>
                  <a:lnTo>
                    <a:pt x="1432" y="9894"/>
                  </a:lnTo>
                  <a:lnTo>
                    <a:pt x="2148" y="11578"/>
                  </a:lnTo>
                  <a:lnTo>
                    <a:pt x="2948" y="13262"/>
                  </a:lnTo>
                  <a:lnTo>
                    <a:pt x="6527" y="12757"/>
                  </a:lnTo>
                  <a:lnTo>
                    <a:pt x="5601" y="10820"/>
                  </a:lnTo>
                  <a:lnTo>
                    <a:pt x="4590" y="8589"/>
                  </a:lnTo>
                  <a:lnTo>
                    <a:pt x="4127" y="7410"/>
                  </a:lnTo>
                  <a:lnTo>
                    <a:pt x="3748" y="6273"/>
                  </a:lnTo>
                  <a:lnTo>
                    <a:pt x="3411" y="5137"/>
                  </a:lnTo>
                  <a:lnTo>
                    <a:pt x="3201" y="4042"/>
                  </a:lnTo>
                  <a:lnTo>
                    <a:pt x="2990" y="2947"/>
                  </a:lnTo>
                  <a:lnTo>
                    <a:pt x="2906" y="1937"/>
                  </a:lnTo>
                  <a:lnTo>
                    <a:pt x="2822" y="926"/>
                  </a:lnTo>
                  <a:lnTo>
                    <a:pt x="2780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41"/>
            <p:cNvSpPr/>
            <p:nvPr/>
          </p:nvSpPr>
          <p:spPr>
            <a:xfrm>
              <a:off x="5243050" y="1968600"/>
              <a:ext cx="206325" cy="419975"/>
            </a:xfrm>
            <a:custGeom>
              <a:avLst/>
              <a:gdLst/>
              <a:ahLst/>
              <a:cxnLst/>
              <a:rect l="l" t="t" r="r" b="b"/>
              <a:pathLst>
                <a:path w="8253" h="16799" extrusionOk="0">
                  <a:moveTo>
                    <a:pt x="422" y="0"/>
                  </a:moveTo>
                  <a:lnTo>
                    <a:pt x="43" y="758"/>
                  </a:lnTo>
                  <a:lnTo>
                    <a:pt x="1" y="2232"/>
                  </a:lnTo>
                  <a:lnTo>
                    <a:pt x="43" y="2989"/>
                  </a:lnTo>
                  <a:lnTo>
                    <a:pt x="85" y="3831"/>
                  </a:lnTo>
                  <a:lnTo>
                    <a:pt x="169" y="4673"/>
                  </a:lnTo>
                  <a:lnTo>
                    <a:pt x="295" y="5558"/>
                  </a:lnTo>
                  <a:lnTo>
                    <a:pt x="464" y="6442"/>
                  </a:lnTo>
                  <a:lnTo>
                    <a:pt x="674" y="7368"/>
                  </a:lnTo>
                  <a:lnTo>
                    <a:pt x="1011" y="8547"/>
                  </a:lnTo>
                  <a:lnTo>
                    <a:pt x="1432" y="9810"/>
                  </a:lnTo>
                  <a:lnTo>
                    <a:pt x="1937" y="11073"/>
                  </a:lnTo>
                  <a:lnTo>
                    <a:pt x="2443" y="12336"/>
                  </a:lnTo>
                  <a:lnTo>
                    <a:pt x="3032" y="13557"/>
                  </a:lnTo>
                  <a:lnTo>
                    <a:pt x="3579" y="14736"/>
                  </a:lnTo>
                  <a:lnTo>
                    <a:pt x="4674" y="16799"/>
                  </a:lnTo>
                  <a:lnTo>
                    <a:pt x="8253" y="16294"/>
                  </a:lnTo>
                  <a:lnTo>
                    <a:pt x="7579" y="14989"/>
                  </a:lnTo>
                  <a:lnTo>
                    <a:pt x="6821" y="13431"/>
                  </a:lnTo>
                  <a:lnTo>
                    <a:pt x="5937" y="11578"/>
                  </a:lnTo>
                  <a:lnTo>
                    <a:pt x="4969" y="9473"/>
                  </a:lnTo>
                  <a:lnTo>
                    <a:pt x="4674" y="8799"/>
                  </a:lnTo>
                  <a:lnTo>
                    <a:pt x="4421" y="8126"/>
                  </a:lnTo>
                  <a:lnTo>
                    <a:pt x="4000" y="6821"/>
                  </a:lnTo>
                  <a:lnTo>
                    <a:pt x="3706" y="5558"/>
                  </a:lnTo>
                  <a:lnTo>
                    <a:pt x="3453" y="4295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41"/>
            <p:cNvSpPr/>
            <p:nvPr/>
          </p:nvSpPr>
          <p:spPr>
            <a:xfrm>
              <a:off x="5022025" y="2295925"/>
              <a:ext cx="103175" cy="140025"/>
            </a:xfrm>
            <a:custGeom>
              <a:avLst/>
              <a:gdLst/>
              <a:ahLst/>
              <a:cxnLst/>
              <a:rect l="l" t="t" r="r" b="b"/>
              <a:pathLst>
                <a:path w="4127" h="5601" extrusionOk="0">
                  <a:moveTo>
                    <a:pt x="2232" y="1"/>
                  </a:moveTo>
                  <a:lnTo>
                    <a:pt x="0" y="4169"/>
                  </a:lnTo>
                  <a:lnTo>
                    <a:pt x="547" y="5601"/>
                  </a:lnTo>
                  <a:lnTo>
                    <a:pt x="4126" y="5095"/>
                  </a:lnTo>
                  <a:lnTo>
                    <a:pt x="3453" y="3622"/>
                  </a:lnTo>
                  <a:lnTo>
                    <a:pt x="3074" y="2695"/>
                  </a:lnTo>
                  <a:lnTo>
                    <a:pt x="2737" y="1769"/>
                  </a:lnTo>
                  <a:lnTo>
                    <a:pt x="2484" y="885"/>
                  </a:lnTo>
                  <a:lnTo>
                    <a:pt x="2232" y="1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F9F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B5B5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41"/>
            <p:cNvSpPr/>
            <p:nvPr/>
          </p:nvSpPr>
          <p:spPr>
            <a:xfrm>
              <a:off x="5243050" y="2018050"/>
              <a:ext cx="241075" cy="338950"/>
            </a:xfrm>
            <a:custGeom>
              <a:avLst/>
              <a:gdLst/>
              <a:ahLst/>
              <a:cxnLst/>
              <a:rect l="l" t="t" r="r" b="b"/>
              <a:pathLst>
                <a:path w="9643" h="13558" extrusionOk="0">
                  <a:moveTo>
                    <a:pt x="1" y="1"/>
                  </a:moveTo>
                  <a:lnTo>
                    <a:pt x="169" y="759"/>
                  </a:lnTo>
                  <a:lnTo>
                    <a:pt x="422" y="1559"/>
                  </a:lnTo>
                  <a:lnTo>
                    <a:pt x="758" y="2443"/>
                  </a:lnTo>
                  <a:lnTo>
                    <a:pt x="1179" y="3411"/>
                  </a:lnTo>
                  <a:lnTo>
                    <a:pt x="1685" y="4422"/>
                  </a:lnTo>
                  <a:lnTo>
                    <a:pt x="2232" y="5432"/>
                  </a:lnTo>
                  <a:lnTo>
                    <a:pt x="2906" y="6485"/>
                  </a:lnTo>
                  <a:lnTo>
                    <a:pt x="3621" y="7579"/>
                  </a:lnTo>
                  <a:lnTo>
                    <a:pt x="4379" y="8632"/>
                  </a:lnTo>
                  <a:lnTo>
                    <a:pt x="5179" y="9600"/>
                  </a:lnTo>
                  <a:lnTo>
                    <a:pt x="5937" y="10484"/>
                  </a:lnTo>
                  <a:lnTo>
                    <a:pt x="6695" y="11284"/>
                  </a:lnTo>
                  <a:lnTo>
                    <a:pt x="7453" y="12042"/>
                  </a:lnTo>
                  <a:lnTo>
                    <a:pt x="8169" y="12632"/>
                  </a:lnTo>
                  <a:lnTo>
                    <a:pt x="8884" y="13179"/>
                  </a:lnTo>
                  <a:lnTo>
                    <a:pt x="9516" y="13558"/>
                  </a:lnTo>
                  <a:lnTo>
                    <a:pt x="9600" y="13305"/>
                  </a:lnTo>
                  <a:lnTo>
                    <a:pt x="9642" y="13011"/>
                  </a:lnTo>
                  <a:lnTo>
                    <a:pt x="9642" y="12674"/>
                  </a:lnTo>
                  <a:lnTo>
                    <a:pt x="9600" y="12295"/>
                  </a:lnTo>
                  <a:lnTo>
                    <a:pt x="9558" y="11874"/>
                  </a:lnTo>
                  <a:lnTo>
                    <a:pt x="9432" y="11411"/>
                  </a:lnTo>
                  <a:lnTo>
                    <a:pt x="9095" y="10400"/>
                  </a:lnTo>
                  <a:lnTo>
                    <a:pt x="8632" y="9306"/>
                  </a:lnTo>
                  <a:lnTo>
                    <a:pt x="8042" y="8085"/>
                  </a:lnTo>
                  <a:lnTo>
                    <a:pt x="7326" y="6864"/>
                  </a:lnTo>
                  <a:lnTo>
                    <a:pt x="6484" y="5600"/>
                  </a:lnTo>
                  <a:lnTo>
                    <a:pt x="5558" y="4337"/>
                  </a:lnTo>
                  <a:lnTo>
                    <a:pt x="4632" y="3243"/>
                  </a:lnTo>
                  <a:lnTo>
                    <a:pt x="3748" y="2274"/>
                  </a:lnTo>
                  <a:lnTo>
                    <a:pt x="2864" y="1474"/>
                  </a:lnTo>
                  <a:lnTo>
                    <a:pt x="2022" y="801"/>
                  </a:lnTo>
                  <a:lnTo>
                    <a:pt x="1643" y="548"/>
                  </a:lnTo>
                  <a:lnTo>
                    <a:pt x="1264" y="338"/>
                  </a:lnTo>
                  <a:lnTo>
                    <a:pt x="927" y="169"/>
                  </a:lnTo>
                  <a:lnTo>
                    <a:pt x="590" y="43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41"/>
            <p:cNvSpPr/>
            <p:nvPr/>
          </p:nvSpPr>
          <p:spPr>
            <a:xfrm>
              <a:off x="5272525" y="1693875"/>
              <a:ext cx="105275" cy="348425"/>
            </a:xfrm>
            <a:custGeom>
              <a:avLst/>
              <a:gdLst/>
              <a:ahLst/>
              <a:cxnLst/>
              <a:rect l="l" t="t" r="r" b="b"/>
              <a:pathLst>
                <a:path w="4211" h="13937" extrusionOk="0">
                  <a:moveTo>
                    <a:pt x="1432" y="0"/>
                  </a:moveTo>
                  <a:lnTo>
                    <a:pt x="1264" y="42"/>
                  </a:lnTo>
                  <a:lnTo>
                    <a:pt x="1221" y="85"/>
                  </a:lnTo>
                  <a:lnTo>
                    <a:pt x="1179" y="169"/>
                  </a:lnTo>
                  <a:lnTo>
                    <a:pt x="1221" y="211"/>
                  </a:lnTo>
                  <a:lnTo>
                    <a:pt x="1264" y="295"/>
                  </a:lnTo>
                  <a:lnTo>
                    <a:pt x="1558" y="716"/>
                  </a:lnTo>
                  <a:lnTo>
                    <a:pt x="1853" y="1137"/>
                  </a:lnTo>
                  <a:lnTo>
                    <a:pt x="2064" y="1558"/>
                  </a:lnTo>
                  <a:lnTo>
                    <a:pt x="2232" y="1979"/>
                  </a:lnTo>
                  <a:lnTo>
                    <a:pt x="2316" y="2442"/>
                  </a:lnTo>
                  <a:lnTo>
                    <a:pt x="2400" y="2905"/>
                  </a:lnTo>
                  <a:lnTo>
                    <a:pt x="2442" y="3411"/>
                  </a:lnTo>
                  <a:lnTo>
                    <a:pt x="2442" y="3916"/>
                  </a:lnTo>
                  <a:lnTo>
                    <a:pt x="2400" y="4253"/>
                  </a:lnTo>
                  <a:lnTo>
                    <a:pt x="2316" y="4590"/>
                  </a:lnTo>
                  <a:lnTo>
                    <a:pt x="2232" y="4926"/>
                  </a:lnTo>
                  <a:lnTo>
                    <a:pt x="2182" y="5042"/>
                  </a:lnTo>
                  <a:lnTo>
                    <a:pt x="2182" y="5042"/>
                  </a:lnTo>
                  <a:lnTo>
                    <a:pt x="2106" y="5011"/>
                  </a:lnTo>
                  <a:lnTo>
                    <a:pt x="1558" y="4884"/>
                  </a:lnTo>
                  <a:lnTo>
                    <a:pt x="1053" y="4842"/>
                  </a:lnTo>
                  <a:lnTo>
                    <a:pt x="800" y="4884"/>
                  </a:lnTo>
                  <a:lnTo>
                    <a:pt x="590" y="4926"/>
                  </a:lnTo>
                  <a:lnTo>
                    <a:pt x="379" y="5011"/>
                  </a:lnTo>
                  <a:lnTo>
                    <a:pt x="211" y="5137"/>
                  </a:lnTo>
                  <a:lnTo>
                    <a:pt x="85" y="5305"/>
                  </a:lnTo>
                  <a:lnTo>
                    <a:pt x="43" y="5516"/>
                  </a:lnTo>
                  <a:lnTo>
                    <a:pt x="0" y="5768"/>
                  </a:lnTo>
                  <a:lnTo>
                    <a:pt x="0" y="6021"/>
                  </a:lnTo>
                  <a:lnTo>
                    <a:pt x="43" y="6232"/>
                  </a:lnTo>
                  <a:lnTo>
                    <a:pt x="85" y="6400"/>
                  </a:lnTo>
                  <a:lnTo>
                    <a:pt x="211" y="6568"/>
                  </a:lnTo>
                  <a:lnTo>
                    <a:pt x="337" y="6695"/>
                  </a:lnTo>
                  <a:lnTo>
                    <a:pt x="506" y="6821"/>
                  </a:lnTo>
                  <a:lnTo>
                    <a:pt x="674" y="6905"/>
                  </a:lnTo>
                  <a:lnTo>
                    <a:pt x="1053" y="7074"/>
                  </a:lnTo>
                  <a:lnTo>
                    <a:pt x="1474" y="7116"/>
                  </a:lnTo>
                  <a:lnTo>
                    <a:pt x="1937" y="7074"/>
                  </a:lnTo>
                  <a:lnTo>
                    <a:pt x="2358" y="6947"/>
                  </a:lnTo>
                  <a:lnTo>
                    <a:pt x="2633" y="6797"/>
                  </a:lnTo>
                  <a:lnTo>
                    <a:pt x="2653" y="6863"/>
                  </a:lnTo>
                  <a:lnTo>
                    <a:pt x="2737" y="7284"/>
                  </a:lnTo>
                  <a:lnTo>
                    <a:pt x="2779" y="7789"/>
                  </a:lnTo>
                  <a:lnTo>
                    <a:pt x="2779" y="8252"/>
                  </a:lnTo>
                  <a:lnTo>
                    <a:pt x="2695" y="8800"/>
                  </a:lnTo>
                  <a:lnTo>
                    <a:pt x="2611" y="9305"/>
                  </a:lnTo>
                  <a:lnTo>
                    <a:pt x="2442" y="9810"/>
                  </a:lnTo>
                  <a:lnTo>
                    <a:pt x="2106" y="10863"/>
                  </a:lnTo>
                  <a:lnTo>
                    <a:pt x="1685" y="11831"/>
                  </a:lnTo>
                  <a:lnTo>
                    <a:pt x="1264" y="12715"/>
                  </a:lnTo>
                  <a:lnTo>
                    <a:pt x="927" y="13389"/>
                  </a:lnTo>
                  <a:lnTo>
                    <a:pt x="885" y="13473"/>
                  </a:lnTo>
                  <a:lnTo>
                    <a:pt x="885" y="13557"/>
                  </a:lnTo>
                  <a:lnTo>
                    <a:pt x="1011" y="13684"/>
                  </a:lnTo>
                  <a:lnTo>
                    <a:pt x="1221" y="13768"/>
                  </a:lnTo>
                  <a:lnTo>
                    <a:pt x="1432" y="13852"/>
                  </a:lnTo>
                  <a:lnTo>
                    <a:pt x="1727" y="13894"/>
                  </a:lnTo>
                  <a:lnTo>
                    <a:pt x="1979" y="13936"/>
                  </a:lnTo>
                  <a:lnTo>
                    <a:pt x="2190" y="13894"/>
                  </a:lnTo>
                  <a:lnTo>
                    <a:pt x="2232" y="13852"/>
                  </a:lnTo>
                  <a:lnTo>
                    <a:pt x="2316" y="13768"/>
                  </a:lnTo>
                  <a:lnTo>
                    <a:pt x="2737" y="12968"/>
                  </a:lnTo>
                  <a:lnTo>
                    <a:pt x="3200" y="11957"/>
                  </a:lnTo>
                  <a:lnTo>
                    <a:pt x="3663" y="10863"/>
                  </a:lnTo>
                  <a:lnTo>
                    <a:pt x="3832" y="10273"/>
                  </a:lnTo>
                  <a:lnTo>
                    <a:pt x="4000" y="9684"/>
                  </a:lnTo>
                  <a:lnTo>
                    <a:pt x="4127" y="9094"/>
                  </a:lnTo>
                  <a:lnTo>
                    <a:pt x="4211" y="8547"/>
                  </a:lnTo>
                  <a:lnTo>
                    <a:pt x="4211" y="7958"/>
                  </a:lnTo>
                  <a:lnTo>
                    <a:pt x="4211" y="7410"/>
                  </a:lnTo>
                  <a:lnTo>
                    <a:pt x="4084" y="6905"/>
                  </a:lnTo>
                  <a:lnTo>
                    <a:pt x="3916" y="6442"/>
                  </a:lnTo>
                  <a:lnTo>
                    <a:pt x="3663" y="5979"/>
                  </a:lnTo>
                  <a:lnTo>
                    <a:pt x="3543" y="5859"/>
                  </a:lnTo>
                  <a:lnTo>
                    <a:pt x="3663" y="5642"/>
                  </a:lnTo>
                  <a:lnTo>
                    <a:pt x="3832" y="5179"/>
                  </a:lnTo>
                  <a:lnTo>
                    <a:pt x="3916" y="4716"/>
                  </a:lnTo>
                  <a:lnTo>
                    <a:pt x="3958" y="4253"/>
                  </a:lnTo>
                  <a:lnTo>
                    <a:pt x="3958" y="3747"/>
                  </a:lnTo>
                  <a:lnTo>
                    <a:pt x="3874" y="3242"/>
                  </a:lnTo>
                  <a:lnTo>
                    <a:pt x="3790" y="2737"/>
                  </a:lnTo>
                  <a:lnTo>
                    <a:pt x="3621" y="2274"/>
                  </a:lnTo>
                  <a:lnTo>
                    <a:pt x="3453" y="1769"/>
                  </a:lnTo>
                  <a:lnTo>
                    <a:pt x="3242" y="1348"/>
                  </a:lnTo>
                  <a:lnTo>
                    <a:pt x="3032" y="927"/>
                  </a:lnTo>
                  <a:lnTo>
                    <a:pt x="2821" y="548"/>
                  </a:lnTo>
                  <a:lnTo>
                    <a:pt x="2569" y="211"/>
                  </a:lnTo>
                  <a:lnTo>
                    <a:pt x="2400" y="127"/>
                  </a:lnTo>
                  <a:lnTo>
                    <a:pt x="2190" y="42"/>
                  </a:lnTo>
                  <a:lnTo>
                    <a:pt x="1937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41"/>
            <p:cNvSpPr/>
            <p:nvPr/>
          </p:nvSpPr>
          <p:spPr>
            <a:xfrm>
              <a:off x="5375675" y="1737025"/>
              <a:ext cx="374750" cy="350525"/>
            </a:xfrm>
            <a:custGeom>
              <a:avLst/>
              <a:gdLst/>
              <a:ahLst/>
              <a:cxnLst/>
              <a:rect l="l" t="t" r="r" b="b"/>
              <a:pathLst>
                <a:path w="14990" h="14021" extrusionOk="0">
                  <a:moveTo>
                    <a:pt x="14063" y="1"/>
                  </a:moveTo>
                  <a:lnTo>
                    <a:pt x="13810" y="85"/>
                  </a:lnTo>
                  <a:lnTo>
                    <a:pt x="12547" y="632"/>
                  </a:lnTo>
                  <a:lnTo>
                    <a:pt x="11368" y="1222"/>
                  </a:lnTo>
                  <a:lnTo>
                    <a:pt x="10779" y="1516"/>
                  </a:lnTo>
                  <a:lnTo>
                    <a:pt x="10189" y="1853"/>
                  </a:lnTo>
                  <a:lnTo>
                    <a:pt x="9642" y="2232"/>
                  </a:lnTo>
                  <a:lnTo>
                    <a:pt x="9137" y="2611"/>
                  </a:lnTo>
                  <a:lnTo>
                    <a:pt x="8632" y="3032"/>
                  </a:lnTo>
                  <a:lnTo>
                    <a:pt x="8168" y="3495"/>
                  </a:lnTo>
                  <a:lnTo>
                    <a:pt x="7747" y="3958"/>
                  </a:lnTo>
                  <a:lnTo>
                    <a:pt x="7368" y="4463"/>
                  </a:lnTo>
                  <a:lnTo>
                    <a:pt x="7206" y="4728"/>
                  </a:lnTo>
                  <a:lnTo>
                    <a:pt x="7206" y="4728"/>
                  </a:lnTo>
                  <a:lnTo>
                    <a:pt x="7158" y="4716"/>
                  </a:lnTo>
                  <a:lnTo>
                    <a:pt x="6779" y="4674"/>
                  </a:lnTo>
                  <a:lnTo>
                    <a:pt x="6400" y="4632"/>
                  </a:lnTo>
                  <a:lnTo>
                    <a:pt x="6105" y="4632"/>
                  </a:lnTo>
                  <a:lnTo>
                    <a:pt x="5769" y="4674"/>
                  </a:lnTo>
                  <a:lnTo>
                    <a:pt x="5474" y="4758"/>
                  </a:lnTo>
                  <a:lnTo>
                    <a:pt x="5221" y="4842"/>
                  </a:lnTo>
                  <a:lnTo>
                    <a:pt x="4927" y="4969"/>
                  </a:lnTo>
                  <a:lnTo>
                    <a:pt x="4674" y="5137"/>
                  </a:lnTo>
                  <a:lnTo>
                    <a:pt x="4169" y="5474"/>
                  </a:lnTo>
                  <a:lnTo>
                    <a:pt x="3663" y="5937"/>
                  </a:lnTo>
                  <a:lnTo>
                    <a:pt x="3242" y="6442"/>
                  </a:lnTo>
                  <a:lnTo>
                    <a:pt x="2821" y="7032"/>
                  </a:lnTo>
                  <a:lnTo>
                    <a:pt x="2442" y="7663"/>
                  </a:lnTo>
                  <a:lnTo>
                    <a:pt x="2064" y="8337"/>
                  </a:lnTo>
                  <a:lnTo>
                    <a:pt x="1727" y="9010"/>
                  </a:lnTo>
                  <a:lnTo>
                    <a:pt x="1390" y="9726"/>
                  </a:lnTo>
                  <a:lnTo>
                    <a:pt x="843" y="11073"/>
                  </a:lnTo>
                  <a:lnTo>
                    <a:pt x="1" y="13389"/>
                  </a:lnTo>
                  <a:lnTo>
                    <a:pt x="1" y="13515"/>
                  </a:lnTo>
                  <a:lnTo>
                    <a:pt x="1" y="13600"/>
                  </a:lnTo>
                  <a:lnTo>
                    <a:pt x="43" y="13684"/>
                  </a:lnTo>
                  <a:lnTo>
                    <a:pt x="127" y="13768"/>
                  </a:lnTo>
                  <a:lnTo>
                    <a:pt x="337" y="13936"/>
                  </a:lnTo>
                  <a:lnTo>
                    <a:pt x="590" y="13979"/>
                  </a:lnTo>
                  <a:lnTo>
                    <a:pt x="843" y="14021"/>
                  </a:lnTo>
                  <a:lnTo>
                    <a:pt x="1137" y="13979"/>
                  </a:lnTo>
                  <a:lnTo>
                    <a:pt x="1222" y="13894"/>
                  </a:lnTo>
                  <a:lnTo>
                    <a:pt x="1348" y="13852"/>
                  </a:lnTo>
                  <a:lnTo>
                    <a:pt x="1432" y="13768"/>
                  </a:lnTo>
                  <a:lnTo>
                    <a:pt x="1474" y="13642"/>
                  </a:lnTo>
                  <a:lnTo>
                    <a:pt x="1895" y="12547"/>
                  </a:lnTo>
                  <a:lnTo>
                    <a:pt x="2358" y="11495"/>
                  </a:lnTo>
                  <a:lnTo>
                    <a:pt x="2864" y="10442"/>
                  </a:lnTo>
                  <a:lnTo>
                    <a:pt x="3369" y="9389"/>
                  </a:lnTo>
                  <a:lnTo>
                    <a:pt x="3579" y="8968"/>
                  </a:lnTo>
                  <a:lnTo>
                    <a:pt x="4042" y="8295"/>
                  </a:lnTo>
                  <a:lnTo>
                    <a:pt x="4632" y="7453"/>
                  </a:lnTo>
                  <a:lnTo>
                    <a:pt x="4927" y="6990"/>
                  </a:lnTo>
                  <a:lnTo>
                    <a:pt x="5305" y="6611"/>
                  </a:lnTo>
                  <a:lnTo>
                    <a:pt x="5642" y="6232"/>
                  </a:lnTo>
                  <a:lnTo>
                    <a:pt x="6021" y="5895"/>
                  </a:lnTo>
                  <a:lnTo>
                    <a:pt x="6358" y="5684"/>
                  </a:lnTo>
                  <a:lnTo>
                    <a:pt x="6695" y="5558"/>
                  </a:lnTo>
                  <a:lnTo>
                    <a:pt x="6787" y="5535"/>
                  </a:lnTo>
                  <a:lnTo>
                    <a:pt x="6787" y="5535"/>
                  </a:lnTo>
                  <a:lnTo>
                    <a:pt x="6737" y="5642"/>
                  </a:lnTo>
                  <a:lnTo>
                    <a:pt x="6484" y="6274"/>
                  </a:lnTo>
                  <a:lnTo>
                    <a:pt x="6274" y="6947"/>
                  </a:lnTo>
                  <a:lnTo>
                    <a:pt x="6232" y="7242"/>
                  </a:lnTo>
                  <a:lnTo>
                    <a:pt x="6232" y="7495"/>
                  </a:lnTo>
                  <a:lnTo>
                    <a:pt x="6316" y="7705"/>
                  </a:lnTo>
                  <a:lnTo>
                    <a:pt x="6442" y="7916"/>
                  </a:lnTo>
                  <a:lnTo>
                    <a:pt x="6611" y="8084"/>
                  </a:lnTo>
                  <a:lnTo>
                    <a:pt x="6821" y="8168"/>
                  </a:lnTo>
                  <a:lnTo>
                    <a:pt x="7032" y="8253"/>
                  </a:lnTo>
                  <a:lnTo>
                    <a:pt x="7284" y="8337"/>
                  </a:lnTo>
                  <a:lnTo>
                    <a:pt x="7832" y="8337"/>
                  </a:lnTo>
                  <a:lnTo>
                    <a:pt x="8084" y="8295"/>
                  </a:lnTo>
                  <a:lnTo>
                    <a:pt x="8337" y="8211"/>
                  </a:lnTo>
                  <a:lnTo>
                    <a:pt x="8589" y="8126"/>
                  </a:lnTo>
                  <a:lnTo>
                    <a:pt x="8800" y="7958"/>
                  </a:lnTo>
                  <a:lnTo>
                    <a:pt x="8968" y="7789"/>
                  </a:lnTo>
                  <a:lnTo>
                    <a:pt x="9137" y="7621"/>
                  </a:lnTo>
                  <a:lnTo>
                    <a:pt x="9347" y="7200"/>
                  </a:lnTo>
                  <a:lnTo>
                    <a:pt x="9432" y="6821"/>
                  </a:lnTo>
                  <a:lnTo>
                    <a:pt x="9474" y="6484"/>
                  </a:lnTo>
                  <a:lnTo>
                    <a:pt x="9389" y="6148"/>
                  </a:lnTo>
                  <a:lnTo>
                    <a:pt x="9263" y="5895"/>
                  </a:lnTo>
                  <a:lnTo>
                    <a:pt x="9095" y="5642"/>
                  </a:lnTo>
                  <a:lnTo>
                    <a:pt x="8842" y="5390"/>
                  </a:lnTo>
                  <a:lnTo>
                    <a:pt x="8547" y="5179"/>
                  </a:lnTo>
                  <a:lnTo>
                    <a:pt x="8499" y="5155"/>
                  </a:lnTo>
                  <a:lnTo>
                    <a:pt x="8499" y="5155"/>
                  </a:lnTo>
                  <a:lnTo>
                    <a:pt x="8589" y="5011"/>
                  </a:lnTo>
                  <a:lnTo>
                    <a:pt x="8842" y="4674"/>
                  </a:lnTo>
                  <a:lnTo>
                    <a:pt x="9137" y="4379"/>
                  </a:lnTo>
                  <a:lnTo>
                    <a:pt x="9726" y="3790"/>
                  </a:lnTo>
                  <a:lnTo>
                    <a:pt x="10316" y="3242"/>
                  </a:lnTo>
                  <a:lnTo>
                    <a:pt x="10821" y="2864"/>
                  </a:lnTo>
                  <a:lnTo>
                    <a:pt x="11326" y="2527"/>
                  </a:lnTo>
                  <a:lnTo>
                    <a:pt x="11873" y="2232"/>
                  </a:lnTo>
                  <a:lnTo>
                    <a:pt x="12421" y="1937"/>
                  </a:lnTo>
                  <a:lnTo>
                    <a:pt x="13600" y="1432"/>
                  </a:lnTo>
                  <a:lnTo>
                    <a:pt x="14736" y="969"/>
                  </a:lnTo>
                  <a:lnTo>
                    <a:pt x="14863" y="885"/>
                  </a:lnTo>
                  <a:lnTo>
                    <a:pt x="14947" y="801"/>
                  </a:lnTo>
                  <a:lnTo>
                    <a:pt x="14989" y="716"/>
                  </a:lnTo>
                  <a:lnTo>
                    <a:pt x="14989" y="632"/>
                  </a:lnTo>
                  <a:lnTo>
                    <a:pt x="14989" y="548"/>
                  </a:lnTo>
                  <a:lnTo>
                    <a:pt x="14947" y="464"/>
                  </a:lnTo>
                  <a:lnTo>
                    <a:pt x="14779" y="295"/>
                  </a:lnTo>
                  <a:lnTo>
                    <a:pt x="14568" y="127"/>
                  </a:lnTo>
                  <a:lnTo>
                    <a:pt x="14315" y="43"/>
                  </a:lnTo>
                  <a:lnTo>
                    <a:pt x="14063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41"/>
            <p:cNvSpPr/>
            <p:nvPr/>
          </p:nvSpPr>
          <p:spPr>
            <a:xfrm>
              <a:off x="5438825" y="2019100"/>
              <a:ext cx="402100" cy="130550"/>
            </a:xfrm>
            <a:custGeom>
              <a:avLst/>
              <a:gdLst/>
              <a:ahLst/>
              <a:cxnLst/>
              <a:rect l="l" t="t" r="r" b="b"/>
              <a:pathLst>
                <a:path w="16084" h="5222" extrusionOk="0">
                  <a:moveTo>
                    <a:pt x="8421" y="1"/>
                  </a:moveTo>
                  <a:lnTo>
                    <a:pt x="8295" y="43"/>
                  </a:lnTo>
                  <a:lnTo>
                    <a:pt x="8211" y="127"/>
                  </a:lnTo>
                  <a:lnTo>
                    <a:pt x="7958" y="338"/>
                  </a:lnTo>
                  <a:lnTo>
                    <a:pt x="7790" y="548"/>
                  </a:lnTo>
                  <a:lnTo>
                    <a:pt x="7705" y="759"/>
                  </a:lnTo>
                  <a:lnTo>
                    <a:pt x="7663" y="969"/>
                  </a:lnTo>
                  <a:lnTo>
                    <a:pt x="7663" y="1138"/>
                  </a:lnTo>
                  <a:lnTo>
                    <a:pt x="7705" y="1348"/>
                  </a:lnTo>
                  <a:lnTo>
                    <a:pt x="7832" y="1559"/>
                  </a:lnTo>
                  <a:lnTo>
                    <a:pt x="7958" y="1727"/>
                  </a:lnTo>
                  <a:lnTo>
                    <a:pt x="8295" y="2064"/>
                  </a:lnTo>
                  <a:lnTo>
                    <a:pt x="8629" y="2277"/>
                  </a:lnTo>
                  <a:lnTo>
                    <a:pt x="8629" y="2277"/>
                  </a:lnTo>
                  <a:lnTo>
                    <a:pt x="8548" y="2359"/>
                  </a:lnTo>
                  <a:lnTo>
                    <a:pt x="8295" y="2611"/>
                  </a:lnTo>
                  <a:lnTo>
                    <a:pt x="7663" y="3117"/>
                  </a:lnTo>
                  <a:lnTo>
                    <a:pt x="6990" y="3538"/>
                  </a:lnTo>
                  <a:lnTo>
                    <a:pt x="6442" y="3832"/>
                  </a:lnTo>
                  <a:lnTo>
                    <a:pt x="6063" y="4001"/>
                  </a:lnTo>
                  <a:lnTo>
                    <a:pt x="5432" y="4169"/>
                  </a:lnTo>
                  <a:lnTo>
                    <a:pt x="4800" y="4338"/>
                  </a:lnTo>
                  <a:lnTo>
                    <a:pt x="4169" y="4422"/>
                  </a:lnTo>
                  <a:lnTo>
                    <a:pt x="3495" y="4506"/>
                  </a:lnTo>
                  <a:lnTo>
                    <a:pt x="2864" y="4506"/>
                  </a:lnTo>
                  <a:lnTo>
                    <a:pt x="2232" y="4464"/>
                  </a:lnTo>
                  <a:lnTo>
                    <a:pt x="1601" y="4338"/>
                  </a:lnTo>
                  <a:lnTo>
                    <a:pt x="927" y="4211"/>
                  </a:lnTo>
                  <a:lnTo>
                    <a:pt x="716" y="4169"/>
                  </a:lnTo>
                  <a:lnTo>
                    <a:pt x="464" y="4169"/>
                  </a:lnTo>
                  <a:lnTo>
                    <a:pt x="253" y="4253"/>
                  </a:lnTo>
                  <a:lnTo>
                    <a:pt x="85" y="4338"/>
                  </a:lnTo>
                  <a:lnTo>
                    <a:pt x="1" y="4422"/>
                  </a:lnTo>
                  <a:lnTo>
                    <a:pt x="1" y="4506"/>
                  </a:lnTo>
                  <a:lnTo>
                    <a:pt x="43" y="4548"/>
                  </a:lnTo>
                  <a:lnTo>
                    <a:pt x="169" y="4674"/>
                  </a:lnTo>
                  <a:lnTo>
                    <a:pt x="464" y="4801"/>
                  </a:lnTo>
                  <a:lnTo>
                    <a:pt x="1348" y="5011"/>
                  </a:lnTo>
                  <a:lnTo>
                    <a:pt x="2274" y="5137"/>
                  </a:lnTo>
                  <a:lnTo>
                    <a:pt x="3243" y="5222"/>
                  </a:lnTo>
                  <a:lnTo>
                    <a:pt x="4169" y="5222"/>
                  </a:lnTo>
                  <a:lnTo>
                    <a:pt x="5137" y="5137"/>
                  </a:lnTo>
                  <a:lnTo>
                    <a:pt x="6063" y="4969"/>
                  </a:lnTo>
                  <a:lnTo>
                    <a:pt x="6990" y="4674"/>
                  </a:lnTo>
                  <a:lnTo>
                    <a:pt x="7832" y="4338"/>
                  </a:lnTo>
                  <a:lnTo>
                    <a:pt x="8169" y="4169"/>
                  </a:lnTo>
                  <a:lnTo>
                    <a:pt x="8463" y="4001"/>
                  </a:lnTo>
                  <a:lnTo>
                    <a:pt x="8800" y="3790"/>
                  </a:lnTo>
                  <a:lnTo>
                    <a:pt x="9095" y="3538"/>
                  </a:lnTo>
                  <a:lnTo>
                    <a:pt x="9390" y="3285"/>
                  </a:lnTo>
                  <a:lnTo>
                    <a:pt x="9642" y="2990"/>
                  </a:lnTo>
                  <a:lnTo>
                    <a:pt x="9747" y="2868"/>
                  </a:lnTo>
                  <a:lnTo>
                    <a:pt x="9747" y="2868"/>
                  </a:lnTo>
                  <a:lnTo>
                    <a:pt x="10021" y="2990"/>
                  </a:lnTo>
                  <a:lnTo>
                    <a:pt x="10400" y="3074"/>
                  </a:lnTo>
                  <a:lnTo>
                    <a:pt x="10779" y="3159"/>
                  </a:lnTo>
                  <a:lnTo>
                    <a:pt x="11158" y="3243"/>
                  </a:lnTo>
                  <a:lnTo>
                    <a:pt x="11958" y="3285"/>
                  </a:lnTo>
                  <a:lnTo>
                    <a:pt x="12716" y="3243"/>
                  </a:lnTo>
                  <a:lnTo>
                    <a:pt x="13516" y="3159"/>
                  </a:lnTo>
                  <a:lnTo>
                    <a:pt x="14316" y="3032"/>
                  </a:lnTo>
                  <a:lnTo>
                    <a:pt x="15831" y="2696"/>
                  </a:lnTo>
                  <a:lnTo>
                    <a:pt x="15958" y="2653"/>
                  </a:lnTo>
                  <a:lnTo>
                    <a:pt x="16042" y="2611"/>
                  </a:lnTo>
                  <a:lnTo>
                    <a:pt x="16084" y="2527"/>
                  </a:lnTo>
                  <a:lnTo>
                    <a:pt x="16084" y="2485"/>
                  </a:lnTo>
                  <a:lnTo>
                    <a:pt x="16000" y="2359"/>
                  </a:lnTo>
                  <a:lnTo>
                    <a:pt x="15789" y="2232"/>
                  </a:lnTo>
                  <a:lnTo>
                    <a:pt x="15579" y="2148"/>
                  </a:lnTo>
                  <a:lnTo>
                    <a:pt x="15326" y="2064"/>
                  </a:lnTo>
                  <a:lnTo>
                    <a:pt x="15073" y="2022"/>
                  </a:lnTo>
                  <a:lnTo>
                    <a:pt x="14863" y="2022"/>
                  </a:lnTo>
                  <a:lnTo>
                    <a:pt x="14105" y="2232"/>
                  </a:lnTo>
                  <a:lnTo>
                    <a:pt x="13474" y="2401"/>
                  </a:lnTo>
                  <a:lnTo>
                    <a:pt x="13137" y="2485"/>
                  </a:lnTo>
                  <a:lnTo>
                    <a:pt x="12505" y="2485"/>
                  </a:lnTo>
                  <a:lnTo>
                    <a:pt x="12210" y="2443"/>
                  </a:lnTo>
                  <a:lnTo>
                    <a:pt x="11916" y="2401"/>
                  </a:lnTo>
                  <a:lnTo>
                    <a:pt x="11621" y="2317"/>
                  </a:lnTo>
                  <a:lnTo>
                    <a:pt x="11326" y="2190"/>
                  </a:lnTo>
                  <a:lnTo>
                    <a:pt x="11032" y="2064"/>
                  </a:lnTo>
                  <a:lnTo>
                    <a:pt x="10737" y="1896"/>
                  </a:lnTo>
                  <a:lnTo>
                    <a:pt x="10484" y="1727"/>
                  </a:lnTo>
                  <a:lnTo>
                    <a:pt x="10309" y="1565"/>
                  </a:lnTo>
                  <a:lnTo>
                    <a:pt x="10316" y="1517"/>
                  </a:lnTo>
                  <a:lnTo>
                    <a:pt x="10274" y="1222"/>
                  </a:lnTo>
                  <a:lnTo>
                    <a:pt x="10147" y="927"/>
                  </a:lnTo>
                  <a:lnTo>
                    <a:pt x="9937" y="633"/>
                  </a:lnTo>
                  <a:lnTo>
                    <a:pt x="9600" y="380"/>
                  </a:lnTo>
                  <a:lnTo>
                    <a:pt x="9221" y="169"/>
                  </a:lnTo>
                  <a:lnTo>
                    <a:pt x="8969" y="85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41"/>
            <p:cNvSpPr/>
            <p:nvPr/>
          </p:nvSpPr>
          <p:spPr>
            <a:xfrm>
              <a:off x="5530400" y="2169625"/>
              <a:ext cx="298950" cy="129500"/>
            </a:xfrm>
            <a:custGeom>
              <a:avLst/>
              <a:gdLst/>
              <a:ahLst/>
              <a:cxnLst/>
              <a:rect l="l" t="t" r="r" b="b"/>
              <a:pathLst>
                <a:path w="11958" h="5180" extrusionOk="0">
                  <a:moveTo>
                    <a:pt x="3032" y="1"/>
                  </a:moveTo>
                  <a:lnTo>
                    <a:pt x="2527" y="43"/>
                  </a:lnTo>
                  <a:lnTo>
                    <a:pt x="2064" y="85"/>
                  </a:lnTo>
                  <a:lnTo>
                    <a:pt x="1643" y="211"/>
                  </a:lnTo>
                  <a:lnTo>
                    <a:pt x="1179" y="337"/>
                  </a:lnTo>
                  <a:lnTo>
                    <a:pt x="758" y="506"/>
                  </a:lnTo>
                  <a:lnTo>
                    <a:pt x="380" y="674"/>
                  </a:lnTo>
                  <a:lnTo>
                    <a:pt x="43" y="927"/>
                  </a:lnTo>
                  <a:lnTo>
                    <a:pt x="1" y="969"/>
                  </a:lnTo>
                  <a:lnTo>
                    <a:pt x="1" y="1011"/>
                  </a:lnTo>
                  <a:lnTo>
                    <a:pt x="85" y="1095"/>
                  </a:lnTo>
                  <a:lnTo>
                    <a:pt x="253" y="1222"/>
                  </a:lnTo>
                  <a:lnTo>
                    <a:pt x="464" y="1306"/>
                  </a:lnTo>
                  <a:lnTo>
                    <a:pt x="716" y="1348"/>
                  </a:lnTo>
                  <a:lnTo>
                    <a:pt x="1011" y="1390"/>
                  </a:lnTo>
                  <a:lnTo>
                    <a:pt x="1222" y="1390"/>
                  </a:lnTo>
                  <a:lnTo>
                    <a:pt x="1390" y="1306"/>
                  </a:lnTo>
                  <a:lnTo>
                    <a:pt x="1811" y="1095"/>
                  </a:lnTo>
                  <a:lnTo>
                    <a:pt x="2190" y="927"/>
                  </a:lnTo>
                  <a:lnTo>
                    <a:pt x="2611" y="843"/>
                  </a:lnTo>
                  <a:lnTo>
                    <a:pt x="3032" y="758"/>
                  </a:lnTo>
                  <a:lnTo>
                    <a:pt x="3411" y="716"/>
                  </a:lnTo>
                  <a:lnTo>
                    <a:pt x="3832" y="716"/>
                  </a:lnTo>
                  <a:lnTo>
                    <a:pt x="4253" y="758"/>
                  </a:lnTo>
                  <a:lnTo>
                    <a:pt x="4674" y="843"/>
                  </a:lnTo>
                  <a:lnTo>
                    <a:pt x="5306" y="1095"/>
                  </a:lnTo>
                  <a:lnTo>
                    <a:pt x="5811" y="1348"/>
                  </a:lnTo>
                  <a:lnTo>
                    <a:pt x="6190" y="1601"/>
                  </a:lnTo>
                  <a:lnTo>
                    <a:pt x="6316" y="1727"/>
                  </a:lnTo>
                  <a:lnTo>
                    <a:pt x="6442" y="1895"/>
                  </a:lnTo>
                  <a:lnTo>
                    <a:pt x="6527" y="2022"/>
                  </a:lnTo>
                  <a:lnTo>
                    <a:pt x="6533" y="2046"/>
                  </a:lnTo>
                  <a:lnTo>
                    <a:pt x="6533" y="2046"/>
                  </a:lnTo>
                  <a:lnTo>
                    <a:pt x="6442" y="2064"/>
                  </a:lnTo>
                  <a:lnTo>
                    <a:pt x="6232" y="2148"/>
                  </a:lnTo>
                  <a:lnTo>
                    <a:pt x="6021" y="2274"/>
                  </a:lnTo>
                  <a:lnTo>
                    <a:pt x="5811" y="2358"/>
                  </a:lnTo>
                  <a:lnTo>
                    <a:pt x="5642" y="2527"/>
                  </a:lnTo>
                  <a:lnTo>
                    <a:pt x="5432" y="2737"/>
                  </a:lnTo>
                  <a:lnTo>
                    <a:pt x="5306" y="2948"/>
                  </a:lnTo>
                  <a:lnTo>
                    <a:pt x="5137" y="3200"/>
                  </a:lnTo>
                  <a:lnTo>
                    <a:pt x="5137" y="3285"/>
                  </a:lnTo>
                  <a:lnTo>
                    <a:pt x="5137" y="3369"/>
                  </a:lnTo>
                  <a:lnTo>
                    <a:pt x="5179" y="3411"/>
                  </a:lnTo>
                  <a:lnTo>
                    <a:pt x="5263" y="3495"/>
                  </a:lnTo>
                  <a:lnTo>
                    <a:pt x="5432" y="3579"/>
                  </a:lnTo>
                  <a:lnTo>
                    <a:pt x="5600" y="3621"/>
                  </a:lnTo>
                  <a:lnTo>
                    <a:pt x="5937" y="3706"/>
                  </a:lnTo>
                  <a:lnTo>
                    <a:pt x="6611" y="3706"/>
                  </a:lnTo>
                  <a:lnTo>
                    <a:pt x="6905" y="3621"/>
                  </a:lnTo>
                  <a:lnTo>
                    <a:pt x="7158" y="3495"/>
                  </a:lnTo>
                  <a:lnTo>
                    <a:pt x="7411" y="3369"/>
                  </a:lnTo>
                  <a:lnTo>
                    <a:pt x="7621" y="3158"/>
                  </a:lnTo>
                  <a:lnTo>
                    <a:pt x="7790" y="2990"/>
                  </a:lnTo>
                  <a:lnTo>
                    <a:pt x="7828" y="2875"/>
                  </a:lnTo>
                  <a:lnTo>
                    <a:pt x="8042" y="2906"/>
                  </a:lnTo>
                  <a:lnTo>
                    <a:pt x="8337" y="3032"/>
                  </a:lnTo>
                  <a:lnTo>
                    <a:pt x="8632" y="3158"/>
                  </a:lnTo>
                  <a:lnTo>
                    <a:pt x="8926" y="3369"/>
                  </a:lnTo>
                  <a:lnTo>
                    <a:pt x="9221" y="3579"/>
                  </a:lnTo>
                  <a:lnTo>
                    <a:pt x="9768" y="4042"/>
                  </a:lnTo>
                  <a:lnTo>
                    <a:pt x="10232" y="4506"/>
                  </a:lnTo>
                  <a:lnTo>
                    <a:pt x="10568" y="4927"/>
                  </a:lnTo>
                  <a:lnTo>
                    <a:pt x="10737" y="5053"/>
                  </a:lnTo>
                  <a:lnTo>
                    <a:pt x="10947" y="5095"/>
                  </a:lnTo>
                  <a:lnTo>
                    <a:pt x="11200" y="5179"/>
                  </a:lnTo>
                  <a:lnTo>
                    <a:pt x="11495" y="5179"/>
                  </a:lnTo>
                  <a:lnTo>
                    <a:pt x="11705" y="5137"/>
                  </a:lnTo>
                  <a:lnTo>
                    <a:pt x="11874" y="5095"/>
                  </a:lnTo>
                  <a:lnTo>
                    <a:pt x="11958" y="5053"/>
                  </a:lnTo>
                  <a:lnTo>
                    <a:pt x="11958" y="4969"/>
                  </a:lnTo>
                  <a:lnTo>
                    <a:pt x="11958" y="4927"/>
                  </a:lnTo>
                  <a:lnTo>
                    <a:pt x="11916" y="4842"/>
                  </a:lnTo>
                  <a:lnTo>
                    <a:pt x="11621" y="4548"/>
                  </a:lnTo>
                  <a:lnTo>
                    <a:pt x="11326" y="4211"/>
                  </a:lnTo>
                  <a:lnTo>
                    <a:pt x="10947" y="3874"/>
                  </a:lnTo>
                  <a:lnTo>
                    <a:pt x="10526" y="3537"/>
                  </a:lnTo>
                  <a:lnTo>
                    <a:pt x="10105" y="3200"/>
                  </a:lnTo>
                  <a:lnTo>
                    <a:pt x="9600" y="2906"/>
                  </a:lnTo>
                  <a:lnTo>
                    <a:pt x="9137" y="2611"/>
                  </a:lnTo>
                  <a:lnTo>
                    <a:pt x="8632" y="2400"/>
                  </a:lnTo>
                  <a:lnTo>
                    <a:pt x="8126" y="2190"/>
                  </a:lnTo>
                  <a:lnTo>
                    <a:pt x="7936" y="2142"/>
                  </a:lnTo>
                  <a:lnTo>
                    <a:pt x="7936" y="2142"/>
                  </a:lnTo>
                  <a:lnTo>
                    <a:pt x="7916" y="2022"/>
                  </a:lnTo>
                  <a:lnTo>
                    <a:pt x="7790" y="1727"/>
                  </a:lnTo>
                  <a:lnTo>
                    <a:pt x="7621" y="1474"/>
                  </a:lnTo>
                  <a:lnTo>
                    <a:pt x="7369" y="1222"/>
                  </a:lnTo>
                  <a:lnTo>
                    <a:pt x="7032" y="969"/>
                  </a:lnTo>
                  <a:lnTo>
                    <a:pt x="6653" y="758"/>
                  </a:lnTo>
                  <a:lnTo>
                    <a:pt x="6232" y="590"/>
                  </a:lnTo>
                  <a:lnTo>
                    <a:pt x="5811" y="422"/>
                  </a:lnTo>
                  <a:lnTo>
                    <a:pt x="5390" y="295"/>
                  </a:lnTo>
                  <a:lnTo>
                    <a:pt x="4927" y="169"/>
                  </a:lnTo>
                  <a:lnTo>
                    <a:pt x="4463" y="85"/>
                  </a:lnTo>
                  <a:lnTo>
                    <a:pt x="3958" y="43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41"/>
            <p:cNvSpPr/>
            <p:nvPr/>
          </p:nvSpPr>
          <p:spPr>
            <a:xfrm>
              <a:off x="5521975" y="2268575"/>
              <a:ext cx="197925" cy="126325"/>
            </a:xfrm>
            <a:custGeom>
              <a:avLst/>
              <a:gdLst/>
              <a:ahLst/>
              <a:cxnLst/>
              <a:rect l="l" t="t" r="r" b="b"/>
              <a:pathLst>
                <a:path w="7917" h="5053" extrusionOk="0">
                  <a:moveTo>
                    <a:pt x="422" y="0"/>
                  </a:moveTo>
                  <a:lnTo>
                    <a:pt x="211" y="42"/>
                  </a:lnTo>
                  <a:lnTo>
                    <a:pt x="43" y="169"/>
                  </a:lnTo>
                  <a:lnTo>
                    <a:pt x="1" y="295"/>
                  </a:lnTo>
                  <a:lnTo>
                    <a:pt x="1" y="463"/>
                  </a:lnTo>
                  <a:lnTo>
                    <a:pt x="85" y="632"/>
                  </a:lnTo>
                  <a:lnTo>
                    <a:pt x="296" y="758"/>
                  </a:lnTo>
                  <a:lnTo>
                    <a:pt x="590" y="842"/>
                  </a:lnTo>
                  <a:lnTo>
                    <a:pt x="1474" y="1053"/>
                  </a:lnTo>
                  <a:lnTo>
                    <a:pt x="2359" y="1348"/>
                  </a:lnTo>
                  <a:lnTo>
                    <a:pt x="3201" y="1642"/>
                  </a:lnTo>
                  <a:lnTo>
                    <a:pt x="4001" y="2063"/>
                  </a:lnTo>
                  <a:lnTo>
                    <a:pt x="4379" y="2274"/>
                  </a:lnTo>
                  <a:lnTo>
                    <a:pt x="4758" y="2568"/>
                  </a:lnTo>
                  <a:lnTo>
                    <a:pt x="5095" y="2821"/>
                  </a:lnTo>
                  <a:lnTo>
                    <a:pt x="5390" y="3158"/>
                  </a:lnTo>
                  <a:lnTo>
                    <a:pt x="5727" y="3453"/>
                  </a:lnTo>
                  <a:lnTo>
                    <a:pt x="5979" y="3832"/>
                  </a:lnTo>
                  <a:lnTo>
                    <a:pt x="6232" y="4210"/>
                  </a:lnTo>
                  <a:lnTo>
                    <a:pt x="6442" y="4674"/>
                  </a:lnTo>
                  <a:lnTo>
                    <a:pt x="6527" y="4758"/>
                  </a:lnTo>
                  <a:lnTo>
                    <a:pt x="6611" y="4800"/>
                  </a:lnTo>
                  <a:lnTo>
                    <a:pt x="6821" y="4926"/>
                  </a:lnTo>
                  <a:lnTo>
                    <a:pt x="7074" y="5010"/>
                  </a:lnTo>
                  <a:lnTo>
                    <a:pt x="7369" y="5053"/>
                  </a:lnTo>
                  <a:lnTo>
                    <a:pt x="7621" y="5010"/>
                  </a:lnTo>
                  <a:lnTo>
                    <a:pt x="7832" y="4968"/>
                  </a:lnTo>
                  <a:lnTo>
                    <a:pt x="7874" y="4884"/>
                  </a:lnTo>
                  <a:lnTo>
                    <a:pt x="7916" y="4842"/>
                  </a:lnTo>
                  <a:lnTo>
                    <a:pt x="7916" y="4758"/>
                  </a:lnTo>
                  <a:lnTo>
                    <a:pt x="7916" y="4674"/>
                  </a:lnTo>
                  <a:lnTo>
                    <a:pt x="7621" y="4168"/>
                  </a:lnTo>
                  <a:lnTo>
                    <a:pt x="7327" y="3663"/>
                  </a:lnTo>
                  <a:lnTo>
                    <a:pt x="6990" y="3242"/>
                  </a:lnTo>
                  <a:lnTo>
                    <a:pt x="6611" y="2821"/>
                  </a:lnTo>
                  <a:lnTo>
                    <a:pt x="6232" y="2442"/>
                  </a:lnTo>
                  <a:lnTo>
                    <a:pt x="5811" y="2105"/>
                  </a:lnTo>
                  <a:lnTo>
                    <a:pt x="5348" y="1811"/>
                  </a:lnTo>
                  <a:lnTo>
                    <a:pt x="4885" y="1516"/>
                  </a:lnTo>
                  <a:lnTo>
                    <a:pt x="4422" y="1263"/>
                  </a:lnTo>
                  <a:lnTo>
                    <a:pt x="3916" y="1011"/>
                  </a:lnTo>
                  <a:lnTo>
                    <a:pt x="2906" y="632"/>
                  </a:lnTo>
                  <a:lnTo>
                    <a:pt x="1811" y="295"/>
                  </a:lnTo>
                  <a:lnTo>
                    <a:pt x="71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78" name="Google Shape;3678;p41"/>
          <p:cNvGrpSpPr/>
          <p:nvPr/>
        </p:nvGrpSpPr>
        <p:grpSpPr>
          <a:xfrm rot="808949" flipH="1">
            <a:off x="7848213" y="4086514"/>
            <a:ext cx="632571" cy="534370"/>
            <a:chOff x="4999900" y="1693875"/>
            <a:chExt cx="841025" cy="747350"/>
          </a:xfrm>
        </p:grpSpPr>
        <p:sp>
          <p:nvSpPr>
            <p:cNvPr id="3679" name="Google Shape;3679;p41"/>
            <p:cNvSpPr/>
            <p:nvPr/>
          </p:nvSpPr>
          <p:spPr>
            <a:xfrm>
              <a:off x="4999900" y="1968600"/>
              <a:ext cx="531575" cy="472625"/>
            </a:xfrm>
            <a:custGeom>
              <a:avLst/>
              <a:gdLst/>
              <a:ahLst/>
              <a:cxnLst/>
              <a:rect l="l" t="t" r="r" b="b"/>
              <a:pathLst>
                <a:path w="21263" h="18905" extrusionOk="0">
                  <a:moveTo>
                    <a:pt x="10148" y="0"/>
                  </a:moveTo>
                  <a:lnTo>
                    <a:pt x="1" y="18904"/>
                  </a:lnTo>
                  <a:lnTo>
                    <a:pt x="21263" y="15831"/>
                  </a:lnTo>
                  <a:lnTo>
                    <a:pt x="15705" y="7915"/>
                  </a:lnTo>
                  <a:lnTo>
                    <a:pt x="1014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41"/>
            <p:cNvSpPr/>
            <p:nvPr/>
          </p:nvSpPr>
          <p:spPr>
            <a:xfrm>
              <a:off x="5123050" y="2081225"/>
              <a:ext cx="163175" cy="331575"/>
            </a:xfrm>
            <a:custGeom>
              <a:avLst/>
              <a:gdLst/>
              <a:ahLst/>
              <a:cxnLst/>
              <a:rect l="l" t="t" r="r" b="b"/>
              <a:pathLst>
                <a:path w="6527" h="13263" extrusionOk="0">
                  <a:moveTo>
                    <a:pt x="2780" y="0"/>
                  </a:moveTo>
                  <a:lnTo>
                    <a:pt x="1" y="5221"/>
                  </a:lnTo>
                  <a:lnTo>
                    <a:pt x="296" y="6484"/>
                  </a:lnTo>
                  <a:lnTo>
                    <a:pt x="506" y="7284"/>
                  </a:lnTo>
                  <a:lnTo>
                    <a:pt x="801" y="8168"/>
                  </a:lnTo>
                  <a:lnTo>
                    <a:pt x="1096" y="9010"/>
                  </a:lnTo>
                  <a:lnTo>
                    <a:pt x="1432" y="9894"/>
                  </a:lnTo>
                  <a:lnTo>
                    <a:pt x="2148" y="11578"/>
                  </a:lnTo>
                  <a:lnTo>
                    <a:pt x="2948" y="13262"/>
                  </a:lnTo>
                  <a:lnTo>
                    <a:pt x="6527" y="12757"/>
                  </a:lnTo>
                  <a:lnTo>
                    <a:pt x="5601" y="10820"/>
                  </a:lnTo>
                  <a:lnTo>
                    <a:pt x="4590" y="8589"/>
                  </a:lnTo>
                  <a:lnTo>
                    <a:pt x="4127" y="7410"/>
                  </a:lnTo>
                  <a:lnTo>
                    <a:pt x="3748" y="6273"/>
                  </a:lnTo>
                  <a:lnTo>
                    <a:pt x="3411" y="5137"/>
                  </a:lnTo>
                  <a:lnTo>
                    <a:pt x="3201" y="4042"/>
                  </a:lnTo>
                  <a:lnTo>
                    <a:pt x="2990" y="2947"/>
                  </a:lnTo>
                  <a:lnTo>
                    <a:pt x="2906" y="1937"/>
                  </a:lnTo>
                  <a:lnTo>
                    <a:pt x="2822" y="926"/>
                  </a:lnTo>
                  <a:lnTo>
                    <a:pt x="2780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41"/>
            <p:cNvSpPr/>
            <p:nvPr/>
          </p:nvSpPr>
          <p:spPr>
            <a:xfrm>
              <a:off x="5243050" y="1968600"/>
              <a:ext cx="206325" cy="419975"/>
            </a:xfrm>
            <a:custGeom>
              <a:avLst/>
              <a:gdLst/>
              <a:ahLst/>
              <a:cxnLst/>
              <a:rect l="l" t="t" r="r" b="b"/>
              <a:pathLst>
                <a:path w="8253" h="16799" extrusionOk="0">
                  <a:moveTo>
                    <a:pt x="422" y="0"/>
                  </a:moveTo>
                  <a:lnTo>
                    <a:pt x="43" y="758"/>
                  </a:lnTo>
                  <a:lnTo>
                    <a:pt x="1" y="2232"/>
                  </a:lnTo>
                  <a:lnTo>
                    <a:pt x="43" y="2989"/>
                  </a:lnTo>
                  <a:lnTo>
                    <a:pt x="85" y="3831"/>
                  </a:lnTo>
                  <a:lnTo>
                    <a:pt x="169" y="4673"/>
                  </a:lnTo>
                  <a:lnTo>
                    <a:pt x="295" y="5558"/>
                  </a:lnTo>
                  <a:lnTo>
                    <a:pt x="464" y="6442"/>
                  </a:lnTo>
                  <a:lnTo>
                    <a:pt x="674" y="7368"/>
                  </a:lnTo>
                  <a:lnTo>
                    <a:pt x="1011" y="8547"/>
                  </a:lnTo>
                  <a:lnTo>
                    <a:pt x="1432" y="9810"/>
                  </a:lnTo>
                  <a:lnTo>
                    <a:pt x="1937" y="11073"/>
                  </a:lnTo>
                  <a:lnTo>
                    <a:pt x="2443" y="12336"/>
                  </a:lnTo>
                  <a:lnTo>
                    <a:pt x="3032" y="13557"/>
                  </a:lnTo>
                  <a:lnTo>
                    <a:pt x="3579" y="14736"/>
                  </a:lnTo>
                  <a:lnTo>
                    <a:pt x="4674" y="16799"/>
                  </a:lnTo>
                  <a:lnTo>
                    <a:pt x="8253" y="16294"/>
                  </a:lnTo>
                  <a:lnTo>
                    <a:pt x="7579" y="14989"/>
                  </a:lnTo>
                  <a:lnTo>
                    <a:pt x="6821" y="13431"/>
                  </a:lnTo>
                  <a:lnTo>
                    <a:pt x="5937" y="11578"/>
                  </a:lnTo>
                  <a:lnTo>
                    <a:pt x="4969" y="9473"/>
                  </a:lnTo>
                  <a:lnTo>
                    <a:pt x="4674" y="8799"/>
                  </a:lnTo>
                  <a:lnTo>
                    <a:pt x="4421" y="8126"/>
                  </a:lnTo>
                  <a:lnTo>
                    <a:pt x="4000" y="6821"/>
                  </a:lnTo>
                  <a:lnTo>
                    <a:pt x="3706" y="5558"/>
                  </a:lnTo>
                  <a:lnTo>
                    <a:pt x="3453" y="4295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41"/>
            <p:cNvSpPr/>
            <p:nvPr/>
          </p:nvSpPr>
          <p:spPr>
            <a:xfrm>
              <a:off x="5022025" y="2295925"/>
              <a:ext cx="103175" cy="140025"/>
            </a:xfrm>
            <a:custGeom>
              <a:avLst/>
              <a:gdLst/>
              <a:ahLst/>
              <a:cxnLst/>
              <a:rect l="l" t="t" r="r" b="b"/>
              <a:pathLst>
                <a:path w="4127" h="5601" extrusionOk="0">
                  <a:moveTo>
                    <a:pt x="2232" y="1"/>
                  </a:moveTo>
                  <a:lnTo>
                    <a:pt x="0" y="4169"/>
                  </a:lnTo>
                  <a:lnTo>
                    <a:pt x="547" y="5601"/>
                  </a:lnTo>
                  <a:lnTo>
                    <a:pt x="4126" y="5095"/>
                  </a:lnTo>
                  <a:lnTo>
                    <a:pt x="3453" y="3622"/>
                  </a:lnTo>
                  <a:lnTo>
                    <a:pt x="3074" y="2695"/>
                  </a:lnTo>
                  <a:lnTo>
                    <a:pt x="2737" y="1769"/>
                  </a:lnTo>
                  <a:lnTo>
                    <a:pt x="2484" y="885"/>
                  </a:lnTo>
                  <a:lnTo>
                    <a:pt x="2232" y="1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F9F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B5B5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41"/>
            <p:cNvSpPr/>
            <p:nvPr/>
          </p:nvSpPr>
          <p:spPr>
            <a:xfrm>
              <a:off x="5243050" y="2018050"/>
              <a:ext cx="241075" cy="338950"/>
            </a:xfrm>
            <a:custGeom>
              <a:avLst/>
              <a:gdLst/>
              <a:ahLst/>
              <a:cxnLst/>
              <a:rect l="l" t="t" r="r" b="b"/>
              <a:pathLst>
                <a:path w="9643" h="13558" extrusionOk="0">
                  <a:moveTo>
                    <a:pt x="1" y="1"/>
                  </a:moveTo>
                  <a:lnTo>
                    <a:pt x="169" y="759"/>
                  </a:lnTo>
                  <a:lnTo>
                    <a:pt x="422" y="1559"/>
                  </a:lnTo>
                  <a:lnTo>
                    <a:pt x="758" y="2443"/>
                  </a:lnTo>
                  <a:lnTo>
                    <a:pt x="1179" y="3411"/>
                  </a:lnTo>
                  <a:lnTo>
                    <a:pt x="1685" y="4422"/>
                  </a:lnTo>
                  <a:lnTo>
                    <a:pt x="2232" y="5432"/>
                  </a:lnTo>
                  <a:lnTo>
                    <a:pt x="2906" y="6485"/>
                  </a:lnTo>
                  <a:lnTo>
                    <a:pt x="3621" y="7579"/>
                  </a:lnTo>
                  <a:lnTo>
                    <a:pt x="4379" y="8632"/>
                  </a:lnTo>
                  <a:lnTo>
                    <a:pt x="5179" y="9600"/>
                  </a:lnTo>
                  <a:lnTo>
                    <a:pt x="5937" y="10484"/>
                  </a:lnTo>
                  <a:lnTo>
                    <a:pt x="6695" y="11284"/>
                  </a:lnTo>
                  <a:lnTo>
                    <a:pt x="7453" y="12042"/>
                  </a:lnTo>
                  <a:lnTo>
                    <a:pt x="8169" y="12632"/>
                  </a:lnTo>
                  <a:lnTo>
                    <a:pt x="8884" y="13179"/>
                  </a:lnTo>
                  <a:lnTo>
                    <a:pt x="9516" y="13558"/>
                  </a:lnTo>
                  <a:lnTo>
                    <a:pt x="9600" y="13305"/>
                  </a:lnTo>
                  <a:lnTo>
                    <a:pt x="9642" y="13011"/>
                  </a:lnTo>
                  <a:lnTo>
                    <a:pt x="9642" y="12674"/>
                  </a:lnTo>
                  <a:lnTo>
                    <a:pt x="9600" y="12295"/>
                  </a:lnTo>
                  <a:lnTo>
                    <a:pt x="9558" y="11874"/>
                  </a:lnTo>
                  <a:lnTo>
                    <a:pt x="9432" y="11411"/>
                  </a:lnTo>
                  <a:lnTo>
                    <a:pt x="9095" y="10400"/>
                  </a:lnTo>
                  <a:lnTo>
                    <a:pt x="8632" y="9306"/>
                  </a:lnTo>
                  <a:lnTo>
                    <a:pt x="8042" y="8085"/>
                  </a:lnTo>
                  <a:lnTo>
                    <a:pt x="7326" y="6864"/>
                  </a:lnTo>
                  <a:lnTo>
                    <a:pt x="6484" y="5600"/>
                  </a:lnTo>
                  <a:lnTo>
                    <a:pt x="5558" y="4337"/>
                  </a:lnTo>
                  <a:lnTo>
                    <a:pt x="4632" y="3243"/>
                  </a:lnTo>
                  <a:lnTo>
                    <a:pt x="3748" y="2274"/>
                  </a:lnTo>
                  <a:lnTo>
                    <a:pt x="2864" y="1474"/>
                  </a:lnTo>
                  <a:lnTo>
                    <a:pt x="2022" y="801"/>
                  </a:lnTo>
                  <a:lnTo>
                    <a:pt x="1643" y="548"/>
                  </a:lnTo>
                  <a:lnTo>
                    <a:pt x="1264" y="338"/>
                  </a:lnTo>
                  <a:lnTo>
                    <a:pt x="927" y="169"/>
                  </a:lnTo>
                  <a:lnTo>
                    <a:pt x="590" y="43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41"/>
            <p:cNvSpPr/>
            <p:nvPr/>
          </p:nvSpPr>
          <p:spPr>
            <a:xfrm>
              <a:off x="5272525" y="1693875"/>
              <a:ext cx="105275" cy="348425"/>
            </a:xfrm>
            <a:custGeom>
              <a:avLst/>
              <a:gdLst/>
              <a:ahLst/>
              <a:cxnLst/>
              <a:rect l="l" t="t" r="r" b="b"/>
              <a:pathLst>
                <a:path w="4211" h="13937" extrusionOk="0">
                  <a:moveTo>
                    <a:pt x="1432" y="0"/>
                  </a:moveTo>
                  <a:lnTo>
                    <a:pt x="1264" y="42"/>
                  </a:lnTo>
                  <a:lnTo>
                    <a:pt x="1221" y="85"/>
                  </a:lnTo>
                  <a:lnTo>
                    <a:pt x="1179" y="169"/>
                  </a:lnTo>
                  <a:lnTo>
                    <a:pt x="1221" y="211"/>
                  </a:lnTo>
                  <a:lnTo>
                    <a:pt x="1264" y="295"/>
                  </a:lnTo>
                  <a:lnTo>
                    <a:pt x="1558" y="716"/>
                  </a:lnTo>
                  <a:lnTo>
                    <a:pt x="1853" y="1137"/>
                  </a:lnTo>
                  <a:lnTo>
                    <a:pt x="2064" y="1558"/>
                  </a:lnTo>
                  <a:lnTo>
                    <a:pt x="2232" y="1979"/>
                  </a:lnTo>
                  <a:lnTo>
                    <a:pt x="2316" y="2442"/>
                  </a:lnTo>
                  <a:lnTo>
                    <a:pt x="2400" y="2905"/>
                  </a:lnTo>
                  <a:lnTo>
                    <a:pt x="2442" y="3411"/>
                  </a:lnTo>
                  <a:lnTo>
                    <a:pt x="2442" y="3916"/>
                  </a:lnTo>
                  <a:lnTo>
                    <a:pt x="2400" y="4253"/>
                  </a:lnTo>
                  <a:lnTo>
                    <a:pt x="2316" y="4590"/>
                  </a:lnTo>
                  <a:lnTo>
                    <a:pt x="2232" y="4926"/>
                  </a:lnTo>
                  <a:lnTo>
                    <a:pt x="2182" y="5042"/>
                  </a:lnTo>
                  <a:lnTo>
                    <a:pt x="2182" y="5042"/>
                  </a:lnTo>
                  <a:lnTo>
                    <a:pt x="2106" y="5011"/>
                  </a:lnTo>
                  <a:lnTo>
                    <a:pt x="1558" y="4884"/>
                  </a:lnTo>
                  <a:lnTo>
                    <a:pt x="1053" y="4842"/>
                  </a:lnTo>
                  <a:lnTo>
                    <a:pt x="800" y="4884"/>
                  </a:lnTo>
                  <a:lnTo>
                    <a:pt x="590" y="4926"/>
                  </a:lnTo>
                  <a:lnTo>
                    <a:pt x="379" y="5011"/>
                  </a:lnTo>
                  <a:lnTo>
                    <a:pt x="211" y="5137"/>
                  </a:lnTo>
                  <a:lnTo>
                    <a:pt x="85" y="5305"/>
                  </a:lnTo>
                  <a:lnTo>
                    <a:pt x="43" y="5516"/>
                  </a:lnTo>
                  <a:lnTo>
                    <a:pt x="0" y="5768"/>
                  </a:lnTo>
                  <a:lnTo>
                    <a:pt x="0" y="6021"/>
                  </a:lnTo>
                  <a:lnTo>
                    <a:pt x="43" y="6232"/>
                  </a:lnTo>
                  <a:lnTo>
                    <a:pt x="85" y="6400"/>
                  </a:lnTo>
                  <a:lnTo>
                    <a:pt x="211" y="6568"/>
                  </a:lnTo>
                  <a:lnTo>
                    <a:pt x="337" y="6695"/>
                  </a:lnTo>
                  <a:lnTo>
                    <a:pt x="506" y="6821"/>
                  </a:lnTo>
                  <a:lnTo>
                    <a:pt x="674" y="6905"/>
                  </a:lnTo>
                  <a:lnTo>
                    <a:pt x="1053" y="7074"/>
                  </a:lnTo>
                  <a:lnTo>
                    <a:pt x="1474" y="7116"/>
                  </a:lnTo>
                  <a:lnTo>
                    <a:pt x="1937" y="7074"/>
                  </a:lnTo>
                  <a:lnTo>
                    <a:pt x="2358" y="6947"/>
                  </a:lnTo>
                  <a:lnTo>
                    <a:pt x="2633" y="6797"/>
                  </a:lnTo>
                  <a:lnTo>
                    <a:pt x="2653" y="6863"/>
                  </a:lnTo>
                  <a:lnTo>
                    <a:pt x="2737" y="7284"/>
                  </a:lnTo>
                  <a:lnTo>
                    <a:pt x="2779" y="7789"/>
                  </a:lnTo>
                  <a:lnTo>
                    <a:pt x="2779" y="8252"/>
                  </a:lnTo>
                  <a:lnTo>
                    <a:pt x="2695" y="8800"/>
                  </a:lnTo>
                  <a:lnTo>
                    <a:pt x="2611" y="9305"/>
                  </a:lnTo>
                  <a:lnTo>
                    <a:pt x="2442" y="9810"/>
                  </a:lnTo>
                  <a:lnTo>
                    <a:pt x="2106" y="10863"/>
                  </a:lnTo>
                  <a:lnTo>
                    <a:pt x="1685" y="11831"/>
                  </a:lnTo>
                  <a:lnTo>
                    <a:pt x="1264" y="12715"/>
                  </a:lnTo>
                  <a:lnTo>
                    <a:pt x="927" y="13389"/>
                  </a:lnTo>
                  <a:lnTo>
                    <a:pt x="885" y="13473"/>
                  </a:lnTo>
                  <a:lnTo>
                    <a:pt x="885" y="13557"/>
                  </a:lnTo>
                  <a:lnTo>
                    <a:pt x="1011" y="13684"/>
                  </a:lnTo>
                  <a:lnTo>
                    <a:pt x="1221" y="13768"/>
                  </a:lnTo>
                  <a:lnTo>
                    <a:pt x="1432" y="13852"/>
                  </a:lnTo>
                  <a:lnTo>
                    <a:pt x="1727" y="13894"/>
                  </a:lnTo>
                  <a:lnTo>
                    <a:pt x="1979" y="13936"/>
                  </a:lnTo>
                  <a:lnTo>
                    <a:pt x="2190" y="13894"/>
                  </a:lnTo>
                  <a:lnTo>
                    <a:pt x="2232" y="13852"/>
                  </a:lnTo>
                  <a:lnTo>
                    <a:pt x="2316" y="13768"/>
                  </a:lnTo>
                  <a:lnTo>
                    <a:pt x="2737" y="12968"/>
                  </a:lnTo>
                  <a:lnTo>
                    <a:pt x="3200" y="11957"/>
                  </a:lnTo>
                  <a:lnTo>
                    <a:pt x="3663" y="10863"/>
                  </a:lnTo>
                  <a:lnTo>
                    <a:pt x="3832" y="10273"/>
                  </a:lnTo>
                  <a:lnTo>
                    <a:pt x="4000" y="9684"/>
                  </a:lnTo>
                  <a:lnTo>
                    <a:pt x="4127" y="9094"/>
                  </a:lnTo>
                  <a:lnTo>
                    <a:pt x="4211" y="8547"/>
                  </a:lnTo>
                  <a:lnTo>
                    <a:pt x="4211" y="7958"/>
                  </a:lnTo>
                  <a:lnTo>
                    <a:pt x="4211" y="7410"/>
                  </a:lnTo>
                  <a:lnTo>
                    <a:pt x="4084" y="6905"/>
                  </a:lnTo>
                  <a:lnTo>
                    <a:pt x="3916" y="6442"/>
                  </a:lnTo>
                  <a:lnTo>
                    <a:pt x="3663" y="5979"/>
                  </a:lnTo>
                  <a:lnTo>
                    <a:pt x="3543" y="5859"/>
                  </a:lnTo>
                  <a:lnTo>
                    <a:pt x="3663" y="5642"/>
                  </a:lnTo>
                  <a:lnTo>
                    <a:pt x="3832" y="5179"/>
                  </a:lnTo>
                  <a:lnTo>
                    <a:pt x="3916" y="4716"/>
                  </a:lnTo>
                  <a:lnTo>
                    <a:pt x="3958" y="4253"/>
                  </a:lnTo>
                  <a:lnTo>
                    <a:pt x="3958" y="3747"/>
                  </a:lnTo>
                  <a:lnTo>
                    <a:pt x="3874" y="3242"/>
                  </a:lnTo>
                  <a:lnTo>
                    <a:pt x="3790" y="2737"/>
                  </a:lnTo>
                  <a:lnTo>
                    <a:pt x="3621" y="2274"/>
                  </a:lnTo>
                  <a:lnTo>
                    <a:pt x="3453" y="1769"/>
                  </a:lnTo>
                  <a:lnTo>
                    <a:pt x="3242" y="1348"/>
                  </a:lnTo>
                  <a:lnTo>
                    <a:pt x="3032" y="927"/>
                  </a:lnTo>
                  <a:lnTo>
                    <a:pt x="2821" y="548"/>
                  </a:lnTo>
                  <a:lnTo>
                    <a:pt x="2569" y="211"/>
                  </a:lnTo>
                  <a:lnTo>
                    <a:pt x="2400" y="127"/>
                  </a:lnTo>
                  <a:lnTo>
                    <a:pt x="2190" y="42"/>
                  </a:lnTo>
                  <a:lnTo>
                    <a:pt x="1937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41"/>
            <p:cNvSpPr/>
            <p:nvPr/>
          </p:nvSpPr>
          <p:spPr>
            <a:xfrm>
              <a:off x="5375675" y="1737025"/>
              <a:ext cx="374750" cy="350525"/>
            </a:xfrm>
            <a:custGeom>
              <a:avLst/>
              <a:gdLst/>
              <a:ahLst/>
              <a:cxnLst/>
              <a:rect l="l" t="t" r="r" b="b"/>
              <a:pathLst>
                <a:path w="14990" h="14021" extrusionOk="0">
                  <a:moveTo>
                    <a:pt x="14063" y="1"/>
                  </a:moveTo>
                  <a:lnTo>
                    <a:pt x="13810" y="85"/>
                  </a:lnTo>
                  <a:lnTo>
                    <a:pt x="12547" y="632"/>
                  </a:lnTo>
                  <a:lnTo>
                    <a:pt x="11368" y="1222"/>
                  </a:lnTo>
                  <a:lnTo>
                    <a:pt x="10779" y="1516"/>
                  </a:lnTo>
                  <a:lnTo>
                    <a:pt x="10189" y="1853"/>
                  </a:lnTo>
                  <a:lnTo>
                    <a:pt x="9642" y="2232"/>
                  </a:lnTo>
                  <a:lnTo>
                    <a:pt x="9137" y="2611"/>
                  </a:lnTo>
                  <a:lnTo>
                    <a:pt x="8632" y="3032"/>
                  </a:lnTo>
                  <a:lnTo>
                    <a:pt x="8168" y="3495"/>
                  </a:lnTo>
                  <a:lnTo>
                    <a:pt x="7747" y="3958"/>
                  </a:lnTo>
                  <a:lnTo>
                    <a:pt x="7368" y="4463"/>
                  </a:lnTo>
                  <a:lnTo>
                    <a:pt x="7206" y="4728"/>
                  </a:lnTo>
                  <a:lnTo>
                    <a:pt x="7206" y="4728"/>
                  </a:lnTo>
                  <a:lnTo>
                    <a:pt x="7158" y="4716"/>
                  </a:lnTo>
                  <a:lnTo>
                    <a:pt x="6779" y="4674"/>
                  </a:lnTo>
                  <a:lnTo>
                    <a:pt x="6400" y="4632"/>
                  </a:lnTo>
                  <a:lnTo>
                    <a:pt x="6105" y="4632"/>
                  </a:lnTo>
                  <a:lnTo>
                    <a:pt x="5769" y="4674"/>
                  </a:lnTo>
                  <a:lnTo>
                    <a:pt x="5474" y="4758"/>
                  </a:lnTo>
                  <a:lnTo>
                    <a:pt x="5221" y="4842"/>
                  </a:lnTo>
                  <a:lnTo>
                    <a:pt x="4927" y="4969"/>
                  </a:lnTo>
                  <a:lnTo>
                    <a:pt x="4674" y="5137"/>
                  </a:lnTo>
                  <a:lnTo>
                    <a:pt x="4169" y="5474"/>
                  </a:lnTo>
                  <a:lnTo>
                    <a:pt x="3663" y="5937"/>
                  </a:lnTo>
                  <a:lnTo>
                    <a:pt x="3242" y="6442"/>
                  </a:lnTo>
                  <a:lnTo>
                    <a:pt x="2821" y="7032"/>
                  </a:lnTo>
                  <a:lnTo>
                    <a:pt x="2442" y="7663"/>
                  </a:lnTo>
                  <a:lnTo>
                    <a:pt x="2064" y="8337"/>
                  </a:lnTo>
                  <a:lnTo>
                    <a:pt x="1727" y="9010"/>
                  </a:lnTo>
                  <a:lnTo>
                    <a:pt x="1390" y="9726"/>
                  </a:lnTo>
                  <a:lnTo>
                    <a:pt x="843" y="11073"/>
                  </a:lnTo>
                  <a:lnTo>
                    <a:pt x="1" y="13389"/>
                  </a:lnTo>
                  <a:lnTo>
                    <a:pt x="1" y="13515"/>
                  </a:lnTo>
                  <a:lnTo>
                    <a:pt x="1" y="13600"/>
                  </a:lnTo>
                  <a:lnTo>
                    <a:pt x="43" y="13684"/>
                  </a:lnTo>
                  <a:lnTo>
                    <a:pt x="127" y="13768"/>
                  </a:lnTo>
                  <a:lnTo>
                    <a:pt x="337" y="13936"/>
                  </a:lnTo>
                  <a:lnTo>
                    <a:pt x="590" y="13979"/>
                  </a:lnTo>
                  <a:lnTo>
                    <a:pt x="843" y="14021"/>
                  </a:lnTo>
                  <a:lnTo>
                    <a:pt x="1137" y="13979"/>
                  </a:lnTo>
                  <a:lnTo>
                    <a:pt x="1222" y="13894"/>
                  </a:lnTo>
                  <a:lnTo>
                    <a:pt x="1348" y="13852"/>
                  </a:lnTo>
                  <a:lnTo>
                    <a:pt x="1432" y="13768"/>
                  </a:lnTo>
                  <a:lnTo>
                    <a:pt x="1474" y="13642"/>
                  </a:lnTo>
                  <a:lnTo>
                    <a:pt x="1895" y="12547"/>
                  </a:lnTo>
                  <a:lnTo>
                    <a:pt x="2358" y="11495"/>
                  </a:lnTo>
                  <a:lnTo>
                    <a:pt x="2864" y="10442"/>
                  </a:lnTo>
                  <a:lnTo>
                    <a:pt x="3369" y="9389"/>
                  </a:lnTo>
                  <a:lnTo>
                    <a:pt x="3579" y="8968"/>
                  </a:lnTo>
                  <a:lnTo>
                    <a:pt x="4042" y="8295"/>
                  </a:lnTo>
                  <a:lnTo>
                    <a:pt x="4632" y="7453"/>
                  </a:lnTo>
                  <a:lnTo>
                    <a:pt x="4927" y="6990"/>
                  </a:lnTo>
                  <a:lnTo>
                    <a:pt x="5305" y="6611"/>
                  </a:lnTo>
                  <a:lnTo>
                    <a:pt x="5642" y="6232"/>
                  </a:lnTo>
                  <a:lnTo>
                    <a:pt x="6021" y="5895"/>
                  </a:lnTo>
                  <a:lnTo>
                    <a:pt x="6358" y="5684"/>
                  </a:lnTo>
                  <a:lnTo>
                    <a:pt x="6695" y="5558"/>
                  </a:lnTo>
                  <a:lnTo>
                    <a:pt x="6787" y="5535"/>
                  </a:lnTo>
                  <a:lnTo>
                    <a:pt x="6787" y="5535"/>
                  </a:lnTo>
                  <a:lnTo>
                    <a:pt x="6737" y="5642"/>
                  </a:lnTo>
                  <a:lnTo>
                    <a:pt x="6484" y="6274"/>
                  </a:lnTo>
                  <a:lnTo>
                    <a:pt x="6274" y="6947"/>
                  </a:lnTo>
                  <a:lnTo>
                    <a:pt x="6232" y="7242"/>
                  </a:lnTo>
                  <a:lnTo>
                    <a:pt x="6232" y="7495"/>
                  </a:lnTo>
                  <a:lnTo>
                    <a:pt x="6316" y="7705"/>
                  </a:lnTo>
                  <a:lnTo>
                    <a:pt x="6442" y="7916"/>
                  </a:lnTo>
                  <a:lnTo>
                    <a:pt x="6611" y="8084"/>
                  </a:lnTo>
                  <a:lnTo>
                    <a:pt x="6821" y="8168"/>
                  </a:lnTo>
                  <a:lnTo>
                    <a:pt x="7032" y="8253"/>
                  </a:lnTo>
                  <a:lnTo>
                    <a:pt x="7284" y="8337"/>
                  </a:lnTo>
                  <a:lnTo>
                    <a:pt x="7832" y="8337"/>
                  </a:lnTo>
                  <a:lnTo>
                    <a:pt x="8084" y="8295"/>
                  </a:lnTo>
                  <a:lnTo>
                    <a:pt x="8337" y="8211"/>
                  </a:lnTo>
                  <a:lnTo>
                    <a:pt x="8589" y="8126"/>
                  </a:lnTo>
                  <a:lnTo>
                    <a:pt x="8800" y="7958"/>
                  </a:lnTo>
                  <a:lnTo>
                    <a:pt x="8968" y="7789"/>
                  </a:lnTo>
                  <a:lnTo>
                    <a:pt x="9137" y="7621"/>
                  </a:lnTo>
                  <a:lnTo>
                    <a:pt x="9347" y="7200"/>
                  </a:lnTo>
                  <a:lnTo>
                    <a:pt x="9432" y="6821"/>
                  </a:lnTo>
                  <a:lnTo>
                    <a:pt x="9474" y="6484"/>
                  </a:lnTo>
                  <a:lnTo>
                    <a:pt x="9389" y="6148"/>
                  </a:lnTo>
                  <a:lnTo>
                    <a:pt x="9263" y="5895"/>
                  </a:lnTo>
                  <a:lnTo>
                    <a:pt x="9095" y="5642"/>
                  </a:lnTo>
                  <a:lnTo>
                    <a:pt x="8842" y="5390"/>
                  </a:lnTo>
                  <a:lnTo>
                    <a:pt x="8547" y="5179"/>
                  </a:lnTo>
                  <a:lnTo>
                    <a:pt x="8499" y="5155"/>
                  </a:lnTo>
                  <a:lnTo>
                    <a:pt x="8499" y="5155"/>
                  </a:lnTo>
                  <a:lnTo>
                    <a:pt x="8589" y="5011"/>
                  </a:lnTo>
                  <a:lnTo>
                    <a:pt x="8842" y="4674"/>
                  </a:lnTo>
                  <a:lnTo>
                    <a:pt x="9137" y="4379"/>
                  </a:lnTo>
                  <a:lnTo>
                    <a:pt x="9726" y="3790"/>
                  </a:lnTo>
                  <a:lnTo>
                    <a:pt x="10316" y="3242"/>
                  </a:lnTo>
                  <a:lnTo>
                    <a:pt x="10821" y="2864"/>
                  </a:lnTo>
                  <a:lnTo>
                    <a:pt x="11326" y="2527"/>
                  </a:lnTo>
                  <a:lnTo>
                    <a:pt x="11873" y="2232"/>
                  </a:lnTo>
                  <a:lnTo>
                    <a:pt x="12421" y="1937"/>
                  </a:lnTo>
                  <a:lnTo>
                    <a:pt x="13600" y="1432"/>
                  </a:lnTo>
                  <a:lnTo>
                    <a:pt x="14736" y="969"/>
                  </a:lnTo>
                  <a:lnTo>
                    <a:pt x="14863" y="885"/>
                  </a:lnTo>
                  <a:lnTo>
                    <a:pt x="14947" y="801"/>
                  </a:lnTo>
                  <a:lnTo>
                    <a:pt x="14989" y="716"/>
                  </a:lnTo>
                  <a:lnTo>
                    <a:pt x="14989" y="632"/>
                  </a:lnTo>
                  <a:lnTo>
                    <a:pt x="14989" y="548"/>
                  </a:lnTo>
                  <a:lnTo>
                    <a:pt x="14947" y="464"/>
                  </a:lnTo>
                  <a:lnTo>
                    <a:pt x="14779" y="295"/>
                  </a:lnTo>
                  <a:lnTo>
                    <a:pt x="14568" y="127"/>
                  </a:lnTo>
                  <a:lnTo>
                    <a:pt x="14315" y="43"/>
                  </a:lnTo>
                  <a:lnTo>
                    <a:pt x="14063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41"/>
            <p:cNvSpPr/>
            <p:nvPr/>
          </p:nvSpPr>
          <p:spPr>
            <a:xfrm>
              <a:off x="5438825" y="2019100"/>
              <a:ext cx="402100" cy="130550"/>
            </a:xfrm>
            <a:custGeom>
              <a:avLst/>
              <a:gdLst/>
              <a:ahLst/>
              <a:cxnLst/>
              <a:rect l="l" t="t" r="r" b="b"/>
              <a:pathLst>
                <a:path w="16084" h="5222" extrusionOk="0">
                  <a:moveTo>
                    <a:pt x="8421" y="1"/>
                  </a:moveTo>
                  <a:lnTo>
                    <a:pt x="8295" y="43"/>
                  </a:lnTo>
                  <a:lnTo>
                    <a:pt x="8211" y="127"/>
                  </a:lnTo>
                  <a:lnTo>
                    <a:pt x="7958" y="338"/>
                  </a:lnTo>
                  <a:lnTo>
                    <a:pt x="7790" y="548"/>
                  </a:lnTo>
                  <a:lnTo>
                    <a:pt x="7705" y="759"/>
                  </a:lnTo>
                  <a:lnTo>
                    <a:pt x="7663" y="969"/>
                  </a:lnTo>
                  <a:lnTo>
                    <a:pt x="7663" y="1138"/>
                  </a:lnTo>
                  <a:lnTo>
                    <a:pt x="7705" y="1348"/>
                  </a:lnTo>
                  <a:lnTo>
                    <a:pt x="7832" y="1559"/>
                  </a:lnTo>
                  <a:lnTo>
                    <a:pt x="7958" y="1727"/>
                  </a:lnTo>
                  <a:lnTo>
                    <a:pt x="8295" y="2064"/>
                  </a:lnTo>
                  <a:lnTo>
                    <a:pt x="8629" y="2277"/>
                  </a:lnTo>
                  <a:lnTo>
                    <a:pt x="8629" y="2277"/>
                  </a:lnTo>
                  <a:lnTo>
                    <a:pt x="8548" y="2359"/>
                  </a:lnTo>
                  <a:lnTo>
                    <a:pt x="8295" y="2611"/>
                  </a:lnTo>
                  <a:lnTo>
                    <a:pt x="7663" y="3117"/>
                  </a:lnTo>
                  <a:lnTo>
                    <a:pt x="6990" y="3538"/>
                  </a:lnTo>
                  <a:lnTo>
                    <a:pt x="6442" y="3832"/>
                  </a:lnTo>
                  <a:lnTo>
                    <a:pt x="6063" y="4001"/>
                  </a:lnTo>
                  <a:lnTo>
                    <a:pt x="5432" y="4169"/>
                  </a:lnTo>
                  <a:lnTo>
                    <a:pt x="4800" y="4338"/>
                  </a:lnTo>
                  <a:lnTo>
                    <a:pt x="4169" y="4422"/>
                  </a:lnTo>
                  <a:lnTo>
                    <a:pt x="3495" y="4506"/>
                  </a:lnTo>
                  <a:lnTo>
                    <a:pt x="2864" y="4506"/>
                  </a:lnTo>
                  <a:lnTo>
                    <a:pt x="2232" y="4464"/>
                  </a:lnTo>
                  <a:lnTo>
                    <a:pt x="1601" y="4338"/>
                  </a:lnTo>
                  <a:lnTo>
                    <a:pt x="927" y="4211"/>
                  </a:lnTo>
                  <a:lnTo>
                    <a:pt x="716" y="4169"/>
                  </a:lnTo>
                  <a:lnTo>
                    <a:pt x="464" y="4169"/>
                  </a:lnTo>
                  <a:lnTo>
                    <a:pt x="253" y="4253"/>
                  </a:lnTo>
                  <a:lnTo>
                    <a:pt x="85" y="4338"/>
                  </a:lnTo>
                  <a:lnTo>
                    <a:pt x="1" y="4422"/>
                  </a:lnTo>
                  <a:lnTo>
                    <a:pt x="1" y="4506"/>
                  </a:lnTo>
                  <a:lnTo>
                    <a:pt x="43" y="4548"/>
                  </a:lnTo>
                  <a:lnTo>
                    <a:pt x="169" y="4674"/>
                  </a:lnTo>
                  <a:lnTo>
                    <a:pt x="464" y="4801"/>
                  </a:lnTo>
                  <a:lnTo>
                    <a:pt x="1348" y="5011"/>
                  </a:lnTo>
                  <a:lnTo>
                    <a:pt x="2274" y="5137"/>
                  </a:lnTo>
                  <a:lnTo>
                    <a:pt x="3243" y="5222"/>
                  </a:lnTo>
                  <a:lnTo>
                    <a:pt x="4169" y="5222"/>
                  </a:lnTo>
                  <a:lnTo>
                    <a:pt x="5137" y="5137"/>
                  </a:lnTo>
                  <a:lnTo>
                    <a:pt x="6063" y="4969"/>
                  </a:lnTo>
                  <a:lnTo>
                    <a:pt x="6990" y="4674"/>
                  </a:lnTo>
                  <a:lnTo>
                    <a:pt x="7832" y="4338"/>
                  </a:lnTo>
                  <a:lnTo>
                    <a:pt x="8169" y="4169"/>
                  </a:lnTo>
                  <a:lnTo>
                    <a:pt x="8463" y="4001"/>
                  </a:lnTo>
                  <a:lnTo>
                    <a:pt x="8800" y="3790"/>
                  </a:lnTo>
                  <a:lnTo>
                    <a:pt x="9095" y="3538"/>
                  </a:lnTo>
                  <a:lnTo>
                    <a:pt x="9390" y="3285"/>
                  </a:lnTo>
                  <a:lnTo>
                    <a:pt x="9642" y="2990"/>
                  </a:lnTo>
                  <a:lnTo>
                    <a:pt x="9747" y="2868"/>
                  </a:lnTo>
                  <a:lnTo>
                    <a:pt x="9747" y="2868"/>
                  </a:lnTo>
                  <a:lnTo>
                    <a:pt x="10021" y="2990"/>
                  </a:lnTo>
                  <a:lnTo>
                    <a:pt x="10400" y="3074"/>
                  </a:lnTo>
                  <a:lnTo>
                    <a:pt x="10779" y="3159"/>
                  </a:lnTo>
                  <a:lnTo>
                    <a:pt x="11158" y="3243"/>
                  </a:lnTo>
                  <a:lnTo>
                    <a:pt x="11958" y="3285"/>
                  </a:lnTo>
                  <a:lnTo>
                    <a:pt x="12716" y="3243"/>
                  </a:lnTo>
                  <a:lnTo>
                    <a:pt x="13516" y="3159"/>
                  </a:lnTo>
                  <a:lnTo>
                    <a:pt x="14316" y="3032"/>
                  </a:lnTo>
                  <a:lnTo>
                    <a:pt x="15831" y="2696"/>
                  </a:lnTo>
                  <a:lnTo>
                    <a:pt x="15958" y="2653"/>
                  </a:lnTo>
                  <a:lnTo>
                    <a:pt x="16042" y="2611"/>
                  </a:lnTo>
                  <a:lnTo>
                    <a:pt x="16084" y="2527"/>
                  </a:lnTo>
                  <a:lnTo>
                    <a:pt x="16084" y="2485"/>
                  </a:lnTo>
                  <a:lnTo>
                    <a:pt x="16000" y="2359"/>
                  </a:lnTo>
                  <a:lnTo>
                    <a:pt x="15789" y="2232"/>
                  </a:lnTo>
                  <a:lnTo>
                    <a:pt x="15579" y="2148"/>
                  </a:lnTo>
                  <a:lnTo>
                    <a:pt x="15326" y="2064"/>
                  </a:lnTo>
                  <a:lnTo>
                    <a:pt x="15073" y="2022"/>
                  </a:lnTo>
                  <a:lnTo>
                    <a:pt x="14863" y="2022"/>
                  </a:lnTo>
                  <a:lnTo>
                    <a:pt x="14105" y="2232"/>
                  </a:lnTo>
                  <a:lnTo>
                    <a:pt x="13474" y="2401"/>
                  </a:lnTo>
                  <a:lnTo>
                    <a:pt x="13137" y="2485"/>
                  </a:lnTo>
                  <a:lnTo>
                    <a:pt x="12505" y="2485"/>
                  </a:lnTo>
                  <a:lnTo>
                    <a:pt x="12210" y="2443"/>
                  </a:lnTo>
                  <a:lnTo>
                    <a:pt x="11916" y="2401"/>
                  </a:lnTo>
                  <a:lnTo>
                    <a:pt x="11621" y="2317"/>
                  </a:lnTo>
                  <a:lnTo>
                    <a:pt x="11326" y="2190"/>
                  </a:lnTo>
                  <a:lnTo>
                    <a:pt x="11032" y="2064"/>
                  </a:lnTo>
                  <a:lnTo>
                    <a:pt x="10737" y="1896"/>
                  </a:lnTo>
                  <a:lnTo>
                    <a:pt x="10484" y="1727"/>
                  </a:lnTo>
                  <a:lnTo>
                    <a:pt x="10309" y="1565"/>
                  </a:lnTo>
                  <a:lnTo>
                    <a:pt x="10316" y="1517"/>
                  </a:lnTo>
                  <a:lnTo>
                    <a:pt x="10274" y="1222"/>
                  </a:lnTo>
                  <a:lnTo>
                    <a:pt x="10147" y="927"/>
                  </a:lnTo>
                  <a:lnTo>
                    <a:pt x="9937" y="633"/>
                  </a:lnTo>
                  <a:lnTo>
                    <a:pt x="9600" y="380"/>
                  </a:lnTo>
                  <a:lnTo>
                    <a:pt x="9221" y="169"/>
                  </a:lnTo>
                  <a:lnTo>
                    <a:pt x="8969" y="85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41"/>
            <p:cNvSpPr/>
            <p:nvPr/>
          </p:nvSpPr>
          <p:spPr>
            <a:xfrm>
              <a:off x="5530400" y="2169625"/>
              <a:ext cx="298950" cy="129500"/>
            </a:xfrm>
            <a:custGeom>
              <a:avLst/>
              <a:gdLst/>
              <a:ahLst/>
              <a:cxnLst/>
              <a:rect l="l" t="t" r="r" b="b"/>
              <a:pathLst>
                <a:path w="11958" h="5180" extrusionOk="0">
                  <a:moveTo>
                    <a:pt x="3032" y="1"/>
                  </a:moveTo>
                  <a:lnTo>
                    <a:pt x="2527" y="43"/>
                  </a:lnTo>
                  <a:lnTo>
                    <a:pt x="2064" y="85"/>
                  </a:lnTo>
                  <a:lnTo>
                    <a:pt x="1643" y="211"/>
                  </a:lnTo>
                  <a:lnTo>
                    <a:pt x="1179" y="337"/>
                  </a:lnTo>
                  <a:lnTo>
                    <a:pt x="758" y="506"/>
                  </a:lnTo>
                  <a:lnTo>
                    <a:pt x="380" y="674"/>
                  </a:lnTo>
                  <a:lnTo>
                    <a:pt x="43" y="927"/>
                  </a:lnTo>
                  <a:lnTo>
                    <a:pt x="1" y="969"/>
                  </a:lnTo>
                  <a:lnTo>
                    <a:pt x="1" y="1011"/>
                  </a:lnTo>
                  <a:lnTo>
                    <a:pt x="85" y="1095"/>
                  </a:lnTo>
                  <a:lnTo>
                    <a:pt x="253" y="1222"/>
                  </a:lnTo>
                  <a:lnTo>
                    <a:pt x="464" y="1306"/>
                  </a:lnTo>
                  <a:lnTo>
                    <a:pt x="716" y="1348"/>
                  </a:lnTo>
                  <a:lnTo>
                    <a:pt x="1011" y="1390"/>
                  </a:lnTo>
                  <a:lnTo>
                    <a:pt x="1222" y="1390"/>
                  </a:lnTo>
                  <a:lnTo>
                    <a:pt x="1390" y="1306"/>
                  </a:lnTo>
                  <a:lnTo>
                    <a:pt x="1811" y="1095"/>
                  </a:lnTo>
                  <a:lnTo>
                    <a:pt x="2190" y="927"/>
                  </a:lnTo>
                  <a:lnTo>
                    <a:pt x="2611" y="843"/>
                  </a:lnTo>
                  <a:lnTo>
                    <a:pt x="3032" y="758"/>
                  </a:lnTo>
                  <a:lnTo>
                    <a:pt x="3411" y="716"/>
                  </a:lnTo>
                  <a:lnTo>
                    <a:pt x="3832" y="716"/>
                  </a:lnTo>
                  <a:lnTo>
                    <a:pt x="4253" y="758"/>
                  </a:lnTo>
                  <a:lnTo>
                    <a:pt x="4674" y="843"/>
                  </a:lnTo>
                  <a:lnTo>
                    <a:pt x="5306" y="1095"/>
                  </a:lnTo>
                  <a:lnTo>
                    <a:pt x="5811" y="1348"/>
                  </a:lnTo>
                  <a:lnTo>
                    <a:pt x="6190" y="1601"/>
                  </a:lnTo>
                  <a:lnTo>
                    <a:pt x="6316" y="1727"/>
                  </a:lnTo>
                  <a:lnTo>
                    <a:pt x="6442" y="1895"/>
                  </a:lnTo>
                  <a:lnTo>
                    <a:pt x="6527" y="2022"/>
                  </a:lnTo>
                  <a:lnTo>
                    <a:pt x="6533" y="2046"/>
                  </a:lnTo>
                  <a:lnTo>
                    <a:pt x="6533" y="2046"/>
                  </a:lnTo>
                  <a:lnTo>
                    <a:pt x="6442" y="2064"/>
                  </a:lnTo>
                  <a:lnTo>
                    <a:pt x="6232" y="2148"/>
                  </a:lnTo>
                  <a:lnTo>
                    <a:pt x="6021" y="2274"/>
                  </a:lnTo>
                  <a:lnTo>
                    <a:pt x="5811" y="2358"/>
                  </a:lnTo>
                  <a:lnTo>
                    <a:pt x="5642" y="2527"/>
                  </a:lnTo>
                  <a:lnTo>
                    <a:pt x="5432" y="2737"/>
                  </a:lnTo>
                  <a:lnTo>
                    <a:pt x="5306" y="2948"/>
                  </a:lnTo>
                  <a:lnTo>
                    <a:pt x="5137" y="3200"/>
                  </a:lnTo>
                  <a:lnTo>
                    <a:pt x="5137" y="3285"/>
                  </a:lnTo>
                  <a:lnTo>
                    <a:pt x="5137" y="3369"/>
                  </a:lnTo>
                  <a:lnTo>
                    <a:pt x="5179" y="3411"/>
                  </a:lnTo>
                  <a:lnTo>
                    <a:pt x="5263" y="3495"/>
                  </a:lnTo>
                  <a:lnTo>
                    <a:pt x="5432" y="3579"/>
                  </a:lnTo>
                  <a:lnTo>
                    <a:pt x="5600" y="3621"/>
                  </a:lnTo>
                  <a:lnTo>
                    <a:pt x="5937" y="3706"/>
                  </a:lnTo>
                  <a:lnTo>
                    <a:pt x="6611" y="3706"/>
                  </a:lnTo>
                  <a:lnTo>
                    <a:pt x="6905" y="3621"/>
                  </a:lnTo>
                  <a:lnTo>
                    <a:pt x="7158" y="3495"/>
                  </a:lnTo>
                  <a:lnTo>
                    <a:pt x="7411" y="3369"/>
                  </a:lnTo>
                  <a:lnTo>
                    <a:pt x="7621" y="3158"/>
                  </a:lnTo>
                  <a:lnTo>
                    <a:pt x="7790" y="2990"/>
                  </a:lnTo>
                  <a:lnTo>
                    <a:pt x="7828" y="2875"/>
                  </a:lnTo>
                  <a:lnTo>
                    <a:pt x="8042" y="2906"/>
                  </a:lnTo>
                  <a:lnTo>
                    <a:pt x="8337" y="3032"/>
                  </a:lnTo>
                  <a:lnTo>
                    <a:pt x="8632" y="3158"/>
                  </a:lnTo>
                  <a:lnTo>
                    <a:pt x="8926" y="3369"/>
                  </a:lnTo>
                  <a:lnTo>
                    <a:pt x="9221" y="3579"/>
                  </a:lnTo>
                  <a:lnTo>
                    <a:pt x="9768" y="4042"/>
                  </a:lnTo>
                  <a:lnTo>
                    <a:pt x="10232" y="4506"/>
                  </a:lnTo>
                  <a:lnTo>
                    <a:pt x="10568" y="4927"/>
                  </a:lnTo>
                  <a:lnTo>
                    <a:pt x="10737" y="5053"/>
                  </a:lnTo>
                  <a:lnTo>
                    <a:pt x="10947" y="5095"/>
                  </a:lnTo>
                  <a:lnTo>
                    <a:pt x="11200" y="5179"/>
                  </a:lnTo>
                  <a:lnTo>
                    <a:pt x="11495" y="5179"/>
                  </a:lnTo>
                  <a:lnTo>
                    <a:pt x="11705" y="5137"/>
                  </a:lnTo>
                  <a:lnTo>
                    <a:pt x="11874" y="5095"/>
                  </a:lnTo>
                  <a:lnTo>
                    <a:pt x="11958" y="5053"/>
                  </a:lnTo>
                  <a:lnTo>
                    <a:pt x="11958" y="4969"/>
                  </a:lnTo>
                  <a:lnTo>
                    <a:pt x="11958" y="4927"/>
                  </a:lnTo>
                  <a:lnTo>
                    <a:pt x="11916" y="4842"/>
                  </a:lnTo>
                  <a:lnTo>
                    <a:pt x="11621" y="4548"/>
                  </a:lnTo>
                  <a:lnTo>
                    <a:pt x="11326" y="4211"/>
                  </a:lnTo>
                  <a:lnTo>
                    <a:pt x="10947" y="3874"/>
                  </a:lnTo>
                  <a:lnTo>
                    <a:pt x="10526" y="3537"/>
                  </a:lnTo>
                  <a:lnTo>
                    <a:pt x="10105" y="3200"/>
                  </a:lnTo>
                  <a:lnTo>
                    <a:pt x="9600" y="2906"/>
                  </a:lnTo>
                  <a:lnTo>
                    <a:pt x="9137" y="2611"/>
                  </a:lnTo>
                  <a:lnTo>
                    <a:pt x="8632" y="2400"/>
                  </a:lnTo>
                  <a:lnTo>
                    <a:pt x="8126" y="2190"/>
                  </a:lnTo>
                  <a:lnTo>
                    <a:pt x="7936" y="2142"/>
                  </a:lnTo>
                  <a:lnTo>
                    <a:pt x="7936" y="2142"/>
                  </a:lnTo>
                  <a:lnTo>
                    <a:pt x="7916" y="2022"/>
                  </a:lnTo>
                  <a:lnTo>
                    <a:pt x="7790" y="1727"/>
                  </a:lnTo>
                  <a:lnTo>
                    <a:pt x="7621" y="1474"/>
                  </a:lnTo>
                  <a:lnTo>
                    <a:pt x="7369" y="1222"/>
                  </a:lnTo>
                  <a:lnTo>
                    <a:pt x="7032" y="969"/>
                  </a:lnTo>
                  <a:lnTo>
                    <a:pt x="6653" y="758"/>
                  </a:lnTo>
                  <a:lnTo>
                    <a:pt x="6232" y="590"/>
                  </a:lnTo>
                  <a:lnTo>
                    <a:pt x="5811" y="422"/>
                  </a:lnTo>
                  <a:lnTo>
                    <a:pt x="5390" y="295"/>
                  </a:lnTo>
                  <a:lnTo>
                    <a:pt x="4927" y="169"/>
                  </a:lnTo>
                  <a:lnTo>
                    <a:pt x="4463" y="85"/>
                  </a:lnTo>
                  <a:lnTo>
                    <a:pt x="3958" y="43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41"/>
            <p:cNvSpPr/>
            <p:nvPr/>
          </p:nvSpPr>
          <p:spPr>
            <a:xfrm>
              <a:off x="5521975" y="2268575"/>
              <a:ext cx="197925" cy="126325"/>
            </a:xfrm>
            <a:custGeom>
              <a:avLst/>
              <a:gdLst/>
              <a:ahLst/>
              <a:cxnLst/>
              <a:rect l="l" t="t" r="r" b="b"/>
              <a:pathLst>
                <a:path w="7917" h="5053" extrusionOk="0">
                  <a:moveTo>
                    <a:pt x="422" y="0"/>
                  </a:moveTo>
                  <a:lnTo>
                    <a:pt x="211" y="42"/>
                  </a:lnTo>
                  <a:lnTo>
                    <a:pt x="43" y="169"/>
                  </a:lnTo>
                  <a:lnTo>
                    <a:pt x="1" y="295"/>
                  </a:lnTo>
                  <a:lnTo>
                    <a:pt x="1" y="463"/>
                  </a:lnTo>
                  <a:lnTo>
                    <a:pt x="85" y="632"/>
                  </a:lnTo>
                  <a:lnTo>
                    <a:pt x="296" y="758"/>
                  </a:lnTo>
                  <a:lnTo>
                    <a:pt x="590" y="842"/>
                  </a:lnTo>
                  <a:lnTo>
                    <a:pt x="1474" y="1053"/>
                  </a:lnTo>
                  <a:lnTo>
                    <a:pt x="2359" y="1348"/>
                  </a:lnTo>
                  <a:lnTo>
                    <a:pt x="3201" y="1642"/>
                  </a:lnTo>
                  <a:lnTo>
                    <a:pt x="4001" y="2063"/>
                  </a:lnTo>
                  <a:lnTo>
                    <a:pt x="4379" y="2274"/>
                  </a:lnTo>
                  <a:lnTo>
                    <a:pt x="4758" y="2568"/>
                  </a:lnTo>
                  <a:lnTo>
                    <a:pt x="5095" y="2821"/>
                  </a:lnTo>
                  <a:lnTo>
                    <a:pt x="5390" y="3158"/>
                  </a:lnTo>
                  <a:lnTo>
                    <a:pt x="5727" y="3453"/>
                  </a:lnTo>
                  <a:lnTo>
                    <a:pt x="5979" y="3832"/>
                  </a:lnTo>
                  <a:lnTo>
                    <a:pt x="6232" y="4210"/>
                  </a:lnTo>
                  <a:lnTo>
                    <a:pt x="6442" y="4674"/>
                  </a:lnTo>
                  <a:lnTo>
                    <a:pt x="6527" y="4758"/>
                  </a:lnTo>
                  <a:lnTo>
                    <a:pt x="6611" y="4800"/>
                  </a:lnTo>
                  <a:lnTo>
                    <a:pt x="6821" y="4926"/>
                  </a:lnTo>
                  <a:lnTo>
                    <a:pt x="7074" y="5010"/>
                  </a:lnTo>
                  <a:lnTo>
                    <a:pt x="7369" y="5053"/>
                  </a:lnTo>
                  <a:lnTo>
                    <a:pt x="7621" y="5010"/>
                  </a:lnTo>
                  <a:lnTo>
                    <a:pt x="7832" y="4968"/>
                  </a:lnTo>
                  <a:lnTo>
                    <a:pt x="7874" y="4884"/>
                  </a:lnTo>
                  <a:lnTo>
                    <a:pt x="7916" y="4842"/>
                  </a:lnTo>
                  <a:lnTo>
                    <a:pt x="7916" y="4758"/>
                  </a:lnTo>
                  <a:lnTo>
                    <a:pt x="7916" y="4674"/>
                  </a:lnTo>
                  <a:lnTo>
                    <a:pt x="7621" y="4168"/>
                  </a:lnTo>
                  <a:lnTo>
                    <a:pt x="7327" y="3663"/>
                  </a:lnTo>
                  <a:lnTo>
                    <a:pt x="6990" y="3242"/>
                  </a:lnTo>
                  <a:lnTo>
                    <a:pt x="6611" y="2821"/>
                  </a:lnTo>
                  <a:lnTo>
                    <a:pt x="6232" y="2442"/>
                  </a:lnTo>
                  <a:lnTo>
                    <a:pt x="5811" y="2105"/>
                  </a:lnTo>
                  <a:lnTo>
                    <a:pt x="5348" y="1811"/>
                  </a:lnTo>
                  <a:lnTo>
                    <a:pt x="4885" y="1516"/>
                  </a:lnTo>
                  <a:lnTo>
                    <a:pt x="4422" y="1263"/>
                  </a:lnTo>
                  <a:lnTo>
                    <a:pt x="3916" y="1011"/>
                  </a:lnTo>
                  <a:lnTo>
                    <a:pt x="2906" y="632"/>
                  </a:lnTo>
                  <a:lnTo>
                    <a:pt x="1811" y="295"/>
                  </a:lnTo>
                  <a:lnTo>
                    <a:pt x="71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1" name="Google Shape;3691;p41"/>
          <p:cNvGrpSpPr/>
          <p:nvPr/>
        </p:nvGrpSpPr>
        <p:grpSpPr>
          <a:xfrm>
            <a:off x="8138472" y="464454"/>
            <a:ext cx="257889" cy="737227"/>
            <a:chOff x="1527695" y="682302"/>
            <a:chExt cx="535383" cy="1557745"/>
          </a:xfrm>
        </p:grpSpPr>
        <p:sp>
          <p:nvSpPr>
            <p:cNvPr id="3692" name="Google Shape;3692;p41"/>
            <p:cNvSpPr/>
            <p:nvPr/>
          </p:nvSpPr>
          <p:spPr>
            <a:xfrm>
              <a:off x="1548188" y="687700"/>
              <a:ext cx="494400" cy="623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93" name="Google Shape;3693;p41"/>
            <p:cNvGrpSpPr/>
            <p:nvPr/>
          </p:nvGrpSpPr>
          <p:grpSpPr>
            <a:xfrm>
              <a:off x="1527695" y="682302"/>
              <a:ext cx="535383" cy="1557745"/>
              <a:chOff x="238125" y="2522225"/>
              <a:chExt cx="452564" cy="1316775"/>
            </a:xfrm>
          </p:grpSpPr>
          <p:sp>
            <p:nvSpPr>
              <p:cNvPr id="3694" name="Google Shape;3694;p41"/>
              <p:cNvSpPr/>
              <p:nvPr/>
            </p:nvSpPr>
            <p:spPr>
              <a:xfrm>
                <a:off x="382325" y="3006400"/>
                <a:ext cx="91575" cy="832600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33304" extrusionOk="0">
                    <a:moveTo>
                      <a:pt x="3158" y="1"/>
                    </a:moveTo>
                    <a:lnTo>
                      <a:pt x="3158" y="2064"/>
                    </a:lnTo>
                    <a:lnTo>
                      <a:pt x="3116" y="4253"/>
                    </a:lnTo>
                    <a:lnTo>
                      <a:pt x="2989" y="6948"/>
                    </a:lnTo>
                    <a:lnTo>
                      <a:pt x="2863" y="8421"/>
                    </a:lnTo>
                    <a:lnTo>
                      <a:pt x="2737" y="9979"/>
                    </a:lnTo>
                    <a:lnTo>
                      <a:pt x="2568" y="11537"/>
                    </a:lnTo>
                    <a:lnTo>
                      <a:pt x="2316" y="13095"/>
                    </a:lnTo>
                    <a:lnTo>
                      <a:pt x="2063" y="14611"/>
                    </a:lnTo>
                    <a:lnTo>
                      <a:pt x="1768" y="16084"/>
                    </a:lnTo>
                    <a:lnTo>
                      <a:pt x="1389" y="17516"/>
                    </a:lnTo>
                    <a:lnTo>
                      <a:pt x="968" y="18821"/>
                    </a:lnTo>
                    <a:lnTo>
                      <a:pt x="758" y="19494"/>
                    </a:lnTo>
                    <a:lnTo>
                      <a:pt x="589" y="20126"/>
                    </a:lnTo>
                    <a:lnTo>
                      <a:pt x="421" y="20800"/>
                    </a:lnTo>
                    <a:lnTo>
                      <a:pt x="295" y="21431"/>
                    </a:lnTo>
                    <a:lnTo>
                      <a:pt x="126" y="22736"/>
                    </a:lnTo>
                    <a:lnTo>
                      <a:pt x="42" y="23999"/>
                    </a:lnTo>
                    <a:lnTo>
                      <a:pt x="0" y="25220"/>
                    </a:lnTo>
                    <a:lnTo>
                      <a:pt x="42" y="26399"/>
                    </a:lnTo>
                    <a:lnTo>
                      <a:pt x="126" y="27536"/>
                    </a:lnTo>
                    <a:lnTo>
                      <a:pt x="253" y="28631"/>
                    </a:lnTo>
                    <a:lnTo>
                      <a:pt x="421" y="29599"/>
                    </a:lnTo>
                    <a:lnTo>
                      <a:pt x="589" y="30525"/>
                    </a:lnTo>
                    <a:lnTo>
                      <a:pt x="968" y="31999"/>
                    </a:lnTo>
                    <a:lnTo>
                      <a:pt x="1263" y="32967"/>
                    </a:lnTo>
                    <a:lnTo>
                      <a:pt x="1389" y="33304"/>
                    </a:lnTo>
                    <a:lnTo>
                      <a:pt x="1853" y="33136"/>
                    </a:lnTo>
                    <a:lnTo>
                      <a:pt x="1726" y="32799"/>
                    </a:lnTo>
                    <a:lnTo>
                      <a:pt x="1432" y="31830"/>
                    </a:lnTo>
                    <a:lnTo>
                      <a:pt x="1095" y="30399"/>
                    </a:lnTo>
                    <a:lnTo>
                      <a:pt x="926" y="29515"/>
                    </a:lnTo>
                    <a:lnTo>
                      <a:pt x="758" y="28546"/>
                    </a:lnTo>
                    <a:lnTo>
                      <a:pt x="632" y="27494"/>
                    </a:lnTo>
                    <a:lnTo>
                      <a:pt x="547" y="26399"/>
                    </a:lnTo>
                    <a:lnTo>
                      <a:pt x="505" y="25220"/>
                    </a:lnTo>
                    <a:lnTo>
                      <a:pt x="505" y="24041"/>
                    </a:lnTo>
                    <a:lnTo>
                      <a:pt x="632" y="22778"/>
                    </a:lnTo>
                    <a:lnTo>
                      <a:pt x="800" y="21515"/>
                    </a:lnTo>
                    <a:lnTo>
                      <a:pt x="926" y="20884"/>
                    </a:lnTo>
                    <a:lnTo>
                      <a:pt x="1095" y="20252"/>
                    </a:lnTo>
                    <a:lnTo>
                      <a:pt x="1263" y="19621"/>
                    </a:lnTo>
                    <a:lnTo>
                      <a:pt x="1474" y="18989"/>
                    </a:lnTo>
                    <a:lnTo>
                      <a:pt x="1895" y="17684"/>
                    </a:lnTo>
                    <a:lnTo>
                      <a:pt x="2231" y="16252"/>
                    </a:lnTo>
                    <a:lnTo>
                      <a:pt x="2568" y="14737"/>
                    </a:lnTo>
                    <a:lnTo>
                      <a:pt x="2821" y="13179"/>
                    </a:lnTo>
                    <a:lnTo>
                      <a:pt x="3031" y="11621"/>
                    </a:lnTo>
                    <a:lnTo>
                      <a:pt x="3200" y="10021"/>
                    </a:lnTo>
                    <a:lnTo>
                      <a:pt x="3368" y="8506"/>
                    </a:lnTo>
                    <a:lnTo>
                      <a:pt x="3452" y="6990"/>
                    </a:lnTo>
                    <a:lnTo>
                      <a:pt x="3621" y="4295"/>
                    </a:lnTo>
                    <a:lnTo>
                      <a:pt x="3663" y="2064"/>
                    </a:lnTo>
                    <a:lnTo>
                      <a:pt x="3663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5" name="Google Shape;3695;p41"/>
              <p:cNvSpPr/>
              <p:nvPr/>
            </p:nvSpPr>
            <p:spPr>
              <a:xfrm>
                <a:off x="442300" y="3028525"/>
                <a:ext cx="63200" cy="74750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990" extrusionOk="0">
                    <a:moveTo>
                      <a:pt x="2064" y="0"/>
                    </a:moveTo>
                    <a:lnTo>
                      <a:pt x="548" y="295"/>
                    </a:lnTo>
                    <a:lnTo>
                      <a:pt x="211" y="1853"/>
                    </a:lnTo>
                    <a:lnTo>
                      <a:pt x="1" y="2989"/>
                    </a:lnTo>
                    <a:lnTo>
                      <a:pt x="1" y="2989"/>
                    </a:lnTo>
                    <a:lnTo>
                      <a:pt x="759" y="2568"/>
                    </a:lnTo>
                    <a:lnTo>
                      <a:pt x="1138" y="2989"/>
                    </a:lnTo>
                    <a:lnTo>
                      <a:pt x="1853" y="2316"/>
                    </a:lnTo>
                    <a:lnTo>
                      <a:pt x="2527" y="2779"/>
                    </a:lnTo>
                    <a:lnTo>
                      <a:pt x="2064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6" name="Google Shape;3696;p41"/>
              <p:cNvSpPr/>
              <p:nvPr/>
            </p:nvSpPr>
            <p:spPr>
              <a:xfrm>
                <a:off x="238125" y="2522225"/>
                <a:ext cx="380000" cy="544200"/>
              </a:xfrm>
              <a:custGeom>
                <a:avLst/>
                <a:gdLst/>
                <a:ahLst/>
                <a:cxnLst/>
                <a:rect l="l" t="t" r="r" b="b"/>
                <a:pathLst>
                  <a:path w="15200" h="21768" extrusionOk="0">
                    <a:moveTo>
                      <a:pt x="8631" y="1"/>
                    </a:moveTo>
                    <a:lnTo>
                      <a:pt x="8168" y="43"/>
                    </a:lnTo>
                    <a:lnTo>
                      <a:pt x="7705" y="127"/>
                    </a:lnTo>
                    <a:lnTo>
                      <a:pt x="7284" y="211"/>
                    </a:lnTo>
                    <a:lnTo>
                      <a:pt x="6821" y="338"/>
                    </a:lnTo>
                    <a:lnTo>
                      <a:pt x="6400" y="464"/>
                    </a:lnTo>
                    <a:lnTo>
                      <a:pt x="5979" y="632"/>
                    </a:lnTo>
                    <a:lnTo>
                      <a:pt x="5558" y="843"/>
                    </a:lnTo>
                    <a:lnTo>
                      <a:pt x="4758" y="1306"/>
                    </a:lnTo>
                    <a:lnTo>
                      <a:pt x="4000" y="1811"/>
                    </a:lnTo>
                    <a:lnTo>
                      <a:pt x="3326" y="2443"/>
                    </a:lnTo>
                    <a:lnTo>
                      <a:pt x="2695" y="3159"/>
                    </a:lnTo>
                    <a:lnTo>
                      <a:pt x="2105" y="3916"/>
                    </a:lnTo>
                    <a:lnTo>
                      <a:pt x="1558" y="4758"/>
                    </a:lnTo>
                    <a:lnTo>
                      <a:pt x="1095" y="5643"/>
                    </a:lnTo>
                    <a:lnTo>
                      <a:pt x="716" y="6611"/>
                    </a:lnTo>
                    <a:lnTo>
                      <a:pt x="421" y="7621"/>
                    </a:lnTo>
                    <a:lnTo>
                      <a:pt x="211" y="8674"/>
                    </a:lnTo>
                    <a:lnTo>
                      <a:pt x="42" y="9727"/>
                    </a:lnTo>
                    <a:lnTo>
                      <a:pt x="0" y="10863"/>
                    </a:lnTo>
                    <a:lnTo>
                      <a:pt x="42" y="11958"/>
                    </a:lnTo>
                    <a:lnTo>
                      <a:pt x="168" y="13053"/>
                    </a:lnTo>
                    <a:lnTo>
                      <a:pt x="421" y="14105"/>
                    </a:lnTo>
                    <a:lnTo>
                      <a:pt x="716" y="15074"/>
                    </a:lnTo>
                    <a:lnTo>
                      <a:pt x="1095" y="16042"/>
                    </a:lnTo>
                    <a:lnTo>
                      <a:pt x="1558" y="16926"/>
                    </a:lnTo>
                    <a:lnTo>
                      <a:pt x="2063" y="17768"/>
                    </a:lnTo>
                    <a:lnTo>
                      <a:pt x="2652" y="18568"/>
                    </a:lnTo>
                    <a:lnTo>
                      <a:pt x="3284" y="19242"/>
                    </a:lnTo>
                    <a:lnTo>
                      <a:pt x="4000" y="19873"/>
                    </a:lnTo>
                    <a:lnTo>
                      <a:pt x="4715" y="20421"/>
                    </a:lnTo>
                    <a:lnTo>
                      <a:pt x="5515" y="20884"/>
                    </a:lnTo>
                    <a:lnTo>
                      <a:pt x="5936" y="21094"/>
                    </a:lnTo>
                    <a:lnTo>
                      <a:pt x="6357" y="21263"/>
                    </a:lnTo>
                    <a:lnTo>
                      <a:pt x="6779" y="21389"/>
                    </a:lnTo>
                    <a:lnTo>
                      <a:pt x="7200" y="21515"/>
                    </a:lnTo>
                    <a:lnTo>
                      <a:pt x="7663" y="21642"/>
                    </a:lnTo>
                    <a:lnTo>
                      <a:pt x="8126" y="21684"/>
                    </a:lnTo>
                    <a:lnTo>
                      <a:pt x="8589" y="21726"/>
                    </a:lnTo>
                    <a:lnTo>
                      <a:pt x="9052" y="21768"/>
                    </a:lnTo>
                    <a:lnTo>
                      <a:pt x="9768" y="21726"/>
                    </a:lnTo>
                    <a:lnTo>
                      <a:pt x="10441" y="21642"/>
                    </a:lnTo>
                    <a:lnTo>
                      <a:pt x="11115" y="21178"/>
                    </a:lnTo>
                    <a:lnTo>
                      <a:pt x="11705" y="20715"/>
                    </a:lnTo>
                    <a:lnTo>
                      <a:pt x="12252" y="20126"/>
                    </a:lnTo>
                    <a:lnTo>
                      <a:pt x="12757" y="19536"/>
                    </a:lnTo>
                    <a:lnTo>
                      <a:pt x="13220" y="18863"/>
                    </a:lnTo>
                    <a:lnTo>
                      <a:pt x="13599" y="18147"/>
                    </a:lnTo>
                    <a:lnTo>
                      <a:pt x="13978" y="17431"/>
                    </a:lnTo>
                    <a:lnTo>
                      <a:pt x="14273" y="16631"/>
                    </a:lnTo>
                    <a:lnTo>
                      <a:pt x="14525" y="15831"/>
                    </a:lnTo>
                    <a:lnTo>
                      <a:pt x="14778" y="14989"/>
                    </a:lnTo>
                    <a:lnTo>
                      <a:pt x="14946" y="14147"/>
                    </a:lnTo>
                    <a:lnTo>
                      <a:pt x="15073" y="13263"/>
                    </a:lnTo>
                    <a:lnTo>
                      <a:pt x="15157" y="12379"/>
                    </a:lnTo>
                    <a:lnTo>
                      <a:pt x="15199" y="11495"/>
                    </a:lnTo>
                    <a:lnTo>
                      <a:pt x="15199" y="10611"/>
                    </a:lnTo>
                    <a:lnTo>
                      <a:pt x="15157" y="9684"/>
                    </a:lnTo>
                    <a:lnTo>
                      <a:pt x="15115" y="8842"/>
                    </a:lnTo>
                    <a:lnTo>
                      <a:pt x="14989" y="7958"/>
                    </a:lnTo>
                    <a:lnTo>
                      <a:pt x="14820" y="7116"/>
                    </a:lnTo>
                    <a:lnTo>
                      <a:pt x="14610" y="6274"/>
                    </a:lnTo>
                    <a:lnTo>
                      <a:pt x="14399" y="5474"/>
                    </a:lnTo>
                    <a:lnTo>
                      <a:pt x="14104" y="4716"/>
                    </a:lnTo>
                    <a:lnTo>
                      <a:pt x="13810" y="4001"/>
                    </a:lnTo>
                    <a:lnTo>
                      <a:pt x="13431" y="3327"/>
                    </a:lnTo>
                    <a:lnTo>
                      <a:pt x="13052" y="2695"/>
                    </a:lnTo>
                    <a:lnTo>
                      <a:pt x="12631" y="2106"/>
                    </a:lnTo>
                    <a:lnTo>
                      <a:pt x="12210" y="1559"/>
                    </a:lnTo>
                    <a:lnTo>
                      <a:pt x="11705" y="1138"/>
                    </a:lnTo>
                    <a:lnTo>
                      <a:pt x="11199" y="717"/>
                    </a:lnTo>
                    <a:lnTo>
                      <a:pt x="10610" y="422"/>
                    </a:lnTo>
                    <a:lnTo>
                      <a:pt x="10020" y="169"/>
                    </a:lnTo>
                    <a:lnTo>
                      <a:pt x="943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7" name="Google Shape;3697;p41"/>
              <p:cNvSpPr/>
              <p:nvPr/>
            </p:nvSpPr>
            <p:spPr>
              <a:xfrm>
                <a:off x="472764" y="2522225"/>
                <a:ext cx="217925" cy="541050"/>
              </a:xfrm>
              <a:custGeom>
                <a:avLst/>
                <a:gdLst/>
                <a:ahLst/>
                <a:cxnLst/>
                <a:rect l="l" t="t" r="r" b="b"/>
                <a:pathLst>
                  <a:path w="8717" h="21642" extrusionOk="0">
                    <a:moveTo>
                      <a:pt x="1" y="1"/>
                    </a:moveTo>
                    <a:lnTo>
                      <a:pt x="590" y="169"/>
                    </a:lnTo>
                    <a:lnTo>
                      <a:pt x="1180" y="422"/>
                    </a:lnTo>
                    <a:lnTo>
                      <a:pt x="1769" y="717"/>
                    </a:lnTo>
                    <a:lnTo>
                      <a:pt x="2275" y="1138"/>
                    </a:lnTo>
                    <a:lnTo>
                      <a:pt x="2780" y="1559"/>
                    </a:lnTo>
                    <a:lnTo>
                      <a:pt x="3201" y="2106"/>
                    </a:lnTo>
                    <a:lnTo>
                      <a:pt x="3622" y="2695"/>
                    </a:lnTo>
                    <a:lnTo>
                      <a:pt x="4001" y="3327"/>
                    </a:lnTo>
                    <a:lnTo>
                      <a:pt x="4380" y="4001"/>
                    </a:lnTo>
                    <a:lnTo>
                      <a:pt x="4674" y="4716"/>
                    </a:lnTo>
                    <a:lnTo>
                      <a:pt x="4969" y="5474"/>
                    </a:lnTo>
                    <a:lnTo>
                      <a:pt x="5180" y="6274"/>
                    </a:lnTo>
                    <a:lnTo>
                      <a:pt x="5390" y="7116"/>
                    </a:lnTo>
                    <a:lnTo>
                      <a:pt x="5559" y="7958"/>
                    </a:lnTo>
                    <a:lnTo>
                      <a:pt x="5685" y="8842"/>
                    </a:lnTo>
                    <a:lnTo>
                      <a:pt x="5727" y="9684"/>
                    </a:lnTo>
                    <a:lnTo>
                      <a:pt x="5769" y="10611"/>
                    </a:lnTo>
                    <a:lnTo>
                      <a:pt x="5769" y="11495"/>
                    </a:lnTo>
                    <a:lnTo>
                      <a:pt x="5727" y="12379"/>
                    </a:lnTo>
                    <a:lnTo>
                      <a:pt x="5643" y="13263"/>
                    </a:lnTo>
                    <a:lnTo>
                      <a:pt x="5516" y="14147"/>
                    </a:lnTo>
                    <a:lnTo>
                      <a:pt x="5348" y="14989"/>
                    </a:lnTo>
                    <a:lnTo>
                      <a:pt x="5095" y="15831"/>
                    </a:lnTo>
                    <a:lnTo>
                      <a:pt x="4843" y="16631"/>
                    </a:lnTo>
                    <a:lnTo>
                      <a:pt x="4548" y="17431"/>
                    </a:lnTo>
                    <a:lnTo>
                      <a:pt x="4169" y="18147"/>
                    </a:lnTo>
                    <a:lnTo>
                      <a:pt x="3790" y="18863"/>
                    </a:lnTo>
                    <a:lnTo>
                      <a:pt x="3327" y="19536"/>
                    </a:lnTo>
                    <a:lnTo>
                      <a:pt x="2822" y="20126"/>
                    </a:lnTo>
                    <a:lnTo>
                      <a:pt x="2275" y="20715"/>
                    </a:lnTo>
                    <a:lnTo>
                      <a:pt x="1685" y="21178"/>
                    </a:lnTo>
                    <a:lnTo>
                      <a:pt x="1011" y="21642"/>
                    </a:lnTo>
                    <a:lnTo>
                      <a:pt x="1011" y="21642"/>
                    </a:lnTo>
                    <a:lnTo>
                      <a:pt x="1811" y="21431"/>
                    </a:lnTo>
                    <a:lnTo>
                      <a:pt x="2611" y="21136"/>
                    </a:lnTo>
                    <a:lnTo>
                      <a:pt x="3327" y="20799"/>
                    </a:lnTo>
                    <a:lnTo>
                      <a:pt x="4043" y="20378"/>
                    </a:lnTo>
                    <a:lnTo>
                      <a:pt x="4716" y="19873"/>
                    </a:lnTo>
                    <a:lnTo>
                      <a:pt x="5348" y="19326"/>
                    </a:lnTo>
                    <a:lnTo>
                      <a:pt x="5937" y="18694"/>
                    </a:lnTo>
                    <a:lnTo>
                      <a:pt x="6485" y="17979"/>
                    </a:lnTo>
                    <a:lnTo>
                      <a:pt x="6990" y="17263"/>
                    </a:lnTo>
                    <a:lnTo>
                      <a:pt x="7411" y="16463"/>
                    </a:lnTo>
                    <a:lnTo>
                      <a:pt x="7790" y="15621"/>
                    </a:lnTo>
                    <a:lnTo>
                      <a:pt x="8127" y="14737"/>
                    </a:lnTo>
                    <a:lnTo>
                      <a:pt x="8379" y="13810"/>
                    </a:lnTo>
                    <a:lnTo>
                      <a:pt x="8548" y="12884"/>
                    </a:lnTo>
                    <a:lnTo>
                      <a:pt x="8674" y="11916"/>
                    </a:lnTo>
                    <a:lnTo>
                      <a:pt x="8716" y="10905"/>
                    </a:lnTo>
                    <a:lnTo>
                      <a:pt x="8674" y="9811"/>
                    </a:lnTo>
                    <a:lnTo>
                      <a:pt x="8548" y="8758"/>
                    </a:lnTo>
                    <a:lnTo>
                      <a:pt x="8337" y="7706"/>
                    </a:lnTo>
                    <a:lnTo>
                      <a:pt x="8043" y="6737"/>
                    </a:lnTo>
                    <a:lnTo>
                      <a:pt x="7664" y="5811"/>
                    </a:lnTo>
                    <a:lnTo>
                      <a:pt x="7243" y="4927"/>
                    </a:lnTo>
                    <a:lnTo>
                      <a:pt x="6737" y="4085"/>
                    </a:lnTo>
                    <a:lnTo>
                      <a:pt x="6190" y="3327"/>
                    </a:lnTo>
                    <a:lnTo>
                      <a:pt x="5559" y="2611"/>
                    </a:lnTo>
                    <a:lnTo>
                      <a:pt x="4885" y="1980"/>
                    </a:lnTo>
                    <a:lnTo>
                      <a:pt x="4169" y="1432"/>
                    </a:lnTo>
                    <a:lnTo>
                      <a:pt x="3411" y="969"/>
                    </a:lnTo>
                    <a:lnTo>
                      <a:pt x="2611" y="590"/>
                    </a:lnTo>
                    <a:lnTo>
                      <a:pt x="2190" y="422"/>
                    </a:lnTo>
                    <a:lnTo>
                      <a:pt x="1769" y="296"/>
                    </a:lnTo>
                    <a:lnTo>
                      <a:pt x="1306" y="169"/>
                    </a:lnTo>
                    <a:lnTo>
                      <a:pt x="885" y="85"/>
                    </a:lnTo>
                    <a:lnTo>
                      <a:pt x="422" y="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41A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8" name="Google Shape;3698;p41"/>
              <p:cNvSpPr/>
              <p:nvPr/>
            </p:nvSpPr>
            <p:spPr>
              <a:xfrm>
                <a:off x="274950" y="2608550"/>
                <a:ext cx="80025" cy="370525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14821" extrusionOk="0">
                    <a:moveTo>
                      <a:pt x="3200" y="0"/>
                    </a:moveTo>
                    <a:lnTo>
                      <a:pt x="3074" y="85"/>
                    </a:lnTo>
                    <a:lnTo>
                      <a:pt x="2779" y="379"/>
                    </a:lnTo>
                    <a:lnTo>
                      <a:pt x="2316" y="927"/>
                    </a:lnTo>
                    <a:lnTo>
                      <a:pt x="1811" y="1642"/>
                    </a:lnTo>
                    <a:lnTo>
                      <a:pt x="1516" y="2105"/>
                    </a:lnTo>
                    <a:lnTo>
                      <a:pt x="1222" y="2569"/>
                    </a:lnTo>
                    <a:lnTo>
                      <a:pt x="969" y="3158"/>
                    </a:lnTo>
                    <a:lnTo>
                      <a:pt x="716" y="3747"/>
                    </a:lnTo>
                    <a:lnTo>
                      <a:pt x="506" y="4421"/>
                    </a:lnTo>
                    <a:lnTo>
                      <a:pt x="295" y="5137"/>
                    </a:lnTo>
                    <a:lnTo>
                      <a:pt x="127" y="5895"/>
                    </a:lnTo>
                    <a:lnTo>
                      <a:pt x="43" y="6737"/>
                    </a:lnTo>
                    <a:lnTo>
                      <a:pt x="1" y="7579"/>
                    </a:lnTo>
                    <a:lnTo>
                      <a:pt x="1" y="8421"/>
                    </a:lnTo>
                    <a:lnTo>
                      <a:pt x="127" y="9179"/>
                    </a:lnTo>
                    <a:lnTo>
                      <a:pt x="253" y="9936"/>
                    </a:lnTo>
                    <a:lnTo>
                      <a:pt x="464" y="10652"/>
                    </a:lnTo>
                    <a:lnTo>
                      <a:pt x="716" y="11326"/>
                    </a:lnTo>
                    <a:lnTo>
                      <a:pt x="969" y="11957"/>
                    </a:lnTo>
                    <a:lnTo>
                      <a:pt x="1222" y="12505"/>
                    </a:lnTo>
                    <a:lnTo>
                      <a:pt x="1516" y="13010"/>
                    </a:lnTo>
                    <a:lnTo>
                      <a:pt x="1811" y="13473"/>
                    </a:lnTo>
                    <a:lnTo>
                      <a:pt x="2274" y="14189"/>
                    </a:lnTo>
                    <a:lnTo>
                      <a:pt x="2653" y="14652"/>
                    </a:lnTo>
                    <a:lnTo>
                      <a:pt x="2779" y="14820"/>
                    </a:lnTo>
                    <a:lnTo>
                      <a:pt x="2400" y="14062"/>
                    </a:lnTo>
                    <a:lnTo>
                      <a:pt x="2064" y="13347"/>
                    </a:lnTo>
                    <a:lnTo>
                      <a:pt x="1811" y="12631"/>
                    </a:lnTo>
                    <a:lnTo>
                      <a:pt x="1558" y="11915"/>
                    </a:lnTo>
                    <a:lnTo>
                      <a:pt x="1348" y="11200"/>
                    </a:lnTo>
                    <a:lnTo>
                      <a:pt x="1222" y="10526"/>
                    </a:lnTo>
                    <a:lnTo>
                      <a:pt x="1095" y="9852"/>
                    </a:lnTo>
                    <a:lnTo>
                      <a:pt x="1011" y="9179"/>
                    </a:lnTo>
                    <a:lnTo>
                      <a:pt x="969" y="8505"/>
                    </a:lnTo>
                    <a:lnTo>
                      <a:pt x="969" y="7873"/>
                    </a:lnTo>
                    <a:lnTo>
                      <a:pt x="969" y="7284"/>
                    </a:lnTo>
                    <a:lnTo>
                      <a:pt x="1011" y="6652"/>
                    </a:lnTo>
                    <a:lnTo>
                      <a:pt x="1137" y="5516"/>
                    </a:lnTo>
                    <a:lnTo>
                      <a:pt x="1348" y="4463"/>
                    </a:lnTo>
                    <a:lnTo>
                      <a:pt x="1600" y="3453"/>
                    </a:lnTo>
                    <a:lnTo>
                      <a:pt x="1895" y="2611"/>
                    </a:lnTo>
                    <a:lnTo>
                      <a:pt x="2232" y="1853"/>
                    </a:lnTo>
                    <a:lnTo>
                      <a:pt x="2527" y="1179"/>
                    </a:lnTo>
                    <a:lnTo>
                      <a:pt x="2990" y="295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99" name="Google Shape;3699;p41"/>
          <p:cNvGrpSpPr/>
          <p:nvPr/>
        </p:nvGrpSpPr>
        <p:grpSpPr>
          <a:xfrm>
            <a:off x="708762" y="464285"/>
            <a:ext cx="309749" cy="798009"/>
            <a:chOff x="783488" y="2321096"/>
            <a:chExt cx="401700" cy="1032459"/>
          </a:xfrm>
        </p:grpSpPr>
        <p:sp>
          <p:nvSpPr>
            <p:cNvPr id="3700" name="Google Shape;3700;p41"/>
            <p:cNvSpPr/>
            <p:nvPr/>
          </p:nvSpPr>
          <p:spPr>
            <a:xfrm rot="-663810">
              <a:off x="820188" y="2348740"/>
              <a:ext cx="328301" cy="413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01" name="Google Shape;3701;p41"/>
            <p:cNvGrpSpPr/>
            <p:nvPr/>
          </p:nvGrpSpPr>
          <p:grpSpPr>
            <a:xfrm>
              <a:off x="808171" y="2347443"/>
              <a:ext cx="352343" cy="1006112"/>
              <a:chOff x="469675" y="990775"/>
              <a:chExt cx="297839" cy="850475"/>
            </a:xfrm>
          </p:grpSpPr>
          <p:sp>
            <p:nvSpPr>
              <p:cNvPr id="3702" name="Google Shape;3702;p41"/>
              <p:cNvSpPr/>
              <p:nvPr/>
            </p:nvSpPr>
            <p:spPr>
              <a:xfrm>
                <a:off x="583350" y="1308625"/>
                <a:ext cx="84225" cy="532625"/>
              </a:xfrm>
              <a:custGeom>
                <a:avLst/>
                <a:gdLst/>
                <a:ahLst/>
                <a:cxnLst/>
                <a:rect l="l" t="t" r="r" b="b"/>
                <a:pathLst>
                  <a:path w="3369" h="21305" extrusionOk="0">
                    <a:moveTo>
                      <a:pt x="2737" y="1"/>
                    </a:moveTo>
                    <a:lnTo>
                      <a:pt x="2400" y="43"/>
                    </a:lnTo>
                    <a:lnTo>
                      <a:pt x="2569" y="1011"/>
                    </a:lnTo>
                    <a:lnTo>
                      <a:pt x="2695" y="2106"/>
                    </a:lnTo>
                    <a:lnTo>
                      <a:pt x="2864" y="3411"/>
                    </a:lnTo>
                    <a:lnTo>
                      <a:pt x="2990" y="4843"/>
                    </a:lnTo>
                    <a:lnTo>
                      <a:pt x="3032" y="6316"/>
                    </a:lnTo>
                    <a:lnTo>
                      <a:pt x="3032" y="7748"/>
                    </a:lnTo>
                    <a:lnTo>
                      <a:pt x="2990" y="8421"/>
                    </a:lnTo>
                    <a:lnTo>
                      <a:pt x="2906" y="9053"/>
                    </a:lnTo>
                    <a:lnTo>
                      <a:pt x="2737" y="9895"/>
                    </a:lnTo>
                    <a:lnTo>
                      <a:pt x="2485" y="10821"/>
                    </a:lnTo>
                    <a:lnTo>
                      <a:pt x="2148" y="11747"/>
                    </a:lnTo>
                    <a:lnTo>
                      <a:pt x="1769" y="12716"/>
                    </a:lnTo>
                    <a:lnTo>
                      <a:pt x="1095" y="14610"/>
                    </a:lnTo>
                    <a:lnTo>
                      <a:pt x="758" y="15621"/>
                    </a:lnTo>
                    <a:lnTo>
                      <a:pt x="464" y="16673"/>
                    </a:lnTo>
                    <a:lnTo>
                      <a:pt x="253" y="17768"/>
                    </a:lnTo>
                    <a:lnTo>
                      <a:pt x="85" y="18905"/>
                    </a:lnTo>
                    <a:lnTo>
                      <a:pt x="43" y="19452"/>
                    </a:lnTo>
                    <a:lnTo>
                      <a:pt x="1" y="20084"/>
                    </a:lnTo>
                    <a:lnTo>
                      <a:pt x="1" y="20673"/>
                    </a:lnTo>
                    <a:lnTo>
                      <a:pt x="43" y="21305"/>
                    </a:lnTo>
                    <a:lnTo>
                      <a:pt x="380" y="21263"/>
                    </a:lnTo>
                    <a:lnTo>
                      <a:pt x="337" y="20673"/>
                    </a:lnTo>
                    <a:lnTo>
                      <a:pt x="337" y="20084"/>
                    </a:lnTo>
                    <a:lnTo>
                      <a:pt x="337" y="19494"/>
                    </a:lnTo>
                    <a:lnTo>
                      <a:pt x="422" y="18905"/>
                    </a:lnTo>
                    <a:lnTo>
                      <a:pt x="548" y="17810"/>
                    </a:lnTo>
                    <a:lnTo>
                      <a:pt x="801" y="16758"/>
                    </a:lnTo>
                    <a:lnTo>
                      <a:pt x="1053" y="15705"/>
                    </a:lnTo>
                    <a:lnTo>
                      <a:pt x="1390" y="14737"/>
                    </a:lnTo>
                    <a:lnTo>
                      <a:pt x="2106" y="12842"/>
                    </a:lnTo>
                    <a:lnTo>
                      <a:pt x="2443" y="11874"/>
                    </a:lnTo>
                    <a:lnTo>
                      <a:pt x="2779" y="10905"/>
                    </a:lnTo>
                    <a:lnTo>
                      <a:pt x="3074" y="9979"/>
                    </a:lnTo>
                    <a:lnTo>
                      <a:pt x="3243" y="9095"/>
                    </a:lnTo>
                    <a:lnTo>
                      <a:pt x="3327" y="8463"/>
                    </a:lnTo>
                    <a:lnTo>
                      <a:pt x="3369" y="7790"/>
                    </a:lnTo>
                    <a:lnTo>
                      <a:pt x="3369" y="6358"/>
                    </a:lnTo>
                    <a:lnTo>
                      <a:pt x="3327" y="4885"/>
                    </a:lnTo>
                    <a:lnTo>
                      <a:pt x="3200" y="3453"/>
                    </a:lnTo>
                    <a:lnTo>
                      <a:pt x="3032" y="2148"/>
                    </a:lnTo>
                    <a:lnTo>
                      <a:pt x="2906" y="1053"/>
                    </a:lnTo>
                    <a:lnTo>
                      <a:pt x="2737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3" name="Google Shape;3703;p41"/>
              <p:cNvSpPr/>
              <p:nvPr/>
            </p:nvSpPr>
            <p:spPr>
              <a:xfrm>
                <a:off x="633875" y="1318100"/>
                <a:ext cx="40025" cy="53725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2149" extrusionOk="0">
                    <a:moveTo>
                      <a:pt x="1053" y="1"/>
                    </a:moveTo>
                    <a:lnTo>
                      <a:pt x="85" y="338"/>
                    </a:lnTo>
                    <a:lnTo>
                      <a:pt x="1" y="1390"/>
                    </a:lnTo>
                    <a:lnTo>
                      <a:pt x="1" y="2148"/>
                    </a:lnTo>
                    <a:lnTo>
                      <a:pt x="422" y="1769"/>
                    </a:lnTo>
                    <a:lnTo>
                      <a:pt x="716" y="2022"/>
                    </a:lnTo>
                    <a:lnTo>
                      <a:pt x="1095" y="1559"/>
                    </a:lnTo>
                    <a:lnTo>
                      <a:pt x="1600" y="1769"/>
                    </a:lnTo>
                    <a:lnTo>
                      <a:pt x="1053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4" name="Google Shape;3704;p41"/>
              <p:cNvSpPr/>
              <p:nvPr/>
            </p:nvSpPr>
            <p:spPr>
              <a:xfrm>
                <a:off x="469675" y="990775"/>
                <a:ext cx="252650" cy="355775"/>
              </a:xfrm>
              <a:custGeom>
                <a:avLst/>
                <a:gdLst/>
                <a:ahLst/>
                <a:cxnLst/>
                <a:rect l="l" t="t" r="r" b="b"/>
                <a:pathLst>
                  <a:path w="10106" h="14231" extrusionOk="0">
                    <a:moveTo>
                      <a:pt x="5179" y="0"/>
                    </a:moveTo>
                    <a:lnTo>
                      <a:pt x="4969" y="42"/>
                    </a:lnTo>
                    <a:lnTo>
                      <a:pt x="4379" y="168"/>
                    </a:lnTo>
                    <a:lnTo>
                      <a:pt x="3832" y="337"/>
                    </a:lnTo>
                    <a:lnTo>
                      <a:pt x="3285" y="589"/>
                    </a:lnTo>
                    <a:lnTo>
                      <a:pt x="2779" y="926"/>
                    </a:lnTo>
                    <a:lnTo>
                      <a:pt x="2274" y="1305"/>
                    </a:lnTo>
                    <a:lnTo>
                      <a:pt x="1853" y="1726"/>
                    </a:lnTo>
                    <a:lnTo>
                      <a:pt x="1474" y="2189"/>
                    </a:lnTo>
                    <a:lnTo>
                      <a:pt x="1095" y="2695"/>
                    </a:lnTo>
                    <a:lnTo>
                      <a:pt x="801" y="3242"/>
                    </a:lnTo>
                    <a:lnTo>
                      <a:pt x="548" y="3831"/>
                    </a:lnTo>
                    <a:lnTo>
                      <a:pt x="337" y="4463"/>
                    </a:lnTo>
                    <a:lnTo>
                      <a:pt x="169" y="5136"/>
                    </a:lnTo>
                    <a:lnTo>
                      <a:pt x="43" y="5810"/>
                    </a:lnTo>
                    <a:lnTo>
                      <a:pt x="1" y="6484"/>
                    </a:lnTo>
                    <a:lnTo>
                      <a:pt x="1" y="7200"/>
                    </a:lnTo>
                    <a:lnTo>
                      <a:pt x="85" y="7957"/>
                    </a:lnTo>
                    <a:lnTo>
                      <a:pt x="211" y="8673"/>
                    </a:lnTo>
                    <a:lnTo>
                      <a:pt x="422" y="9347"/>
                    </a:lnTo>
                    <a:lnTo>
                      <a:pt x="632" y="10020"/>
                    </a:lnTo>
                    <a:lnTo>
                      <a:pt x="927" y="10610"/>
                    </a:lnTo>
                    <a:lnTo>
                      <a:pt x="1264" y="11199"/>
                    </a:lnTo>
                    <a:lnTo>
                      <a:pt x="1643" y="11747"/>
                    </a:lnTo>
                    <a:lnTo>
                      <a:pt x="2064" y="12252"/>
                    </a:lnTo>
                    <a:lnTo>
                      <a:pt x="2527" y="12715"/>
                    </a:lnTo>
                    <a:lnTo>
                      <a:pt x="2990" y="13094"/>
                    </a:lnTo>
                    <a:lnTo>
                      <a:pt x="3495" y="13431"/>
                    </a:lnTo>
                    <a:lnTo>
                      <a:pt x="4042" y="13725"/>
                    </a:lnTo>
                    <a:lnTo>
                      <a:pt x="4590" y="13936"/>
                    </a:lnTo>
                    <a:lnTo>
                      <a:pt x="5179" y="14104"/>
                    </a:lnTo>
                    <a:lnTo>
                      <a:pt x="5769" y="14188"/>
                    </a:lnTo>
                    <a:lnTo>
                      <a:pt x="6358" y="14231"/>
                    </a:lnTo>
                    <a:lnTo>
                      <a:pt x="6990" y="14188"/>
                    </a:lnTo>
                    <a:lnTo>
                      <a:pt x="7453" y="14104"/>
                    </a:lnTo>
                    <a:lnTo>
                      <a:pt x="7874" y="13978"/>
                    </a:lnTo>
                    <a:lnTo>
                      <a:pt x="8253" y="13641"/>
                    </a:lnTo>
                    <a:lnTo>
                      <a:pt x="8589" y="13262"/>
                    </a:lnTo>
                    <a:lnTo>
                      <a:pt x="8926" y="12841"/>
                    </a:lnTo>
                    <a:lnTo>
                      <a:pt x="9179" y="12378"/>
                    </a:lnTo>
                    <a:lnTo>
                      <a:pt x="9432" y="11915"/>
                    </a:lnTo>
                    <a:lnTo>
                      <a:pt x="9600" y="11410"/>
                    </a:lnTo>
                    <a:lnTo>
                      <a:pt x="9768" y="10905"/>
                    </a:lnTo>
                    <a:lnTo>
                      <a:pt x="9895" y="10357"/>
                    </a:lnTo>
                    <a:lnTo>
                      <a:pt x="9979" y="9810"/>
                    </a:lnTo>
                    <a:lnTo>
                      <a:pt x="10063" y="9263"/>
                    </a:lnTo>
                    <a:lnTo>
                      <a:pt x="10105" y="8673"/>
                    </a:lnTo>
                    <a:lnTo>
                      <a:pt x="10105" y="8126"/>
                    </a:lnTo>
                    <a:lnTo>
                      <a:pt x="10063" y="7536"/>
                    </a:lnTo>
                    <a:lnTo>
                      <a:pt x="10021" y="6947"/>
                    </a:lnTo>
                    <a:lnTo>
                      <a:pt x="9937" y="6357"/>
                    </a:lnTo>
                    <a:lnTo>
                      <a:pt x="9853" y="5768"/>
                    </a:lnTo>
                    <a:lnTo>
                      <a:pt x="9684" y="5221"/>
                    </a:lnTo>
                    <a:lnTo>
                      <a:pt x="9558" y="4673"/>
                    </a:lnTo>
                    <a:lnTo>
                      <a:pt x="9347" y="4126"/>
                    </a:lnTo>
                    <a:lnTo>
                      <a:pt x="9179" y="3621"/>
                    </a:lnTo>
                    <a:lnTo>
                      <a:pt x="8926" y="3116"/>
                    </a:lnTo>
                    <a:lnTo>
                      <a:pt x="8674" y="2652"/>
                    </a:lnTo>
                    <a:lnTo>
                      <a:pt x="8421" y="2189"/>
                    </a:lnTo>
                    <a:lnTo>
                      <a:pt x="8126" y="1810"/>
                    </a:lnTo>
                    <a:lnTo>
                      <a:pt x="7832" y="1431"/>
                    </a:lnTo>
                    <a:lnTo>
                      <a:pt x="7495" y="1095"/>
                    </a:lnTo>
                    <a:lnTo>
                      <a:pt x="7158" y="800"/>
                    </a:lnTo>
                    <a:lnTo>
                      <a:pt x="6779" y="547"/>
                    </a:lnTo>
                    <a:lnTo>
                      <a:pt x="6400" y="337"/>
                    </a:lnTo>
                    <a:lnTo>
                      <a:pt x="6021" y="168"/>
                    </a:lnTo>
                    <a:lnTo>
                      <a:pt x="5600" y="42"/>
                    </a:lnTo>
                    <a:lnTo>
                      <a:pt x="517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5" name="Google Shape;3705;p41"/>
              <p:cNvSpPr/>
              <p:nvPr/>
            </p:nvSpPr>
            <p:spPr>
              <a:xfrm>
                <a:off x="598039" y="991886"/>
                <a:ext cx="169475" cy="349450"/>
              </a:xfrm>
              <a:custGeom>
                <a:avLst/>
                <a:gdLst/>
                <a:ahLst/>
                <a:cxnLst/>
                <a:rect l="l" t="t" r="r" b="b"/>
                <a:pathLst>
                  <a:path w="6779" h="13978" extrusionOk="0">
                    <a:moveTo>
                      <a:pt x="0" y="0"/>
                    </a:moveTo>
                    <a:lnTo>
                      <a:pt x="421" y="42"/>
                    </a:lnTo>
                    <a:lnTo>
                      <a:pt x="842" y="168"/>
                    </a:lnTo>
                    <a:lnTo>
                      <a:pt x="1221" y="337"/>
                    </a:lnTo>
                    <a:lnTo>
                      <a:pt x="1600" y="547"/>
                    </a:lnTo>
                    <a:lnTo>
                      <a:pt x="1979" y="800"/>
                    </a:lnTo>
                    <a:lnTo>
                      <a:pt x="2316" y="1095"/>
                    </a:lnTo>
                    <a:lnTo>
                      <a:pt x="2653" y="1431"/>
                    </a:lnTo>
                    <a:lnTo>
                      <a:pt x="2947" y="1810"/>
                    </a:lnTo>
                    <a:lnTo>
                      <a:pt x="3242" y="2189"/>
                    </a:lnTo>
                    <a:lnTo>
                      <a:pt x="3495" y="2652"/>
                    </a:lnTo>
                    <a:lnTo>
                      <a:pt x="3747" y="3116"/>
                    </a:lnTo>
                    <a:lnTo>
                      <a:pt x="4000" y="3621"/>
                    </a:lnTo>
                    <a:lnTo>
                      <a:pt x="4168" y="4126"/>
                    </a:lnTo>
                    <a:lnTo>
                      <a:pt x="4379" y="4673"/>
                    </a:lnTo>
                    <a:lnTo>
                      <a:pt x="4505" y="5221"/>
                    </a:lnTo>
                    <a:lnTo>
                      <a:pt x="4674" y="5768"/>
                    </a:lnTo>
                    <a:lnTo>
                      <a:pt x="4758" y="6357"/>
                    </a:lnTo>
                    <a:lnTo>
                      <a:pt x="4842" y="6947"/>
                    </a:lnTo>
                    <a:lnTo>
                      <a:pt x="4884" y="7536"/>
                    </a:lnTo>
                    <a:lnTo>
                      <a:pt x="4926" y="8126"/>
                    </a:lnTo>
                    <a:lnTo>
                      <a:pt x="4926" y="8673"/>
                    </a:lnTo>
                    <a:lnTo>
                      <a:pt x="4884" y="9263"/>
                    </a:lnTo>
                    <a:lnTo>
                      <a:pt x="4800" y="9810"/>
                    </a:lnTo>
                    <a:lnTo>
                      <a:pt x="4716" y="10357"/>
                    </a:lnTo>
                    <a:lnTo>
                      <a:pt x="4589" y="10905"/>
                    </a:lnTo>
                    <a:lnTo>
                      <a:pt x="4421" y="11410"/>
                    </a:lnTo>
                    <a:lnTo>
                      <a:pt x="4253" y="11915"/>
                    </a:lnTo>
                    <a:lnTo>
                      <a:pt x="4000" y="12378"/>
                    </a:lnTo>
                    <a:lnTo>
                      <a:pt x="3747" y="12841"/>
                    </a:lnTo>
                    <a:lnTo>
                      <a:pt x="3410" y="13262"/>
                    </a:lnTo>
                    <a:lnTo>
                      <a:pt x="3074" y="13641"/>
                    </a:lnTo>
                    <a:lnTo>
                      <a:pt x="2695" y="13978"/>
                    </a:lnTo>
                    <a:lnTo>
                      <a:pt x="3200" y="13767"/>
                    </a:lnTo>
                    <a:lnTo>
                      <a:pt x="3705" y="13515"/>
                    </a:lnTo>
                    <a:lnTo>
                      <a:pt x="4126" y="13220"/>
                    </a:lnTo>
                    <a:lnTo>
                      <a:pt x="4547" y="12883"/>
                    </a:lnTo>
                    <a:lnTo>
                      <a:pt x="4968" y="12504"/>
                    </a:lnTo>
                    <a:lnTo>
                      <a:pt x="5305" y="12041"/>
                    </a:lnTo>
                    <a:lnTo>
                      <a:pt x="5642" y="11578"/>
                    </a:lnTo>
                    <a:lnTo>
                      <a:pt x="5937" y="11115"/>
                    </a:lnTo>
                    <a:lnTo>
                      <a:pt x="6147" y="10568"/>
                    </a:lnTo>
                    <a:lnTo>
                      <a:pt x="6358" y="10020"/>
                    </a:lnTo>
                    <a:lnTo>
                      <a:pt x="6526" y="9431"/>
                    </a:lnTo>
                    <a:lnTo>
                      <a:pt x="6652" y="8841"/>
                    </a:lnTo>
                    <a:lnTo>
                      <a:pt x="6737" y="8210"/>
                    </a:lnTo>
                    <a:lnTo>
                      <a:pt x="6779" y="7578"/>
                    </a:lnTo>
                    <a:lnTo>
                      <a:pt x="6779" y="6947"/>
                    </a:lnTo>
                    <a:lnTo>
                      <a:pt x="6694" y="6273"/>
                    </a:lnTo>
                    <a:lnTo>
                      <a:pt x="6568" y="5558"/>
                    </a:lnTo>
                    <a:lnTo>
                      <a:pt x="6400" y="4884"/>
                    </a:lnTo>
                    <a:lnTo>
                      <a:pt x="6147" y="4252"/>
                    </a:lnTo>
                    <a:lnTo>
                      <a:pt x="5852" y="3663"/>
                    </a:lnTo>
                    <a:lnTo>
                      <a:pt x="5558" y="3073"/>
                    </a:lnTo>
                    <a:lnTo>
                      <a:pt x="5179" y="2526"/>
                    </a:lnTo>
                    <a:lnTo>
                      <a:pt x="4800" y="2021"/>
                    </a:lnTo>
                    <a:lnTo>
                      <a:pt x="4337" y="1600"/>
                    </a:lnTo>
                    <a:lnTo>
                      <a:pt x="3874" y="1179"/>
                    </a:lnTo>
                    <a:lnTo>
                      <a:pt x="3368" y="842"/>
                    </a:lnTo>
                    <a:lnTo>
                      <a:pt x="2863" y="547"/>
                    </a:lnTo>
                    <a:lnTo>
                      <a:pt x="2316" y="337"/>
                    </a:lnTo>
                    <a:lnTo>
                      <a:pt x="1768" y="168"/>
                    </a:lnTo>
                    <a:lnTo>
                      <a:pt x="1179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2851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6" name="Google Shape;3706;p41"/>
              <p:cNvSpPr/>
              <p:nvPr/>
            </p:nvSpPr>
            <p:spPr>
              <a:xfrm>
                <a:off x="494950" y="1058125"/>
                <a:ext cx="63175" cy="242125"/>
              </a:xfrm>
              <a:custGeom>
                <a:avLst/>
                <a:gdLst/>
                <a:ahLst/>
                <a:cxnLst/>
                <a:rect l="l" t="t" r="r" b="b"/>
                <a:pathLst>
                  <a:path w="2527" h="9685" extrusionOk="0">
                    <a:moveTo>
                      <a:pt x="1432" y="1"/>
                    </a:moveTo>
                    <a:lnTo>
                      <a:pt x="1179" y="295"/>
                    </a:lnTo>
                    <a:lnTo>
                      <a:pt x="926" y="674"/>
                    </a:lnTo>
                    <a:lnTo>
                      <a:pt x="674" y="1222"/>
                    </a:lnTo>
                    <a:lnTo>
                      <a:pt x="379" y="1853"/>
                    </a:lnTo>
                    <a:lnTo>
                      <a:pt x="253" y="2274"/>
                    </a:lnTo>
                    <a:lnTo>
                      <a:pt x="168" y="2695"/>
                    </a:lnTo>
                    <a:lnTo>
                      <a:pt x="84" y="3116"/>
                    </a:lnTo>
                    <a:lnTo>
                      <a:pt x="0" y="3621"/>
                    </a:lnTo>
                    <a:lnTo>
                      <a:pt x="0" y="4127"/>
                    </a:lnTo>
                    <a:lnTo>
                      <a:pt x="0" y="4674"/>
                    </a:lnTo>
                    <a:lnTo>
                      <a:pt x="42" y="5263"/>
                    </a:lnTo>
                    <a:lnTo>
                      <a:pt x="126" y="5769"/>
                    </a:lnTo>
                    <a:lnTo>
                      <a:pt x="253" y="6274"/>
                    </a:lnTo>
                    <a:lnTo>
                      <a:pt x="463" y="6737"/>
                    </a:lnTo>
                    <a:lnTo>
                      <a:pt x="632" y="7200"/>
                    </a:lnTo>
                    <a:lnTo>
                      <a:pt x="842" y="7579"/>
                    </a:lnTo>
                    <a:lnTo>
                      <a:pt x="1305" y="8337"/>
                    </a:lnTo>
                    <a:lnTo>
                      <a:pt x="1768" y="8884"/>
                    </a:lnTo>
                    <a:lnTo>
                      <a:pt x="2147" y="9305"/>
                    </a:lnTo>
                    <a:lnTo>
                      <a:pt x="2526" y="9684"/>
                    </a:lnTo>
                    <a:lnTo>
                      <a:pt x="2526" y="9684"/>
                    </a:lnTo>
                    <a:lnTo>
                      <a:pt x="2231" y="9221"/>
                    </a:lnTo>
                    <a:lnTo>
                      <a:pt x="1937" y="8800"/>
                    </a:lnTo>
                    <a:lnTo>
                      <a:pt x="1684" y="8337"/>
                    </a:lnTo>
                    <a:lnTo>
                      <a:pt x="1474" y="7916"/>
                    </a:lnTo>
                    <a:lnTo>
                      <a:pt x="1095" y="7032"/>
                    </a:lnTo>
                    <a:lnTo>
                      <a:pt x="842" y="6190"/>
                    </a:lnTo>
                    <a:lnTo>
                      <a:pt x="674" y="5348"/>
                    </a:lnTo>
                    <a:lnTo>
                      <a:pt x="632" y="4548"/>
                    </a:lnTo>
                    <a:lnTo>
                      <a:pt x="589" y="3790"/>
                    </a:lnTo>
                    <a:lnTo>
                      <a:pt x="632" y="3074"/>
                    </a:lnTo>
                    <a:lnTo>
                      <a:pt x="716" y="2400"/>
                    </a:lnTo>
                    <a:lnTo>
                      <a:pt x="842" y="1811"/>
                    </a:lnTo>
                    <a:lnTo>
                      <a:pt x="968" y="1306"/>
                    </a:lnTo>
                    <a:lnTo>
                      <a:pt x="1095" y="843"/>
                    </a:lnTo>
                    <a:lnTo>
                      <a:pt x="1305" y="211"/>
                    </a:lnTo>
                    <a:lnTo>
                      <a:pt x="1432" y="1"/>
                    </a:lnTo>
                    <a:close/>
                  </a:path>
                </a:pathLst>
              </a:custGeom>
              <a:solidFill>
                <a:srgbClr val="497B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5" name="Rectangle 3"/>
          <p:cNvSpPr txBox="1">
            <a:spLocks noChangeArrowheads="1"/>
          </p:cNvSpPr>
          <p:nvPr/>
        </p:nvSpPr>
        <p:spPr bwMode="auto">
          <a:xfrm>
            <a:off x="1170391" y="1238358"/>
            <a:ext cx="6427584" cy="2259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altLang="en-US" sz="2400" b="1" noProof="0">
                <a:latin typeface="Times New Roman" pitchFamily="18" charset="0"/>
              </a:rPr>
              <a:t>a)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 13 465 không chia hết cho 3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b) Số 70 009 chia hết cho 9 	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c) Số 78 435 không chia hết cho 9 </a:t>
            </a:r>
          </a:p>
          <a:p>
            <a:pPr marL="0" marR="0" lvl="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d) Số có chữ số tận cùng là 0 thì vừa chia hết cho 2 vừa chia hết cho 5 	</a:t>
            </a:r>
          </a:p>
          <a:p>
            <a:pPr marL="609600" marR="0" lvl="0" indent="-6096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9725" y="772530"/>
            <a:ext cx="5693685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defRPr/>
            </a:pPr>
            <a:r>
              <a:rPr lang="en-US" altLang="en-US" sz="2400" b="1" kern="1200">
                <a:latin typeface="Times New Roman" pitchFamily="18" charset="0"/>
                <a:ea typeface="+mn-ea"/>
              </a:rPr>
              <a:t>Bài 3: Câu nào đúng, câu nào sai?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918116" y="1998663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678403" y="1382214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760597" y="2625387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609891" y="351818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678403" y="132070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4969816" y="194316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C0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812628" y="256894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C0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4635943" y="345594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/>
      <p:bldP spid="113" grpId="0"/>
      <p:bldP spid="114" grpId="0"/>
    </p:bldLst>
  </p:timing>
</p:sld>
</file>

<file path=ppt/theme/theme1.xml><?xml version="1.0" encoding="utf-8"?>
<a:theme xmlns:a="http://schemas.openxmlformats.org/drawingml/2006/main" name="My Carnival Birthday Party by Slidesgo">
  <a:themeElements>
    <a:clrScheme name="Simple Light">
      <a:dk1>
        <a:srgbClr val="000000"/>
      </a:dk1>
      <a:lt1>
        <a:srgbClr val="962934"/>
      </a:lt1>
      <a:dk2>
        <a:srgbClr val="FFFFFF"/>
      </a:dk2>
      <a:lt2>
        <a:srgbClr val="841A2B"/>
      </a:lt2>
      <a:accent1>
        <a:srgbClr val="681323"/>
      </a:accent1>
      <a:accent2>
        <a:srgbClr val="3E5F8D"/>
      </a:accent2>
      <a:accent3>
        <a:srgbClr val="DBC081"/>
      </a:accent3>
      <a:accent4>
        <a:srgbClr val="DFD2BD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323</Words>
  <Application>Microsoft Office PowerPoint</Application>
  <PresentationFormat>On-screen Show (16:9)</PresentationFormat>
  <Paragraphs>42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Abril Fatface</vt:lpstr>
      <vt:lpstr>Angsana New</vt:lpstr>
      <vt:lpstr>Arial</vt:lpstr>
      <vt:lpstr>Calibri</vt:lpstr>
      <vt:lpstr>HP001 4 hàng</vt:lpstr>
      <vt:lpstr>Roboto</vt:lpstr>
      <vt:lpstr>Roboto Condensed Light</vt:lpstr>
      <vt:lpstr>Times New Roman</vt:lpstr>
      <vt:lpstr>My Carnival Birthday Party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Admin</cp:lastModifiedBy>
  <cp:revision>11</cp:revision>
  <dcterms:modified xsi:type="dcterms:W3CDTF">2023-01-02T04:41:53Z</dcterms:modified>
</cp:coreProperties>
</file>