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4" r:id="rId1"/>
  </p:sldMasterIdLst>
  <p:notesMasterIdLst>
    <p:notesMasterId r:id="rId30"/>
  </p:notesMasterIdLst>
  <p:sldIdLst>
    <p:sldId id="360" r:id="rId2"/>
    <p:sldId id="309" r:id="rId3"/>
    <p:sldId id="314" r:id="rId4"/>
    <p:sldId id="362" r:id="rId5"/>
    <p:sldId id="347" r:id="rId6"/>
    <p:sldId id="363" r:id="rId7"/>
    <p:sldId id="353" r:id="rId8"/>
    <p:sldId id="349" r:id="rId9"/>
    <p:sldId id="354" r:id="rId10"/>
    <p:sldId id="350" r:id="rId11"/>
    <p:sldId id="351" r:id="rId12"/>
    <p:sldId id="355" r:id="rId13"/>
    <p:sldId id="356" r:id="rId14"/>
    <p:sldId id="357" r:id="rId15"/>
    <p:sldId id="359" r:id="rId16"/>
    <p:sldId id="365" r:id="rId17"/>
    <p:sldId id="339" r:id="rId18"/>
    <p:sldId id="340" r:id="rId19"/>
    <p:sldId id="341" r:id="rId20"/>
    <p:sldId id="366" r:id="rId21"/>
    <p:sldId id="368" r:id="rId22"/>
    <p:sldId id="367" r:id="rId23"/>
    <p:sldId id="388" r:id="rId24"/>
    <p:sldId id="389" r:id="rId25"/>
    <p:sldId id="391" r:id="rId26"/>
    <p:sldId id="396" r:id="rId27"/>
    <p:sldId id="395" r:id="rId28"/>
    <p:sldId id="399" r:id="rId29"/>
  </p:sldIdLst>
  <p:sldSz cx="11887200" cy="6858000"/>
  <p:notesSz cx="6858000" cy="9144000"/>
  <p:custDataLst>
    <p:tags r:id="rId31"/>
  </p:custDataLst>
  <p:defaultTextStyle>
    <a:defPPr>
      <a:defRPr lang="en-US"/>
    </a:defPPr>
    <a:lvl1pPr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5pPr>
    <a:lvl6pPr marL="2286000" algn="l" defTabSz="914400" rtl="0" eaLnBrk="1" latinLnBrk="0" hangingPunct="1">
      <a:defRPr kern="1200">
        <a:solidFill>
          <a:schemeClr val="tx1"/>
        </a:solidFill>
        <a:latin typeface="Times New Roman" panose="02020603050405020304" pitchFamily="18" charset="0"/>
        <a:ea typeface="+mn-ea"/>
        <a:cs typeface="+mn-cs"/>
      </a:defRPr>
    </a:lvl6pPr>
    <a:lvl7pPr marL="2743200" algn="l" defTabSz="914400" rtl="0" eaLnBrk="1" latinLnBrk="0" hangingPunct="1">
      <a:defRPr kern="1200">
        <a:solidFill>
          <a:schemeClr val="tx1"/>
        </a:solidFill>
        <a:latin typeface="Times New Roman" panose="02020603050405020304" pitchFamily="18" charset="0"/>
        <a:ea typeface="+mn-ea"/>
        <a:cs typeface="+mn-cs"/>
      </a:defRPr>
    </a:lvl7pPr>
    <a:lvl8pPr marL="3200400" algn="l" defTabSz="914400" rtl="0" eaLnBrk="1" latinLnBrk="0" hangingPunct="1">
      <a:defRPr kern="1200">
        <a:solidFill>
          <a:schemeClr val="tx1"/>
        </a:solidFill>
        <a:latin typeface="Times New Roman" panose="02020603050405020304" pitchFamily="18" charset="0"/>
        <a:ea typeface="+mn-ea"/>
        <a:cs typeface="+mn-cs"/>
      </a:defRPr>
    </a:lvl8pPr>
    <a:lvl9pPr marL="3657600" algn="l" defTabSz="914400" rtl="0" eaLnBrk="1" latinLnBrk="0" hangingPunct="1">
      <a:defRPr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74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00FF"/>
    <a:srgbClr val="99FFCC"/>
    <a:srgbClr val="000066"/>
    <a:srgbClr val="000000"/>
    <a:srgbClr val="CCFFFF"/>
    <a:srgbClr val="FF99FF"/>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529" autoAdjust="0"/>
    <p:restoredTop sz="91837" autoAdjust="0"/>
  </p:normalViewPr>
  <p:slideViewPr>
    <p:cSldViewPr>
      <p:cViewPr varScale="1">
        <p:scale>
          <a:sx n="57" d="100"/>
          <a:sy n="57" d="100"/>
        </p:scale>
        <p:origin x="42" y="42"/>
      </p:cViewPr>
      <p:guideLst>
        <p:guide orient="horz" pos="2160"/>
        <p:guide pos="3744"/>
      </p:guideLst>
    </p:cSldViewPr>
  </p:slideViewPr>
  <p:notesTextViewPr>
    <p:cViewPr>
      <p:scale>
        <a:sx n="100" d="100"/>
        <a:sy n="100" d="100"/>
      </p:scale>
      <p:origin x="0" y="0"/>
    </p:cViewPr>
  </p:notesTextViewPr>
  <p:sorterViewPr>
    <p:cViewPr>
      <p:scale>
        <a:sx n="66" d="100"/>
        <a:sy n="66" d="100"/>
      </p:scale>
      <p:origin x="0" y="224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54C003BF-0657-47E6-87A2-FC4F4056A2E3}" type="datetimeFigureOut">
              <a:rPr lang="en-US"/>
              <a:pPr>
                <a:defRPr/>
              </a:pPr>
              <a:t>1/16/2023</a:t>
            </a:fld>
            <a:endParaRPr lang="en-US"/>
          </a:p>
        </p:txBody>
      </p:sp>
      <p:sp>
        <p:nvSpPr>
          <p:cNvPr id="4" name="Slide Image Placeholder 3"/>
          <p:cNvSpPr>
            <a:spLocks noGrp="1" noRot="1" noChangeAspect="1"/>
          </p:cNvSpPr>
          <p:nvPr>
            <p:ph type="sldImg" idx="2"/>
          </p:nvPr>
        </p:nvSpPr>
        <p:spPr>
          <a:xfrm>
            <a:off x="457200" y="685800"/>
            <a:ext cx="59436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FF1222BD-DDA4-467B-8423-CD861611C26A}" type="slidenum">
              <a:rPr lang="en-US" altLang="en-US"/>
              <a:pPr/>
              <a:t>‹#›</a:t>
            </a:fld>
            <a:endParaRPr lang="en-US" altLang="en-US"/>
          </a:p>
        </p:txBody>
      </p:sp>
    </p:spTree>
    <p:extLst>
      <p:ext uri="{BB962C8B-B14F-4D97-AF65-F5344CB8AC3E}">
        <p14:creationId xmlns:p14="http://schemas.microsoft.com/office/powerpoint/2010/main" val="157844972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1222BD-DDA4-467B-8423-CD861611C26A}" type="slidenum">
              <a:rPr lang="en-US" altLang="en-US" smtClean="0"/>
              <a:pPr/>
              <a:t>2</a:t>
            </a:fld>
            <a:endParaRPr lang="en-US" altLang="en-US"/>
          </a:p>
        </p:txBody>
      </p:sp>
    </p:spTree>
    <p:extLst>
      <p:ext uri="{BB962C8B-B14F-4D97-AF65-F5344CB8AC3E}">
        <p14:creationId xmlns:p14="http://schemas.microsoft.com/office/powerpoint/2010/main" val="3866965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485901" y="1122365"/>
            <a:ext cx="8915400" cy="2387600"/>
          </a:xfrm>
        </p:spPr>
        <p:txBody>
          <a:bodyPr anchor="b"/>
          <a:lstStyle>
            <a:lvl1pPr algn="ctr">
              <a:defRPr sz="5849"/>
            </a:lvl1pPr>
          </a:lstStyle>
          <a:p>
            <a:r>
              <a:rPr lang="en-US" altLang="zh-CN"/>
              <a:t>Click to edit Master title style</a:t>
            </a:r>
            <a:endParaRPr lang="zh-CN" altLang="en-US"/>
          </a:p>
        </p:txBody>
      </p:sp>
      <p:sp>
        <p:nvSpPr>
          <p:cNvPr id="3" name="副标题 2"/>
          <p:cNvSpPr>
            <a:spLocks noGrp="1"/>
          </p:cNvSpPr>
          <p:nvPr>
            <p:ph type="subTitle" idx="1"/>
          </p:nvPr>
        </p:nvSpPr>
        <p:spPr>
          <a:xfrm>
            <a:off x="1485901" y="3602039"/>
            <a:ext cx="8915400" cy="1655762"/>
          </a:xfrm>
        </p:spPr>
        <p:txBody>
          <a:bodyPr/>
          <a:lstStyle>
            <a:lvl1pPr marL="0" indent="0" algn="ctr">
              <a:buNone/>
              <a:defRPr sz="2340"/>
            </a:lvl1pPr>
            <a:lvl2pPr marL="445681" indent="0" algn="ctr">
              <a:buNone/>
              <a:defRPr sz="1950"/>
            </a:lvl2pPr>
            <a:lvl3pPr marL="891362" indent="0" algn="ctr">
              <a:buNone/>
              <a:defRPr sz="1755"/>
            </a:lvl3pPr>
            <a:lvl4pPr marL="1337043" indent="0" algn="ctr">
              <a:buNone/>
              <a:defRPr sz="1560"/>
            </a:lvl4pPr>
            <a:lvl5pPr marL="1782723" indent="0" algn="ctr">
              <a:buNone/>
              <a:defRPr sz="1560"/>
            </a:lvl5pPr>
            <a:lvl6pPr marL="2228404" indent="0" algn="ctr">
              <a:buNone/>
              <a:defRPr sz="1560"/>
            </a:lvl6pPr>
            <a:lvl7pPr marL="2674085" indent="0" algn="ctr">
              <a:buNone/>
              <a:defRPr sz="1560"/>
            </a:lvl7pPr>
            <a:lvl8pPr marL="3119766" indent="0" algn="ctr">
              <a:buNone/>
              <a:defRPr sz="1560"/>
            </a:lvl8pPr>
            <a:lvl9pPr marL="3565446" indent="0" algn="ctr">
              <a:buNone/>
              <a:defRPr sz="1560"/>
            </a:lvl9pPr>
          </a:lstStyle>
          <a:p>
            <a:r>
              <a:rPr lang="en-US" altLang="zh-CN"/>
              <a:t>Click to edit Master subtitle style</a:t>
            </a:r>
            <a:endParaRPr lang="zh-CN" altLang="en-US"/>
          </a:p>
        </p:txBody>
      </p:sp>
      <p:sp>
        <p:nvSpPr>
          <p:cNvPr id="4" name="日期占位符 3"/>
          <p:cNvSpPr>
            <a:spLocks noGrp="1"/>
          </p:cNvSpPr>
          <p:nvPr>
            <p:ph type="dt" sz="half" idx="10"/>
          </p:nvPr>
        </p:nvSpPr>
        <p:spPr/>
        <p:txBody>
          <a:bodyPr/>
          <a:lstStyle/>
          <a:p>
            <a:pPr>
              <a:defRPr/>
            </a:pPr>
            <a:endParaRPr lang="en-US"/>
          </a:p>
        </p:txBody>
      </p:sp>
      <p:sp>
        <p:nvSpPr>
          <p:cNvPr id="5" name="页脚占位符 4"/>
          <p:cNvSpPr>
            <a:spLocks noGrp="1"/>
          </p:cNvSpPr>
          <p:nvPr>
            <p:ph type="ftr" sz="quarter" idx="11"/>
          </p:nvPr>
        </p:nvSpPr>
        <p:spPr/>
        <p:txBody>
          <a:bodyPr/>
          <a:lstStyle/>
          <a:p>
            <a:pPr>
              <a:defRPr/>
            </a:pPr>
            <a:endParaRPr lang="en-US"/>
          </a:p>
        </p:txBody>
      </p:sp>
      <p:sp>
        <p:nvSpPr>
          <p:cNvPr id="6" name="灯片编号占位符 5"/>
          <p:cNvSpPr>
            <a:spLocks noGrp="1"/>
          </p:cNvSpPr>
          <p:nvPr>
            <p:ph type="sldNum" sz="quarter" idx="12"/>
          </p:nvPr>
        </p:nvSpPr>
        <p:spPr/>
        <p:txBody>
          <a:bodyPr/>
          <a:lstStyle/>
          <a:p>
            <a:fld id="{D29946FD-0903-4DCD-A77A-79F53B100505}" type="slidenum">
              <a:rPr lang="en-US" altLang="en-US" smtClean="0"/>
              <a:pPr/>
              <a:t>‹#›</a:t>
            </a:fld>
            <a:endParaRPr lang="en-US" altLang="en-US"/>
          </a:p>
        </p:txBody>
      </p:sp>
    </p:spTree>
    <p:extLst>
      <p:ext uri="{BB962C8B-B14F-4D97-AF65-F5344CB8AC3E}">
        <p14:creationId xmlns:p14="http://schemas.microsoft.com/office/powerpoint/2010/main" val="1961136535"/>
      </p:ext>
    </p:extLst>
  </p:cSld>
  <p:clrMapOvr>
    <a:masterClrMapping/>
  </p:clrMapOvr>
  <p:transition spd="med">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18795" y="457202"/>
            <a:ext cx="3833931" cy="1600200"/>
          </a:xfrm>
        </p:spPr>
        <p:txBody>
          <a:bodyPr anchor="b"/>
          <a:lstStyle>
            <a:lvl1pPr>
              <a:defRPr sz="3119"/>
            </a:lvl1pPr>
          </a:lstStyle>
          <a:p>
            <a:r>
              <a:rPr lang="en-US" altLang="zh-CN"/>
              <a:t>Click to edit Master title style</a:t>
            </a:r>
            <a:endParaRPr lang="zh-CN" altLang="en-US"/>
          </a:p>
        </p:txBody>
      </p:sp>
      <p:sp>
        <p:nvSpPr>
          <p:cNvPr id="3" name="图片占位符 2"/>
          <p:cNvSpPr>
            <a:spLocks noGrp="1"/>
          </p:cNvSpPr>
          <p:nvPr>
            <p:ph type="pic" idx="1"/>
          </p:nvPr>
        </p:nvSpPr>
        <p:spPr>
          <a:xfrm>
            <a:off x="5053609" y="987427"/>
            <a:ext cx="6017895" cy="4873625"/>
          </a:xfrm>
        </p:spPr>
        <p:txBody>
          <a:bodyPr/>
          <a:lstStyle>
            <a:lvl1pPr marL="0" indent="0">
              <a:buNone/>
              <a:defRPr sz="3119"/>
            </a:lvl1pPr>
            <a:lvl2pPr marL="445681" indent="0">
              <a:buNone/>
              <a:defRPr sz="2729"/>
            </a:lvl2pPr>
            <a:lvl3pPr marL="891362" indent="0">
              <a:buNone/>
              <a:defRPr sz="2340"/>
            </a:lvl3pPr>
            <a:lvl4pPr marL="1337043" indent="0">
              <a:buNone/>
              <a:defRPr sz="1950"/>
            </a:lvl4pPr>
            <a:lvl5pPr marL="1782723" indent="0">
              <a:buNone/>
              <a:defRPr sz="1950"/>
            </a:lvl5pPr>
            <a:lvl6pPr marL="2228404" indent="0">
              <a:buNone/>
              <a:defRPr sz="1950"/>
            </a:lvl6pPr>
            <a:lvl7pPr marL="2674085" indent="0">
              <a:buNone/>
              <a:defRPr sz="1950"/>
            </a:lvl7pPr>
            <a:lvl8pPr marL="3119766" indent="0">
              <a:buNone/>
              <a:defRPr sz="1950"/>
            </a:lvl8pPr>
            <a:lvl9pPr marL="3565446" indent="0">
              <a:buNone/>
              <a:defRPr sz="1950"/>
            </a:lvl9pPr>
          </a:lstStyle>
          <a:p>
            <a:r>
              <a:rPr lang="en-US" altLang="zh-CN"/>
              <a:t>Click icon to add picture</a:t>
            </a:r>
            <a:endParaRPr lang="zh-CN" altLang="en-US"/>
          </a:p>
        </p:txBody>
      </p:sp>
      <p:sp>
        <p:nvSpPr>
          <p:cNvPr id="4" name="文本占位符 3"/>
          <p:cNvSpPr>
            <a:spLocks noGrp="1"/>
          </p:cNvSpPr>
          <p:nvPr>
            <p:ph type="body" sz="half" idx="2"/>
          </p:nvPr>
        </p:nvSpPr>
        <p:spPr>
          <a:xfrm>
            <a:off x="818795" y="2057401"/>
            <a:ext cx="3833931" cy="3811588"/>
          </a:xfrm>
        </p:spPr>
        <p:txBody>
          <a:bodyPr/>
          <a:lstStyle>
            <a:lvl1pPr marL="0" indent="0">
              <a:buNone/>
              <a:defRPr sz="1560"/>
            </a:lvl1pPr>
            <a:lvl2pPr marL="445681" indent="0">
              <a:buNone/>
              <a:defRPr sz="1365"/>
            </a:lvl2pPr>
            <a:lvl3pPr marL="891362" indent="0">
              <a:buNone/>
              <a:defRPr sz="1170"/>
            </a:lvl3pPr>
            <a:lvl4pPr marL="1337043" indent="0">
              <a:buNone/>
              <a:defRPr sz="975"/>
            </a:lvl4pPr>
            <a:lvl5pPr marL="1782723" indent="0">
              <a:buNone/>
              <a:defRPr sz="975"/>
            </a:lvl5pPr>
            <a:lvl6pPr marL="2228404" indent="0">
              <a:buNone/>
              <a:defRPr sz="975"/>
            </a:lvl6pPr>
            <a:lvl7pPr marL="2674085" indent="0">
              <a:buNone/>
              <a:defRPr sz="975"/>
            </a:lvl7pPr>
            <a:lvl8pPr marL="3119766" indent="0">
              <a:buNone/>
              <a:defRPr sz="975"/>
            </a:lvl8pPr>
            <a:lvl9pPr marL="3565446" indent="0">
              <a:buNone/>
              <a:defRPr sz="975"/>
            </a:lvl9pPr>
          </a:lstStyle>
          <a:p>
            <a:pPr lvl="0"/>
            <a:r>
              <a:rPr lang="en-US" altLang="zh-CN"/>
              <a:t>Edit Master text styles</a:t>
            </a:r>
          </a:p>
        </p:txBody>
      </p:sp>
      <p:sp>
        <p:nvSpPr>
          <p:cNvPr id="5" name="日期占位符 4"/>
          <p:cNvSpPr>
            <a:spLocks noGrp="1"/>
          </p:cNvSpPr>
          <p:nvPr>
            <p:ph type="dt" sz="half" idx="10"/>
          </p:nvPr>
        </p:nvSpPr>
        <p:spPr/>
        <p:txBody>
          <a:bodyPr/>
          <a:lstStyle/>
          <a:p>
            <a:pPr>
              <a:defRPr/>
            </a:pPr>
            <a:endParaRPr lang="en-US"/>
          </a:p>
        </p:txBody>
      </p:sp>
      <p:sp>
        <p:nvSpPr>
          <p:cNvPr id="6" name="页脚占位符 5"/>
          <p:cNvSpPr>
            <a:spLocks noGrp="1"/>
          </p:cNvSpPr>
          <p:nvPr>
            <p:ph type="ftr" sz="quarter" idx="11"/>
          </p:nvPr>
        </p:nvSpPr>
        <p:spPr/>
        <p:txBody>
          <a:bodyPr/>
          <a:lstStyle/>
          <a:p>
            <a:pPr>
              <a:defRPr/>
            </a:pPr>
            <a:endParaRPr lang="en-US"/>
          </a:p>
        </p:txBody>
      </p:sp>
      <p:sp>
        <p:nvSpPr>
          <p:cNvPr id="7" name="灯片编号占位符 6"/>
          <p:cNvSpPr>
            <a:spLocks noGrp="1"/>
          </p:cNvSpPr>
          <p:nvPr>
            <p:ph type="sldNum" sz="quarter" idx="12"/>
          </p:nvPr>
        </p:nvSpPr>
        <p:spPr/>
        <p:txBody>
          <a:bodyPr/>
          <a:lstStyle/>
          <a:p>
            <a:fld id="{D29946FD-0903-4DCD-A77A-79F53B100505}" type="slidenum">
              <a:rPr lang="en-US" altLang="en-US" smtClean="0"/>
              <a:pPr/>
              <a:t>‹#›</a:t>
            </a:fld>
            <a:endParaRPr lang="en-US" altLang="en-US"/>
          </a:p>
        </p:txBody>
      </p:sp>
    </p:spTree>
    <p:extLst>
      <p:ext uri="{BB962C8B-B14F-4D97-AF65-F5344CB8AC3E}">
        <p14:creationId xmlns:p14="http://schemas.microsoft.com/office/powerpoint/2010/main" val="759567649"/>
      </p:ext>
    </p:extLst>
  </p:cSld>
  <p:clrMapOvr>
    <a:masterClrMapping/>
  </p:clrMapOvr>
  <p:transition spd="med">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a:t>Click to edit Master title style</a:t>
            </a:r>
            <a:endParaRPr lang="zh-CN" altLang="en-US"/>
          </a:p>
        </p:txBody>
      </p:sp>
      <p:sp>
        <p:nvSpPr>
          <p:cNvPr id="3" name="竖排文字占位符 2"/>
          <p:cNvSpPr>
            <a:spLocks noGrp="1"/>
          </p:cNvSpPr>
          <p:nvPr>
            <p:ph type="body" orient="vert" idx="1"/>
          </p:nvPr>
        </p:nvSpPr>
        <p:spPr/>
        <p:txBody>
          <a:bodyPr vert="eaVert"/>
          <a:lstStyle/>
          <a:p>
            <a:pPr lvl="0"/>
            <a:r>
              <a:rPr lang="en-US" altLang="zh-CN"/>
              <a:t>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日期占位符 3"/>
          <p:cNvSpPr>
            <a:spLocks noGrp="1"/>
          </p:cNvSpPr>
          <p:nvPr>
            <p:ph type="dt" sz="half" idx="10"/>
          </p:nvPr>
        </p:nvSpPr>
        <p:spPr/>
        <p:txBody>
          <a:bodyPr/>
          <a:lstStyle/>
          <a:p>
            <a:pPr>
              <a:defRPr/>
            </a:pPr>
            <a:endParaRPr lang="en-US"/>
          </a:p>
        </p:txBody>
      </p:sp>
      <p:sp>
        <p:nvSpPr>
          <p:cNvPr id="5" name="页脚占位符 4"/>
          <p:cNvSpPr>
            <a:spLocks noGrp="1"/>
          </p:cNvSpPr>
          <p:nvPr>
            <p:ph type="ftr" sz="quarter" idx="11"/>
          </p:nvPr>
        </p:nvSpPr>
        <p:spPr/>
        <p:txBody>
          <a:bodyPr/>
          <a:lstStyle/>
          <a:p>
            <a:pPr>
              <a:defRPr/>
            </a:pPr>
            <a:endParaRPr lang="en-US"/>
          </a:p>
        </p:txBody>
      </p:sp>
      <p:sp>
        <p:nvSpPr>
          <p:cNvPr id="6" name="灯片编号占位符 5"/>
          <p:cNvSpPr>
            <a:spLocks noGrp="1"/>
          </p:cNvSpPr>
          <p:nvPr>
            <p:ph type="sldNum" sz="quarter" idx="12"/>
          </p:nvPr>
        </p:nvSpPr>
        <p:spPr/>
        <p:txBody>
          <a:bodyPr/>
          <a:lstStyle/>
          <a:p>
            <a:fld id="{D29946FD-0903-4DCD-A77A-79F53B100505}" type="slidenum">
              <a:rPr lang="en-US" altLang="en-US" smtClean="0"/>
              <a:pPr/>
              <a:t>‹#›</a:t>
            </a:fld>
            <a:endParaRPr lang="en-US" altLang="en-US"/>
          </a:p>
        </p:txBody>
      </p:sp>
    </p:spTree>
    <p:extLst>
      <p:ext uri="{BB962C8B-B14F-4D97-AF65-F5344CB8AC3E}">
        <p14:creationId xmlns:p14="http://schemas.microsoft.com/office/powerpoint/2010/main" val="605193105"/>
      </p:ext>
    </p:extLst>
  </p:cSld>
  <p:clrMapOvr>
    <a:masterClrMapping/>
  </p:clrMapOvr>
  <p:transition spd="med">
    <p:pull/>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506777" y="365125"/>
            <a:ext cx="2563178" cy="5811838"/>
          </a:xfrm>
        </p:spPr>
        <p:txBody>
          <a:bodyPr vert="eaVert"/>
          <a:lstStyle/>
          <a:p>
            <a:r>
              <a:rPr lang="en-US" altLang="zh-CN"/>
              <a:t>Click to edit Master title style</a:t>
            </a:r>
            <a:endParaRPr lang="zh-CN" altLang="en-US"/>
          </a:p>
        </p:txBody>
      </p:sp>
      <p:sp>
        <p:nvSpPr>
          <p:cNvPr id="3" name="竖排文字占位符 2"/>
          <p:cNvSpPr>
            <a:spLocks noGrp="1"/>
          </p:cNvSpPr>
          <p:nvPr>
            <p:ph type="body" orient="vert" idx="1"/>
          </p:nvPr>
        </p:nvSpPr>
        <p:spPr>
          <a:xfrm>
            <a:off x="817246" y="365125"/>
            <a:ext cx="7540943" cy="5811838"/>
          </a:xfrm>
        </p:spPr>
        <p:txBody>
          <a:bodyPr vert="eaVert"/>
          <a:lstStyle/>
          <a:p>
            <a:pPr lvl="0"/>
            <a:r>
              <a:rPr lang="en-US" altLang="zh-CN"/>
              <a:t>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日期占位符 3"/>
          <p:cNvSpPr>
            <a:spLocks noGrp="1"/>
          </p:cNvSpPr>
          <p:nvPr>
            <p:ph type="dt" sz="half" idx="10"/>
          </p:nvPr>
        </p:nvSpPr>
        <p:spPr/>
        <p:txBody>
          <a:bodyPr/>
          <a:lstStyle/>
          <a:p>
            <a:pPr>
              <a:defRPr/>
            </a:pPr>
            <a:endParaRPr lang="en-US"/>
          </a:p>
        </p:txBody>
      </p:sp>
      <p:sp>
        <p:nvSpPr>
          <p:cNvPr id="5" name="页脚占位符 4"/>
          <p:cNvSpPr>
            <a:spLocks noGrp="1"/>
          </p:cNvSpPr>
          <p:nvPr>
            <p:ph type="ftr" sz="quarter" idx="11"/>
          </p:nvPr>
        </p:nvSpPr>
        <p:spPr/>
        <p:txBody>
          <a:bodyPr/>
          <a:lstStyle/>
          <a:p>
            <a:pPr>
              <a:defRPr/>
            </a:pPr>
            <a:endParaRPr lang="en-US"/>
          </a:p>
        </p:txBody>
      </p:sp>
      <p:sp>
        <p:nvSpPr>
          <p:cNvPr id="6" name="灯片编号占位符 5"/>
          <p:cNvSpPr>
            <a:spLocks noGrp="1"/>
          </p:cNvSpPr>
          <p:nvPr>
            <p:ph type="sldNum" sz="quarter" idx="12"/>
          </p:nvPr>
        </p:nvSpPr>
        <p:spPr/>
        <p:txBody>
          <a:bodyPr/>
          <a:lstStyle/>
          <a:p>
            <a:fld id="{D29946FD-0903-4DCD-A77A-79F53B100505}" type="slidenum">
              <a:rPr lang="en-US" altLang="en-US" smtClean="0"/>
              <a:pPr/>
              <a:t>‹#›</a:t>
            </a:fld>
            <a:endParaRPr lang="en-US" altLang="en-US"/>
          </a:p>
        </p:txBody>
      </p:sp>
    </p:spTree>
    <p:extLst>
      <p:ext uri="{BB962C8B-B14F-4D97-AF65-F5344CB8AC3E}">
        <p14:creationId xmlns:p14="http://schemas.microsoft.com/office/powerpoint/2010/main" val="2563594913"/>
      </p:ext>
    </p:extLst>
  </p:cSld>
  <p:clrMapOvr>
    <a:masterClrMapping/>
  </p:clrMapOvr>
  <p:transition spd="med">
    <p:pull/>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488389483"/>
      </p:ext>
    </p:extLst>
  </p:cSld>
  <p:clrMapOvr>
    <a:masterClrMapping/>
  </p:clrMapOvr>
  <p:transition spd="med">
    <p:pull/>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25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0819394"/>
      </p:ext>
    </p:extLst>
  </p:cSld>
  <p:clrMapOvr>
    <a:masterClrMapping/>
  </p:clrMapOvr>
  <p:transition spd="med">
    <p:pull/>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24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3667409"/>
      </p:ext>
    </p:extLst>
  </p:cSld>
  <p:clrMapOvr>
    <a:masterClrMapping/>
  </p:clrMapOvr>
  <p:transition spd="med">
    <p:pull/>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23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4167381"/>
      </p:ext>
    </p:extLst>
  </p:cSld>
  <p:clrMapOvr>
    <a:masterClrMapping/>
  </p:clrMapOvr>
  <p:transition spd="med">
    <p:pull/>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22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790580542"/>
      </p:ext>
    </p:extLst>
  </p:cSld>
  <p:clrMapOvr>
    <a:masterClrMapping/>
  </p:clrMapOvr>
  <p:transition spd="med">
    <p:pull/>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21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40112"/>
      </p:ext>
    </p:extLst>
  </p:cSld>
  <p:clrMapOvr>
    <a:masterClrMapping/>
  </p:clrMapOvr>
  <p:transition spd="med">
    <p:pull/>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20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8612356"/>
      </p:ext>
    </p:extLst>
  </p:cSld>
  <p:clrMapOvr>
    <a:masterClrMapping/>
  </p:clrMapOvr>
  <p:transition spd="med">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485901" y="1122365"/>
            <a:ext cx="8915400" cy="2387600"/>
          </a:xfrm>
        </p:spPr>
        <p:txBody>
          <a:bodyPr anchor="b"/>
          <a:lstStyle>
            <a:lvl1pPr algn="ctr">
              <a:defRPr sz="5849"/>
            </a:lvl1pPr>
          </a:lstStyle>
          <a:p>
            <a:r>
              <a:rPr lang="en-US" altLang="zh-CN"/>
              <a:t>Click to edit Master title style</a:t>
            </a:r>
            <a:endParaRPr lang="zh-CN" altLang="en-US"/>
          </a:p>
        </p:txBody>
      </p:sp>
      <p:sp>
        <p:nvSpPr>
          <p:cNvPr id="3" name="副标题 2"/>
          <p:cNvSpPr>
            <a:spLocks noGrp="1"/>
          </p:cNvSpPr>
          <p:nvPr>
            <p:ph type="subTitle" idx="1"/>
          </p:nvPr>
        </p:nvSpPr>
        <p:spPr>
          <a:xfrm>
            <a:off x="1485901" y="3602039"/>
            <a:ext cx="8915400" cy="1655762"/>
          </a:xfrm>
        </p:spPr>
        <p:txBody>
          <a:bodyPr/>
          <a:lstStyle>
            <a:lvl1pPr marL="0" indent="0" algn="ctr">
              <a:buNone/>
              <a:defRPr sz="2340"/>
            </a:lvl1pPr>
            <a:lvl2pPr marL="445681" indent="0" algn="ctr">
              <a:buNone/>
              <a:defRPr sz="1950"/>
            </a:lvl2pPr>
            <a:lvl3pPr marL="891362" indent="0" algn="ctr">
              <a:buNone/>
              <a:defRPr sz="1755"/>
            </a:lvl3pPr>
            <a:lvl4pPr marL="1337043" indent="0" algn="ctr">
              <a:buNone/>
              <a:defRPr sz="1560"/>
            </a:lvl4pPr>
            <a:lvl5pPr marL="1782723" indent="0" algn="ctr">
              <a:buNone/>
              <a:defRPr sz="1560"/>
            </a:lvl5pPr>
            <a:lvl6pPr marL="2228404" indent="0" algn="ctr">
              <a:buNone/>
              <a:defRPr sz="1560"/>
            </a:lvl6pPr>
            <a:lvl7pPr marL="2674085" indent="0" algn="ctr">
              <a:buNone/>
              <a:defRPr sz="1560"/>
            </a:lvl7pPr>
            <a:lvl8pPr marL="3119766" indent="0" algn="ctr">
              <a:buNone/>
              <a:defRPr sz="1560"/>
            </a:lvl8pPr>
            <a:lvl9pPr marL="3565446" indent="0" algn="ctr">
              <a:buNone/>
              <a:defRPr sz="1560"/>
            </a:lvl9pPr>
          </a:lstStyle>
          <a:p>
            <a:r>
              <a:rPr lang="en-US" altLang="zh-CN"/>
              <a:t>Click to edit Master subtitle style</a:t>
            </a:r>
            <a:endParaRPr lang="zh-CN" altLang="en-US"/>
          </a:p>
        </p:txBody>
      </p:sp>
      <p:sp>
        <p:nvSpPr>
          <p:cNvPr id="4" name="日期占位符 3"/>
          <p:cNvSpPr>
            <a:spLocks noGrp="1"/>
          </p:cNvSpPr>
          <p:nvPr>
            <p:ph type="dt" sz="half" idx="10"/>
          </p:nvPr>
        </p:nvSpPr>
        <p:spPr/>
        <p:txBody>
          <a:bodyPr/>
          <a:lstStyle/>
          <a:p>
            <a:pPr>
              <a:defRPr/>
            </a:pPr>
            <a:endParaRPr lang="en-US"/>
          </a:p>
        </p:txBody>
      </p:sp>
      <p:sp>
        <p:nvSpPr>
          <p:cNvPr id="5" name="页脚占位符 4"/>
          <p:cNvSpPr>
            <a:spLocks noGrp="1"/>
          </p:cNvSpPr>
          <p:nvPr>
            <p:ph type="ftr" sz="quarter" idx="11"/>
          </p:nvPr>
        </p:nvSpPr>
        <p:spPr/>
        <p:txBody>
          <a:bodyPr/>
          <a:lstStyle/>
          <a:p>
            <a:pPr>
              <a:defRPr/>
            </a:pPr>
            <a:endParaRPr lang="en-US"/>
          </a:p>
        </p:txBody>
      </p:sp>
      <p:sp>
        <p:nvSpPr>
          <p:cNvPr id="6" name="灯片编号占位符 5"/>
          <p:cNvSpPr>
            <a:spLocks noGrp="1"/>
          </p:cNvSpPr>
          <p:nvPr>
            <p:ph type="sldNum" sz="quarter" idx="12"/>
          </p:nvPr>
        </p:nvSpPr>
        <p:spPr/>
        <p:txBody>
          <a:bodyPr/>
          <a:lstStyle/>
          <a:p>
            <a:fld id="{D29946FD-0903-4DCD-A77A-79F53B100505}" type="slidenum">
              <a:rPr lang="en-US" altLang="en-US" smtClean="0"/>
              <a:pPr/>
              <a:t>‹#›</a:t>
            </a:fld>
            <a:endParaRPr lang="en-US" altLang="en-US"/>
          </a:p>
        </p:txBody>
      </p:sp>
    </p:spTree>
    <p:extLst>
      <p:ext uri="{BB962C8B-B14F-4D97-AF65-F5344CB8AC3E}">
        <p14:creationId xmlns:p14="http://schemas.microsoft.com/office/powerpoint/2010/main" val="2950226665"/>
      </p:ext>
    </p:extLst>
  </p:cSld>
  <p:clrMapOvr>
    <a:masterClrMapping/>
  </p:clrMapOvr>
  <p:transition spd="med">
    <p:pull/>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19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47232110"/>
      </p:ext>
    </p:extLst>
  </p:cSld>
  <p:clrMapOvr>
    <a:masterClrMapping/>
  </p:clrMapOvr>
  <p:transition spd="med">
    <p:pull/>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18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641361063"/>
      </p:ext>
    </p:extLst>
  </p:cSld>
  <p:clrMapOvr>
    <a:masterClrMapping/>
  </p:clrMapOvr>
  <p:transition spd="med">
    <p:pull/>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17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4164692"/>
      </p:ext>
    </p:extLst>
  </p:cSld>
  <p:clrMapOvr>
    <a:masterClrMapping/>
  </p:clrMapOvr>
  <p:transition spd="med">
    <p:pull/>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16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83966"/>
      </p:ext>
    </p:extLst>
  </p:cSld>
  <p:clrMapOvr>
    <a:masterClrMapping/>
  </p:clrMapOvr>
  <p:transition spd="med">
    <p:pull/>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15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285402"/>
      </p:ext>
    </p:extLst>
  </p:cSld>
  <p:clrMapOvr>
    <a:masterClrMapping/>
  </p:clrMapOvr>
  <p:transition spd="med">
    <p:pull/>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14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2315739"/>
      </p:ext>
    </p:extLst>
  </p:cSld>
  <p:clrMapOvr>
    <a:masterClrMapping/>
  </p:clrMapOvr>
  <p:transition spd="med">
    <p:pull/>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13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292501962"/>
      </p:ext>
    </p:extLst>
  </p:cSld>
  <p:clrMapOvr>
    <a:masterClrMapping/>
  </p:clrMapOvr>
  <p:transition spd="med">
    <p:pull/>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12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6632873"/>
      </p:ext>
    </p:extLst>
  </p:cSld>
  <p:clrMapOvr>
    <a:masterClrMapping/>
  </p:clrMapOvr>
  <p:transition spd="med">
    <p:pull/>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11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664452716"/>
      </p:ext>
    </p:extLst>
  </p:cSld>
  <p:clrMapOvr>
    <a:masterClrMapping/>
  </p:clrMapOvr>
  <p:transition spd="med">
    <p:pull/>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10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4608861"/>
      </p:ext>
    </p:extLst>
  </p:cSld>
  <p:clrMapOvr>
    <a:masterClrMapping/>
  </p:clrMapOvr>
  <p:transition spd="med">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a:t>Click to edit Master title style</a:t>
            </a:r>
            <a:endParaRPr lang="zh-CN" altLang="en-US"/>
          </a:p>
        </p:txBody>
      </p:sp>
      <p:sp>
        <p:nvSpPr>
          <p:cNvPr id="3" name="内容占位符 2"/>
          <p:cNvSpPr>
            <a:spLocks noGrp="1"/>
          </p:cNvSpPr>
          <p:nvPr>
            <p:ph idx="1"/>
          </p:nvPr>
        </p:nvSpPr>
        <p:spPr/>
        <p:txBody>
          <a:bodyPr/>
          <a:lstStyle/>
          <a:p>
            <a:pPr lvl="0"/>
            <a:r>
              <a:rPr lang="en-US" altLang="zh-CN"/>
              <a:t>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日期占位符 3"/>
          <p:cNvSpPr>
            <a:spLocks noGrp="1"/>
          </p:cNvSpPr>
          <p:nvPr>
            <p:ph type="dt" sz="half" idx="10"/>
          </p:nvPr>
        </p:nvSpPr>
        <p:spPr/>
        <p:txBody>
          <a:bodyPr/>
          <a:lstStyle/>
          <a:p>
            <a:pPr>
              <a:defRPr/>
            </a:pPr>
            <a:endParaRPr lang="en-US"/>
          </a:p>
        </p:txBody>
      </p:sp>
      <p:sp>
        <p:nvSpPr>
          <p:cNvPr id="5" name="页脚占位符 4"/>
          <p:cNvSpPr>
            <a:spLocks noGrp="1"/>
          </p:cNvSpPr>
          <p:nvPr>
            <p:ph type="ftr" sz="quarter" idx="11"/>
          </p:nvPr>
        </p:nvSpPr>
        <p:spPr/>
        <p:txBody>
          <a:bodyPr/>
          <a:lstStyle/>
          <a:p>
            <a:pPr>
              <a:defRPr/>
            </a:pPr>
            <a:endParaRPr lang="en-US"/>
          </a:p>
        </p:txBody>
      </p:sp>
      <p:sp>
        <p:nvSpPr>
          <p:cNvPr id="6" name="灯片编号占位符 5"/>
          <p:cNvSpPr>
            <a:spLocks noGrp="1"/>
          </p:cNvSpPr>
          <p:nvPr>
            <p:ph type="sldNum" sz="quarter" idx="12"/>
          </p:nvPr>
        </p:nvSpPr>
        <p:spPr/>
        <p:txBody>
          <a:bodyPr/>
          <a:lstStyle/>
          <a:p>
            <a:fld id="{D29946FD-0903-4DCD-A77A-79F53B100505}" type="slidenum">
              <a:rPr lang="en-US" altLang="en-US" smtClean="0"/>
              <a:pPr/>
              <a:t>‹#›</a:t>
            </a:fld>
            <a:endParaRPr lang="en-US" altLang="en-US"/>
          </a:p>
        </p:txBody>
      </p:sp>
    </p:spTree>
    <p:extLst>
      <p:ext uri="{BB962C8B-B14F-4D97-AF65-F5344CB8AC3E}">
        <p14:creationId xmlns:p14="http://schemas.microsoft.com/office/powerpoint/2010/main" val="2991258683"/>
      </p:ext>
    </p:extLst>
  </p:cSld>
  <p:clrMapOvr>
    <a:masterClrMapping/>
  </p:clrMapOvr>
  <p:transition spd="med">
    <p:pull/>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9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4373147"/>
      </p:ext>
    </p:extLst>
  </p:cSld>
  <p:clrMapOvr>
    <a:masterClrMapping/>
  </p:clrMapOvr>
  <p:transition spd="med">
    <p:pull/>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8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948629621"/>
      </p:ext>
    </p:extLst>
  </p:cSld>
  <p:clrMapOvr>
    <a:masterClrMapping/>
  </p:clrMapOvr>
  <p:transition spd="med">
    <p:pull/>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7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3036096"/>
      </p:ext>
    </p:extLst>
  </p:cSld>
  <p:clrMapOvr>
    <a:masterClrMapping/>
  </p:clrMapOvr>
  <p:transition spd="med">
    <p:pull/>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6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5425995"/>
      </p:ext>
    </p:extLst>
  </p:cSld>
  <p:clrMapOvr>
    <a:masterClrMapping/>
  </p:clrMapOvr>
  <p:transition spd="med">
    <p:pull/>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5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6933580"/>
      </p:ext>
    </p:extLst>
  </p:cSld>
  <p:clrMapOvr>
    <a:masterClrMapping/>
  </p:clrMapOvr>
  <p:transition spd="med">
    <p:pull/>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4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6916877"/>
      </p:ext>
    </p:extLst>
  </p:cSld>
  <p:clrMapOvr>
    <a:masterClrMapping/>
  </p:clrMapOvr>
  <p:transition spd="med">
    <p:pull/>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3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6269764"/>
      </p:ext>
    </p:extLst>
  </p:cSld>
  <p:clrMapOvr>
    <a:masterClrMapping/>
  </p:clrMapOvr>
  <p:transition spd="med">
    <p:pull/>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cSld name="2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3903076"/>
      </p:ext>
    </p:extLst>
  </p:cSld>
  <p:clrMapOvr>
    <a:masterClrMapping/>
  </p:clrMapOvr>
  <p:transition spd="med">
    <p:pull/>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cSld name="1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1781594"/>
      </p:ext>
    </p:extLst>
  </p:cSld>
  <p:clrMapOvr>
    <a:masterClrMapping/>
  </p:clrMapOvr>
  <p:transition spd="med">
    <p:pull/>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2152883"/>
      </p:ext>
    </p:extLst>
  </p:cSld>
  <p:clrMapOvr>
    <a:masterClrMapping/>
  </p:clrMapOvr>
  <p:transition spd="med">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11056" y="1709740"/>
            <a:ext cx="10252710" cy="2852737"/>
          </a:xfrm>
        </p:spPr>
        <p:txBody>
          <a:bodyPr anchor="b"/>
          <a:lstStyle>
            <a:lvl1pPr>
              <a:defRPr sz="5849"/>
            </a:lvl1pPr>
          </a:lstStyle>
          <a:p>
            <a:r>
              <a:rPr lang="en-US" altLang="zh-CN"/>
              <a:t>Click to edit Master title style</a:t>
            </a:r>
            <a:endParaRPr lang="zh-CN" altLang="en-US"/>
          </a:p>
        </p:txBody>
      </p:sp>
      <p:sp>
        <p:nvSpPr>
          <p:cNvPr id="3" name="文本占位符 2"/>
          <p:cNvSpPr>
            <a:spLocks noGrp="1"/>
          </p:cNvSpPr>
          <p:nvPr>
            <p:ph type="body" idx="1"/>
          </p:nvPr>
        </p:nvSpPr>
        <p:spPr>
          <a:xfrm>
            <a:off x="811056" y="4589465"/>
            <a:ext cx="10252710" cy="1500187"/>
          </a:xfrm>
        </p:spPr>
        <p:txBody>
          <a:bodyPr/>
          <a:lstStyle>
            <a:lvl1pPr marL="0" indent="0">
              <a:buNone/>
              <a:defRPr sz="2340">
                <a:solidFill>
                  <a:schemeClr val="tx1">
                    <a:tint val="75000"/>
                  </a:schemeClr>
                </a:solidFill>
              </a:defRPr>
            </a:lvl1pPr>
            <a:lvl2pPr marL="445681" indent="0">
              <a:buNone/>
              <a:defRPr sz="1950">
                <a:solidFill>
                  <a:schemeClr val="tx1">
                    <a:tint val="75000"/>
                  </a:schemeClr>
                </a:solidFill>
              </a:defRPr>
            </a:lvl2pPr>
            <a:lvl3pPr marL="891362" indent="0">
              <a:buNone/>
              <a:defRPr sz="1755">
                <a:solidFill>
                  <a:schemeClr val="tx1">
                    <a:tint val="75000"/>
                  </a:schemeClr>
                </a:solidFill>
              </a:defRPr>
            </a:lvl3pPr>
            <a:lvl4pPr marL="1337043" indent="0">
              <a:buNone/>
              <a:defRPr sz="1560">
                <a:solidFill>
                  <a:schemeClr val="tx1">
                    <a:tint val="75000"/>
                  </a:schemeClr>
                </a:solidFill>
              </a:defRPr>
            </a:lvl4pPr>
            <a:lvl5pPr marL="1782723" indent="0">
              <a:buNone/>
              <a:defRPr sz="1560">
                <a:solidFill>
                  <a:schemeClr val="tx1">
                    <a:tint val="75000"/>
                  </a:schemeClr>
                </a:solidFill>
              </a:defRPr>
            </a:lvl5pPr>
            <a:lvl6pPr marL="2228404" indent="0">
              <a:buNone/>
              <a:defRPr sz="1560">
                <a:solidFill>
                  <a:schemeClr val="tx1">
                    <a:tint val="75000"/>
                  </a:schemeClr>
                </a:solidFill>
              </a:defRPr>
            </a:lvl6pPr>
            <a:lvl7pPr marL="2674085" indent="0">
              <a:buNone/>
              <a:defRPr sz="1560">
                <a:solidFill>
                  <a:schemeClr val="tx1">
                    <a:tint val="75000"/>
                  </a:schemeClr>
                </a:solidFill>
              </a:defRPr>
            </a:lvl7pPr>
            <a:lvl8pPr marL="3119766" indent="0">
              <a:buNone/>
              <a:defRPr sz="1560">
                <a:solidFill>
                  <a:schemeClr val="tx1">
                    <a:tint val="75000"/>
                  </a:schemeClr>
                </a:solidFill>
              </a:defRPr>
            </a:lvl8pPr>
            <a:lvl9pPr marL="3565446" indent="0">
              <a:buNone/>
              <a:defRPr sz="1560">
                <a:solidFill>
                  <a:schemeClr val="tx1">
                    <a:tint val="75000"/>
                  </a:schemeClr>
                </a:solidFill>
              </a:defRPr>
            </a:lvl9pPr>
          </a:lstStyle>
          <a:p>
            <a:pPr lvl="0"/>
            <a:r>
              <a:rPr lang="en-US" altLang="zh-CN"/>
              <a:t>Edit Master text styles</a:t>
            </a:r>
          </a:p>
        </p:txBody>
      </p:sp>
      <p:sp>
        <p:nvSpPr>
          <p:cNvPr id="4" name="日期占位符 3"/>
          <p:cNvSpPr>
            <a:spLocks noGrp="1"/>
          </p:cNvSpPr>
          <p:nvPr>
            <p:ph type="dt" sz="half" idx="10"/>
          </p:nvPr>
        </p:nvSpPr>
        <p:spPr/>
        <p:txBody>
          <a:bodyPr/>
          <a:lstStyle/>
          <a:p>
            <a:pPr>
              <a:defRPr/>
            </a:pPr>
            <a:endParaRPr lang="en-US"/>
          </a:p>
        </p:txBody>
      </p:sp>
      <p:sp>
        <p:nvSpPr>
          <p:cNvPr id="5" name="页脚占位符 4"/>
          <p:cNvSpPr>
            <a:spLocks noGrp="1"/>
          </p:cNvSpPr>
          <p:nvPr>
            <p:ph type="ftr" sz="quarter" idx="11"/>
          </p:nvPr>
        </p:nvSpPr>
        <p:spPr/>
        <p:txBody>
          <a:bodyPr/>
          <a:lstStyle/>
          <a:p>
            <a:pPr>
              <a:defRPr/>
            </a:pPr>
            <a:endParaRPr lang="en-US"/>
          </a:p>
        </p:txBody>
      </p:sp>
      <p:sp>
        <p:nvSpPr>
          <p:cNvPr id="6" name="灯片编号占位符 5"/>
          <p:cNvSpPr>
            <a:spLocks noGrp="1"/>
          </p:cNvSpPr>
          <p:nvPr>
            <p:ph type="sldNum" sz="quarter" idx="12"/>
          </p:nvPr>
        </p:nvSpPr>
        <p:spPr/>
        <p:txBody>
          <a:bodyPr/>
          <a:lstStyle/>
          <a:p>
            <a:fld id="{D29946FD-0903-4DCD-A77A-79F53B100505}" type="slidenum">
              <a:rPr lang="en-US" altLang="en-US" smtClean="0"/>
              <a:pPr/>
              <a:t>‹#›</a:t>
            </a:fld>
            <a:endParaRPr lang="en-US" altLang="en-US"/>
          </a:p>
        </p:txBody>
      </p:sp>
    </p:spTree>
    <p:extLst>
      <p:ext uri="{BB962C8B-B14F-4D97-AF65-F5344CB8AC3E}">
        <p14:creationId xmlns:p14="http://schemas.microsoft.com/office/powerpoint/2010/main" val="1686608529"/>
      </p:ext>
    </p:extLst>
  </p:cSld>
  <p:clrMapOvr>
    <a:masterClrMapping/>
  </p:clrMapOvr>
  <p:transition spd="med">
    <p:pull/>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cSld name="2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7988430"/>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a:t>Click to edit Master title style</a:t>
            </a:r>
            <a:endParaRPr lang="zh-CN" altLang="en-US"/>
          </a:p>
        </p:txBody>
      </p:sp>
      <p:sp>
        <p:nvSpPr>
          <p:cNvPr id="3" name="内容占位符 2"/>
          <p:cNvSpPr>
            <a:spLocks noGrp="1"/>
          </p:cNvSpPr>
          <p:nvPr>
            <p:ph sz="half" idx="1"/>
          </p:nvPr>
        </p:nvSpPr>
        <p:spPr>
          <a:xfrm>
            <a:off x="817245" y="1825625"/>
            <a:ext cx="5052060" cy="4351338"/>
          </a:xfrm>
        </p:spPr>
        <p:txBody>
          <a:bodyPr/>
          <a:lstStyle/>
          <a:p>
            <a:pPr lvl="0"/>
            <a:r>
              <a:rPr lang="en-US" altLang="zh-CN"/>
              <a:t>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内容占位符 3"/>
          <p:cNvSpPr>
            <a:spLocks noGrp="1"/>
          </p:cNvSpPr>
          <p:nvPr>
            <p:ph sz="half" idx="2"/>
          </p:nvPr>
        </p:nvSpPr>
        <p:spPr>
          <a:xfrm>
            <a:off x="6017895" y="1825625"/>
            <a:ext cx="5052060" cy="4351338"/>
          </a:xfrm>
        </p:spPr>
        <p:txBody>
          <a:bodyPr/>
          <a:lstStyle/>
          <a:p>
            <a:pPr lvl="0"/>
            <a:r>
              <a:rPr lang="en-US" altLang="zh-CN"/>
              <a:t>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5" name="日期占位符 4"/>
          <p:cNvSpPr>
            <a:spLocks noGrp="1"/>
          </p:cNvSpPr>
          <p:nvPr>
            <p:ph type="dt" sz="half" idx="10"/>
          </p:nvPr>
        </p:nvSpPr>
        <p:spPr/>
        <p:txBody>
          <a:bodyPr/>
          <a:lstStyle/>
          <a:p>
            <a:pPr>
              <a:defRPr/>
            </a:pPr>
            <a:endParaRPr lang="en-US"/>
          </a:p>
        </p:txBody>
      </p:sp>
      <p:sp>
        <p:nvSpPr>
          <p:cNvPr id="6" name="页脚占位符 5"/>
          <p:cNvSpPr>
            <a:spLocks noGrp="1"/>
          </p:cNvSpPr>
          <p:nvPr>
            <p:ph type="ftr" sz="quarter" idx="11"/>
          </p:nvPr>
        </p:nvSpPr>
        <p:spPr/>
        <p:txBody>
          <a:bodyPr/>
          <a:lstStyle/>
          <a:p>
            <a:pPr>
              <a:defRPr/>
            </a:pPr>
            <a:endParaRPr lang="en-US"/>
          </a:p>
        </p:txBody>
      </p:sp>
      <p:sp>
        <p:nvSpPr>
          <p:cNvPr id="7" name="灯片编号占位符 6"/>
          <p:cNvSpPr>
            <a:spLocks noGrp="1"/>
          </p:cNvSpPr>
          <p:nvPr>
            <p:ph type="sldNum" sz="quarter" idx="12"/>
          </p:nvPr>
        </p:nvSpPr>
        <p:spPr/>
        <p:txBody>
          <a:bodyPr/>
          <a:lstStyle/>
          <a:p>
            <a:fld id="{D29946FD-0903-4DCD-A77A-79F53B100505}" type="slidenum">
              <a:rPr lang="en-US" altLang="en-US" smtClean="0"/>
              <a:pPr/>
              <a:t>‹#›</a:t>
            </a:fld>
            <a:endParaRPr lang="en-US" altLang="en-US"/>
          </a:p>
        </p:txBody>
      </p:sp>
    </p:spTree>
    <p:extLst>
      <p:ext uri="{BB962C8B-B14F-4D97-AF65-F5344CB8AC3E}">
        <p14:creationId xmlns:p14="http://schemas.microsoft.com/office/powerpoint/2010/main" val="406211439"/>
      </p:ext>
    </p:extLst>
  </p:cSld>
  <p:clrMapOvr>
    <a:masterClrMapping/>
  </p:clrMapOvr>
  <p:transition spd="med">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18795" y="365127"/>
            <a:ext cx="10252710" cy="1325563"/>
          </a:xfrm>
        </p:spPr>
        <p:txBody>
          <a:bodyPr/>
          <a:lstStyle/>
          <a:p>
            <a:r>
              <a:rPr lang="en-US" altLang="zh-CN"/>
              <a:t>Click to edit Master title style</a:t>
            </a:r>
            <a:endParaRPr lang="zh-CN" altLang="en-US"/>
          </a:p>
        </p:txBody>
      </p:sp>
      <p:sp>
        <p:nvSpPr>
          <p:cNvPr id="3" name="文本占位符 2"/>
          <p:cNvSpPr>
            <a:spLocks noGrp="1"/>
          </p:cNvSpPr>
          <p:nvPr>
            <p:ph type="body" idx="1"/>
          </p:nvPr>
        </p:nvSpPr>
        <p:spPr>
          <a:xfrm>
            <a:off x="818795" y="1681164"/>
            <a:ext cx="5028842" cy="823912"/>
          </a:xfrm>
        </p:spPr>
        <p:txBody>
          <a:bodyPr anchor="b"/>
          <a:lstStyle>
            <a:lvl1pPr marL="0" indent="0">
              <a:buNone/>
              <a:defRPr sz="2340" b="1"/>
            </a:lvl1pPr>
            <a:lvl2pPr marL="445681" indent="0">
              <a:buNone/>
              <a:defRPr sz="1950" b="1"/>
            </a:lvl2pPr>
            <a:lvl3pPr marL="891362" indent="0">
              <a:buNone/>
              <a:defRPr sz="1755" b="1"/>
            </a:lvl3pPr>
            <a:lvl4pPr marL="1337043" indent="0">
              <a:buNone/>
              <a:defRPr sz="1560" b="1"/>
            </a:lvl4pPr>
            <a:lvl5pPr marL="1782723" indent="0">
              <a:buNone/>
              <a:defRPr sz="1560" b="1"/>
            </a:lvl5pPr>
            <a:lvl6pPr marL="2228404" indent="0">
              <a:buNone/>
              <a:defRPr sz="1560" b="1"/>
            </a:lvl6pPr>
            <a:lvl7pPr marL="2674085" indent="0">
              <a:buNone/>
              <a:defRPr sz="1560" b="1"/>
            </a:lvl7pPr>
            <a:lvl8pPr marL="3119766" indent="0">
              <a:buNone/>
              <a:defRPr sz="1560" b="1"/>
            </a:lvl8pPr>
            <a:lvl9pPr marL="3565446" indent="0">
              <a:buNone/>
              <a:defRPr sz="1560" b="1"/>
            </a:lvl9pPr>
          </a:lstStyle>
          <a:p>
            <a:pPr lvl="0"/>
            <a:r>
              <a:rPr lang="en-US" altLang="zh-CN"/>
              <a:t>Edit Master text styles</a:t>
            </a:r>
          </a:p>
        </p:txBody>
      </p:sp>
      <p:sp>
        <p:nvSpPr>
          <p:cNvPr id="4" name="内容占位符 3"/>
          <p:cNvSpPr>
            <a:spLocks noGrp="1"/>
          </p:cNvSpPr>
          <p:nvPr>
            <p:ph sz="half" idx="2"/>
          </p:nvPr>
        </p:nvSpPr>
        <p:spPr>
          <a:xfrm>
            <a:off x="818795" y="2505076"/>
            <a:ext cx="5028842" cy="3684588"/>
          </a:xfrm>
        </p:spPr>
        <p:txBody>
          <a:bodyPr/>
          <a:lstStyle/>
          <a:p>
            <a:pPr lvl="0"/>
            <a:r>
              <a:rPr lang="en-US" altLang="zh-CN"/>
              <a:t>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5" name="文本占位符 4"/>
          <p:cNvSpPr>
            <a:spLocks noGrp="1"/>
          </p:cNvSpPr>
          <p:nvPr>
            <p:ph type="body" sz="quarter" idx="3"/>
          </p:nvPr>
        </p:nvSpPr>
        <p:spPr>
          <a:xfrm>
            <a:off x="6017897" y="1681164"/>
            <a:ext cx="5053608" cy="823912"/>
          </a:xfrm>
        </p:spPr>
        <p:txBody>
          <a:bodyPr anchor="b"/>
          <a:lstStyle>
            <a:lvl1pPr marL="0" indent="0">
              <a:buNone/>
              <a:defRPr sz="2340" b="1"/>
            </a:lvl1pPr>
            <a:lvl2pPr marL="445681" indent="0">
              <a:buNone/>
              <a:defRPr sz="1950" b="1"/>
            </a:lvl2pPr>
            <a:lvl3pPr marL="891362" indent="0">
              <a:buNone/>
              <a:defRPr sz="1755" b="1"/>
            </a:lvl3pPr>
            <a:lvl4pPr marL="1337043" indent="0">
              <a:buNone/>
              <a:defRPr sz="1560" b="1"/>
            </a:lvl4pPr>
            <a:lvl5pPr marL="1782723" indent="0">
              <a:buNone/>
              <a:defRPr sz="1560" b="1"/>
            </a:lvl5pPr>
            <a:lvl6pPr marL="2228404" indent="0">
              <a:buNone/>
              <a:defRPr sz="1560" b="1"/>
            </a:lvl6pPr>
            <a:lvl7pPr marL="2674085" indent="0">
              <a:buNone/>
              <a:defRPr sz="1560" b="1"/>
            </a:lvl7pPr>
            <a:lvl8pPr marL="3119766" indent="0">
              <a:buNone/>
              <a:defRPr sz="1560" b="1"/>
            </a:lvl8pPr>
            <a:lvl9pPr marL="3565446" indent="0">
              <a:buNone/>
              <a:defRPr sz="1560" b="1"/>
            </a:lvl9pPr>
          </a:lstStyle>
          <a:p>
            <a:pPr lvl="0"/>
            <a:r>
              <a:rPr lang="en-US" altLang="zh-CN"/>
              <a:t>Edit Master text styles</a:t>
            </a:r>
          </a:p>
        </p:txBody>
      </p:sp>
      <p:sp>
        <p:nvSpPr>
          <p:cNvPr id="6" name="内容占位符 5"/>
          <p:cNvSpPr>
            <a:spLocks noGrp="1"/>
          </p:cNvSpPr>
          <p:nvPr>
            <p:ph sz="quarter" idx="4"/>
          </p:nvPr>
        </p:nvSpPr>
        <p:spPr>
          <a:xfrm>
            <a:off x="6017897" y="2505076"/>
            <a:ext cx="5053608" cy="3684588"/>
          </a:xfrm>
        </p:spPr>
        <p:txBody>
          <a:bodyPr/>
          <a:lstStyle/>
          <a:p>
            <a:pPr lvl="0"/>
            <a:r>
              <a:rPr lang="en-US" altLang="zh-CN"/>
              <a:t>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7" name="日期占位符 6"/>
          <p:cNvSpPr>
            <a:spLocks noGrp="1"/>
          </p:cNvSpPr>
          <p:nvPr>
            <p:ph type="dt" sz="half" idx="10"/>
          </p:nvPr>
        </p:nvSpPr>
        <p:spPr/>
        <p:txBody>
          <a:bodyPr/>
          <a:lstStyle/>
          <a:p>
            <a:pPr>
              <a:defRPr/>
            </a:pPr>
            <a:endParaRPr lang="en-US"/>
          </a:p>
        </p:txBody>
      </p:sp>
      <p:sp>
        <p:nvSpPr>
          <p:cNvPr id="8" name="页脚占位符 7"/>
          <p:cNvSpPr>
            <a:spLocks noGrp="1"/>
          </p:cNvSpPr>
          <p:nvPr>
            <p:ph type="ftr" sz="quarter" idx="11"/>
          </p:nvPr>
        </p:nvSpPr>
        <p:spPr/>
        <p:txBody>
          <a:bodyPr/>
          <a:lstStyle/>
          <a:p>
            <a:pPr>
              <a:defRPr/>
            </a:pPr>
            <a:endParaRPr lang="en-US"/>
          </a:p>
        </p:txBody>
      </p:sp>
      <p:sp>
        <p:nvSpPr>
          <p:cNvPr id="9" name="灯片编号占位符 8"/>
          <p:cNvSpPr>
            <a:spLocks noGrp="1"/>
          </p:cNvSpPr>
          <p:nvPr>
            <p:ph type="sldNum" sz="quarter" idx="12"/>
          </p:nvPr>
        </p:nvSpPr>
        <p:spPr/>
        <p:txBody>
          <a:bodyPr/>
          <a:lstStyle/>
          <a:p>
            <a:fld id="{D29946FD-0903-4DCD-A77A-79F53B100505}" type="slidenum">
              <a:rPr lang="en-US" altLang="en-US" smtClean="0"/>
              <a:pPr/>
              <a:t>‹#›</a:t>
            </a:fld>
            <a:endParaRPr lang="en-US" altLang="en-US"/>
          </a:p>
        </p:txBody>
      </p:sp>
    </p:spTree>
    <p:extLst>
      <p:ext uri="{BB962C8B-B14F-4D97-AF65-F5344CB8AC3E}">
        <p14:creationId xmlns:p14="http://schemas.microsoft.com/office/powerpoint/2010/main" val="3318303125"/>
      </p:ext>
    </p:extLst>
  </p:cSld>
  <p:clrMapOvr>
    <a:masterClrMapping/>
  </p:clrMapOvr>
  <p:transition spd="med">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a:t>Click to edit Master title style</a:t>
            </a:r>
            <a:endParaRPr lang="zh-CN" altLang="en-US"/>
          </a:p>
        </p:txBody>
      </p:sp>
      <p:sp>
        <p:nvSpPr>
          <p:cNvPr id="3" name="日期占位符 2"/>
          <p:cNvSpPr>
            <a:spLocks noGrp="1"/>
          </p:cNvSpPr>
          <p:nvPr>
            <p:ph type="dt" sz="half" idx="10"/>
          </p:nvPr>
        </p:nvSpPr>
        <p:spPr/>
        <p:txBody>
          <a:bodyPr/>
          <a:lstStyle/>
          <a:p>
            <a:pPr>
              <a:defRPr/>
            </a:pPr>
            <a:endParaRPr lang="en-US"/>
          </a:p>
        </p:txBody>
      </p:sp>
      <p:sp>
        <p:nvSpPr>
          <p:cNvPr id="4" name="页脚占位符 3"/>
          <p:cNvSpPr>
            <a:spLocks noGrp="1"/>
          </p:cNvSpPr>
          <p:nvPr>
            <p:ph type="ftr" sz="quarter" idx="11"/>
          </p:nvPr>
        </p:nvSpPr>
        <p:spPr/>
        <p:txBody>
          <a:bodyPr/>
          <a:lstStyle/>
          <a:p>
            <a:pPr>
              <a:defRPr/>
            </a:pPr>
            <a:endParaRPr lang="en-US"/>
          </a:p>
        </p:txBody>
      </p:sp>
      <p:sp>
        <p:nvSpPr>
          <p:cNvPr id="5" name="灯片编号占位符 4"/>
          <p:cNvSpPr>
            <a:spLocks noGrp="1"/>
          </p:cNvSpPr>
          <p:nvPr>
            <p:ph type="sldNum" sz="quarter" idx="12"/>
          </p:nvPr>
        </p:nvSpPr>
        <p:spPr/>
        <p:txBody>
          <a:bodyPr/>
          <a:lstStyle/>
          <a:p>
            <a:fld id="{D29946FD-0903-4DCD-A77A-79F53B100505}" type="slidenum">
              <a:rPr lang="en-US" altLang="en-US" smtClean="0"/>
              <a:pPr/>
              <a:t>‹#›</a:t>
            </a:fld>
            <a:endParaRPr lang="en-US" altLang="en-US"/>
          </a:p>
        </p:txBody>
      </p:sp>
    </p:spTree>
    <p:extLst>
      <p:ext uri="{BB962C8B-B14F-4D97-AF65-F5344CB8AC3E}">
        <p14:creationId xmlns:p14="http://schemas.microsoft.com/office/powerpoint/2010/main" val="1538166198"/>
      </p:ext>
    </p:extLst>
  </p:cSld>
  <p:clrMapOvr>
    <a:masterClrMapping/>
  </p:clrMapOvr>
  <p:transition spd="med">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a:defRPr/>
            </a:pPr>
            <a:endParaRPr lang="en-US"/>
          </a:p>
        </p:txBody>
      </p:sp>
      <p:sp>
        <p:nvSpPr>
          <p:cNvPr id="3" name="页脚占位符 2"/>
          <p:cNvSpPr>
            <a:spLocks noGrp="1"/>
          </p:cNvSpPr>
          <p:nvPr>
            <p:ph type="ftr" sz="quarter" idx="11"/>
          </p:nvPr>
        </p:nvSpPr>
        <p:spPr/>
        <p:txBody>
          <a:bodyPr/>
          <a:lstStyle/>
          <a:p>
            <a:pPr>
              <a:defRPr/>
            </a:pPr>
            <a:endParaRPr lang="en-US"/>
          </a:p>
        </p:txBody>
      </p:sp>
      <p:sp>
        <p:nvSpPr>
          <p:cNvPr id="4" name="灯片编号占位符 3"/>
          <p:cNvSpPr>
            <a:spLocks noGrp="1"/>
          </p:cNvSpPr>
          <p:nvPr>
            <p:ph type="sldNum" sz="quarter" idx="12"/>
          </p:nvPr>
        </p:nvSpPr>
        <p:spPr/>
        <p:txBody>
          <a:bodyPr/>
          <a:lstStyle/>
          <a:p>
            <a:fld id="{D29946FD-0903-4DCD-A77A-79F53B100505}" type="slidenum">
              <a:rPr lang="en-US" altLang="en-US" smtClean="0"/>
              <a:pPr/>
              <a:t>‹#›</a:t>
            </a:fld>
            <a:endParaRPr lang="en-US" altLang="en-US"/>
          </a:p>
        </p:txBody>
      </p:sp>
    </p:spTree>
    <p:extLst>
      <p:ext uri="{BB962C8B-B14F-4D97-AF65-F5344CB8AC3E}">
        <p14:creationId xmlns:p14="http://schemas.microsoft.com/office/powerpoint/2010/main" val="1661784490"/>
      </p:ext>
    </p:extLst>
  </p:cSld>
  <p:clrMapOvr>
    <a:masterClrMapping/>
  </p:clrMapOvr>
  <p:transition spd="med">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18795" y="457202"/>
            <a:ext cx="3833931" cy="1600200"/>
          </a:xfrm>
        </p:spPr>
        <p:txBody>
          <a:bodyPr anchor="b"/>
          <a:lstStyle>
            <a:lvl1pPr>
              <a:defRPr sz="3119"/>
            </a:lvl1pPr>
          </a:lstStyle>
          <a:p>
            <a:r>
              <a:rPr lang="en-US" altLang="zh-CN"/>
              <a:t>Click to edit Master title style</a:t>
            </a:r>
            <a:endParaRPr lang="zh-CN" altLang="en-US"/>
          </a:p>
        </p:txBody>
      </p:sp>
      <p:sp>
        <p:nvSpPr>
          <p:cNvPr id="3" name="内容占位符 2"/>
          <p:cNvSpPr>
            <a:spLocks noGrp="1"/>
          </p:cNvSpPr>
          <p:nvPr>
            <p:ph idx="1"/>
          </p:nvPr>
        </p:nvSpPr>
        <p:spPr>
          <a:xfrm>
            <a:off x="5053609" y="987427"/>
            <a:ext cx="6017895" cy="4873625"/>
          </a:xfrm>
        </p:spPr>
        <p:txBody>
          <a:bodyPr/>
          <a:lstStyle>
            <a:lvl1pPr>
              <a:defRPr sz="3119"/>
            </a:lvl1pPr>
            <a:lvl2pPr>
              <a:defRPr sz="2729"/>
            </a:lvl2pPr>
            <a:lvl3pPr>
              <a:defRPr sz="2340"/>
            </a:lvl3pPr>
            <a:lvl4pPr>
              <a:defRPr sz="1950"/>
            </a:lvl4pPr>
            <a:lvl5pPr>
              <a:defRPr sz="1950"/>
            </a:lvl5pPr>
            <a:lvl6pPr>
              <a:defRPr sz="1950"/>
            </a:lvl6pPr>
            <a:lvl7pPr>
              <a:defRPr sz="1950"/>
            </a:lvl7pPr>
            <a:lvl8pPr>
              <a:defRPr sz="1950"/>
            </a:lvl8pPr>
            <a:lvl9pPr>
              <a:defRPr sz="1950"/>
            </a:lvl9pPr>
          </a:lstStyle>
          <a:p>
            <a:pPr lvl="0"/>
            <a:r>
              <a:rPr lang="en-US" altLang="zh-CN"/>
              <a:t>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文本占位符 3"/>
          <p:cNvSpPr>
            <a:spLocks noGrp="1"/>
          </p:cNvSpPr>
          <p:nvPr>
            <p:ph type="body" sz="half" idx="2"/>
          </p:nvPr>
        </p:nvSpPr>
        <p:spPr>
          <a:xfrm>
            <a:off x="818795" y="2057401"/>
            <a:ext cx="3833931" cy="3811588"/>
          </a:xfrm>
        </p:spPr>
        <p:txBody>
          <a:bodyPr/>
          <a:lstStyle>
            <a:lvl1pPr marL="0" indent="0">
              <a:buNone/>
              <a:defRPr sz="1560"/>
            </a:lvl1pPr>
            <a:lvl2pPr marL="445681" indent="0">
              <a:buNone/>
              <a:defRPr sz="1365"/>
            </a:lvl2pPr>
            <a:lvl3pPr marL="891362" indent="0">
              <a:buNone/>
              <a:defRPr sz="1170"/>
            </a:lvl3pPr>
            <a:lvl4pPr marL="1337043" indent="0">
              <a:buNone/>
              <a:defRPr sz="975"/>
            </a:lvl4pPr>
            <a:lvl5pPr marL="1782723" indent="0">
              <a:buNone/>
              <a:defRPr sz="975"/>
            </a:lvl5pPr>
            <a:lvl6pPr marL="2228404" indent="0">
              <a:buNone/>
              <a:defRPr sz="975"/>
            </a:lvl6pPr>
            <a:lvl7pPr marL="2674085" indent="0">
              <a:buNone/>
              <a:defRPr sz="975"/>
            </a:lvl7pPr>
            <a:lvl8pPr marL="3119766" indent="0">
              <a:buNone/>
              <a:defRPr sz="975"/>
            </a:lvl8pPr>
            <a:lvl9pPr marL="3565446" indent="0">
              <a:buNone/>
              <a:defRPr sz="975"/>
            </a:lvl9pPr>
          </a:lstStyle>
          <a:p>
            <a:pPr lvl="0"/>
            <a:r>
              <a:rPr lang="en-US" altLang="zh-CN"/>
              <a:t>Edit Master text styles</a:t>
            </a:r>
          </a:p>
        </p:txBody>
      </p:sp>
      <p:sp>
        <p:nvSpPr>
          <p:cNvPr id="5" name="日期占位符 4"/>
          <p:cNvSpPr>
            <a:spLocks noGrp="1"/>
          </p:cNvSpPr>
          <p:nvPr>
            <p:ph type="dt" sz="half" idx="10"/>
          </p:nvPr>
        </p:nvSpPr>
        <p:spPr/>
        <p:txBody>
          <a:bodyPr/>
          <a:lstStyle/>
          <a:p>
            <a:pPr>
              <a:defRPr/>
            </a:pPr>
            <a:endParaRPr lang="en-US"/>
          </a:p>
        </p:txBody>
      </p:sp>
      <p:sp>
        <p:nvSpPr>
          <p:cNvPr id="6" name="页脚占位符 5"/>
          <p:cNvSpPr>
            <a:spLocks noGrp="1"/>
          </p:cNvSpPr>
          <p:nvPr>
            <p:ph type="ftr" sz="quarter" idx="11"/>
          </p:nvPr>
        </p:nvSpPr>
        <p:spPr/>
        <p:txBody>
          <a:bodyPr/>
          <a:lstStyle/>
          <a:p>
            <a:pPr>
              <a:defRPr/>
            </a:pPr>
            <a:endParaRPr lang="en-US"/>
          </a:p>
        </p:txBody>
      </p:sp>
      <p:sp>
        <p:nvSpPr>
          <p:cNvPr id="7" name="灯片编号占位符 6"/>
          <p:cNvSpPr>
            <a:spLocks noGrp="1"/>
          </p:cNvSpPr>
          <p:nvPr>
            <p:ph type="sldNum" sz="quarter" idx="12"/>
          </p:nvPr>
        </p:nvSpPr>
        <p:spPr/>
        <p:txBody>
          <a:bodyPr/>
          <a:lstStyle/>
          <a:p>
            <a:fld id="{D29946FD-0903-4DCD-A77A-79F53B100505}" type="slidenum">
              <a:rPr lang="en-US" altLang="en-US" smtClean="0"/>
              <a:pPr/>
              <a:t>‹#›</a:t>
            </a:fld>
            <a:endParaRPr lang="en-US" altLang="en-US"/>
          </a:p>
        </p:txBody>
      </p:sp>
    </p:spTree>
    <p:extLst>
      <p:ext uri="{BB962C8B-B14F-4D97-AF65-F5344CB8AC3E}">
        <p14:creationId xmlns:p14="http://schemas.microsoft.com/office/powerpoint/2010/main" val="699614024"/>
      </p:ext>
    </p:extLst>
  </p:cSld>
  <p:clrMapOvr>
    <a:masterClrMapping/>
  </p:clrMapOvr>
  <p:transition spd="med">
    <p:pull/>
  </p:transition>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image" Target="../media/image1.jp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image" Target="../media/image2.png"/><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2">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17247" y="365127"/>
            <a:ext cx="10252710" cy="1325563"/>
          </a:xfrm>
          <a:prstGeom prst="rect">
            <a:avLst/>
          </a:prstGeom>
        </p:spPr>
        <p:txBody>
          <a:bodyPr vert="horz" lIns="91436" tIns="45718" rIns="91436" bIns="45718" rtlCol="0" anchor="ctr">
            <a:normAutofit/>
          </a:bodyPr>
          <a:lstStyle/>
          <a:p>
            <a:r>
              <a:rPr lang="zh-CN" altLang="en-US"/>
              <a:t>单击此处编辑母版标题样式</a:t>
            </a:r>
          </a:p>
        </p:txBody>
      </p:sp>
      <p:sp>
        <p:nvSpPr>
          <p:cNvPr id="3" name="文本占位符 2"/>
          <p:cNvSpPr>
            <a:spLocks noGrp="1"/>
          </p:cNvSpPr>
          <p:nvPr>
            <p:ph type="body" idx="1"/>
          </p:nvPr>
        </p:nvSpPr>
        <p:spPr>
          <a:xfrm>
            <a:off x="817247" y="1825625"/>
            <a:ext cx="10252710" cy="4351338"/>
          </a:xfrm>
          <a:prstGeom prst="rect">
            <a:avLst/>
          </a:prstGeom>
        </p:spPr>
        <p:txBody>
          <a:bodyPr vert="horz" lIns="91436" tIns="45718" rIns="91436" bIns="45718"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17247" y="6356352"/>
            <a:ext cx="2674620" cy="365125"/>
          </a:xfrm>
          <a:prstGeom prst="rect">
            <a:avLst/>
          </a:prstGeom>
        </p:spPr>
        <p:txBody>
          <a:bodyPr vert="horz" lIns="91436" tIns="45718" rIns="91436" bIns="45718" rtlCol="0" anchor="ctr"/>
          <a:lstStyle>
            <a:lvl1pPr algn="l">
              <a:defRPr sz="1170">
                <a:solidFill>
                  <a:schemeClr val="tx1">
                    <a:tint val="75000"/>
                  </a:schemeClr>
                </a:solidFill>
              </a:defRPr>
            </a:lvl1pPr>
          </a:lstStyle>
          <a:p>
            <a:pPr>
              <a:defRPr/>
            </a:pPr>
            <a:endParaRPr lang="en-US"/>
          </a:p>
        </p:txBody>
      </p:sp>
      <p:sp>
        <p:nvSpPr>
          <p:cNvPr id="5" name="页脚占位符 4"/>
          <p:cNvSpPr>
            <a:spLocks noGrp="1"/>
          </p:cNvSpPr>
          <p:nvPr>
            <p:ph type="ftr" sz="quarter" idx="3"/>
          </p:nvPr>
        </p:nvSpPr>
        <p:spPr>
          <a:xfrm>
            <a:off x="3937636" y="6356352"/>
            <a:ext cx="4011930" cy="365125"/>
          </a:xfrm>
          <a:prstGeom prst="rect">
            <a:avLst/>
          </a:prstGeom>
        </p:spPr>
        <p:txBody>
          <a:bodyPr vert="horz" lIns="91436" tIns="45718" rIns="91436" bIns="45718" rtlCol="0" anchor="ctr"/>
          <a:lstStyle>
            <a:lvl1pPr algn="ctr">
              <a:defRPr sz="1170">
                <a:solidFill>
                  <a:schemeClr val="tx1">
                    <a:tint val="75000"/>
                  </a:schemeClr>
                </a:solidFill>
              </a:defRPr>
            </a:lvl1pPr>
          </a:lstStyle>
          <a:p>
            <a:pPr>
              <a:defRPr/>
            </a:pPr>
            <a:endParaRPr lang="en-US"/>
          </a:p>
        </p:txBody>
      </p:sp>
      <p:sp>
        <p:nvSpPr>
          <p:cNvPr id="6" name="灯片编号占位符 5"/>
          <p:cNvSpPr>
            <a:spLocks noGrp="1"/>
          </p:cNvSpPr>
          <p:nvPr>
            <p:ph type="sldNum" sz="quarter" idx="4"/>
          </p:nvPr>
        </p:nvSpPr>
        <p:spPr>
          <a:xfrm>
            <a:off x="8395336" y="6356352"/>
            <a:ext cx="2674620" cy="365125"/>
          </a:xfrm>
          <a:prstGeom prst="rect">
            <a:avLst/>
          </a:prstGeom>
        </p:spPr>
        <p:txBody>
          <a:bodyPr vert="horz" lIns="91436" tIns="45718" rIns="91436" bIns="45718" rtlCol="0" anchor="ctr"/>
          <a:lstStyle>
            <a:lvl1pPr algn="r">
              <a:defRPr sz="1170">
                <a:solidFill>
                  <a:schemeClr val="tx1">
                    <a:tint val="75000"/>
                  </a:schemeClr>
                </a:solidFill>
              </a:defRPr>
            </a:lvl1pPr>
          </a:lstStyle>
          <a:p>
            <a:fld id="{D29946FD-0903-4DCD-A77A-79F53B100505}" type="slidenum">
              <a:rPr lang="en-US" altLang="en-US" smtClean="0"/>
              <a:pPr/>
              <a:t>‹#›</a:t>
            </a:fld>
            <a:endParaRPr lang="en-US" altLang="en-US"/>
          </a:p>
        </p:txBody>
      </p:sp>
      <p:pic>
        <p:nvPicPr>
          <p:cNvPr id="9" name="Picture 8" descr="A picture containing diagram&#10;&#10;Description automatically generated">
            <a:extLst>
              <a:ext uri="{FF2B5EF4-FFF2-40B4-BE49-F238E27FC236}">
                <a16:creationId xmlns:a16="http://schemas.microsoft.com/office/drawing/2014/main" id="{FDC4D892-4A3E-48F7-BAB3-1DC19DE3E4EB}"/>
              </a:ext>
            </a:extLst>
          </p:cNvPr>
          <p:cNvPicPr>
            <a:picLocks noChangeAspect="1"/>
          </p:cNvPicPr>
          <p:nvPr/>
        </p:nvPicPr>
        <p:blipFill>
          <a:blip r:embed="rId43" cstate="print">
            <a:extLst>
              <a:ext uri="{28A0092B-C50C-407E-A947-70E740481C1C}">
                <a14:useLocalDpi xmlns:a14="http://schemas.microsoft.com/office/drawing/2010/main" val="0"/>
              </a:ext>
            </a:extLst>
          </a:blip>
          <a:stretch>
            <a:fillRect/>
          </a:stretch>
        </p:blipFill>
        <p:spPr>
          <a:xfrm>
            <a:off x="18130339" y="9010867"/>
            <a:ext cx="1090784" cy="966129"/>
          </a:xfrm>
          <a:prstGeom prst="rect">
            <a:avLst/>
          </a:prstGeom>
        </p:spPr>
      </p:pic>
    </p:spTree>
    <p:extLst>
      <p:ext uri="{BB962C8B-B14F-4D97-AF65-F5344CB8AC3E}">
        <p14:creationId xmlns:p14="http://schemas.microsoft.com/office/powerpoint/2010/main" val="1301583739"/>
      </p:ext>
    </p:extLst>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 id="2147483824" r:id="rId10"/>
    <p:sldLayoutId id="2147483825" r:id="rId11"/>
    <p:sldLayoutId id="2147483826" r:id="rId12"/>
    <p:sldLayoutId id="2147483827" r:id="rId13"/>
    <p:sldLayoutId id="2147483828" r:id="rId14"/>
    <p:sldLayoutId id="2147483829" r:id="rId15"/>
    <p:sldLayoutId id="2147483830" r:id="rId16"/>
    <p:sldLayoutId id="2147483831" r:id="rId17"/>
    <p:sldLayoutId id="2147483832" r:id="rId18"/>
    <p:sldLayoutId id="2147483833" r:id="rId19"/>
    <p:sldLayoutId id="2147483834" r:id="rId20"/>
    <p:sldLayoutId id="2147483835" r:id="rId21"/>
    <p:sldLayoutId id="2147483836" r:id="rId22"/>
    <p:sldLayoutId id="2147483837" r:id="rId23"/>
    <p:sldLayoutId id="2147483838" r:id="rId24"/>
    <p:sldLayoutId id="2147483839" r:id="rId25"/>
    <p:sldLayoutId id="2147483840" r:id="rId26"/>
    <p:sldLayoutId id="2147483841" r:id="rId27"/>
    <p:sldLayoutId id="2147483842" r:id="rId28"/>
    <p:sldLayoutId id="2147483843" r:id="rId29"/>
    <p:sldLayoutId id="2147483844" r:id="rId30"/>
    <p:sldLayoutId id="2147483845" r:id="rId31"/>
    <p:sldLayoutId id="2147483846" r:id="rId32"/>
    <p:sldLayoutId id="2147483847" r:id="rId33"/>
    <p:sldLayoutId id="2147483848" r:id="rId34"/>
    <p:sldLayoutId id="2147483849" r:id="rId35"/>
    <p:sldLayoutId id="2147483850" r:id="rId36"/>
    <p:sldLayoutId id="2147483851" r:id="rId37"/>
    <p:sldLayoutId id="2147483852" r:id="rId38"/>
    <p:sldLayoutId id="2147483853" r:id="rId39"/>
    <p:sldLayoutId id="2147483854" r:id="rId40"/>
  </p:sldLayoutIdLst>
  <p:transition spd="med">
    <p:pull/>
  </p:transition>
  <p:txStyles>
    <p:titleStyle>
      <a:lvl1pPr algn="l" defTabSz="891362" rtl="0" eaLnBrk="1" latinLnBrk="0" hangingPunct="1">
        <a:lnSpc>
          <a:spcPct val="90000"/>
        </a:lnSpc>
        <a:spcBef>
          <a:spcPct val="0"/>
        </a:spcBef>
        <a:buNone/>
        <a:defRPr sz="4289" kern="1200">
          <a:solidFill>
            <a:schemeClr val="tx1"/>
          </a:solidFill>
          <a:latin typeface="+mj-lt"/>
          <a:ea typeface="+mj-ea"/>
          <a:cs typeface="+mj-cs"/>
        </a:defRPr>
      </a:lvl1pPr>
    </p:titleStyle>
    <p:bodyStyle>
      <a:lvl1pPr marL="222840" indent="-222840" algn="l" defTabSz="891362" rtl="0" eaLnBrk="1" latinLnBrk="0" hangingPunct="1">
        <a:lnSpc>
          <a:spcPct val="90000"/>
        </a:lnSpc>
        <a:spcBef>
          <a:spcPts val="975"/>
        </a:spcBef>
        <a:buFont typeface="Arial" panose="020B0604020202020204" pitchFamily="34" charset="0"/>
        <a:buChar char="•"/>
        <a:defRPr sz="2729" kern="1200">
          <a:solidFill>
            <a:schemeClr val="tx1"/>
          </a:solidFill>
          <a:latin typeface="+mn-lt"/>
          <a:ea typeface="+mn-ea"/>
          <a:cs typeface="+mn-cs"/>
        </a:defRPr>
      </a:lvl1pPr>
      <a:lvl2pPr marL="668521" indent="-222840" algn="l" defTabSz="891362" rtl="0" eaLnBrk="1" latinLnBrk="0" hangingPunct="1">
        <a:lnSpc>
          <a:spcPct val="90000"/>
        </a:lnSpc>
        <a:spcBef>
          <a:spcPts val="488"/>
        </a:spcBef>
        <a:buFont typeface="Arial" panose="020B0604020202020204" pitchFamily="34" charset="0"/>
        <a:buChar char="•"/>
        <a:defRPr sz="2340" kern="1200">
          <a:solidFill>
            <a:schemeClr val="tx1"/>
          </a:solidFill>
          <a:latin typeface="+mn-lt"/>
          <a:ea typeface="+mn-ea"/>
          <a:cs typeface="+mn-cs"/>
        </a:defRPr>
      </a:lvl2pPr>
      <a:lvl3pPr marL="1114202" indent="-222840" algn="l" defTabSz="891362" rtl="0" eaLnBrk="1" latinLnBrk="0" hangingPunct="1">
        <a:lnSpc>
          <a:spcPct val="90000"/>
        </a:lnSpc>
        <a:spcBef>
          <a:spcPts val="488"/>
        </a:spcBef>
        <a:buFont typeface="Arial" panose="020B0604020202020204" pitchFamily="34" charset="0"/>
        <a:buChar char="•"/>
        <a:defRPr sz="1950" kern="1200">
          <a:solidFill>
            <a:schemeClr val="tx1"/>
          </a:solidFill>
          <a:latin typeface="+mn-lt"/>
          <a:ea typeface="+mn-ea"/>
          <a:cs typeface="+mn-cs"/>
        </a:defRPr>
      </a:lvl3pPr>
      <a:lvl4pPr marL="1559883" indent="-222840" algn="l" defTabSz="891362" rtl="0" eaLnBrk="1" latinLnBrk="0" hangingPunct="1">
        <a:lnSpc>
          <a:spcPct val="90000"/>
        </a:lnSpc>
        <a:spcBef>
          <a:spcPts val="488"/>
        </a:spcBef>
        <a:buFont typeface="Arial" panose="020B0604020202020204" pitchFamily="34" charset="0"/>
        <a:buChar char="•"/>
        <a:defRPr sz="1755" kern="1200">
          <a:solidFill>
            <a:schemeClr val="tx1"/>
          </a:solidFill>
          <a:latin typeface="+mn-lt"/>
          <a:ea typeface="+mn-ea"/>
          <a:cs typeface="+mn-cs"/>
        </a:defRPr>
      </a:lvl4pPr>
      <a:lvl5pPr marL="2005564" indent="-222840" algn="l" defTabSz="891362" rtl="0" eaLnBrk="1" latinLnBrk="0" hangingPunct="1">
        <a:lnSpc>
          <a:spcPct val="90000"/>
        </a:lnSpc>
        <a:spcBef>
          <a:spcPts val="488"/>
        </a:spcBef>
        <a:buFont typeface="Arial" panose="020B0604020202020204" pitchFamily="34" charset="0"/>
        <a:buChar char="•"/>
        <a:defRPr sz="1755" kern="1200">
          <a:solidFill>
            <a:schemeClr val="tx1"/>
          </a:solidFill>
          <a:latin typeface="+mn-lt"/>
          <a:ea typeface="+mn-ea"/>
          <a:cs typeface="+mn-cs"/>
        </a:defRPr>
      </a:lvl5pPr>
      <a:lvl6pPr marL="2451245" indent="-222840" algn="l" defTabSz="891362" rtl="0" eaLnBrk="1" latinLnBrk="0" hangingPunct="1">
        <a:lnSpc>
          <a:spcPct val="90000"/>
        </a:lnSpc>
        <a:spcBef>
          <a:spcPts val="488"/>
        </a:spcBef>
        <a:buFont typeface="Arial" panose="020B0604020202020204" pitchFamily="34" charset="0"/>
        <a:buChar char="•"/>
        <a:defRPr sz="1755" kern="1200">
          <a:solidFill>
            <a:schemeClr val="tx1"/>
          </a:solidFill>
          <a:latin typeface="+mn-lt"/>
          <a:ea typeface="+mn-ea"/>
          <a:cs typeface="+mn-cs"/>
        </a:defRPr>
      </a:lvl6pPr>
      <a:lvl7pPr marL="2896926" indent="-222840" algn="l" defTabSz="891362" rtl="0" eaLnBrk="1" latinLnBrk="0" hangingPunct="1">
        <a:lnSpc>
          <a:spcPct val="90000"/>
        </a:lnSpc>
        <a:spcBef>
          <a:spcPts val="488"/>
        </a:spcBef>
        <a:buFont typeface="Arial" panose="020B0604020202020204" pitchFamily="34" charset="0"/>
        <a:buChar char="•"/>
        <a:defRPr sz="1755" kern="1200">
          <a:solidFill>
            <a:schemeClr val="tx1"/>
          </a:solidFill>
          <a:latin typeface="+mn-lt"/>
          <a:ea typeface="+mn-ea"/>
          <a:cs typeface="+mn-cs"/>
        </a:defRPr>
      </a:lvl7pPr>
      <a:lvl8pPr marL="3342606" indent="-222840" algn="l" defTabSz="891362" rtl="0" eaLnBrk="1" latinLnBrk="0" hangingPunct="1">
        <a:lnSpc>
          <a:spcPct val="90000"/>
        </a:lnSpc>
        <a:spcBef>
          <a:spcPts val="488"/>
        </a:spcBef>
        <a:buFont typeface="Arial" panose="020B0604020202020204" pitchFamily="34" charset="0"/>
        <a:buChar char="•"/>
        <a:defRPr sz="1755" kern="1200">
          <a:solidFill>
            <a:schemeClr val="tx1"/>
          </a:solidFill>
          <a:latin typeface="+mn-lt"/>
          <a:ea typeface="+mn-ea"/>
          <a:cs typeface="+mn-cs"/>
        </a:defRPr>
      </a:lvl8pPr>
      <a:lvl9pPr marL="3788287" indent="-222840" algn="l" defTabSz="891362" rtl="0" eaLnBrk="1" latinLnBrk="0" hangingPunct="1">
        <a:lnSpc>
          <a:spcPct val="90000"/>
        </a:lnSpc>
        <a:spcBef>
          <a:spcPts val="488"/>
        </a:spcBef>
        <a:buFont typeface="Arial" panose="020B0604020202020204" pitchFamily="34" charset="0"/>
        <a:buChar char="•"/>
        <a:defRPr sz="1755" kern="1200">
          <a:solidFill>
            <a:schemeClr val="tx1"/>
          </a:solidFill>
          <a:latin typeface="+mn-lt"/>
          <a:ea typeface="+mn-ea"/>
          <a:cs typeface="+mn-cs"/>
        </a:defRPr>
      </a:lvl9pPr>
    </p:bodyStyle>
    <p:otherStyle>
      <a:defPPr>
        <a:defRPr lang="zh-CN"/>
      </a:defPPr>
      <a:lvl1pPr marL="0" algn="l" defTabSz="891362" rtl="0" eaLnBrk="1" latinLnBrk="0" hangingPunct="1">
        <a:defRPr sz="1755" kern="1200">
          <a:solidFill>
            <a:schemeClr val="tx1"/>
          </a:solidFill>
          <a:latin typeface="+mn-lt"/>
          <a:ea typeface="+mn-ea"/>
          <a:cs typeface="+mn-cs"/>
        </a:defRPr>
      </a:lvl1pPr>
      <a:lvl2pPr marL="445681" algn="l" defTabSz="891362" rtl="0" eaLnBrk="1" latinLnBrk="0" hangingPunct="1">
        <a:defRPr sz="1755" kern="1200">
          <a:solidFill>
            <a:schemeClr val="tx1"/>
          </a:solidFill>
          <a:latin typeface="+mn-lt"/>
          <a:ea typeface="+mn-ea"/>
          <a:cs typeface="+mn-cs"/>
        </a:defRPr>
      </a:lvl2pPr>
      <a:lvl3pPr marL="891362" algn="l" defTabSz="891362" rtl="0" eaLnBrk="1" latinLnBrk="0" hangingPunct="1">
        <a:defRPr sz="1755" kern="1200">
          <a:solidFill>
            <a:schemeClr val="tx1"/>
          </a:solidFill>
          <a:latin typeface="+mn-lt"/>
          <a:ea typeface="+mn-ea"/>
          <a:cs typeface="+mn-cs"/>
        </a:defRPr>
      </a:lvl3pPr>
      <a:lvl4pPr marL="1337043" algn="l" defTabSz="891362" rtl="0" eaLnBrk="1" latinLnBrk="0" hangingPunct="1">
        <a:defRPr sz="1755" kern="1200">
          <a:solidFill>
            <a:schemeClr val="tx1"/>
          </a:solidFill>
          <a:latin typeface="+mn-lt"/>
          <a:ea typeface="+mn-ea"/>
          <a:cs typeface="+mn-cs"/>
        </a:defRPr>
      </a:lvl4pPr>
      <a:lvl5pPr marL="1782723" algn="l" defTabSz="891362" rtl="0" eaLnBrk="1" latinLnBrk="0" hangingPunct="1">
        <a:defRPr sz="1755" kern="1200">
          <a:solidFill>
            <a:schemeClr val="tx1"/>
          </a:solidFill>
          <a:latin typeface="+mn-lt"/>
          <a:ea typeface="+mn-ea"/>
          <a:cs typeface="+mn-cs"/>
        </a:defRPr>
      </a:lvl5pPr>
      <a:lvl6pPr marL="2228404" algn="l" defTabSz="891362" rtl="0" eaLnBrk="1" latinLnBrk="0" hangingPunct="1">
        <a:defRPr sz="1755" kern="1200">
          <a:solidFill>
            <a:schemeClr val="tx1"/>
          </a:solidFill>
          <a:latin typeface="+mn-lt"/>
          <a:ea typeface="+mn-ea"/>
          <a:cs typeface="+mn-cs"/>
        </a:defRPr>
      </a:lvl6pPr>
      <a:lvl7pPr marL="2674085" algn="l" defTabSz="891362" rtl="0" eaLnBrk="1" latinLnBrk="0" hangingPunct="1">
        <a:defRPr sz="1755" kern="1200">
          <a:solidFill>
            <a:schemeClr val="tx1"/>
          </a:solidFill>
          <a:latin typeface="+mn-lt"/>
          <a:ea typeface="+mn-ea"/>
          <a:cs typeface="+mn-cs"/>
        </a:defRPr>
      </a:lvl7pPr>
      <a:lvl8pPr marL="3119766" algn="l" defTabSz="891362" rtl="0" eaLnBrk="1" latinLnBrk="0" hangingPunct="1">
        <a:defRPr sz="1755" kern="1200">
          <a:solidFill>
            <a:schemeClr val="tx1"/>
          </a:solidFill>
          <a:latin typeface="+mn-lt"/>
          <a:ea typeface="+mn-ea"/>
          <a:cs typeface="+mn-cs"/>
        </a:defRPr>
      </a:lvl8pPr>
      <a:lvl9pPr marL="3565446" algn="l" defTabSz="891362" rtl="0" eaLnBrk="1" latinLnBrk="0" hangingPunct="1">
        <a:defRPr sz="175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0.xml"/><Relationship Id="rId5" Type="http://schemas.openxmlformats.org/officeDocument/2006/relationships/image" Target="../media/image12.pn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8.xml"/><Relationship Id="rId4" Type="http://schemas.openxmlformats.org/officeDocument/2006/relationships/image" Target="../media/image2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0.xml"/><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0.xml"/><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 Id="rId4" Type="http://schemas.openxmlformats.org/officeDocument/2006/relationships/image" Target="../media/image17.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447800" y="1524000"/>
            <a:ext cx="8686800" cy="1754326"/>
          </a:xfrm>
          <a:prstGeom prst="rect">
            <a:avLst/>
          </a:prstGeom>
          <a:noFill/>
        </p:spPr>
        <p:txBody>
          <a:bodyPr wrap="square" rtlCol="0">
            <a:spAutoFit/>
          </a:bodyPr>
          <a:lstStyle/>
          <a:p>
            <a:pPr algn="ctr"/>
            <a:r>
              <a:rPr lang="en-US" sz="5400" b="1" dirty="0">
                <a:solidFill>
                  <a:srgbClr val="0070C0"/>
                </a:solidFill>
              </a:rPr>
              <a:t> TẬP ĐỌC</a:t>
            </a:r>
            <a:endParaRPr lang="vi-VN" sz="5400" b="1" dirty="0">
              <a:solidFill>
                <a:srgbClr val="0070C0"/>
              </a:solidFill>
            </a:endParaRPr>
          </a:p>
          <a:p>
            <a:pPr algn="ctr"/>
            <a:r>
              <a:rPr lang="vi-VN" sz="5400" b="1" dirty="0">
                <a:solidFill>
                  <a:srgbClr val="0070C0"/>
                </a:solidFill>
              </a:rPr>
              <a:t>BỐN ANH TÀI</a:t>
            </a:r>
          </a:p>
        </p:txBody>
      </p:sp>
    </p:spTree>
    <p:extLst>
      <p:ext uri="{BB962C8B-B14F-4D97-AF65-F5344CB8AC3E}">
        <p14:creationId xmlns:p14="http://schemas.microsoft.com/office/powerpoint/2010/main" val="3330524562"/>
      </p:ext>
    </p:extLst>
  </p:cSld>
  <p:clrMapOvr>
    <a:masterClrMapping/>
  </p:clrMapOvr>
  <p:transition spd="med">
    <p:pull/>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33454"/>
            <a:ext cx="11582399" cy="6909584"/>
          </a:xfrm>
          <a:prstGeom prst="rect">
            <a:avLst/>
          </a:prstGeom>
          <a:noFill/>
        </p:spPr>
        <p:txBody>
          <a:bodyPr wrap="square" rtlCol="0">
            <a:spAutoFit/>
          </a:bodyPr>
          <a:lstStyle/>
          <a:p>
            <a:pPr algn="ctr"/>
            <a:r>
              <a:rPr lang="vi-VN" sz="2800" b="1">
                <a:solidFill>
                  <a:srgbClr val="FF0000"/>
                </a:solidFill>
              </a:rPr>
              <a:t>Bốn anh tài</a:t>
            </a:r>
            <a:endParaRPr lang="vi-VN" sz="2800">
              <a:solidFill>
                <a:srgbClr val="FF0000"/>
              </a:solidFill>
            </a:endParaRPr>
          </a:p>
          <a:p>
            <a:r>
              <a:rPr lang="vi-VN" sz="2400"/>
              <a:t>   </a:t>
            </a:r>
            <a:r>
              <a:rPr lang="vi-VN" sz="2300">
                <a:solidFill>
                  <a:srgbClr val="0000FF"/>
                </a:solidFill>
              </a:rPr>
              <a:t>Ngày xưa, ở bản kia có một chú bé tuy nhỏ người nhưng ăn một lúc hết chín chõ xôi. Dân bản đặt tên cho chú là Cẩu Khây. Cẩu Khây lên mười tuổi, sức đã bằng trai mười tám; mười lăm tuổi đã tinh thông võ nghệ.</a:t>
            </a:r>
          </a:p>
          <a:p>
            <a:r>
              <a:rPr lang="vi-VN" sz="2300"/>
              <a:t>   Hồi ấy, trong vùng xuất hiện một con yêu tinh chuyên bắt người và súc vật. Chẳng mấy chốc, làng bản tan hoang, nhiều nơi không còn ai sống sót. Thương dân bản, Cẩu Khây quyết chí lên đường diệt trừ yêu tinh.</a:t>
            </a:r>
          </a:p>
          <a:p>
            <a:r>
              <a:rPr lang="vi-VN" sz="2300"/>
              <a:t>   </a:t>
            </a:r>
            <a:r>
              <a:rPr lang="vi-VN" sz="2300">
                <a:solidFill>
                  <a:schemeClr val="accent3">
                    <a:lumMod val="50000"/>
                  </a:schemeClr>
                </a:solidFill>
              </a:rPr>
              <a:t>Đến một cánh đồng khô cạn, Cẩu Khây thấy một cậu bé vạm vỡ đang dùng tay làm vồ đóng cọc để đắp đập dẫn nước vào ruộng. Mỗi quả đấm của cậu giáng xuống, cọc tre thụt sâu hàng gang tay. Hỏi chuyện, Cẩu Khây biết tên cậu là Nắm Tay Đóng Cọc. Nắm Tay Đóng Cọc sốt sắng xin được cùng Cẩu Khây đi diệt trừ yêu tinh.</a:t>
            </a:r>
          </a:p>
          <a:p>
            <a:r>
              <a:rPr lang="vi-VN" sz="2300"/>
              <a:t>   </a:t>
            </a:r>
            <a:r>
              <a:rPr lang="vi-VN" sz="2300">
                <a:solidFill>
                  <a:srgbClr val="FF0000"/>
                </a:solidFill>
              </a:rPr>
              <a:t>Đến một vùng khác, hai người nghe có tiếng tát nước ầm ầm. Họ ngạc nhiên thấy một cậu bé đang lấy vành tai tát nước suối lên một thửa ruộng cao bằng mái nhà. Nghe Cẩu Khây nói chuyện, Lấy Tai Tát Nước hăm hở cùng hai bạn lên đường.</a:t>
            </a:r>
          </a:p>
          <a:p>
            <a:r>
              <a:rPr lang="vi-VN" sz="2300"/>
              <a:t>   </a:t>
            </a:r>
            <a:r>
              <a:rPr lang="vi-VN" sz="2300">
                <a:solidFill>
                  <a:srgbClr val="000066"/>
                </a:solidFill>
              </a:rPr>
              <a:t>Đi được ít lâu, ba người lại gặp một cậu bé đang ngồi dưới gốc cây, lấy móng tay đục gỗ thành lòng máng dẫn nước vào ruộng. Cẩu Khây cùng các bạn đến làm quen và nói rõ chí hướng của ba người. Móng Tay Đục Máng hăng hái xin được làm em út đi theo.</a:t>
            </a:r>
          </a:p>
          <a:p>
            <a:pPr algn="r"/>
            <a:r>
              <a:rPr lang="vi-VN" sz="2300"/>
              <a:t>(còn nữa)</a:t>
            </a:r>
          </a:p>
          <a:p>
            <a:pPr algn="r"/>
            <a:r>
              <a:rPr lang="vi-VN" sz="2300" b="1"/>
              <a:t>TRUYỆN CỔ DÂN TỘC TÀY</a:t>
            </a:r>
            <a:endParaRPr lang="en-US" sz="2300" b="1"/>
          </a:p>
        </p:txBody>
      </p:sp>
      <p:sp>
        <p:nvSpPr>
          <p:cNvPr id="5" name="Oval 4"/>
          <p:cNvSpPr/>
          <p:nvPr/>
        </p:nvSpPr>
        <p:spPr>
          <a:xfrm>
            <a:off x="119875" y="457200"/>
            <a:ext cx="36985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Times New Roman" panose="02020603050405020304" pitchFamily="18" charset="0"/>
                <a:cs typeface="Times New Roman" panose="02020603050405020304" pitchFamily="18" charset="0"/>
              </a:rPr>
              <a:t>1</a:t>
            </a:r>
          </a:p>
        </p:txBody>
      </p:sp>
      <p:sp>
        <p:nvSpPr>
          <p:cNvPr id="6" name="Oval 5"/>
          <p:cNvSpPr/>
          <p:nvPr/>
        </p:nvSpPr>
        <p:spPr>
          <a:xfrm>
            <a:off x="74341" y="1524000"/>
            <a:ext cx="36985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Times New Roman" panose="02020603050405020304" pitchFamily="18" charset="0"/>
                <a:cs typeface="Times New Roman" panose="02020603050405020304" pitchFamily="18" charset="0"/>
              </a:rPr>
              <a:t>2</a:t>
            </a:r>
          </a:p>
        </p:txBody>
      </p:sp>
      <p:sp>
        <p:nvSpPr>
          <p:cNvPr id="7" name="Oval 6"/>
          <p:cNvSpPr/>
          <p:nvPr/>
        </p:nvSpPr>
        <p:spPr>
          <a:xfrm>
            <a:off x="84563" y="2590800"/>
            <a:ext cx="36985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Times New Roman" panose="02020603050405020304" pitchFamily="18" charset="0"/>
                <a:cs typeface="Times New Roman" panose="02020603050405020304" pitchFamily="18" charset="0"/>
              </a:rPr>
              <a:t>3</a:t>
            </a:r>
          </a:p>
        </p:txBody>
      </p:sp>
      <p:sp>
        <p:nvSpPr>
          <p:cNvPr id="8" name="Oval 7"/>
          <p:cNvSpPr/>
          <p:nvPr/>
        </p:nvSpPr>
        <p:spPr>
          <a:xfrm>
            <a:off x="119875" y="3962400"/>
            <a:ext cx="36985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Times New Roman" panose="02020603050405020304" pitchFamily="18" charset="0"/>
                <a:cs typeface="Times New Roman" panose="02020603050405020304" pitchFamily="18" charset="0"/>
              </a:rPr>
              <a:t>4</a:t>
            </a:r>
          </a:p>
        </p:txBody>
      </p:sp>
      <p:sp>
        <p:nvSpPr>
          <p:cNvPr id="9" name="Oval 8"/>
          <p:cNvSpPr/>
          <p:nvPr/>
        </p:nvSpPr>
        <p:spPr>
          <a:xfrm>
            <a:off x="119875" y="5029200"/>
            <a:ext cx="36985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Times New Roman" panose="02020603050405020304" pitchFamily="18" charset="0"/>
                <a:cs typeface="Times New Roman" panose="02020603050405020304" pitchFamily="18" charset="0"/>
              </a:rPr>
              <a:t>5</a:t>
            </a:r>
          </a:p>
        </p:txBody>
      </p:sp>
    </p:spTree>
    <p:extLst>
      <p:ext uri="{BB962C8B-B14F-4D97-AF65-F5344CB8AC3E}">
        <p14:creationId xmlns:p14="http://schemas.microsoft.com/office/powerpoint/2010/main" val="806866628"/>
      </p:ext>
    </p:extLst>
  </p:cSld>
  <p:clrMapOvr>
    <a:masterClrMapping/>
  </p:clrMapOvr>
  <p:transition spd="med">
    <p:pull/>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47008"/>
            <a:ext cx="11811000" cy="2510992"/>
          </a:xfrm>
          <a:prstGeom prst="rect">
            <a:avLst/>
          </a:prstGeom>
        </p:spPr>
      </p:pic>
      <p:sp>
        <p:nvSpPr>
          <p:cNvPr id="5" name="Rectangle 4"/>
          <p:cNvSpPr/>
          <p:nvPr/>
        </p:nvSpPr>
        <p:spPr>
          <a:xfrm>
            <a:off x="1012300" y="3674695"/>
            <a:ext cx="5083700" cy="769441"/>
          </a:xfrm>
          <a:prstGeom prst="rect">
            <a:avLst/>
          </a:prstGeom>
          <a:noFill/>
          <a:ln w="9525">
            <a:noFill/>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4400" b="1" i="0" u="none" strike="noStrike" kern="1200" cap="none" spc="0" normalizeH="0" baseline="0" noProof="0" dirty="0">
                <a:ln>
                  <a:noFill/>
                </a:ln>
                <a:solidFill>
                  <a:srgbClr val="EEECE1"/>
                </a:solidFill>
                <a:effectLst/>
                <a:uLnTx/>
                <a:uFillTx/>
                <a:latin typeface="Times New Roman" panose="02020603050405020304" pitchFamily="18" charset="0"/>
                <a:ea typeface="+mn-ea"/>
                <a:cs typeface="Times New Roman" panose="02020603050405020304" pitchFamily="18" charset="0"/>
              </a:rPr>
              <a:t>-</a:t>
            </a:r>
            <a:endParaRPr kumimoji="0" lang="en-US" altLang="en-US" sz="4400" b="1" i="0" u="none" strike="noStrike" kern="1200" cap="none" spc="0" normalizeH="0" baseline="0" noProof="0" dirty="0">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endParaRPr>
          </a:p>
        </p:txBody>
      </p:sp>
      <p:sp>
        <p:nvSpPr>
          <p:cNvPr id="6" name="Rectangle 5"/>
          <p:cNvSpPr/>
          <p:nvPr/>
        </p:nvSpPr>
        <p:spPr>
          <a:xfrm>
            <a:off x="5027024" y="4588301"/>
            <a:ext cx="5955189" cy="769441"/>
          </a:xfrm>
          <a:prstGeom prst="rect">
            <a:avLst/>
          </a:prstGeom>
          <a:noFill/>
          <a:ln w="9525">
            <a:noFill/>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4400" b="1" i="0" u="none" strike="noStrike" kern="1200" cap="none" spc="0" normalizeH="0" baseline="0" noProof="0" dirty="0">
                <a:ln>
                  <a:noFill/>
                </a:ln>
                <a:solidFill>
                  <a:srgbClr val="EEECE1"/>
                </a:solidFill>
                <a:effectLst/>
                <a:uLnTx/>
                <a:uFillTx/>
                <a:latin typeface="Times New Roman" panose="02020603050405020304" pitchFamily="18" charset="0"/>
                <a:ea typeface="+mn-ea"/>
                <a:cs typeface="Times New Roman" panose="02020603050405020304" pitchFamily="18" charset="0"/>
              </a:rPr>
              <a:t>-</a:t>
            </a:r>
            <a:endParaRPr kumimoji="0" lang="en-US" altLang="en-US" sz="4400" b="1" i="0" u="none" strike="noStrike" kern="1200" cap="none" spc="0" normalizeH="0" baseline="0" noProof="0" dirty="0">
              <a:ln>
                <a:noFill/>
              </a:ln>
              <a:solidFill>
                <a:prstClr val="black"/>
              </a:solidFill>
              <a:effectLst/>
              <a:uLnTx/>
              <a:uFillTx/>
              <a:latin typeface="Times New Roman" panose="02020603050405020304" pitchFamily="18" charset="0"/>
              <a:ea typeface="Arial" panose="020B0604020202020204" pitchFamily="34" charset="0"/>
              <a:cs typeface="Times New Roman" panose="02020603050405020304" pitchFamily="18" charset="0"/>
            </a:endParaRPr>
          </a:p>
        </p:txBody>
      </p:sp>
      <p:sp>
        <p:nvSpPr>
          <p:cNvPr id="7" name="Rectangle 6"/>
          <p:cNvSpPr/>
          <p:nvPr/>
        </p:nvSpPr>
        <p:spPr>
          <a:xfrm>
            <a:off x="5809752" y="2659559"/>
            <a:ext cx="4389734" cy="769441"/>
          </a:xfrm>
          <a:prstGeom prst="rect">
            <a:avLst/>
          </a:prstGeom>
          <a:noFill/>
          <a:ln w="9525">
            <a:noFill/>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4400" b="1" i="0" u="none" strike="noStrike" kern="1200" cap="none" spc="0" normalizeH="0" baseline="0" noProof="0" dirty="0">
                <a:ln>
                  <a:noFill/>
                </a:ln>
                <a:solidFill>
                  <a:srgbClr val="EEECE1"/>
                </a:solidFill>
                <a:effectLst/>
                <a:uLnTx/>
                <a:uFillTx/>
                <a:latin typeface="Times New Roman" panose="02020603050405020304" pitchFamily="18" charset="0"/>
                <a:ea typeface="+mn-ea"/>
                <a:cs typeface="Times New Roman" panose="02020603050405020304" pitchFamily="18" charset="0"/>
              </a:rPr>
              <a:t>-</a:t>
            </a:r>
            <a:endParaRPr kumimoji="0" lang="en-US" altLang="en-US" sz="4400" b="1" i="0" u="none" strike="noStrike" kern="1200" cap="none" spc="0" normalizeH="0" baseline="0" noProof="0" dirty="0">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endParaRPr>
          </a:p>
        </p:txBody>
      </p:sp>
      <p:sp>
        <p:nvSpPr>
          <p:cNvPr id="8" name="Rectangle 4"/>
          <p:cNvSpPr/>
          <p:nvPr/>
        </p:nvSpPr>
        <p:spPr>
          <a:xfrm>
            <a:off x="1524000" y="1643548"/>
            <a:ext cx="3667741" cy="769441"/>
          </a:xfrm>
          <a:custGeom>
            <a:avLst/>
            <a:gdLst>
              <a:gd name="connsiteX0" fmla="*/ 0 w 4389734"/>
              <a:gd name="connsiteY0" fmla="*/ 0 h 769441"/>
              <a:gd name="connsiteX1" fmla="*/ 548717 w 4389734"/>
              <a:gd name="connsiteY1" fmla="*/ 0 h 769441"/>
              <a:gd name="connsiteX2" fmla="*/ 1097434 w 4389734"/>
              <a:gd name="connsiteY2" fmla="*/ 0 h 769441"/>
              <a:gd name="connsiteX3" fmla="*/ 1733945 w 4389734"/>
              <a:gd name="connsiteY3" fmla="*/ 0 h 769441"/>
              <a:gd name="connsiteX4" fmla="*/ 2238764 w 4389734"/>
              <a:gd name="connsiteY4" fmla="*/ 0 h 769441"/>
              <a:gd name="connsiteX5" fmla="*/ 2699686 w 4389734"/>
              <a:gd name="connsiteY5" fmla="*/ 0 h 769441"/>
              <a:gd name="connsiteX6" fmla="*/ 3160608 w 4389734"/>
              <a:gd name="connsiteY6" fmla="*/ 0 h 769441"/>
              <a:gd name="connsiteX7" fmla="*/ 3753223 w 4389734"/>
              <a:gd name="connsiteY7" fmla="*/ 0 h 769441"/>
              <a:gd name="connsiteX8" fmla="*/ 4389734 w 4389734"/>
              <a:gd name="connsiteY8" fmla="*/ 0 h 769441"/>
              <a:gd name="connsiteX9" fmla="*/ 4389734 w 4389734"/>
              <a:gd name="connsiteY9" fmla="*/ 361637 h 769441"/>
              <a:gd name="connsiteX10" fmla="*/ 4389734 w 4389734"/>
              <a:gd name="connsiteY10" fmla="*/ 769441 h 769441"/>
              <a:gd name="connsiteX11" fmla="*/ 3753223 w 4389734"/>
              <a:gd name="connsiteY11" fmla="*/ 769441 h 769441"/>
              <a:gd name="connsiteX12" fmla="*/ 3292301 w 4389734"/>
              <a:gd name="connsiteY12" fmla="*/ 769441 h 769441"/>
              <a:gd name="connsiteX13" fmla="*/ 2787481 w 4389734"/>
              <a:gd name="connsiteY13" fmla="*/ 769441 h 769441"/>
              <a:gd name="connsiteX14" fmla="*/ 2326559 w 4389734"/>
              <a:gd name="connsiteY14" fmla="*/ 769441 h 769441"/>
              <a:gd name="connsiteX15" fmla="*/ 1865637 w 4389734"/>
              <a:gd name="connsiteY15" fmla="*/ 769441 h 769441"/>
              <a:gd name="connsiteX16" fmla="*/ 1360818 w 4389734"/>
              <a:gd name="connsiteY16" fmla="*/ 769441 h 769441"/>
              <a:gd name="connsiteX17" fmla="*/ 855998 w 4389734"/>
              <a:gd name="connsiteY17" fmla="*/ 769441 h 769441"/>
              <a:gd name="connsiteX18" fmla="*/ 0 w 4389734"/>
              <a:gd name="connsiteY18" fmla="*/ 769441 h 769441"/>
              <a:gd name="connsiteX19" fmla="*/ 0 w 4389734"/>
              <a:gd name="connsiteY19" fmla="*/ 377026 h 769441"/>
              <a:gd name="connsiteX20" fmla="*/ 0 w 4389734"/>
              <a:gd name="connsiteY20" fmla="*/ 0 h 769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389734" h="769441" fill="none" extrusionOk="0">
                <a:moveTo>
                  <a:pt x="0" y="0"/>
                </a:moveTo>
                <a:cubicBezTo>
                  <a:pt x="264571" y="-10073"/>
                  <a:pt x="411802" y="44383"/>
                  <a:pt x="548717" y="0"/>
                </a:cubicBezTo>
                <a:cubicBezTo>
                  <a:pt x="685632" y="-44383"/>
                  <a:pt x="921685" y="50818"/>
                  <a:pt x="1097434" y="0"/>
                </a:cubicBezTo>
                <a:cubicBezTo>
                  <a:pt x="1273183" y="-50818"/>
                  <a:pt x="1523635" y="42444"/>
                  <a:pt x="1733945" y="0"/>
                </a:cubicBezTo>
                <a:cubicBezTo>
                  <a:pt x="1944255" y="-42444"/>
                  <a:pt x="2103825" y="40077"/>
                  <a:pt x="2238764" y="0"/>
                </a:cubicBezTo>
                <a:cubicBezTo>
                  <a:pt x="2373703" y="-40077"/>
                  <a:pt x="2516718" y="14735"/>
                  <a:pt x="2699686" y="0"/>
                </a:cubicBezTo>
                <a:cubicBezTo>
                  <a:pt x="2882654" y="-14735"/>
                  <a:pt x="3060108" y="14171"/>
                  <a:pt x="3160608" y="0"/>
                </a:cubicBezTo>
                <a:cubicBezTo>
                  <a:pt x="3261108" y="-14171"/>
                  <a:pt x="3555087" y="8533"/>
                  <a:pt x="3753223" y="0"/>
                </a:cubicBezTo>
                <a:cubicBezTo>
                  <a:pt x="3951360" y="-8533"/>
                  <a:pt x="4249426" y="50159"/>
                  <a:pt x="4389734" y="0"/>
                </a:cubicBezTo>
                <a:cubicBezTo>
                  <a:pt x="4411580" y="79727"/>
                  <a:pt x="4378256" y="288635"/>
                  <a:pt x="4389734" y="361637"/>
                </a:cubicBezTo>
                <a:cubicBezTo>
                  <a:pt x="4401212" y="434639"/>
                  <a:pt x="4375830" y="591728"/>
                  <a:pt x="4389734" y="769441"/>
                </a:cubicBezTo>
                <a:cubicBezTo>
                  <a:pt x="4175259" y="772793"/>
                  <a:pt x="4025145" y="752260"/>
                  <a:pt x="3753223" y="769441"/>
                </a:cubicBezTo>
                <a:cubicBezTo>
                  <a:pt x="3481301" y="786622"/>
                  <a:pt x="3467609" y="742640"/>
                  <a:pt x="3292301" y="769441"/>
                </a:cubicBezTo>
                <a:cubicBezTo>
                  <a:pt x="3116993" y="796242"/>
                  <a:pt x="3018389" y="727092"/>
                  <a:pt x="2787481" y="769441"/>
                </a:cubicBezTo>
                <a:cubicBezTo>
                  <a:pt x="2556573" y="811790"/>
                  <a:pt x="2527998" y="721773"/>
                  <a:pt x="2326559" y="769441"/>
                </a:cubicBezTo>
                <a:cubicBezTo>
                  <a:pt x="2125120" y="817109"/>
                  <a:pt x="1990778" y="724477"/>
                  <a:pt x="1865637" y="769441"/>
                </a:cubicBezTo>
                <a:cubicBezTo>
                  <a:pt x="1740496" y="814405"/>
                  <a:pt x="1587245" y="726915"/>
                  <a:pt x="1360818" y="769441"/>
                </a:cubicBezTo>
                <a:cubicBezTo>
                  <a:pt x="1134391" y="811967"/>
                  <a:pt x="1060069" y="762747"/>
                  <a:pt x="855998" y="769441"/>
                </a:cubicBezTo>
                <a:cubicBezTo>
                  <a:pt x="651927" y="776135"/>
                  <a:pt x="357296" y="717694"/>
                  <a:pt x="0" y="769441"/>
                </a:cubicBezTo>
                <a:cubicBezTo>
                  <a:pt x="-16757" y="650997"/>
                  <a:pt x="3772" y="550896"/>
                  <a:pt x="0" y="377026"/>
                </a:cubicBezTo>
                <a:cubicBezTo>
                  <a:pt x="-3772" y="203156"/>
                  <a:pt x="19481" y="160931"/>
                  <a:pt x="0" y="0"/>
                </a:cubicBezTo>
                <a:close/>
              </a:path>
              <a:path w="4389734" h="769441" stroke="0" extrusionOk="0">
                <a:moveTo>
                  <a:pt x="0" y="0"/>
                </a:moveTo>
                <a:cubicBezTo>
                  <a:pt x="142096" y="-46247"/>
                  <a:pt x="249972" y="40648"/>
                  <a:pt x="460922" y="0"/>
                </a:cubicBezTo>
                <a:cubicBezTo>
                  <a:pt x="671872" y="-40648"/>
                  <a:pt x="892822" y="44543"/>
                  <a:pt x="1009639" y="0"/>
                </a:cubicBezTo>
                <a:cubicBezTo>
                  <a:pt x="1126456" y="-44543"/>
                  <a:pt x="1477181" y="60721"/>
                  <a:pt x="1602253" y="0"/>
                </a:cubicBezTo>
                <a:cubicBezTo>
                  <a:pt x="1727325" y="-60721"/>
                  <a:pt x="1838727" y="11559"/>
                  <a:pt x="2019278" y="0"/>
                </a:cubicBezTo>
                <a:cubicBezTo>
                  <a:pt x="2199830" y="-11559"/>
                  <a:pt x="2438964" y="58622"/>
                  <a:pt x="2611892" y="0"/>
                </a:cubicBezTo>
                <a:cubicBezTo>
                  <a:pt x="2784820" y="-58622"/>
                  <a:pt x="3045722" y="62782"/>
                  <a:pt x="3248403" y="0"/>
                </a:cubicBezTo>
                <a:cubicBezTo>
                  <a:pt x="3451084" y="-62782"/>
                  <a:pt x="3614039" y="41964"/>
                  <a:pt x="3709325" y="0"/>
                </a:cubicBezTo>
                <a:cubicBezTo>
                  <a:pt x="3804611" y="-41964"/>
                  <a:pt x="4116905" y="49060"/>
                  <a:pt x="4389734" y="0"/>
                </a:cubicBezTo>
                <a:cubicBezTo>
                  <a:pt x="4423509" y="165484"/>
                  <a:pt x="4357101" y="253855"/>
                  <a:pt x="4389734" y="369332"/>
                </a:cubicBezTo>
                <a:cubicBezTo>
                  <a:pt x="4422367" y="484809"/>
                  <a:pt x="4350241" y="674511"/>
                  <a:pt x="4389734" y="769441"/>
                </a:cubicBezTo>
                <a:cubicBezTo>
                  <a:pt x="4206046" y="804731"/>
                  <a:pt x="4103725" y="742190"/>
                  <a:pt x="3928812" y="769441"/>
                </a:cubicBezTo>
                <a:cubicBezTo>
                  <a:pt x="3753899" y="796692"/>
                  <a:pt x="3643174" y="730121"/>
                  <a:pt x="3467890" y="769441"/>
                </a:cubicBezTo>
                <a:cubicBezTo>
                  <a:pt x="3292606" y="808761"/>
                  <a:pt x="3160620" y="732721"/>
                  <a:pt x="2875276" y="769441"/>
                </a:cubicBezTo>
                <a:cubicBezTo>
                  <a:pt x="2589932" y="806161"/>
                  <a:pt x="2635817" y="747368"/>
                  <a:pt x="2414354" y="769441"/>
                </a:cubicBezTo>
                <a:cubicBezTo>
                  <a:pt x="2192891" y="791514"/>
                  <a:pt x="2101474" y="748526"/>
                  <a:pt x="1997329" y="769441"/>
                </a:cubicBezTo>
                <a:cubicBezTo>
                  <a:pt x="1893185" y="790356"/>
                  <a:pt x="1658183" y="711269"/>
                  <a:pt x="1492510" y="769441"/>
                </a:cubicBezTo>
                <a:cubicBezTo>
                  <a:pt x="1326837" y="827613"/>
                  <a:pt x="1162356" y="724122"/>
                  <a:pt x="1075485" y="769441"/>
                </a:cubicBezTo>
                <a:cubicBezTo>
                  <a:pt x="988615" y="814760"/>
                  <a:pt x="770921" y="765225"/>
                  <a:pt x="570665" y="769441"/>
                </a:cubicBezTo>
                <a:cubicBezTo>
                  <a:pt x="370409" y="773657"/>
                  <a:pt x="222813" y="765034"/>
                  <a:pt x="0" y="769441"/>
                </a:cubicBezTo>
                <a:cubicBezTo>
                  <a:pt x="-35020" y="587666"/>
                  <a:pt x="31080" y="474257"/>
                  <a:pt x="0" y="369332"/>
                </a:cubicBezTo>
                <a:cubicBezTo>
                  <a:pt x="-31080" y="264407"/>
                  <a:pt x="19985" y="88630"/>
                  <a:pt x="0" y="0"/>
                </a:cubicBezTo>
                <a:close/>
              </a:path>
            </a:pathLst>
          </a:custGeom>
          <a:solidFill>
            <a:schemeClr val="bg1"/>
          </a:solidFill>
          <a:ln w="28575">
            <a:solidFill>
              <a:srgbClr val="6EBA35"/>
            </a:solidFill>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altLang="en-US" sz="4400">
                <a:solidFill>
                  <a:srgbClr val="0000FF"/>
                </a:solidFill>
                <a:latin typeface="Times New Roman" panose="02020603050405020304" pitchFamily="18" charset="0"/>
                <a:cs typeface="Times New Roman" panose="02020603050405020304" pitchFamily="18" charset="0"/>
              </a:rPr>
              <a:t>chõ xôi</a:t>
            </a:r>
            <a:endParaRPr kumimoji="0" lang="en-US" altLang="en-US" sz="4400" b="1" i="0" u="none" strike="noStrike" kern="1200" cap="none" spc="0" normalizeH="0" baseline="0" noProof="0" dirty="0">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endParaRPr>
          </a:p>
        </p:txBody>
      </p:sp>
      <p:sp>
        <p:nvSpPr>
          <p:cNvPr id="9" name="Rectangle 7"/>
          <p:cNvSpPr/>
          <p:nvPr/>
        </p:nvSpPr>
        <p:spPr>
          <a:xfrm>
            <a:off x="6547029" y="2112723"/>
            <a:ext cx="4319808" cy="769441"/>
          </a:xfrm>
          <a:custGeom>
            <a:avLst/>
            <a:gdLst>
              <a:gd name="connsiteX0" fmla="*/ 0 w 4389734"/>
              <a:gd name="connsiteY0" fmla="*/ 0 h 769441"/>
              <a:gd name="connsiteX1" fmla="*/ 548717 w 4389734"/>
              <a:gd name="connsiteY1" fmla="*/ 0 h 769441"/>
              <a:gd name="connsiteX2" fmla="*/ 1097434 w 4389734"/>
              <a:gd name="connsiteY2" fmla="*/ 0 h 769441"/>
              <a:gd name="connsiteX3" fmla="*/ 1733945 w 4389734"/>
              <a:gd name="connsiteY3" fmla="*/ 0 h 769441"/>
              <a:gd name="connsiteX4" fmla="*/ 2238764 w 4389734"/>
              <a:gd name="connsiteY4" fmla="*/ 0 h 769441"/>
              <a:gd name="connsiteX5" fmla="*/ 2699686 w 4389734"/>
              <a:gd name="connsiteY5" fmla="*/ 0 h 769441"/>
              <a:gd name="connsiteX6" fmla="*/ 3160608 w 4389734"/>
              <a:gd name="connsiteY6" fmla="*/ 0 h 769441"/>
              <a:gd name="connsiteX7" fmla="*/ 3753223 w 4389734"/>
              <a:gd name="connsiteY7" fmla="*/ 0 h 769441"/>
              <a:gd name="connsiteX8" fmla="*/ 4389734 w 4389734"/>
              <a:gd name="connsiteY8" fmla="*/ 0 h 769441"/>
              <a:gd name="connsiteX9" fmla="*/ 4389734 w 4389734"/>
              <a:gd name="connsiteY9" fmla="*/ 361637 h 769441"/>
              <a:gd name="connsiteX10" fmla="*/ 4389734 w 4389734"/>
              <a:gd name="connsiteY10" fmla="*/ 769441 h 769441"/>
              <a:gd name="connsiteX11" fmla="*/ 3753223 w 4389734"/>
              <a:gd name="connsiteY11" fmla="*/ 769441 h 769441"/>
              <a:gd name="connsiteX12" fmla="*/ 3292301 w 4389734"/>
              <a:gd name="connsiteY12" fmla="*/ 769441 h 769441"/>
              <a:gd name="connsiteX13" fmla="*/ 2787481 w 4389734"/>
              <a:gd name="connsiteY13" fmla="*/ 769441 h 769441"/>
              <a:gd name="connsiteX14" fmla="*/ 2326559 w 4389734"/>
              <a:gd name="connsiteY14" fmla="*/ 769441 h 769441"/>
              <a:gd name="connsiteX15" fmla="*/ 1865637 w 4389734"/>
              <a:gd name="connsiteY15" fmla="*/ 769441 h 769441"/>
              <a:gd name="connsiteX16" fmla="*/ 1360818 w 4389734"/>
              <a:gd name="connsiteY16" fmla="*/ 769441 h 769441"/>
              <a:gd name="connsiteX17" fmla="*/ 855998 w 4389734"/>
              <a:gd name="connsiteY17" fmla="*/ 769441 h 769441"/>
              <a:gd name="connsiteX18" fmla="*/ 0 w 4389734"/>
              <a:gd name="connsiteY18" fmla="*/ 769441 h 769441"/>
              <a:gd name="connsiteX19" fmla="*/ 0 w 4389734"/>
              <a:gd name="connsiteY19" fmla="*/ 377026 h 769441"/>
              <a:gd name="connsiteX20" fmla="*/ 0 w 4389734"/>
              <a:gd name="connsiteY20" fmla="*/ 0 h 769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389734" h="769441" fill="none" extrusionOk="0">
                <a:moveTo>
                  <a:pt x="0" y="0"/>
                </a:moveTo>
                <a:cubicBezTo>
                  <a:pt x="264571" y="-10073"/>
                  <a:pt x="411802" y="44383"/>
                  <a:pt x="548717" y="0"/>
                </a:cubicBezTo>
                <a:cubicBezTo>
                  <a:pt x="685632" y="-44383"/>
                  <a:pt x="921685" y="50818"/>
                  <a:pt x="1097434" y="0"/>
                </a:cubicBezTo>
                <a:cubicBezTo>
                  <a:pt x="1273183" y="-50818"/>
                  <a:pt x="1523635" y="42444"/>
                  <a:pt x="1733945" y="0"/>
                </a:cubicBezTo>
                <a:cubicBezTo>
                  <a:pt x="1944255" y="-42444"/>
                  <a:pt x="2103825" y="40077"/>
                  <a:pt x="2238764" y="0"/>
                </a:cubicBezTo>
                <a:cubicBezTo>
                  <a:pt x="2373703" y="-40077"/>
                  <a:pt x="2516718" y="14735"/>
                  <a:pt x="2699686" y="0"/>
                </a:cubicBezTo>
                <a:cubicBezTo>
                  <a:pt x="2882654" y="-14735"/>
                  <a:pt x="3060108" y="14171"/>
                  <a:pt x="3160608" y="0"/>
                </a:cubicBezTo>
                <a:cubicBezTo>
                  <a:pt x="3261108" y="-14171"/>
                  <a:pt x="3555087" y="8533"/>
                  <a:pt x="3753223" y="0"/>
                </a:cubicBezTo>
                <a:cubicBezTo>
                  <a:pt x="3951360" y="-8533"/>
                  <a:pt x="4249426" y="50159"/>
                  <a:pt x="4389734" y="0"/>
                </a:cubicBezTo>
                <a:cubicBezTo>
                  <a:pt x="4411580" y="79727"/>
                  <a:pt x="4378256" y="288635"/>
                  <a:pt x="4389734" y="361637"/>
                </a:cubicBezTo>
                <a:cubicBezTo>
                  <a:pt x="4401212" y="434639"/>
                  <a:pt x="4375830" y="591728"/>
                  <a:pt x="4389734" y="769441"/>
                </a:cubicBezTo>
                <a:cubicBezTo>
                  <a:pt x="4175259" y="772793"/>
                  <a:pt x="4025145" y="752260"/>
                  <a:pt x="3753223" y="769441"/>
                </a:cubicBezTo>
                <a:cubicBezTo>
                  <a:pt x="3481301" y="786622"/>
                  <a:pt x="3467609" y="742640"/>
                  <a:pt x="3292301" y="769441"/>
                </a:cubicBezTo>
                <a:cubicBezTo>
                  <a:pt x="3116993" y="796242"/>
                  <a:pt x="3018389" y="727092"/>
                  <a:pt x="2787481" y="769441"/>
                </a:cubicBezTo>
                <a:cubicBezTo>
                  <a:pt x="2556573" y="811790"/>
                  <a:pt x="2527998" y="721773"/>
                  <a:pt x="2326559" y="769441"/>
                </a:cubicBezTo>
                <a:cubicBezTo>
                  <a:pt x="2125120" y="817109"/>
                  <a:pt x="1990778" y="724477"/>
                  <a:pt x="1865637" y="769441"/>
                </a:cubicBezTo>
                <a:cubicBezTo>
                  <a:pt x="1740496" y="814405"/>
                  <a:pt x="1587245" y="726915"/>
                  <a:pt x="1360818" y="769441"/>
                </a:cubicBezTo>
                <a:cubicBezTo>
                  <a:pt x="1134391" y="811967"/>
                  <a:pt x="1060069" y="762747"/>
                  <a:pt x="855998" y="769441"/>
                </a:cubicBezTo>
                <a:cubicBezTo>
                  <a:pt x="651927" y="776135"/>
                  <a:pt x="357296" y="717694"/>
                  <a:pt x="0" y="769441"/>
                </a:cubicBezTo>
                <a:cubicBezTo>
                  <a:pt x="-16757" y="650997"/>
                  <a:pt x="3772" y="550896"/>
                  <a:pt x="0" y="377026"/>
                </a:cubicBezTo>
                <a:cubicBezTo>
                  <a:pt x="-3772" y="203156"/>
                  <a:pt x="19481" y="160931"/>
                  <a:pt x="0" y="0"/>
                </a:cubicBezTo>
                <a:close/>
              </a:path>
              <a:path w="4389734" h="769441" stroke="0" extrusionOk="0">
                <a:moveTo>
                  <a:pt x="0" y="0"/>
                </a:moveTo>
                <a:cubicBezTo>
                  <a:pt x="142096" y="-46247"/>
                  <a:pt x="249972" y="40648"/>
                  <a:pt x="460922" y="0"/>
                </a:cubicBezTo>
                <a:cubicBezTo>
                  <a:pt x="671872" y="-40648"/>
                  <a:pt x="892822" y="44543"/>
                  <a:pt x="1009639" y="0"/>
                </a:cubicBezTo>
                <a:cubicBezTo>
                  <a:pt x="1126456" y="-44543"/>
                  <a:pt x="1477181" y="60721"/>
                  <a:pt x="1602253" y="0"/>
                </a:cubicBezTo>
                <a:cubicBezTo>
                  <a:pt x="1727325" y="-60721"/>
                  <a:pt x="1838727" y="11559"/>
                  <a:pt x="2019278" y="0"/>
                </a:cubicBezTo>
                <a:cubicBezTo>
                  <a:pt x="2199830" y="-11559"/>
                  <a:pt x="2438964" y="58622"/>
                  <a:pt x="2611892" y="0"/>
                </a:cubicBezTo>
                <a:cubicBezTo>
                  <a:pt x="2784820" y="-58622"/>
                  <a:pt x="3045722" y="62782"/>
                  <a:pt x="3248403" y="0"/>
                </a:cubicBezTo>
                <a:cubicBezTo>
                  <a:pt x="3451084" y="-62782"/>
                  <a:pt x="3614039" y="41964"/>
                  <a:pt x="3709325" y="0"/>
                </a:cubicBezTo>
                <a:cubicBezTo>
                  <a:pt x="3804611" y="-41964"/>
                  <a:pt x="4116905" y="49060"/>
                  <a:pt x="4389734" y="0"/>
                </a:cubicBezTo>
                <a:cubicBezTo>
                  <a:pt x="4423509" y="165484"/>
                  <a:pt x="4357101" y="253855"/>
                  <a:pt x="4389734" y="369332"/>
                </a:cubicBezTo>
                <a:cubicBezTo>
                  <a:pt x="4422367" y="484809"/>
                  <a:pt x="4350241" y="674511"/>
                  <a:pt x="4389734" y="769441"/>
                </a:cubicBezTo>
                <a:cubicBezTo>
                  <a:pt x="4206046" y="804731"/>
                  <a:pt x="4103725" y="742190"/>
                  <a:pt x="3928812" y="769441"/>
                </a:cubicBezTo>
                <a:cubicBezTo>
                  <a:pt x="3753899" y="796692"/>
                  <a:pt x="3643174" y="730121"/>
                  <a:pt x="3467890" y="769441"/>
                </a:cubicBezTo>
                <a:cubicBezTo>
                  <a:pt x="3292606" y="808761"/>
                  <a:pt x="3160620" y="732721"/>
                  <a:pt x="2875276" y="769441"/>
                </a:cubicBezTo>
                <a:cubicBezTo>
                  <a:pt x="2589932" y="806161"/>
                  <a:pt x="2635817" y="747368"/>
                  <a:pt x="2414354" y="769441"/>
                </a:cubicBezTo>
                <a:cubicBezTo>
                  <a:pt x="2192891" y="791514"/>
                  <a:pt x="2101474" y="748526"/>
                  <a:pt x="1997329" y="769441"/>
                </a:cubicBezTo>
                <a:cubicBezTo>
                  <a:pt x="1893185" y="790356"/>
                  <a:pt x="1658183" y="711269"/>
                  <a:pt x="1492510" y="769441"/>
                </a:cubicBezTo>
                <a:cubicBezTo>
                  <a:pt x="1326837" y="827613"/>
                  <a:pt x="1162356" y="724122"/>
                  <a:pt x="1075485" y="769441"/>
                </a:cubicBezTo>
                <a:cubicBezTo>
                  <a:pt x="988615" y="814760"/>
                  <a:pt x="770921" y="765225"/>
                  <a:pt x="570665" y="769441"/>
                </a:cubicBezTo>
                <a:cubicBezTo>
                  <a:pt x="370409" y="773657"/>
                  <a:pt x="222813" y="765034"/>
                  <a:pt x="0" y="769441"/>
                </a:cubicBezTo>
                <a:cubicBezTo>
                  <a:pt x="-35020" y="587666"/>
                  <a:pt x="31080" y="474257"/>
                  <a:pt x="0" y="369332"/>
                </a:cubicBezTo>
                <a:cubicBezTo>
                  <a:pt x="-31080" y="264407"/>
                  <a:pt x="19985" y="88630"/>
                  <a:pt x="0" y="0"/>
                </a:cubicBezTo>
                <a:close/>
              </a:path>
            </a:pathLst>
          </a:custGeom>
          <a:solidFill>
            <a:schemeClr val="bg1"/>
          </a:solidFill>
          <a:ln w="28575">
            <a:solidFill>
              <a:srgbClr val="6EBA35"/>
            </a:solidFill>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altLang="en-US" sz="4400">
                <a:solidFill>
                  <a:srgbClr val="0000FF"/>
                </a:solidFill>
                <a:latin typeface="Times New Roman" panose="02020603050405020304" pitchFamily="18" charset="0"/>
                <a:cs typeface="Times New Roman" panose="02020603050405020304" pitchFamily="18" charset="0"/>
              </a:rPr>
              <a:t>vạm vỡ</a:t>
            </a:r>
            <a:endParaRPr kumimoji="0" lang="en-US" altLang="en-US" sz="4400" b="1" i="0" u="none" strike="noStrike" kern="1200" cap="none" spc="0" normalizeH="0" baseline="0" noProof="0" dirty="0">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endParaRPr>
          </a:p>
        </p:txBody>
      </p:sp>
      <p:sp>
        <p:nvSpPr>
          <p:cNvPr id="10" name="Rectangle 8"/>
          <p:cNvSpPr/>
          <p:nvPr/>
        </p:nvSpPr>
        <p:spPr>
          <a:xfrm>
            <a:off x="1524000" y="2925594"/>
            <a:ext cx="3667741" cy="701731"/>
          </a:xfrm>
          <a:custGeom>
            <a:avLst/>
            <a:gdLst>
              <a:gd name="connsiteX0" fmla="*/ 0 w 4389734"/>
              <a:gd name="connsiteY0" fmla="*/ 0 h 769441"/>
              <a:gd name="connsiteX1" fmla="*/ 548717 w 4389734"/>
              <a:gd name="connsiteY1" fmla="*/ 0 h 769441"/>
              <a:gd name="connsiteX2" fmla="*/ 1097434 w 4389734"/>
              <a:gd name="connsiteY2" fmla="*/ 0 h 769441"/>
              <a:gd name="connsiteX3" fmla="*/ 1733945 w 4389734"/>
              <a:gd name="connsiteY3" fmla="*/ 0 h 769441"/>
              <a:gd name="connsiteX4" fmla="*/ 2238764 w 4389734"/>
              <a:gd name="connsiteY4" fmla="*/ 0 h 769441"/>
              <a:gd name="connsiteX5" fmla="*/ 2699686 w 4389734"/>
              <a:gd name="connsiteY5" fmla="*/ 0 h 769441"/>
              <a:gd name="connsiteX6" fmla="*/ 3160608 w 4389734"/>
              <a:gd name="connsiteY6" fmla="*/ 0 h 769441"/>
              <a:gd name="connsiteX7" fmla="*/ 3753223 w 4389734"/>
              <a:gd name="connsiteY7" fmla="*/ 0 h 769441"/>
              <a:gd name="connsiteX8" fmla="*/ 4389734 w 4389734"/>
              <a:gd name="connsiteY8" fmla="*/ 0 h 769441"/>
              <a:gd name="connsiteX9" fmla="*/ 4389734 w 4389734"/>
              <a:gd name="connsiteY9" fmla="*/ 361637 h 769441"/>
              <a:gd name="connsiteX10" fmla="*/ 4389734 w 4389734"/>
              <a:gd name="connsiteY10" fmla="*/ 769441 h 769441"/>
              <a:gd name="connsiteX11" fmla="*/ 3753223 w 4389734"/>
              <a:gd name="connsiteY11" fmla="*/ 769441 h 769441"/>
              <a:gd name="connsiteX12" fmla="*/ 3292301 w 4389734"/>
              <a:gd name="connsiteY12" fmla="*/ 769441 h 769441"/>
              <a:gd name="connsiteX13" fmla="*/ 2787481 w 4389734"/>
              <a:gd name="connsiteY13" fmla="*/ 769441 h 769441"/>
              <a:gd name="connsiteX14" fmla="*/ 2326559 w 4389734"/>
              <a:gd name="connsiteY14" fmla="*/ 769441 h 769441"/>
              <a:gd name="connsiteX15" fmla="*/ 1865637 w 4389734"/>
              <a:gd name="connsiteY15" fmla="*/ 769441 h 769441"/>
              <a:gd name="connsiteX16" fmla="*/ 1360818 w 4389734"/>
              <a:gd name="connsiteY16" fmla="*/ 769441 h 769441"/>
              <a:gd name="connsiteX17" fmla="*/ 855998 w 4389734"/>
              <a:gd name="connsiteY17" fmla="*/ 769441 h 769441"/>
              <a:gd name="connsiteX18" fmla="*/ 0 w 4389734"/>
              <a:gd name="connsiteY18" fmla="*/ 769441 h 769441"/>
              <a:gd name="connsiteX19" fmla="*/ 0 w 4389734"/>
              <a:gd name="connsiteY19" fmla="*/ 377026 h 769441"/>
              <a:gd name="connsiteX20" fmla="*/ 0 w 4389734"/>
              <a:gd name="connsiteY20" fmla="*/ 0 h 769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389734" h="769441" fill="none" extrusionOk="0">
                <a:moveTo>
                  <a:pt x="0" y="0"/>
                </a:moveTo>
                <a:cubicBezTo>
                  <a:pt x="264571" y="-10073"/>
                  <a:pt x="411802" y="44383"/>
                  <a:pt x="548717" y="0"/>
                </a:cubicBezTo>
                <a:cubicBezTo>
                  <a:pt x="685632" y="-44383"/>
                  <a:pt x="921685" y="50818"/>
                  <a:pt x="1097434" y="0"/>
                </a:cubicBezTo>
                <a:cubicBezTo>
                  <a:pt x="1273183" y="-50818"/>
                  <a:pt x="1523635" y="42444"/>
                  <a:pt x="1733945" y="0"/>
                </a:cubicBezTo>
                <a:cubicBezTo>
                  <a:pt x="1944255" y="-42444"/>
                  <a:pt x="2103825" y="40077"/>
                  <a:pt x="2238764" y="0"/>
                </a:cubicBezTo>
                <a:cubicBezTo>
                  <a:pt x="2373703" y="-40077"/>
                  <a:pt x="2516718" y="14735"/>
                  <a:pt x="2699686" y="0"/>
                </a:cubicBezTo>
                <a:cubicBezTo>
                  <a:pt x="2882654" y="-14735"/>
                  <a:pt x="3060108" y="14171"/>
                  <a:pt x="3160608" y="0"/>
                </a:cubicBezTo>
                <a:cubicBezTo>
                  <a:pt x="3261108" y="-14171"/>
                  <a:pt x="3555087" y="8533"/>
                  <a:pt x="3753223" y="0"/>
                </a:cubicBezTo>
                <a:cubicBezTo>
                  <a:pt x="3951360" y="-8533"/>
                  <a:pt x="4249426" y="50159"/>
                  <a:pt x="4389734" y="0"/>
                </a:cubicBezTo>
                <a:cubicBezTo>
                  <a:pt x="4411580" y="79727"/>
                  <a:pt x="4378256" y="288635"/>
                  <a:pt x="4389734" y="361637"/>
                </a:cubicBezTo>
                <a:cubicBezTo>
                  <a:pt x="4401212" y="434639"/>
                  <a:pt x="4375830" y="591728"/>
                  <a:pt x="4389734" y="769441"/>
                </a:cubicBezTo>
                <a:cubicBezTo>
                  <a:pt x="4175259" y="772793"/>
                  <a:pt x="4025145" y="752260"/>
                  <a:pt x="3753223" y="769441"/>
                </a:cubicBezTo>
                <a:cubicBezTo>
                  <a:pt x="3481301" y="786622"/>
                  <a:pt x="3467609" y="742640"/>
                  <a:pt x="3292301" y="769441"/>
                </a:cubicBezTo>
                <a:cubicBezTo>
                  <a:pt x="3116993" y="796242"/>
                  <a:pt x="3018389" y="727092"/>
                  <a:pt x="2787481" y="769441"/>
                </a:cubicBezTo>
                <a:cubicBezTo>
                  <a:pt x="2556573" y="811790"/>
                  <a:pt x="2527998" y="721773"/>
                  <a:pt x="2326559" y="769441"/>
                </a:cubicBezTo>
                <a:cubicBezTo>
                  <a:pt x="2125120" y="817109"/>
                  <a:pt x="1990778" y="724477"/>
                  <a:pt x="1865637" y="769441"/>
                </a:cubicBezTo>
                <a:cubicBezTo>
                  <a:pt x="1740496" y="814405"/>
                  <a:pt x="1587245" y="726915"/>
                  <a:pt x="1360818" y="769441"/>
                </a:cubicBezTo>
                <a:cubicBezTo>
                  <a:pt x="1134391" y="811967"/>
                  <a:pt x="1060069" y="762747"/>
                  <a:pt x="855998" y="769441"/>
                </a:cubicBezTo>
                <a:cubicBezTo>
                  <a:pt x="651927" y="776135"/>
                  <a:pt x="357296" y="717694"/>
                  <a:pt x="0" y="769441"/>
                </a:cubicBezTo>
                <a:cubicBezTo>
                  <a:pt x="-16757" y="650997"/>
                  <a:pt x="3772" y="550896"/>
                  <a:pt x="0" y="377026"/>
                </a:cubicBezTo>
                <a:cubicBezTo>
                  <a:pt x="-3772" y="203156"/>
                  <a:pt x="19481" y="160931"/>
                  <a:pt x="0" y="0"/>
                </a:cubicBezTo>
                <a:close/>
              </a:path>
              <a:path w="4389734" h="769441" stroke="0" extrusionOk="0">
                <a:moveTo>
                  <a:pt x="0" y="0"/>
                </a:moveTo>
                <a:cubicBezTo>
                  <a:pt x="142096" y="-46247"/>
                  <a:pt x="249972" y="40648"/>
                  <a:pt x="460922" y="0"/>
                </a:cubicBezTo>
                <a:cubicBezTo>
                  <a:pt x="671872" y="-40648"/>
                  <a:pt x="892822" y="44543"/>
                  <a:pt x="1009639" y="0"/>
                </a:cubicBezTo>
                <a:cubicBezTo>
                  <a:pt x="1126456" y="-44543"/>
                  <a:pt x="1477181" y="60721"/>
                  <a:pt x="1602253" y="0"/>
                </a:cubicBezTo>
                <a:cubicBezTo>
                  <a:pt x="1727325" y="-60721"/>
                  <a:pt x="1838727" y="11559"/>
                  <a:pt x="2019278" y="0"/>
                </a:cubicBezTo>
                <a:cubicBezTo>
                  <a:pt x="2199830" y="-11559"/>
                  <a:pt x="2438964" y="58622"/>
                  <a:pt x="2611892" y="0"/>
                </a:cubicBezTo>
                <a:cubicBezTo>
                  <a:pt x="2784820" y="-58622"/>
                  <a:pt x="3045722" y="62782"/>
                  <a:pt x="3248403" y="0"/>
                </a:cubicBezTo>
                <a:cubicBezTo>
                  <a:pt x="3451084" y="-62782"/>
                  <a:pt x="3614039" y="41964"/>
                  <a:pt x="3709325" y="0"/>
                </a:cubicBezTo>
                <a:cubicBezTo>
                  <a:pt x="3804611" y="-41964"/>
                  <a:pt x="4116905" y="49060"/>
                  <a:pt x="4389734" y="0"/>
                </a:cubicBezTo>
                <a:cubicBezTo>
                  <a:pt x="4423509" y="165484"/>
                  <a:pt x="4357101" y="253855"/>
                  <a:pt x="4389734" y="369332"/>
                </a:cubicBezTo>
                <a:cubicBezTo>
                  <a:pt x="4422367" y="484809"/>
                  <a:pt x="4350241" y="674511"/>
                  <a:pt x="4389734" y="769441"/>
                </a:cubicBezTo>
                <a:cubicBezTo>
                  <a:pt x="4206046" y="804731"/>
                  <a:pt x="4103725" y="742190"/>
                  <a:pt x="3928812" y="769441"/>
                </a:cubicBezTo>
                <a:cubicBezTo>
                  <a:pt x="3753899" y="796692"/>
                  <a:pt x="3643174" y="730121"/>
                  <a:pt x="3467890" y="769441"/>
                </a:cubicBezTo>
                <a:cubicBezTo>
                  <a:pt x="3292606" y="808761"/>
                  <a:pt x="3160620" y="732721"/>
                  <a:pt x="2875276" y="769441"/>
                </a:cubicBezTo>
                <a:cubicBezTo>
                  <a:pt x="2589932" y="806161"/>
                  <a:pt x="2635817" y="747368"/>
                  <a:pt x="2414354" y="769441"/>
                </a:cubicBezTo>
                <a:cubicBezTo>
                  <a:pt x="2192891" y="791514"/>
                  <a:pt x="2101474" y="748526"/>
                  <a:pt x="1997329" y="769441"/>
                </a:cubicBezTo>
                <a:cubicBezTo>
                  <a:pt x="1893185" y="790356"/>
                  <a:pt x="1658183" y="711269"/>
                  <a:pt x="1492510" y="769441"/>
                </a:cubicBezTo>
                <a:cubicBezTo>
                  <a:pt x="1326837" y="827613"/>
                  <a:pt x="1162356" y="724122"/>
                  <a:pt x="1075485" y="769441"/>
                </a:cubicBezTo>
                <a:cubicBezTo>
                  <a:pt x="988615" y="814760"/>
                  <a:pt x="770921" y="765225"/>
                  <a:pt x="570665" y="769441"/>
                </a:cubicBezTo>
                <a:cubicBezTo>
                  <a:pt x="370409" y="773657"/>
                  <a:pt x="222813" y="765034"/>
                  <a:pt x="0" y="769441"/>
                </a:cubicBezTo>
                <a:cubicBezTo>
                  <a:pt x="-35020" y="587666"/>
                  <a:pt x="31080" y="474257"/>
                  <a:pt x="0" y="369332"/>
                </a:cubicBezTo>
                <a:cubicBezTo>
                  <a:pt x="-31080" y="264407"/>
                  <a:pt x="19985" y="88630"/>
                  <a:pt x="0" y="0"/>
                </a:cubicBezTo>
                <a:close/>
              </a:path>
            </a:pathLst>
          </a:custGeom>
          <a:solidFill>
            <a:schemeClr val="bg1"/>
          </a:solidFill>
          <a:ln w="28575">
            <a:solidFill>
              <a:srgbClr val="6EBA35"/>
            </a:solidFill>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228600" marR="0" lvl="0" indent="-228600" algn="ctr" defTabSz="914400" rtl="0" eaLnBrk="1" fontAlgn="auto" latinLnBrk="0" hangingPunct="1">
              <a:lnSpc>
                <a:spcPct val="90000"/>
              </a:lnSpc>
              <a:spcBef>
                <a:spcPct val="50000"/>
              </a:spcBef>
              <a:spcAft>
                <a:spcPts val="0"/>
              </a:spcAft>
              <a:buClrTx/>
              <a:buSzTx/>
              <a:buFont typeface="Arial" panose="020B0604020202020204" pitchFamily="34" charset="0"/>
              <a:buNone/>
              <a:tabLst/>
              <a:defRPr/>
            </a:pPr>
            <a:r>
              <a:rPr lang="en-US" altLang="en-US" sz="4400">
                <a:solidFill>
                  <a:srgbClr val="0000FF"/>
                </a:solidFill>
                <a:latin typeface="Times New Roman" panose="02020603050405020304" pitchFamily="18" charset="0"/>
                <a:cs typeface="Times New Roman" panose="02020603050405020304" pitchFamily="18" charset="0"/>
              </a:rPr>
              <a:t>Cẩu Khây</a:t>
            </a:r>
            <a:endParaRPr kumimoji="0" lang="en-US" altLang="en-US" sz="44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p:txBody>
      </p:sp>
      <p:sp>
        <p:nvSpPr>
          <p:cNvPr id="11" name="Rectangle 9"/>
          <p:cNvSpPr/>
          <p:nvPr/>
        </p:nvSpPr>
        <p:spPr>
          <a:xfrm>
            <a:off x="6576792" y="3537138"/>
            <a:ext cx="4462426" cy="701731"/>
          </a:xfrm>
          <a:custGeom>
            <a:avLst/>
            <a:gdLst>
              <a:gd name="connsiteX0" fmla="*/ 0 w 5083699"/>
              <a:gd name="connsiteY0" fmla="*/ 0 h 769441"/>
              <a:gd name="connsiteX1" fmla="*/ 463181 w 5083699"/>
              <a:gd name="connsiteY1" fmla="*/ 0 h 769441"/>
              <a:gd name="connsiteX2" fmla="*/ 977200 w 5083699"/>
              <a:gd name="connsiteY2" fmla="*/ 0 h 769441"/>
              <a:gd name="connsiteX3" fmla="*/ 1440381 w 5083699"/>
              <a:gd name="connsiteY3" fmla="*/ 0 h 769441"/>
              <a:gd name="connsiteX4" fmla="*/ 1903563 w 5083699"/>
              <a:gd name="connsiteY4" fmla="*/ 0 h 769441"/>
              <a:gd name="connsiteX5" fmla="*/ 2519255 w 5083699"/>
              <a:gd name="connsiteY5" fmla="*/ 0 h 769441"/>
              <a:gd name="connsiteX6" fmla="*/ 2931600 w 5083699"/>
              <a:gd name="connsiteY6" fmla="*/ 0 h 769441"/>
              <a:gd name="connsiteX7" fmla="*/ 3343944 w 5083699"/>
              <a:gd name="connsiteY7" fmla="*/ 0 h 769441"/>
              <a:gd name="connsiteX8" fmla="*/ 3807126 w 5083699"/>
              <a:gd name="connsiteY8" fmla="*/ 0 h 769441"/>
              <a:gd name="connsiteX9" fmla="*/ 4219470 w 5083699"/>
              <a:gd name="connsiteY9" fmla="*/ 0 h 769441"/>
              <a:gd name="connsiteX10" fmla="*/ 5083699 w 5083699"/>
              <a:gd name="connsiteY10" fmla="*/ 0 h 769441"/>
              <a:gd name="connsiteX11" fmla="*/ 5083699 w 5083699"/>
              <a:gd name="connsiteY11" fmla="*/ 384721 h 769441"/>
              <a:gd name="connsiteX12" fmla="*/ 5083699 w 5083699"/>
              <a:gd name="connsiteY12" fmla="*/ 769441 h 769441"/>
              <a:gd name="connsiteX13" fmla="*/ 4468007 w 5083699"/>
              <a:gd name="connsiteY13" fmla="*/ 769441 h 769441"/>
              <a:gd name="connsiteX14" fmla="*/ 3953988 w 5083699"/>
              <a:gd name="connsiteY14" fmla="*/ 769441 h 769441"/>
              <a:gd name="connsiteX15" fmla="*/ 3439970 w 5083699"/>
              <a:gd name="connsiteY15" fmla="*/ 769441 h 769441"/>
              <a:gd name="connsiteX16" fmla="*/ 2824277 w 5083699"/>
              <a:gd name="connsiteY16" fmla="*/ 769441 h 769441"/>
              <a:gd name="connsiteX17" fmla="*/ 2208585 w 5083699"/>
              <a:gd name="connsiteY17" fmla="*/ 769441 h 769441"/>
              <a:gd name="connsiteX18" fmla="*/ 1643729 w 5083699"/>
              <a:gd name="connsiteY18" fmla="*/ 769441 h 769441"/>
              <a:gd name="connsiteX19" fmla="*/ 1129711 w 5083699"/>
              <a:gd name="connsiteY19" fmla="*/ 769441 h 769441"/>
              <a:gd name="connsiteX20" fmla="*/ 615692 w 5083699"/>
              <a:gd name="connsiteY20" fmla="*/ 769441 h 769441"/>
              <a:gd name="connsiteX21" fmla="*/ 0 w 5083699"/>
              <a:gd name="connsiteY21" fmla="*/ 769441 h 769441"/>
              <a:gd name="connsiteX22" fmla="*/ 0 w 5083699"/>
              <a:gd name="connsiteY22" fmla="*/ 392415 h 769441"/>
              <a:gd name="connsiteX23" fmla="*/ 0 w 5083699"/>
              <a:gd name="connsiteY23" fmla="*/ 0 h 769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083699" h="769441" fill="none" extrusionOk="0">
                <a:moveTo>
                  <a:pt x="0" y="0"/>
                </a:moveTo>
                <a:cubicBezTo>
                  <a:pt x="219738" y="-5881"/>
                  <a:pt x="328618" y="23013"/>
                  <a:pt x="463181" y="0"/>
                </a:cubicBezTo>
                <a:cubicBezTo>
                  <a:pt x="597744" y="-23013"/>
                  <a:pt x="798817" y="26951"/>
                  <a:pt x="977200" y="0"/>
                </a:cubicBezTo>
                <a:cubicBezTo>
                  <a:pt x="1155583" y="-26951"/>
                  <a:pt x="1265607" y="18812"/>
                  <a:pt x="1440381" y="0"/>
                </a:cubicBezTo>
                <a:cubicBezTo>
                  <a:pt x="1615155" y="-18812"/>
                  <a:pt x="1800375" y="50796"/>
                  <a:pt x="1903563" y="0"/>
                </a:cubicBezTo>
                <a:cubicBezTo>
                  <a:pt x="2006751" y="-50796"/>
                  <a:pt x="2257660" y="16302"/>
                  <a:pt x="2519255" y="0"/>
                </a:cubicBezTo>
                <a:cubicBezTo>
                  <a:pt x="2780850" y="-16302"/>
                  <a:pt x="2783854" y="28378"/>
                  <a:pt x="2931600" y="0"/>
                </a:cubicBezTo>
                <a:cubicBezTo>
                  <a:pt x="3079346" y="-28378"/>
                  <a:pt x="3142588" y="42426"/>
                  <a:pt x="3343944" y="0"/>
                </a:cubicBezTo>
                <a:cubicBezTo>
                  <a:pt x="3545300" y="-42426"/>
                  <a:pt x="3626568" y="25064"/>
                  <a:pt x="3807126" y="0"/>
                </a:cubicBezTo>
                <a:cubicBezTo>
                  <a:pt x="3987684" y="-25064"/>
                  <a:pt x="4127788" y="15118"/>
                  <a:pt x="4219470" y="0"/>
                </a:cubicBezTo>
                <a:cubicBezTo>
                  <a:pt x="4311152" y="-15118"/>
                  <a:pt x="4869196" y="75342"/>
                  <a:pt x="5083699" y="0"/>
                </a:cubicBezTo>
                <a:cubicBezTo>
                  <a:pt x="5096048" y="102649"/>
                  <a:pt x="5067361" y="303516"/>
                  <a:pt x="5083699" y="384721"/>
                </a:cubicBezTo>
                <a:cubicBezTo>
                  <a:pt x="5100037" y="465926"/>
                  <a:pt x="5055143" y="594385"/>
                  <a:pt x="5083699" y="769441"/>
                </a:cubicBezTo>
                <a:cubicBezTo>
                  <a:pt x="4873074" y="791057"/>
                  <a:pt x="4758532" y="746635"/>
                  <a:pt x="4468007" y="769441"/>
                </a:cubicBezTo>
                <a:cubicBezTo>
                  <a:pt x="4177482" y="792247"/>
                  <a:pt x="4127365" y="739280"/>
                  <a:pt x="3953988" y="769441"/>
                </a:cubicBezTo>
                <a:cubicBezTo>
                  <a:pt x="3780611" y="799602"/>
                  <a:pt x="3676851" y="743205"/>
                  <a:pt x="3439970" y="769441"/>
                </a:cubicBezTo>
                <a:cubicBezTo>
                  <a:pt x="3203089" y="795677"/>
                  <a:pt x="2967118" y="749481"/>
                  <a:pt x="2824277" y="769441"/>
                </a:cubicBezTo>
                <a:cubicBezTo>
                  <a:pt x="2681436" y="789401"/>
                  <a:pt x="2421294" y="768776"/>
                  <a:pt x="2208585" y="769441"/>
                </a:cubicBezTo>
                <a:cubicBezTo>
                  <a:pt x="1995876" y="770106"/>
                  <a:pt x="1800943" y="746704"/>
                  <a:pt x="1643729" y="769441"/>
                </a:cubicBezTo>
                <a:cubicBezTo>
                  <a:pt x="1486515" y="792178"/>
                  <a:pt x="1245392" y="709790"/>
                  <a:pt x="1129711" y="769441"/>
                </a:cubicBezTo>
                <a:cubicBezTo>
                  <a:pt x="1014030" y="829092"/>
                  <a:pt x="790404" y="718770"/>
                  <a:pt x="615692" y="769441"/>
                </a:cubicBezTo>
                <a:cubicBezTo>
                  <a:pt x="440980" y="820112"/>
                  <a:pt x="284740" y="767983"/>
                  <a:pt x="0" y="769441"/>
                </a:cubicBezTo>
                <a:cubicBezTo>
                  <a:pt x="-8903" y="615207"/>
                  <a:pt x="33978" y="517301"/>
                  <a:pt x="0" y="392415"/>
                </a:cubicBezTo>
                <a:cubicBezTo>
                  <a:pt x="-33978" y="267529"/>
                  <a:pt x="16261" y="115400"/>
                  <a:pt x="0" y="0"/>
                </a:cubicBezTo>
                <a:close/>
              </a:path>
              <a:path w="5083699" h="769441" stroke="0" extrusionOk="0">
                <a:moveTo>
                  <a:pt x="0" y="0"/>
                </a:moveTo>
                <a:cubicBezTo>
                  <a:pt x="164434" y="-18004"/>
                  <a:pt x="306986" y="33699"/>
                  <a:pt x="463181" y="0"/>
                </a:cubicBezTo>
                <a:cubicBezTo>
                  <a:pt x="619376" y="-33699"/>
                  <a:pt x="824480" y="21082"/>
                  <a:pt x="1028037" y="0"/>
                </a:cubicBezTo>
                <a:cubicBezTo>
                  <a:pt x="1231594" y="-21082"/>
                  <a:pt x="1390811" y="8045"/>
                  <a:pt x="1643729" y="0"/>
                </a:cubicBezTo>
                <a:cubicBezTo>
                  <a:pt x="1896647" y="-8045"/>
                  <a:pt x="1962491" y="13223"/>
                  <a:pt x="2056074" y="0"/>
                </a:cubicBezTo>
                <a:cubicBezTo>
                  <a:pt x="2149658" y="-13223"/>
                  <a:pt x="2387916" y="55588"/>
                  <a:pt x="2671766" y="0"/>
                </a:cubicBezTo>
                <a:cubicBezTo>
                  <a:pt x="2955616" y="-55588"/>
                  <a:pt x="3092970" y="1778"/>
                  <a:pt x="3338296" y="0"/>
                </a:cubicBezTo>
                <a:cubicBezTo>
                  <a:pt x="3583622" y="-1778"/>
                  <a:pt x="3629484" y="19930"/>
                  <a:pt x="3801477" y="0"/>
                </a:cubicBezTo>
                <a:cubicBezTo>
                  <a:pt x="3973470" y="-19930"/>
                  <a:pt x="4019888" y="41072"/>
                  <a:pt x="4213822" y="0"/>
                </a:cubicBezTo>
                <a:cubicBezTo>
                  <a:pt x="4407757" y="-41072"/>
                  <a:pt x="4834517" y="91895"/>
                  <a:pt x="5083699" y="0"/>
                </a:cubicBezTo>
                <a:cubicBezTo>
                  <a:pt x="5091103" y="183234"/>
                  <a:pt x="5037589" y="220585"/>
                  <a:pt x="5083699" y="384721"/>
                </a:cubicBezTo>
                <a:cubicBezTo>
                  <a:pt x="5129809" y="548857"/>
                  <a:pt x="5048644" y="592129"/>
                  <a:pt x="5083699" y="769441"/>
                </a:cubicBezTo>
                <a:cubicBezTo>
                  <a:pt x="4989928" y="792056"/>
                  <a:pt x="4869585" y="727425"/>
                  <a:pt x="4671355" y="769441"/>
                </a:cubicBezTo>
                <a:cubicBezTo>
                  <a:pt x="4473125" y="811457"/>
                  <a:pt x="4264714" y="725016"/>
                  <a:pt x="4055662" y="769441"/>
                </a:cubicBezTo>
                <a:cubicBezTo>
                  <a:pt x="3846610" y="813866"/>
                  <a:pt x="3822490" y="714775"/>
                  <a:pt x="3592481" y="769441"/>
                </a:cubicBezTo>
                <a:cubicBezTo>
                  <a:pt x="3362472" y="824107"/>
                  <a:pt x="3317042" y="726664"/>
                  <a:pt x="3180136" y="769441"/>
                </a:cubicBezTo>
                <a:cubicBezTo>
                  <a:pt x="3043230" y="812218"/>
                  <a:pt x="2882707" y="761157"/>
                  <a:pt x="2666118" y="769441"/>
                </a:cubicBezTo>
                <a:cubicBezTo>
                  <a:pt x="2449529" y="777725"/>
                  <a:pt x="2415751" y="739975"/>
                  <a:pt x="2253773" y="769441"/>
                </a:cubicBezTo>
                <a:cubicBezTo>
                  <a:pt x="2091796" y="798907"/>
                  <a:pt x="1934246" y="734183"/>
                  <a:pt x="1739755" y="769441"/>
                </a:cubicBezTo>
                <a:cubicBezTo>
                  <a:pt x="1545264" y="804699"/>
                  <a:pt x="1498782" y="759980"/>
                  <a:pt x="1327410" y="769441"/>
                </a:cubicBezTo>
                <a:cubicBezTo>
                  <a:pt x="1156038" y="778902"/>
                  <a:pt x="795757" y="743176"/>
                  <a:pt x="660881" y="769441"/>
                </a:cubicBezTo>
                <a:cubicBezTo>
                  <a:pt x="526005" y="795706"/>
                  <a:pt x="302209" y="711310"/>
                  <a:pt x="0" y="769441"/>
                </a:cubicBezTo>
                <a:cubicBezTo>
                  <a:pt x="-7789" y="685454"/>
                  <a:pt x="41498" y="463419"/>
                  <a:pt x="0" y="377026"/>
                </a:cubicBezTo>
                <a:cubicBezTo>
                  <a:pt x="-41498" y="290633"/>
                  <a:pt x="34617" y="177151"/>
                  <a:pt x="0" y="0"/>
                </a:cubicBezTo>
                <a:close/>
              </a:path>
            </a:pathLst>
          </a:custGeom>
          <a:solidFill>
            <a:schemeClr val="bg1"/>
          </a:solidFill>
          <a:ln w="28575">
            <a:solidFill>
              <a:srgbClr val="6EBA35"/>
            </a:solidFill>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228600" marR="0" lvl="0" indent="-228600" algn="ctr" defTabSz="914400" rtl="0" eaLnBrk="1" fontAlgn="auto" latinLnBrk="0" hangingPunct="1">
              <a:lnSpc>
                <a:spcPct val="90000"/>
              </a:lnSpc>
              <a:spcBef>
                <a:spcPct val="50000"/>
              </a:spcBef>
              <a:spcAft>
                <a:spcPts val="0"/>
              </a:spcAft>
              <a:buClrTx/>
              <a:buSzTx/>
              <a:buFont typeface="Arial" panose="020B0604020202020204" pitchFamily="34" charset="0"/>
              <a:buNone/>
              <a:tabLst/>
              <a:defRPr/>
            </a:pPr>
            <a:r>
              <a:rPr lang="en-US" altLang="en-US" sz="4400">
                <a:solidFill>
                  <a:srgbClr val="0000FF"/>
                </a:solidFill>
                <a:latin typeface="Times New Roman" panose="02020603050405020304" pitchFamily="18" charset="0"/>
                <a:cs typeface="Times New Roman" panose="02020603050405020304" pitchFamily="18" charset="0"/>
              </a:rPr>
              <a:t>Lấy Tai Tát Nước</a:t>
            </a:r>
            <a:endParaRPr kumimoji="0" lang="en-US" altLang="en-US" sz="44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p:txBody>
      </p:sp>
      <p:grpSp>
        <p:nvGrpSpPr>
          <p:cNvPr id="12" name="Group 138"/>
          <p:cNvGrpSpPr>
            <a:grpSpLocks/>
          </p:cNvGrpSpPr>
          <p:nvPr/>
        </p:nvGrpSpPr>
        <p:grpSpPr bwMode="auto">
          <a:xfrm>
            <a:off x="2963044" y="163521"/>
            <a:ext cx="6263735" cy="1024467"/>
            <a:chOff x="-185986" y="452526"/>
            <a:chExt cx="7143752" cy="2563583"/>
          </a:xfrm>
        </p:grpSpPr>
        <p:pic>
          <p:nvPicPr>
            <p:cNvPr id="13" name="图片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5986" y="452526"/>
              <a:ext cx="7143752" cy="2563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文本框 141"/>
            <p:cNvSpPr txBox="1"/>
            <p:nvPr/>
          </p:nvSpPr>
          <p:spPr>
            <a:xfrm>
              <a:off x="781699" y="800571"/>
              <a:ext cx="6176067" cy="1617351"/>
            </a:xfrm>
            <a:prstGeom prst="rect">
              <a:avLst/>
            </a:prstGeom>
          </p:spPr>
          <p:txBody>
            <a:bodyPr>
              <a:spAutoFit/>
              <a:scene3d>
                <a:camera prst="orthographicFront"/>
                <a:lightRig rig="threePt" dir="t"/>
              </a:scene3d>
              <a:sp3d contourW="12700"/>
            </a:bodyPr>
            <a:lstStyle>
              <a:defPPr>
                <a:defRPr lang="zh-CN"/>
              </a:defPPr>
              <a:lvl1pPr>
                <a:lnSpc>
                  <a:spcPct val="120000"/>
                </a:lnSpc>
                <a:defRPr sz="3600" b="0">
                  <a:solidFill>
                    <a:srgbClr val="1C75BC"/>
                  </a:solidFill>
                  <a:latin typeface="汉仪趣黑W" panose="00020600040101010101" pitchFamily="18" charset="-122"/>
                  <a:ea typeface="汉仪趣黑W" panose="00020600040101010101" pitchFamily="18" charset="-122"/>
                </a:defRPr>
              </a:lvl1pPr>
            </a:lstStyle>
            <a:p>
              <a:pPr algn="ctr" defTabSz="342900">
                <a:lnSpc>
                  <a:spcPct val="100000"/>
                </a:lnSpc>
                <a:defRPr/>
              </a:pPr>
              <a:r>
                <a:rPr lang="en-US" altLang="zh-CN" b="1">
                  <a:solidFill>
                    <a:srgbClr val="FF0000"/>
                  </a:solidFill>
                  <a:effectLst>
                    <a:outerShdw blurRad="50800" dist="38100" algn="l" rotWithShape="0">
                      <a:prstClr val="black">
                        <a:alpha val="40000"/>
                      </a:prstClr>
                    </a:outerShdw>
                  </a:effectLst>
                  <a:latin typeface="Times New Roman" panose="02020603050405020304" pitchFamily="18" charset="0"/>
                  <a:ea typeface="字魂36号-正文宋楷" panose="02000000000000000000" pitchFamily="2" charset="-122"/>
                  <a:cs typeface="Times New Roman" panose="02020603050405020304" pitchFamily="18" charset="0"/>
                </a:rPr>
                <a:t>LUYỆN ĐỌC TỪ KHÓ</a:t>
              </a:r>
              <a:endParaRPr lang="zh-CN" altLang="en-US" b="1" dirty="0">
                <a:solidFill>
                  <a:srgbClr val="FF0000"/>
                </a:solidFill>
                <a:effectLst>
                  <a:outerShdw blurRad="50800" dist="38100" algn="l" rotWithShape="0">
                    <a:prstClr val="black">
                      <a:alpha val="40000"/>
                    </a:prstClr>
                  </a:outerShdw>
                </a:effectLst>
                <a:latin typeface="Times New Roman" panose="02020603050405020304" pitchFamily="18" charset="0"/>
                <a:ea typeface="字魂36号-正文宋楷" panose="02000000000000000000" pitchFamily="2" charset="-122"/>
                <a:cs typeface="Times New Roman" panose="02020603050405020304" pitchFamily="18" charset="0"/>
              </a:endParaRPr>
            </a:p>
          </p:txBody>
        </p:sp>
      </p:grpSp>
      <p:sp>
        <p:nvSpPr>
          <p:cNvPr id="15" name="Rectangle 8"/>
          <p:cNvSpPr/>
          <p:nvPr/>
        </p:nvSpPr>
        <p:spPr>
          <a:xfrm>
            <a:off x="1524000" y="4141668"/>
            <a:ext cx="3667741" cy="701731"/>
          </a:xfrm>
          <a:custGeom>
            <a:avLst/>
            <a:gdLst>
              <a:gd name="connsiteX0" fmla="*/ 0 w 4389734"/>
              <a:gd name="connsiteY0" fmla="*/ 0 h 769441"/>
              <a:gd name="connsiteX1" fmla="*/ 548717 w 4389734"/>
              <a:gd name="connsiteY1" fmla="*/ 0 h 769441"/>
              <a:gd name="connsiteX2" fmla="*/ 1097434 w 4389734"/>
              <a:gd name="connsiteY2" fmla="*/ 0 h 769441"/>
              <a:gd name="connsiteX3" fmla="*/ 1733945 w 4389734"/>
              <a:gd name="connsiteY3" fmla="*/ 0 h 769441"/>
              <a:gd name="connsiteX4" fmla="*/ 2238764 w 4389734"/>
              <a:gd name="connsiteY4" fmla="*/ 0 h 769441"/>
              <a:gd name="connsiteX5" fmla="*/ 2699686 w 4389734"/>
              <a:gd name="connsiteY5" fmla="*/ 0 h 769441"/>
              <a:gd name="connsiteX6" fmla="*/ 3160608 w 4389734"/>
              <a:gd name="connsiteY6" fmla="*/ 0 h 769441"/>
              <a:gd name="connsiteX7" fmla="*/ 3753223 w 4389734"/>
              <a:gd name="connsiteY7" fmla="*/ 0 h 769441"/>
              <a:gd name="connsiteX8" fmla="*/ 4389734 w 4389734"/>
              <a:gd name="connsiteY8" fmla="*/ 0 h 769441"/>
              <a:gd name="connsiteX9" fmla="*/ 4389734 w 4389734"/>
              <a:gd name="connsiteY9" fmla="*/ 361637 h 769441"/>
              <a:gd name="connsiteX10" fmla="*/ 4389734 w 4389734"/>
              <a:gd name="connsiteY10" fmla="*/ 769441 h 769441"/>
              <a:gd name="connsiteX11" fmla="*/ 3753223 w 4389734"/>
              <a:gd name="connsiteY11" fmla="*/ 769441 h 769441"/>
              <a:gd name="connsiteX12" fmla="*/ 3292301 w 4389734"/>
              <a:gd name="connsiteY12" fmla="*/ 769441 h 769441"/>
              <a:gd name="connsiteX13" fmla="*/ 2787481 w 4389734"/>
              <a:gd name="connsiteY13" fmla="*/ 769441 h 769441"/>
              <a:gd name="connsiteX14" fmla="*/ 2326559 w 4389734"/>
              <a:gd name="connsiteY14" fmla="*/ 769441 h 769441"/>
              <a:gd name="connsiteX15" fmla="*/ 1865637 w 4389734"/>
              <a:gd name="connsiteY15" fmla="*/ 769441 h 769441"/>
              <a:gd name="connsiteX16" fmla="*/ 1360818 w 4389734"/>
              <a:gd name="connsiteY16" fmla="*/ 769441 h 769441"/>
              <a:gd name="connsiteX17" fmla="*/ 855998 w 4389734"/>
              <a:gd name="connsiteY17" fmla="*/ 769441 h 769441"/>
              <a:gd name="connsiteX18" fmla="*/ 0 w 4389734"/>
              <a:gd name="connsiteY18" fmla="*/ 769441 h 769441"/>
              <a:gd name="connsiteX19" fmla="*/ 0 w 4389734"/>
              <a:gd name="connsiteY19" fmla="*/ 377026 h 769441"/>
              <a:gd name="connsiteX20" fmla="*/ 0 w 4389734"/>
              <a:gd name="connsiteY20" fmla="*/ 0 h 769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389734" h="769441" fill="none" extrusionOk="0">
                <a:moveTo>
                  <a:pt x="0" y="0"/>
                </a:moveTo>
                <a:cubicBezTo>
                  <a:pt x="264571" y="-10073"/>
                  <a:pt x="411802" y="44383"/>
                  <a:pt x="548717" y="0"/>
                </a:cubicBezTo>
                <a:cubicBezTo>
                  <a:pt x="685632" y="-44383"/>
                  <a:pt x="921685" y="50818"/>
                  <a:pt x="1097434" y="0"/>
                </a:cubicBezTo>
                <a:cubicBezTo>
                  <a:pt x="1273183" y="-50818"/>
                  <a:pt x="1523635" y="42444"/>
                  <a:pt x="1733945" y="0"/>
                </a:cubicBezTo>
                <a:cubicBezTo>
                  <a:pt x="1944255" y="-42444"/>
                  <a:pt x="2103825" y="40077"/>
                  <a:pt x="2238764" y="0"/>
                </a:cubicBezTo>
                <a:cubicBezTo>
                  <a:pt x="2373703" y="-40077"/>
                  <a:pt x="2516718" y="14735"/>
                  <a:pt x="2699686" y="0"/>
                </a:cubicBezTo>
                <a:cubicBezTo>
                  <a:pt x="2882654" y="-14735"/>
                  <a:pt x="3060108" y="14171"/>
                  <a:pt x="3160608" y="0"/>
                </a:cubicBezTo>
                <a:cubicBezTo>
                  <a:pt x="3261108" y="-14171"/>
                  <a:pt x="3555087" y="8533"/>
                  <a:pt x="3753223" y="0"/>
                </a:cubicBezTo>
                <a:cubicBezTo>
                  <a:pt x="3951360" y="-8533"/>
                  <a:pt x="4249426" y="50159"/>
                  <a:pt x="4389734" y="0"/>
                </a:cubicBezTo>
                <a:cubicBezTo>
                  <a:pt x="4411580" y="79727"/>
                  <a:pt x="4378256" y="288635"/>
                  <a:pt x="4389734" y="361637"/>
                </a:cubicBezTo>
                <a:cubicBezTo>
                  <a:pt x="4401212" y="434639"/>
                  <a:pt x="4375830" y="591728"/>
                  <a:pt x="4389734" y="769441"/>
                </a:cubicBezTo>
                <a:cubicBezTo>
                  <a:pt x="4175259" y="772793"/>
                  <a:pt x="4025145" y="752260"/>
                  <a:pt x="3753223" y="769441"/>
                </a:cubicBezTo>
                <a:cubicBezTo>
                  <a:pt x="3481301" y="786622"/>
                  <a:pt x="3467609" y="742640"/>
                  <a:pt x="3292301" y="769441"/>
                </a:cubicBezTo>
                <a:cubicBezTo>
                  <a:pt x="3116993" y="796242"/>
                  <a:pt x="3018389" y="727092"/>
                  <a:pt x="2787481" y="769441"/>
                </a:cubicBezTo>
                <a:cubicBezTo>
                  <a:pt x="2556573" y="811790"/>
                  <a:pt x="2527998" y="721773"/>
                  <a:pt x="2326559" y="769441"/>
                </a:cubicBezTo>
                <a:cubicBezTo>
                  <a:pt x="2125120" y="817109"/>
                  <a:pt x="1990778" y="724477"/>
                  <a:pt x="1865637" y="769441"/>
                </a:cubicBezTo>
                <a:cubicBezTo>
                  <a:pt x="1740496" y="814405"/>
                  <a:pt x="1587245" y="726915"/>
                  <a:pt x="1360818" y="769441"/>
                </a:cubicBezTo>
                <a:cubicBezTo>
                  <a:pt x="1134391" y="811967"/>
                  <a:pt x="1060069" y="762747"/>
                  <a:pt x="855998" y="769441"/>
                </a:cubicBezTo>
                <a:cubicBezTo>
                  <a:pt x="651927" y="776135"/>
                  <a:pt x="357296" y="717694"/>
                  <a:pt x="0" y="769441"/>
                </a:cubicBezTo>
                <a:cubicBezTo>
                  <a:pt x="-16757" y="650997"/>
                  <a:pt x="3772" y="550896"/>
                  <a:pt x="0" y="377026"/>
                </a:cubicBezTo>
                <a:cubicBezTo>
                  <a:pt x="-3772" y="203156"/>
                  <a:pt x="19481" y="160931"/>
                  <a:pt x="0" y="0"/>
                </a:cubicBezTo>
                <a:close/>
              </a:path>
              <a:path w="4389734" h="769441" stroke="0" extrusionOk="0">
                <a:moveTo>
                  <a:pt x="0" y="0"/>
                </a:moveTo>
                <a:cubicBezTo>
                  <a:pt x="142096" y="-46247"/>
                  <a:pt x="249972" y="40648"/>
                  <a:pt x="460922" y="0"/>
                </a:cubicBezTo>
                <a:cubicBezTo>
                  <a:pt x="671872" y="-40648"/>
                  <a:pt x="892822" y="44543"/>
                  <a:pt x="1009639" y="0"/>
                </a:cubicBezTo>
                <a:cubicBezTo>
                  <a:pt x="1126456" y="-44543"/>
                  <a:pt x="1477181" y="60721"/>
                  <a:pt x="1602253" y="0"/>
                </a:cubicBezTo>
                <a:cubicBezTo>
                  <a:pt x="1727325" y="-60721"/>
                  <a:pt x="1838727" y="11559"/>
                  <a:pt x="2019278" y="0"/>
                </a:cubicBezTo>
                <a:cubicBezTo>
                  <a:pt x="2199830" y="-11559"/>
                  <a:pt x="2438964" y="58622"/>
                  <a:pt x="2611892" y="0"/>
                </a:cubicBezTo>
                <a:cubicBezTo>
                  <a:pt x="2784820" y="-58622"/>
                  <a:pt x="3045722" y="62782"/>
                  <a:pt x="3248403" y="0"/>
                </a:cubicBezTo>
                <a:cubicBezTo>
                  <a:pt x="3451084" y="-62782"/>
                  <a:pt x="3614039" y="41964"/>
                  <a:pt x="3709325" y="0"/>
                </a:cubicBezTo>
                <a:cubicBezTo>
                  <a:pt x="3804611" y="-41964"/>
                  <a:pt x="4116905" y="49060"/>
                  <a:pt x="4389734" y="0"/>
                </a:cubicBezTo>
                <a:cubicBezTo>
                  <a:pt x="4423509" y="165484"/>
                  <a:pt x="4357101" y="253855"/>
                  <a:pt x="4389734" y="369332"/>
                </a:cubicBezTo>
                <a:cubicBezTo>
                  <a:pt x="4422367" y="484809"/>
                  <a:pt x="4350241" y="674511"/>
                  <a:pt x="4389734" y="769441"/>
                </a:cubicBezTo>
                <a:cubicBezTo>
                  <a:pt x="4206046" y="804731"/>
                  <a:pt x="4103725" y="742190"/>
                  <a:pt x="3928812" y="769441"/>
                </a:cubicBezTo>
                <a:cubicBezTo>
                  <a:pt x="3753899" y="796692"/>
                  <a:pt x="3643174" y="730121"/>
                  <a:pt x="3467890" y="769441"/>
                </a:cubicBezTo>
                <a:cubicBezTo>
                  <a:pt x="3292606" y="808761"/>
                  <a:pt x="3160620" y="732721"/>
                  <a:pt x="2875276" y="769441"/>
                </a:cubicBezTo>
                <a:cubicBezTo>
                  <a:pt x="2589932" y="806161"/>
                  <a:pt x="2635817" y="747368"/>
                  <a:pt x="2414354" y="769441"/>
                </a:cubicBezTo>
                <a:cubicBezTo>
                  <a:pt x="2192891" y="791514"/>
                  <a:pt x="2101474" y="748526"/>
                  <a:pt x="1997329" y="769441"/>
                </a:cubicBezTo>
                <a:cubicBezTo>
                  <a:pt x="1893185" y="790356"/>
                  <a:pt x="1658183" y="711269"/>
                  <a:pt x="1492510" y="769441"/>
                </a:cubicBezTo>
                <a:cubicBezTo>
                  <a:pt x="1326837" y="827613"/>
                  <a:pt x="1162356" y="724122"/>
                  <a:pt x="1075485" y="769441"/>
                </a:cubicBezTo>
                <a:cubicBezTo>
                  <a:pt x="988615" y="814760"/>
                  <a:pt x="770921" y="765225"/>
                  <a:pt x="570665" y="769441"/>
                </a:cubicBezTo>
                <a:cubicBezTo>
                  <a:pt x="370409" y="773657"/>
                  <a:pt x="222813" y="765034"/>
                  <a:pt x="0" y="769441"/>
                </a:cubicBezTo>
                <a:cubicBezTo>
                  <a:pt x="-35020" y="587666"/>
                  <a:pt x="31080" y="474257"/>
                  <a:pt x="0" y="369332"/>
                </a:cubicBezTo>
                <a:cubicBezTo>
                  <a:pt x="-31080" y="264407"/>
                  <a:pt x="19985" y="88630"/>
                  <a:pt x="0" y="0"/>
                </a:cubicBezTo>
                <a:close/>
              </a:path>
            </a:pathLst>
          </a:custGeom>
          <a:solidFill>
            <a:schemeClr val="bg1"/>
          </a:solidFill>
          <a:ln w="28575">
            <a:solidFill>
              <a:srgbClr val="6EBA35"/>
            </a:solidFill>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228600" marR="0" lvl="0" indent="-228600" algn="ctr" defTabSz="914400" rtl="0" eaLnBrk="1" fontAlgn="auto" latinLnBrk="0" hangingPunct="1">
              <a:lnSpc>
                <a:spcPct val="90000"/>
              </a:lnSpc>
              <a:spcBef>
                <a:spcPct val="50000"/>
              </a:spcBef>
              <a:spcAft>
                <a:spcPts val="0"/>
              </a:spcAft>
              <a:buClrTx/>
              <a:buSzTx/>
              <a:buFont typeface="Arial" panose="020B0604020202020204" pitchFamily="34" charset="0"/>
              <a:buNone/>
              <a:tabLst/>
              <a:defRPr/>
            </a:pPr>
            <a:r>
              <a:rPr lang="en-US" altLang="en-US" sz="4400">
                <a:solidFill>
                  <a:srgbClr val="0000FF"/>
                </a:solidFill>
                <a:latin typeface="Times New Roman" panose="02020603050405020304" pitchFamily="18" charset="0"/>
                <a:cs typeface="Times New Roman" panose="02020603050405020304" pitchFamily="18" charset="0"/>
              </a:rPr>
              <a:t>sống sót</a:t>
            </a:r>
            <a:endParaRPr kumimoji="0" lang="en-US" altLang="en-US" sz="44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407357087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1000"/>
                                        <p:tgtEl>
                                          <p:spTgt spid="15"/>
                                        </p:tgtEl>
                                      </p:cBhvr>
                                    </p:animEffect>
                                    <p:anim calcmode="lin" valueType="num">
                                      <p:cBhvr>
                                        <p:cTn id="28" dur="1000" fill="hold"/>
                                        <p:tgtEl>
                                          <p:spTgt spid="15"/>
                                        </p:tgtEl>
                                        <p:attrNameLst>
                                          <p:attrName>ppt_x</p:attrName>
                                        </p:attrNameLst>
                                      </p:cBhvr>
                                      <p:tavLst>
                                        <p:tav tm="0">
                                          <p:val>
                                            <p:strVal val="#ppt_x"/>
                                          </p:val>
                                        </p:tav>
                                        <p:tav tm="100000">
                                          <p:val>
                                            <p:strVal val="#ppt_x"/>
                                          </p:val>
                                        </p:tav>
                                      </p:tavLst>
                                    </p:anim>
                                    <p:anim calcmode="lin" valueType="num">
                                      <p:cBhvr>
                                        <p:cTn id="2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381" y="5470634"/>
            <a:ext cx="11734800" cy="1387366"/>
          </a:xfrm>
          <a:prstGeom prst="rect">
            <a:avLst/>
          </a:prstGeom>
        </p:spPr>
      </p:pic>
      <p:grpSp>
        <p:nvGrpSpPr>
          <p:cNvPr id="5" name="Group 138"/>
          <p:cNvGrpSpPr>
            <a:grpSpLocks/>
          </p:cNvGrpSpPr>
          <p:nvPr/>
        </p:nvGrpSpPr>
        <p:grpSpPr bwMode="auto">
          <a:xfrm>
            <a:off x="3305934" y="364701"/>
            <a:ext cx="6263735" cy="1024467"/>
            <a:chOff x="-185986" y="452526"/>
            <a:chExt cx="7143752" cy="2563583"/>
          </a:xfrm>
        </p:grpSpPr>
        <p:pic>
          <p:nvPicPr>
            <p:cNvPr id="6" name="图片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5986" y="452526"/>
              <a:ext cx="7143752" cy="2563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文本框 141"/>
            <p:cNvSpPr txBox="1"/>
            <p:nvPr/>
          </p:nvSpPr>
          <p:spPr>
            <a:xfrm>
              <a:off x="781699" y="800571"/>
              <a:ext cx="6176067" cy="1617351"/>
            </a:xfrm>
            <a:prstGeom prst="rect">
              <a:avLst/>
            </a:prstGeom>
          </p:spPr>
          <p:txBody>
            <a:bodyPr>
              <a:spAutoFit/>
              <a:scene3d>
                <a:camera prst="orthographicFront"/>
                <a:lightRig rig="threePt" dir="t"/>
              </a:scene3d>
              <a:sp3d contourW="12700"/>
            </a:bodyPr>
            <a:lstStyle>
              <a:defPPr>
                <a:defRPr lang="zh-CN"/>
              </a:defPPr>
              <a:lvl1pPr>
                <a:lnSpc>
                  <a:spcPct val="120000"/>
                </a:lnSpc>
                <a:defRPr sz="3600" b="0">
                  <a:solidFill>
                    <a:srgbClr val="1C75BC"/>
                  </a:solidFill>
                  <a:latin typeface="汉仪趣黑W" panose="00020600040101010101" pitchFamily="18" charset="-122"/>
                  <a:ea typeface="汉仪趣黑W" panose="00020600040101010101" pitchFamily="18" charset="-122"/>
                </a:defRPr>
              </a:lvl1pPr>
            </a:lstStyle>
            <a:p>
              <a:pPr algn="ctr" defTabSz="342900">
                <a:lnSpc>
                  <a:spcPct val="100000"/>
                </a:lnSpc>
                <a:defRPr/>
              </a:pPr>
              <a:r>
                <a:rPr lang="en-US" altLang="zh-CN" b="1">
                  <a:solidFill>
                    <a:srgbClr val="FF0000"/>
                  </a:solidFill>
                  <a:effectLst>
                    <a:outerShdw blurRad="50800" dist="38100" algn="l" rotWithShape="0">
                      <a:prstClr val="black">
                        <a:alpha val="40000"/>
                      </a:prstClr>
                    </a:outerShdw>
                  </a:effectLst>
                  <a:latin typeface="Times New Roman" panose="02020603050405020304" pitchFamily="18" charset="0"/>
                  <a:ea typeface="字魂36号-正文宋楷" panose="02000000000000000000" pitchFamily="2" charset="-122"/>
                  <a:cs typeface="Times New Roman" panose="02020603050405020304" pitchFamily="18" charset="0"/>
                </a:rPr>
                <a:t>LUYỆN ĐỌC CÂU DÀI</a:t>
              </a:r>
              <a:endParaRPr lang="zh-CN" altLang="en-US" b="1" dirty="0">
                <a:solidFill>
                  <a:srgbClr val="FF0000"/>
                </a:solidFill>
                <a:effectLst>
                  <a:outerShdw blurRad="50800" dist="38100" algn="l" rotWithShape="0">
                    <a:prstClr val="black">
                      <a:alpha val="40000"/>
                    </a:prstClr>
                  </a:outerShdw>
                </a:effectLst>
                <a:latin typeface="Times New Roman" panose="02020603050405020304" pitchFamily="18" charset="0"/>
                <a:ea typeface="字魂36号-正文宋楷" panose="02000000000000000000" pitchFamily="2" charset="-122"/>
                <a:cs typeface="Times New Roman" panose="02020603050405020304" pitchFamily="18" charset="0"/>
              </a:endParaRPr>
            </a:p>
          </p:txBody>
        </p:sp>
      </p:grpSp>
      <p:sp>
        <p:nvSpPr>
          <p:cNvPr id="8" name="Rectangle 3"/>
          <p:cNvSpPr>
            <a:spLocks noChangeArrowheads="1"/>
          </p:cNvSpPr>
          <p:nvPr/>
        </p:nvSpPr>
        <p:spPr bwMode="auto">
          <a:xfrm>
            <a:off x="609600" y="2057400"/>
            <a:ext cx="11079162"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altLang="en-US" sz="4800" dirty="0">
                <a:solidFill>
                  <a:srgbClr val="0000FF"/>
                </a:solidFill>
              </a:rPr>
              <a:t>      Đến một cánh đồng khô cạn</a:t>
            </a:r>
            <a:r>
              <a:rPr lang="en-US" altLang="en-US" sz="4800">
                <a:solidFill>
                  <a:srgbClr val="0000FF"/>
                </a:solidFill>
              </a:rPr>
              <a:t>, Cẩu </a:t>
            </a:r>
            <a:r>
              <a:rPr lang="en-US" altLang="en-US" sz="4800" dirty="0">
                <a:solidFill>
                  <a:srgbClr val="0000FF"/>
                </a:solidFill>
              </a:rPr>
              <a:t>Khây thấy một cậu bé </a:t>
            </a:r>
            <a:r>
              <a:rPr lang="en-US" altLang="en-US" sz="4800" u="sng" dirty="0">
                <a:solidFill>
                  <a:srgbClr val="0000FF"/>
                </a:solidFill>
              </a:rPr>
              <a:t>vạm vỡ</a:t>
            </a:r>
            <a:r>
              <a:rPr lang="en-US" altLang="en-US" sz="4800" dirty="0">
                <a:solidFill>
                  <a:srgbClr val="0000FF"/>
                </a:solidFill>
              </a:rPr>
              <a:t> đang </a:t>
            </a:r>
            <a:r>
              <a:rPr lang="en-US" altLang="en-US" sz="4800" u="sng" dirty="0">
                <a:solidFill>
                  <a:srgbClr val="0000FF"/>
                </a:solidFill>
              </a:rPr>
              <a:t>dùng tay</a:t>
            </a:r>
            <a:r>
              <a:rPr lang="en-US" altLang="en-US" sz="4800" dirty="0">
                <a:solidFill>
                  <a:srgbClr val="0000FF"/>
                </a:solidFill>
              </a:rPr>
              <a:t> làm vồ </a:t>
            </a:r>
            <a:r>
              <a:rPr lang="en-US" altLang="en-US" sz="4800" u="sng" dirty="0">
                <a:solidFill>
                  <a:srgbClr val="0000FF"/>
                </a:solidFill>
              </a:rPr>
              <a:t>đóng cọc</a:t>
            </a:r>
            <a:r>
              <a:rPr lang="en-US" altLang="en-US" sz="4800" dirty="0">
                <a:solidFill>
                  <a:srgbClr val="0000FF"/>
                </a:solidFill>
              </a:rPr>
              <a:t> </a:t>
            </a:r>
            <a:r>
              <a:rPr lang="en-US" altLang="en-US" sz="4800" dirty="0">
                <a:solidFill>
                  <a:srgbClr val="FF0000"/>
                </a:solidFill>
              </a:rPr>
              <a:t>/</a:t>
            </a:r>
            <a:r>
              <a:rPr lang="en-US" altLang="en-US" sz="4800" dirty="0">
                <a:solidFill>
                  <a:srgbClr val="0000FF"/>
                </a:solidFill>
              </a:rPr>
              <a:t> để đắp đập dẫn nước vào ruộng</a:t>
            </a:r>
            <a:r>
              <a:rPr lang="en-US" altLang="en-US" sz="4800">
                <a:solidFill>
                  <a:srgbClr val="0000FF"/>
                </a:solidFill>
              </a:rPr>
              <a:t>. </a:t>
            </a:r>
            <a:endParaRPr lang="en-US" altLang="en-US" sz="4800" dirty="0">
              <a:solidFill>
                <a:srgbClr val="0000FF"/>
              </a:solidFill>
            </a:endParaRPr>
          </a:p>
        </p:txBody>
      </p:sp>
    </p:spTree>
    <p:extLst>
      <p:ext uri="{BB962C8B-B14F-4D97-AF65-F5344CB8AC3E}">
        <p14:creationId xmlns:p14="http://schemas.microsoft.com/office/powerpoint/2010/main" val="167193522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33454"/>
            <a:ext cx="11582399" cy="6909584"/>
          </a:xfrm>
          <a:prstGeom prst="rect">
            <a:avLst/>
          </a:prstGeom>
          <a:noFill/>
        </p:spPr>
        <p:txBody>
          <a:bodyPr wrap="square" rtlCol="0">
            <a:spAutoFit/>
          </a:bodyPr>
          <a:lstStyle/>
          <a:p>
            <a:pPr algn="ctr"/>
            <a:r>
              <a:rPr lang="vi-VN" sz="2800" b="1">
                <a:solidFill>
                  <a:srgbClr val="FF0000"/>
                </a:solidFill>
              </a:rPr>
              <a:t>Bốn anh tài</a:t>
            </a:r>
            <a:endParaRPr lang="vi-VN" sz="2800">
              <a:solidFill>
                <a:srgbClr val="FF0000"/>
              </a:solidFill>
            </a:endParaRPr>
          </a:p>
          <a:p>
            <a:r>
              <a:rPr lang="vi-VN" sz="2400"/>
              <a:t>   </a:t>
            </a:r>
            <a:r>
              <a:rPr lang="vi-VN" sz="2300">
                <a:solidFill>
                  <a:srgbClr val="0000FF"/>
                </a:solidFill>
              </a:rPr>
              <a:t>Ngày xưa, ở bản kia có một chú bé tuy nhỏ người nhưng ăn một lúc hết chín chõ xôi. Dân bản đặt tên cho chú là Cẩu Khây. Cẩu Khây lên mười tuổi, sức đã bằng trai mười tám; mười lăm tuổi đã tinh thông võ nghệ.</a:t>
            </a:r>
          </a:p>
          <a:p>
            <a:r>
              <a:rPr lang="vi-VN" sz="2300"/>
              <a:t>   Hồi ấy, trong vùng xuất hiện một con yêu tinh chuyên bắt người và súc vật. Chẳng mấy chốc, làng bản tan hoang, nhiều nơi không còn ai sống sót. Thương dân bản, Cẩu Khây quyết chí lên đường diệt trừ yêu tinh.</a:t>
            </a:r>
          </a:p>
          <a:p>
            <a:r>
              <a:rPr lang="vi-VN" sz="2300"/>
              <a:t>   </a:t>
            </a:r>
            <a:r>
              <a:rPr lang="vi-VN" sz="2300">
                <a:solidFill>
                  <a:schemeClr val="accent3">
                    <a:lumMod val="50000"/>
                  </a:schemeClr>
                </a:solidFill>
              </a:rPr>
              <a:t>Đến một cánh đồng khô cạn, Cẩu Khây thấy một cậu bé vạm vỡ đang dùng tay làm vồ đóng cọc để đắp đập dẫn nước vào ruộng. Mỗi quả đấm của cậu giáng xuống, cọc tre thụt sâu hàng gang tay. Hỏi chuyện, Cẩu Khây biết tên cậu là Nắm Tay Đóng Cọc. Nắm Tay Đóng Cọc sốt sắng xin được cùng Cẩu Khây đi diệt trừ yêu tinh.</a:t>
            </a:r>
          </a:p>
          <a:p>
            <a:r>
              <a:rPr lang="vi-VN" sz="2300"/>
              <a:t>   </a:t>
            </a:r>
            <a:r>
              <a:rPr lang="vi-VN" sz="2300">
                <a:solidFill>
                  <a:srgbClr val="FF0000"/>
                </a:solidFill>
              </a:rPr>
              <a:t>Đến một vùng khác, hai người nghe có tiếng tát nước ầm ầm. Họ ngạc nhiên thấy một cậu bé đang lấy vành tai tát nước suối lên một thửa ruộng cao bằng mái nhà. Nghe Cẩu Khây nói chuyện, Lấy Tai Tát Nước hăm hở cùng hai bạn lên đường.</a:t>
            </a:r>
          </a:p>
          <a:p>
            <a:r>
              <a:rPr lang="vi-VN" sz="2300"/>
              <a:t>   </a:t>
            </a:r>
            <a:r>
              <a:rPr lang="vi-VN" sz="2300">
                <a:solidFill>
                  <a:srgbClr val="000066"/>
                </a:solidFill>
              </a:rPr>
              <a:t>Đi được ít lâu, ba người lại gặp một cậu bé đang ngồi dưới gốc cây, lấy móng tay đục gỗ thành lòng máng dẫn nước vào ruộng. Cẩu Khây cùng các bạn đến làm quen và nói rõ chí hướng của ba người. Móng Tay Đục Máng hăng hái xin được làm em út đi theo.</a:t>
            </a:r>
          </a:p>
          <a:p>
            <a:pPr algn="r"/>
            <a:r>
              <a:rPr lang="vi-VN" sz="2300"/>
              <a:t>(còn nữa)</a:t>
            </a:r>
          </a:p>
          <a:p>
            <a:pPr algn="r"/>
            <a:r>
              <a:rPr lang="vi-VN" sz="2300" b="1"/>
              <a:t>TRUYỆN CỔ DÂN TỘC TÀY</a:t>
            </a:r>
            <a:endParaRPr lang="en-US" sz="2300" b="1"/>
          </a:p>
        </p:txBody>
      </p:sp>
      <p:sp>
        <p:nvSpPr>
          <p:cNvPr id="5" name="Oval 4"/>
          <p:cNvSpPr/>
          <p:nvPr/>
        </p:nvSpPr>
        <p:spPr>
          <a:xfrm>
            <a:off x="119875" y="457200"/>
            <a:ext cx="36985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Times New Roman" panose="02020603050405020304" pitchFamily="18" charset="0"/>
                <a:cs typeface="Times New Roman" panose="02020603050405020304" pitchFamily="18" charset="0"/>
              </a:rPr>
              <a:t>1</a:t>
            </a:r>
          </a:p>
        </p:txBody>
      </p:sp>
      <p:sp>
        <p:nvSpPr>
          <p:cNvPr id="6" name="Oval 5"/>
          <p:cNvSpPr/>
          <p:nvPr/>
        </p:nvSpPr>
        <p:spPr>
          <a:xfrm>
            <a:off x="74341" y="1524000"/>
            <a:ext cx="36985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Times New Roman" panose="02020603050405020304" pitchFamily="18" charset="0"/>
                <a:cs typeface="Times New Roman" panose="02020603050405020304" pitchFamily="18" charset="0"/>
              </a:rPr>
              <a:t>2</a:t>
            </a:r>
          </a:p>
        </p:txBody>
      </p:sp>
      <p:sp>
        <p:nvSpPr>
          <p:cNvPr id="7" name="Oval 6"/>
          <p:cNvSpPr/>
          <p:nvPr/>
        </p:nvSpPr>
        <p:spPr>
          <a:xfrm>
            <a:off x="84563" y="2590800"/>
            <a:ext cx="36985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Times New Roman" panose="02020603050405020304" pitchFamily="18" charset="0"/>
                <a:cs typeface="Times New Roman" panose="02020603050405020304" pitchFamily="18" charset="0"/>
              </a:rPr>
              <a:t>3</a:t>
            </a:r>
          </a:p>
        </p:txBody>
      </p:sp>
      <p:sp>
        <p:nvSpPr>
          <p:cNvPr id="8" name="Oval 7"/>
          <p:cNvSpPr/>
          <p:nvPr/>
        </p:nvSpPr>
        <p:spPr>
          <a:xfrm>
            <a:off x="119875" y="3962400"/>
            <a:ext cx="36985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Times New Roman" panose="02020603050405020304" pitchFamily="18" charset="0"/>
                <a:cs typeface="Times New Roman" panose="02020603050405020304" pitchFamily="18" charset="0"/>
              </a:rPr>
              <a:t>4</a:t>
            </a:r>
          </a:p>
        </p:txBody>
      </p:sp>
      <p:sp>
        <p:nvSpPr>
          <p:cNvPr id="9" name="Oval 8"/>
          <p:cNvSpPr/>
          <p:nvPr/>
        </p:nvSpPr>
        <p:spPr>
          <a:xfrm>
            <a:off x="119875" y="5029200"/>
            <a:ext cx="36985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Times New Roman" panose="02020603050405020304" pitchFamily="18" charset="0"/>
                <a:cs typeface="Times New Roman" panose="02020603050405020304" pitchFamily="18" charset="0"/>
              </a:rPr>
              <a:t>5</a:t>
            </a:r>
          </a:p>
        </p:txBody>
      </p:sp>
    </p:spTree>
    <p:extLst>
      <p:ext uri="{BB962C8B-B14F-4D97-AF65-F5344CB8AC3E}">
        <p14:creationId xmlns:p14="http://schemas.microsoft.com/office/powerpoint/2010/main" val="675263968"/>
      </p:ext>
    </p:extLst>
  </p:cSld>
  <p:clrMapOvr>
    <a:masterClrMapping/>
  </p:clrMapOvr>
  <p:transition spd="med">
    <p:pull/>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965748" y="175837"/>
            <a:ext cx="5348302" cy="1024467"/>
            <a:chOff x="2965748" y="175837"/>
            <a:chExt cx="5348302" cy="1024467"/>
          </a:xfrm>
        </p:grpSpPr>
        <p:pic>
          <p:nvPicPr>
            <p:cNvPr id="5" name="图片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65748" y="175837"/>
              <a:ext cx="5348302" cy="1024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文本框 141"/>
            <p:cNvSpPr txBox="1"/>
            <p:nvPr/>
          </p:nvSpPr>
          <p:spPr bwMode="auto">
            <a:xfrm>
              <a:off x="3756760" y="286074"/>
              <a:ext cx="4271077" cy="646331"/>
            </a:xfrm>
            <a:prstGeom prst="rect">
              <a:avLst/>
            </a:prstGeom>
          </p:spPr>
          <p:txBody>
            <a:bodyPr wrap="square">
              <a:spAutoFit/>
              <a:scene3d>
                <a:camera prst="orthographicFront"/>
                <a:lightRig rig="threePt" dir="t"/>
              </a:scene3d>
              <a:sp3d contourW="12700"/>
            </a:bodyPr>
            <a:lstStyle>
              <a:defPPr>
                <a:defRPr lang="zh-CN"/>
              </a:defPPr>
              <a:lvl1pPr>
                <a:lnSpc>
                  <a:spcPct val="120000"/>
                </a:lnSpc>
                <a:defRPr sz="3600" b="0">
                  <a:solidFill>
                    <a:srgbClr val="1C75BC"/>
                  </a:solidFill>
                  <a:latin typeface="汉仪趣黑W" panose="00020600040101010101" pitchFamily="18" charset="-122"/>
                  <a:ea typeface="汉仪趣黑W" panose="00020600040101010101" pitchFamily="18" charset="-122"/>
                </a:defRPr>
              </a:lvl1pPr>
            </a:lstStyle>
            <a:p>
              <a:pPr algn="ctr" defTabSz="342900">
                <a:lnSpc>
                  <a:spcPct val="100000"/>
                </a:lnSpc>
                <a:defRPr/>
              </a:pPr>
              <a:r>
                <a:rPr lang="en-US" altLang="zh-CN" b="1">
                  <a:solidFill>
                    <a:srgbClr val="FF0000"/>
                  </a:solidFill>
                  <a:effectLst>
                    <a:outerShdw blurRad="50800" dist="38100" algn="l" rotWithShape="0">
                      <a:prstClr val="black">
                        <a:alpha val="40000"/>
                      </a:prstClr>
                    </a:outerShdw>
                  </a:effectLst>
                  <a:latin typeface="Times New Roman" panose="02020603050405020304" pitchFamily="18" charset="0"/>
                  <a:ea typeface="字魂36号-正文宋楷" panose="02000000000000000000" pitchFamily="2" charset="-122"/>
                  <a:cs typeface="Times New Roman" panose="02020603050405020304" pitchFamily="18" charset="0"/>
                </a:rPr>
                <a:t>GIẢI NGHĨA TỪ</a:t>
              </a:r>
              <a:endParaRPr lang="zh-CN" altLang="en-US" b="1" dirty="0">
                <a:solidFill>
                  <a:srgbClr val="FF0000"/>
                </a:solidFill>
                <a:effectLst>
                  <a:outerShdw blurRad="50800" dist="38100" algn="l" rotWithShape="0">
                    <a:prstClr val="black">
                      <a:alpha val="40000"/>
                    </a:prstClr>
                  </a:outerShdw>
                </a:effectLst>
                <a:latin typeface="Times New Roman" panose="02020603050405020304" pitchFamily="18" charset="0"/>
                <a:ea typeface="字魂36号-正文宋楷" panose="02000000000000000000" pitchFamily="2" charset="-122"/>
                <a:cs typeface="Times New Roman" panose="02020603050405020304" pitchFamily="18" charset="0"/>
              </a:endParaRPr>
            </a:p>
          </p:txBody>
        </p:sp>
      </p:grpSp>
      <p:sp>
        <p:nvSpPr>
          <p:cNvPr id="7" name="TextBox 6"/>
          <p:cNvSpPr txBox="1"/>
          <p:nvPr/>
        </p:nvSpPr>
        <p:spPr>
          <a:xfrm>
            <a:off x="685800" y="1642564"/>
            <a:ext cx="9606975" cy="707886"/>
          </a:xfrm>
          <a:prstGeom prst="rect">
            <a:avLst/>
          </a:prstGeom>
          <a:noFill/>
        </p:spPr>
        <p:txBody>
          <a:bodyPr wrap="square" rtlCol="0">
            <a:spAutoFit/>
          </a:bodyPr>
          <a:lstStyle/>
          <a:p>
            <a:r>
              <a:rPr lang="en-US" sz="4000"/>
              <a:t> </a:t>
            </a:r>
            <a:r>
              <a:rPr lang="en-US" sz="4000">
                <a:solidFill>
                  <a:srgbClr val="FF0000"/>
                </a:solidFill>
              </a:rPr>
              <a:t>- Cẩu Khây </a:t>
            </a:r>
            <a:r>
              <a:rPr lang="en-US" sz="4000"/>
              <a:t>(tiếng Tày): chín chõ xôi.</a:t>
            </a:r>
            <a:endParaRPr lang="en-US" sz="4000">
              <a:latin typeface="Times New Roman" panose="02020603050405020304" pitchFamily="18" charset="0"/>
              <a:cs typeface="Times New Roman" panose="02020603050405020304" pitchFamily="18" charset="0"/>
            </a:endParaRPr>
          </a:p>
        </p:txBody>
      </p:sp>
      <p:sp>
        <p:nvSpPr>
          <p:cNvPr id="8" name="TextBox 7"/>
          <p:cNvSpPr txBox="1"/>
          <p:nvPr/>
        </p:nvSpPr>
        <p:spPr>
          <a:xfrm>
            <a:off x="696951" y="2792710"/>
            <a:ext cx="10809249" cy="1323439"/>
          </a:xfrm>
          <a:prstGeom prst="rect">
            <a:avLst/>
          </a:prstGeom>
          <a:noFill/>
        </p:spPr>
        <p:txBody>
          <a:bodyPr wrap="square" rtlCol="0">
            <a:spAutoFit/>
          </a:bodyPr>
          <a:lstStyle/>
          <a:p>
            <a:r>
              <a:rPr lang="en-US" sz="4000"/>
              <a:t> </a:t>
            </a:r>
            <a:r>
              <a:rPr lang="en-US" sz="4000">
                <a:solidFill>
                  <a:srgbClr val="FF0000"/>
                </a:solidFill>
              </a:rPr>
              <a:t>- Tinh thông</a:t>
            </a:r>
            <a:r>
              <a:rPr lang="en-US" sz="4000"/>
              <a:t>: hiểu biết thấu đáo, có khả năng vận dụng thành thạo.</a:t>
            </a:r>
            <a:endParaRPr lang="en-US" sz="4000">
              <a:latin typeface="Times New Roman" panose="02020603050405020304" pitchFamily="18" charset="0"/>
              <a:cs typeface="Times New Roman" panose="02020603050405020304" pitchFamily="18" charset="0"/>
            </a:endParaRPr>
          </a:p>
        </p:txBody>
      </p:sp>
      <p:sp>
        <p:nvSpPr>
          <p:cNvPr id="11" name="Rectangle 10"/>
          <p:cNvSpPr/>
          <p:nvPr/>
        </p:nvSpPr>
        <p:spPr>
          <a:xfrm>
            <a:off x="839298" y="4419600"/>
            <a:ext cx="10438301" cy="1323439"/>
          </a:xfrm>
          <a:prstGeom prst="rect">
            <a:avLst/>
          </a:prstGeom>
        </p:spPr>
        <p:txBody>
          <a:bodyPr wrap="square">
            <a:spAutoFit/>
          </a:bodyPr>
          <a:lstStyle/>
          <a:p>
            <a:r>
              <a:rPr lang="en-US" sz="4000">
                <a:solidFill>
                  <a:srgbClr val="FF0000"/>
                </a:solidFill>
                <a:cs typeface="Times New Roman" panose="02020603050405020304" pitchFamily="18" charset="0"/>
              </a:rPr>
              <a:t>- </a:t>
            </a:r>
            <a:r>
              <a:rPr lang="vi-VN" sz="4000">
                <a:solidFill>
                  <a:srgbClr val="FF0000"/>
                </a:solidFill>
                <a:cs typeface="Times New Roman" panose="02020603050405020304" pitchFamily="18" charset="0"/>
              </a:rPr>
              <a:t>Yêu tinh</a:t>
            </a:r>
            <a:r>
              <a:rPr lang="vi-VN" sz="4000">
                <a:solidFill>
                  <a:srgbClr val="000000"/>
                </a:solidFill>
                <a:cs typeface="Times New Roman" panose="02020603050405020304" pitchFamily="18" charset="0"/>
              </a:rPr>
              <a:t>: con vật tưởng tượng, có nhiều phép thuật và rất độc ác.</a:t>
            </a:r>
            <a:endParaRPr lang="en-US" sz="4000">
              <a:cs typeface="Times New Roman" panose="02020603050405020304" pitchFamily="18" charset="0"/>
            </a:endParaRPr>
          </a:p>
        </p:txBody>
      </p:sp>
    </p:spTree>
    <p:extLst>
      <p:ext uri="{BB962C8B-B14F-4D97-AF65-F5344CB8AC3E}">
        <p14:creationId xmlns:p14="http://schemas.microsoft.com/office/powerpoint/2010/main" val="2263888534"/>
      </p:ext>
    </p:extLst>
  </p:cSld>
  <p:clrMapOvr>
    <a:masterClrMapping/>
  </p:clrMapOvr>
  <p:transition spd="med">
    <p:pull/>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图片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17238" y="329644"/>
            <a:ext cx="8008382" cy="5940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7" name="图片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9930" y="771407"/>
            <a:ext cx="1224319" cy="1224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图片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933417">
            <a:off x="629960" y="1573173"/>
            <a:ext cx="3008948" cy="4259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图片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663409">
            <a:off x="8511422" y="355045"/>
            <a:ext cx="1289327" cy="1289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D0DA1A78-517C-4772-A9C2-969AE648E42B}"/>
              </a:ext>
            </a:extLst>
          </p:cNvPr>
          <p:cNvSpPr/>
          <p:nvPr/>
        </p:nvSpPr>
        <p:spPr>
          <a:xfrm>
            <a:off x="4471808" y="2714737"/>
            <a:ext cx="6706981" cy="1170321"/>
          </a:xfrm>
          <a:prstGeom prst="rect">
            <a:avLst/>
          </a:prstGeom>
          <a:noFill/>
        </p:spPr>
        <p:txBody>
          <a:bodyPr wrap="square">
            <a:spAutoFit/>
          </a:bodyPr>
          <a:lstStyle/>
          <a:p>
            <a:pPr algn="ctr" eaLnBrk="1" fontAlgn="auto" hangingPunct="1">
              <a:spcBef>
                <a:spcPts val="0"/>
              </a:spcBef>
              <a:spcAft>
                <a:spcPts val="0"/>
              </a:spcAft>
              <a:defRPr/>
            </a:pPr>
            <a:r>
              <a:rPr lang="en-US" sz="7020" b="1" dirty="0">
                <a:ln w="0"/>
                <a:solidFill>
                  <a:srgbClr val="002060"/>
                </a:solidFill>
                <a:effectLst>
                  <a:outerShdw blurRad="38100" dist="19050" dir="2700000" algn="tl" rotWithShape="0">
                    <a:schemeClr val="dk1">
                      <a:alpha val="40000"/>
                    </a:schemeClr>
                  </a:outerShdw>
                </a:effectLst>
                <a:cs typeface="Times New Roman" panose="02020603050405020304" pitchFamily="18" charset="0"/>
              </a:rPr>
              <a:t>TÌM HIỂU BÀI</a:t>
            </a:r>
          </a:p>
        </p:txBody>
      </p:sp>
    </p:spTree>
    <p:extLst>
      <p:ext uri="{BB962C8B-B14F-4D97-AF65-F5344CB8AC3E}">
        <p14:creationId xmlns:p14="http://schemas.microsoft.com/office/powerpoint/2010/main" val="42141871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838200" y="3238619"/>
            <a:ext cx="10092531" cy="1200329"/>
          </a:xfrm>
          <a:prstGeom prst="rect">
            <a:avLst/>
          </a:prstGeom>
          <a:noFill/>
          <a:ln>
            <a:noFill/>
          </a:ln>
        </p:spPr>
        <p:txBody>
          <a:bodyPr wrap="square">
            <a:spAutoFit/>
          </a:bodyPr>
          <a:lstStyle/>
          <a:p>
            <a:pPr algn="ctr">
              <a:defRPr/>
            </a:pPr>
            <a:r>
              <a:rPr lang="vi-VN" sz="3600" b="1" dirty="0">
                <a:solidFill>
                  <a:srgbClr val="C00000"/>
                </a:solidFill>
              </a:rPr>
              <a:t>Những chi tiết nào nói lên sức khoẻ và tài năng đặc biệt của Cẩu Khây?</a:t>
            </a:r>
            <a:endParaRPr lang="en-US" sz="3600" b="1" dirty="0">
              <a:solidFill>
                <a:srgbClr val="C00000"/>
              </a:solidFill>
            </a:endParaRPr>
          </a:p>
        </p:txBody>
      </p:sp>
      <p:sp>
        <p:nvSpPr>
          <p:cNvPr id="5" name="Rectangle 4"/>
          <p:cNvSpPr>
            <a:spLocks noChangeArrowheads="1"/>
          </p:cNvSpPr>
          <p:nvPr/>
        </p:nvSpPr>
        <p:spPr bwMode="auto">
          <a:xfrm>
            <a:off x="685800" y="4771311"/>
            <a:ext cx="10591800" cy="1200329"/>
          </a:xfrm>
          <a:prstGeom prst="rect">
            <a:avLst/>
          </a:prstGeom>
          <a:noFill/>
          <a:ln>
            <a:noFill/>
          </a:ln>
        </p:spPr>
        <p:txBody>
          <a:bodyPr wrap="square">
            <a:spAutoFit/>
          </a:bodyPr>
          <a:lstStyle/>
          <a:p>
            <a:pPr algn="ctr">
              <a:defRPr/>
            </a:pPr>
            <a:r>
              <a:rPr lang="vi-VN" sz="3600" b="1" dirty="0">
                <a:solidFill>
                  <a:srgbClr val="000000"/>
                </a:solidFill>
              </a:rPr>
              <a:t>Nhỏ người nhưng ăn một lúc hết chín chõ xôi, 10 tuổi sức đã bằng trai 18, 15 tuổi đã tinh thông </a:t>
            </a:r>
            <a:r>
              <a:rPr lang="vi-VN" sz="3600" b="1">
                <a:solidFill>
                  <a:srgbClr val="000000"/>
                </a:solidFill>
              </a:rPr>
              <a:t>võ nghệ</a:t>
            </a:r>
            <a:r>
              <a:rPr lang="vi-VN" sz="3600" b="1" dirty="0">
                <a:solidFill>
                  <a:srgbClr val="000000"/>
                </a:solidFill>
              </a:rPr>
              <a:t>.</a:t>
            </a:r>
            <a:endParaRPr lang="en-US" sz="3600" b="1" dirty="0">
              <a:solidFill>
                <a:srgbClr val="000000"/>
              </a:solidFill>
            </a:endParaRPr>
          </a:p>
        </p:txBody>
      </p:sp>
      <p:sp>
        <p:nvSpPr>
          <p:cNvPr id="6" name="Rectangle 5"/>
          <p:cNvSpPr/>
          <p:nvPr/>
        </p:nvSpPr>
        <p:spPr>
          <a:xfrm>
            <a:off x="399178" y="457200"/>
            <a:ext cx="11165043" cy="2308324"/>
          </a:xfrm>
          <a:prstGeom prst="rect">
            <a:avLst/>
          </a:prstGeom>
          <a:solidFill>
            <a:srgbClr val="99FFCC"/>
          </a:solidFill>
        </p:spPr>
        <p:txBody>
          <a:bodyPr wrap="square">
            <a:spAutoFit/>
          </a:bodyPr>
          <a:lstStyle/>
          <a:p>
            <a:r>
              <a:rPr lang="en-US" sz="3600"/>
              <a:t>     </a:t>
            </a:r>
            <a:r>
              <a:rPr lang="vi-VN" sz="3600"/>
              <a:t>Ngày xưa, ở bản kia có một chú bé tuy nhỏ người nhưng ăn một lúc hết chín chõ xôi. Dân bản đặt tên cho chú là Cẩu Khây. Cẩu Khây lên mười tuổi, sức đã bằng trai mười tám; mười lăm tuổi đã tinh thông võ nghệ.</a:t>
            </a:r>
          </a:p>
        </p:txBody>
      </p:sp>
    </p:spTree>
    <p:extLst>
      <p:ext uri="{BB962C8B-B14F-4D97-AF65-F5344CB8AC3E}">
        <p14:creationId xmlns:p14="http://schemas.microsoft.com/office/powerpoint/2010/main" val="249107492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xit" presetSubtype="4" fill="hold" grpId="1" nodeType="clickEffect">
                                  <p:stCondLst>
                                    <p:cond delay="0"/>
                                  </p:stCondLst>
                                  <p:childTnLst>
                                    <p:anim calcmode="lin" valueType="num">
                                      <p:cBhvr additive="base">
                                        <p:cTn id="16" dur="500"/>
                                        <p:tgtEl>
                                          <p:spTgt spid="4"/>
                                        </p:tgtEl>
                                        <p:attrNameLst>
                                          <p:attrName>ppt_x</p:attrName>
                                        </p:attrNameLst>
                                      </p:cBhvr>
                                      <p:tavLst>
                                        <p:tav tm="0">
                                          <p:val>
                                            <p:strVal val="ppt_x"/>
                                          </p:val>
                                        </p:tav>
                                        <p:tav tm="100000">
                                          <p:val>
                                            <p:strVal val="ppt_x"/>
                                          </p:val>
                                        </p:tav>
                                      </p:tavLst>
                                    </p:anim>
                                    <p:anim calcmode="lin" valueType="num">
                                      <p:cBhvr additive="base">
                                        <p:cTn id="17" dur="500"/>
                                        <p:tgtEl>
                                          <p:spTgt spid="4"/>
                                        </p:tgtEl>
                                        <p:attrNameLst>
                                          <p:attrName>ppt_y</p:attrName>
                                        </p:attrNameLst>
                                      </p:cBhvr>
                                      <p:tavLst>
                                        <p:tav tm="0">
                                          <p:val>
                                            <p:strVal val="ppt_y"/>
                                          </p:val>
                                        </p:tav>
                                        <p:tav tm="100000">
                                          <p:val>
                                            <p:strVal val="1+ppt_h/2"/>
                                          </p:val>
                                        </p:tav>
                                      </p:tavLst>
                                    </p:anim>
                                    <p:set>
                                      <p:cBhvr>
                                        <p:cTn id="18"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AutoShape 5"/>
          <p:cNvSpPr>
            <a:spLocks noChangeArrowheads="1"/>
          </p:cNvSpPr>
          <p:nvPr/>
        </p:nvSpPr>
        <p:spPr bwMode="auto">
          <a:xfrm>
            <a:off x="3565525" y="914400"/>
            <a:ext cx="4656138" cy="533400"/>
          </a:xfrm>
          <a:prstGeom prst="flowChartAlternateProcess">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endParaRPr lang="en-US" altLang="en-US" sz="2400" b="1">
              <a:solidFill>
                <a:srgbClr val="FF0000"/>
              </a:solidFill>
              <a:latin typeface=".VnRevueH" panose="020B7200000000000000" pitchFamily="34" charset="0"/>
            </a:endParaRPr>
          </a:p>
        </p:txBody>
      </p:sp>
      <p:sp>
        <p:nvSpPr>
          <p:cNvPr id="24" name="Rectangle 3"/>
          <p:cNvSpPr>
            <a:spLocks noChangeArrowheads="1"/>
          </p:cNvSpPr>
          <p:nvPr/>
        </p:nvSpPr>
        <p:spPr bwMode="auto">
          <a:xfrm>
            <a:off x="359734" y="2590800"/>
            <a:ext cx="11067720" cy="646331"/>
          </a:xfrm>
          <a:prstGeom prst="rect">
            <a:avLst/>
          </a:prstGeom>
          <a:noFill/>
          <a:ln>
            <a:noFill/>
          </a:ln>
        </p:spPr>
        <p:txBody>
          <a:bodyPr wrap="square">
            <a:spAutoFit/>
          </a:bodyPr>
          <a:lstStyle/>
          <a:p>
            <a:pPr>
              <a:defRPr/>
            </a:pPr>
            <a:r>
              <a:rPr lang="en-US" sz="3600" b="1" i="1" dirty="0">
                <a:solidFill>
                  <a:srgbClr val="C00000"/>
                </a:solidFill>
              </a:rPr>
              <a:t>Chuyện gì xảy ra với quê hương của Cẩu Khây? </a:t>
            </a:r>
          </a:p>
        </p:txBody>
      </p:sp>
      <p:sp>
        <p:nvSpPr>
          <p:cNvPr id="25" name="Rectangle 24"/>
          <p:cNvSpPr>
            <a:spLocks noChangeArrowheads="1"/>
          </p:cNvSpPr>
          <p:nvPr/>
        </p:nvSpPr>
        <p:spPr bwMode="auto">
          <a:xfrm>
            <a:off x="303499" y="3118850"/>
            <a:ext cx="11226030" cy="1754326"/>
          </a:xfrm>
          <a:prstGeom prst="rect">
            <a:avLst/>
          </a:prstGeom>
          <a:noFill/>
          <a:ln>
            <a:noFill/>
          </a:ln>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a:r>
              <a:rPr lang="en-US" altLang="en-US" sz="3600" b="1"/>
              <a:t>- Quê </a:t>
            </a:r>
            <a:r>
              <a:rPr lang="en-US" altLang="en-US" sz="3600" b="1" dirty="0"/>
              <a:t>hương Cẩu Khây xuất hiện 1 con yêu tinh, </a:t>
            </a:r>
            <a:r>
              <a:rPr lang="vi-VN" altLang="en-US" sz="3600" b="1" dirty="0"/>
              <a:t>nó </a:t>
            </a:r>
            <a:r>
              <a:rPr lang="en-US" altLang="en-US" sz="3600" b="1" dirty="0"/>
              <a:t>bắt người và súc vật làm cho bản làng tan hoang, nhiều nơi không còn ai sống sót.</a:t>
            </a:r>
          </a:p>
        </p:txBody>
      </p:sp>
      <p:sp>
        <p:nvSpPr>
          <p:cNvPr id="26" name="Rectangle 25"/>
          <p:cNvSpPr>
            <a:spLocks noChangeArrowheads="1"/>
          </p:cNvSpPr>
          <p:nvPr/>
        </p:nvSpPr>
        <p:spPr bwMode="auto">
          <a:xfrm>
            <a:off x="288950" y="4879098"/>
            <a:ext cx="7932713" cy="646331"/>
          </a:xfrm>
          <a:prstGeom prst="rect">
            <a:avLst/>
          </a:prstGeom>
          <a:noFill/>
          <a:ln>
            <a:noFill/>
          </a:ln>
        </p:spPr>
        <p:txBody>
          <a:bodyPr wrap="square">
            <a:spAutoFit/>
          </a:bodyPr>
          <a:lstStyle/>
          <a:p>
            <a:pPr>
              <a:defRPr/>
            </a:pPr>
            <a:r>
              <a:rPr lang="en-US" sz="3600" b="1" i="1" dirty="0">
                <a:solidFill>
                  <a:srgbClr val="C00000"/>
                </a:solidFill>
              </a:rPr>
              <a:t>Thương dân bản, Cẩu Khây làm gì?</a:t>
            </a:r>
          </a:p>
        </p:txBody>
      </p:sp>
      <p:sp>
        <p:nvSpPr>
          <p:cNvPr id="27" name="Rectangle 26"/>
          <p:cNvSpPr>
            <a:spLocks noChangeArrowheads="1"/>
          </p:cNvSpPr>
          <p:nvPr/>
        </p:nvSpPr>
        <p:spPr bwMode="auto">
          <a:xfrm>
            <a:off x="303499" y="5562600"/>
            <a:ext cx="8062119" cy="646331"/>
          </a:xfrm>
          <a:prstGeom prst="rect">
            <a:avLst/>
          </a:prstGeom>
          <a:noFill/>
          <a:ln>
            <a:noFill/>
          </a:ln>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altLang="en-US" sz="3600" b="1">
                <a:solidFill>
                  <a:srgbClr val="000000"/>
                </a:solidFill>
              </a:rPr>
              <a:t>- </a:t>
            </a:r>
            <a:r>
              <a:rPr lang="vi-VN" altLang="en-US" sz="3600" b="1">
                <a:solidFill>
                  <a:srgbClr val="000000"/>
                </a:solidFill>
              </a:rPr>
              <a:t>Quyết </a:t>
            </a:r>
            <a:r>
              <a:rPr lang="vi-VN" altLang="en-US" sz="3600" b="1" dirty="0">
                <a:solidFill>
                  <a:srgbClr val="000000"/>
                </a:solidFill>
              </a:rPr>
              <a:t>chí l</a:t>
            </a:r>
            <a:r>
              <a:rPr lang="en-US" altLang="en-US" sz="3600" b="1" dirty="0">
                <a:solidFill>
                  <a:srgbClr val="000000"/>
                </a:solidFill>
              </a:rPr>
              <a:t>ên đường diệt trừ yêu tinh.</a:t>
            </a:r>
          </a:p>
        </p:txBody>
      </p:sp>
      <p:sp>
        <p:nvSpPr>
          <p:cNvPr id="23" name="Rectangle 22"/>
          <p:cNvSpPr/>
          <p:nvPr/>
        </p:nvSpPr>
        <p:spPr>
          <a:xfrm>
            <a:off x="360585" y="168633"/>
            <a:ext cx="11165043" cy="2185214"/>
          </a:xfrm>
          <a:prstGeom prst="rect">
            <a:avLst/>
          </a:prstGeom>
          <a:solidFill>
            <a:srgbClr val="99FFCC"/>
          </a:solidFill>
        </p:spPr>
        <p:txBody>
          <a:bodyPr wrap="square">
            <a:spAutoFit/>
          </a:bodyPr>
          <a:lstStyle/>
          <a:p>
            <a:r>
              <a:rPr lang="vi-VN" sz="3400"/>
              <a:t>   Hồi ấy, trong vùng xuất hiện một con yêu tinh chuyên bắt người và súc vật. Chẳng mấy chốc, làng bản tan hoang, nhiều nơi không còn ai sống sót. Thương dân bản, Cẩu Khây quyết chí lên đường diệt trừ yêu tinh.</a:t>
            </a:r>
          </a:p>
        </p:txBody>
      </p:sp>
    </p:spTree>
    <p:extLst>
      <p:ext uri="{BB962C8B-B14F-4D97-AF65-F5344CB8AC3E}">
        <p14:creationId xmlns:p14="http://schemas.microsoft.com/office/powerpoint/2010/main" val="404104587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down)">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wipe(down)">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down)">
                                      <p:cBhvr>
                                        <p:cTn id="2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 name="Rectangle 3"/>
          <p:cNvSpPr>
            <a:spLocks noChangeArrowheads="1"/>
          </p:cNvSpPr>
          <p:nvPr/>
        </p:nvSpPr>
        <p:spPr bwMode="auto">
          <a:xfrm>
            <a:off x="1295400" y="152400"/>
            <a:ext cx="10325100" cy="646331"/>
          </a:xfrm>
          <a:prstGeom prst="rect">
            <a:avLst/>
          </a:prstGeom>
          <a:noFill/>
          <a:ln>
            <a:noFill/>
          </a:ln>
        </p:spPr>
        <p:txBody>
          <a:bodyPr wrap="square">
            <a:spAutoFit/>
          </a:bodyPr>
          <a:lstStyle/>
          <a:p>
            <a:pPr>
              <a:defRPr/>
            </a:pPr>
            <a:r>
              <a:rPr lang="en-US" sz="3600" b="1" i="1" dirty="0">
                <a:solidFill>
                  <a:srgbClr val="C00000"/>
                </a:solidFill>
              </a:rPr>
              <a:t>C</a:t>
            </a:r>
            <a:r>
              <a:rPr lang="vi-VN" sz="3600" b="1" i="1" dirty="0">
                <a:solidFill>
                  <a:srgbClr val="C00000"/>
                </a:solidFill>
              </a:rPr>
              <a:t>ẩu</a:t>
            </a:r>
            <a:r>
              <a:rPr lang="en-US" sz="3600" b="1" i="1" dirty="0">
                <a:solidFill>
                  <a:srgbClr val="C00000"/>
                </a:solidFill>
              </a:rPr>
              <a:t> </a:t>
            </a:r>
            <a:r>
              <a:rPr lang="en-US" sz="3600" b="1" i="1" dirty="0" err="1">
                <a:solidFill>
                  <a:srgbClr val="C00000"/>
                </a:solidFill>
              </a:rPr>
              <a:t>Khây</a:t>
            </a:r>
            <a:r>
              <a:rPr lang="en-US" sz="3600" b="1" i="1" dirty="0">
                <a:solidFill>
                  <a:srgbClr val="C00000"/>
                </a:solidFill>
              </a:rPr>
              <a:t> </a:t>
            </a:r>
            <a:r>
              <a:rPr lang="en-US" sz="3600" b="1" i="1" dirty="0" err="1">
                <a:solidFill>
                  <a:srgbClr val="C00000"/>
                </a:solidFill>
              </a:rPr>
              <a:t>đi</a:t>
            </a:r>
            <a:r>
              <a:rPr lang="en-US" sz="3600" b="1" i="1" dirty="0">
                <a:solidFill>
                  <a:srgbClr val="C00000"/>
                </a:solidFill>
              </a:rPr>
              <a:t> </a:t>
            </a:r>
            <a:r>
              <a:rPr lang="en-US" sz="3600" b="1" i="1" dirty="0" err="1">
                <a:solidFill>
                  <a:srgbClr val="C00000"/>
                </a:solidFill>
              </a:rPr>
              <a:t>diệt</a:t>
            </a:r>
            <a:r>
              <a:rPr lang="en-US" sz="3600" b="1" i="1" dirty="0">
                <a:solidFill>
                  <a:srgbClr val="C00000"/>
                </a:solidFill>
              </a:rPr>
              <a:t> </a:t>
            </a:r>
            <a:r>
              <a:rPr lang="en-US" sz="3600" b="1" i="1" dirty="0" err="1">
                <a:solidFill>
                  <a:srgbClr val="C00000"/>
                </a:solidFill>
              </a:rPr>
              <a:t>trừ</a:t>
            </a:r>
            <a:r>
              <a:rPr lang="en-US" sz="3600" b="1" i="1" dirty="0">
                <a:solidFill>
                  <a:srgbClr val="C00000"/>
                </a:solidFill>
              </a:rPr>
              <a:t> </a:t>
            </a:r>
            <a:r>
              <a:rPr lang="en-US" sz="3600" b="1" i="1" dirty="0" err="1">
                <a:solidFill>
                  <a:srgbClr val="C00000"/>
                </a:solidFill>
              </a:rPr>
              <a:t>yêu</a:t>
            </a:r>
            <a:r>
              <a:rPr lang="en-US" sz="3600" b="1" i="1" dirty="0">
                <a:solidFill>
                  <a:srgbClr val="C00000"/>
                </a:solidFill>
              </a:rPr>
              <a:t> </a:t>
            </a:r>
            <a:r>
              <a:rPr lang="en-US" sz="3600" b="1" i="1" dirty="0" err="1">
                <a:solidFill>
                  <a:srgbClr val="C00000"/>
                </a:solidFill>
              </a:rPr>
              <a:t>tinh</a:t>
            </a:r>
            <a:r>
              <a:rPr lang="en-US" sz="3600" b="1" i="1" dirty="0">
                <a:solidFill>
                  <a:srgbClr val="C00000"/>
                </a:solidFill>
              </a:rPr>
              <a:t> </a:t>
            </a:r>
            <a:r>
              <a:rPr lang="en-US" sz="3600" b="1" i="1" dirty="0" err="1">
                <a:solidFill>
                  <a:srgbClr val="C00000"/>
                </a:solidFill>
              </a:rPr>
              <a:t>cùng</a:t>
            </a:r>
            <a:r>
              <a:rPr lang="en-US" sz="3600" b="1" i="1" dirty="0">
                <a:solidFill>
                  <a:srgbClr val="C00000"/>
                </a:solidFill>
              </a:rPr>
              <a:t> </a:t>
            </a:r>
            <a:r>
              <a:rPr lang="en-US" sz="3600" b="1" i="1" dirty="0" err="1">
                <a:solidFill>
                  <a:srgbClr val="C00000"/>
                </a:solidFill>
              </a:rPr>
              <a:t>những</a:t>
            </a:r>
            <a:r>
              <a:rPr lang="en-US" sz="3600" b="1" i="1" dirty="0">
                <a:solidFill>
                  <a:srgbClr val="C00000"/>
                </a:solidFill>
              </a:rPr>
              <a:t> </a:t>
            </a:r>
            <a:r>
              <a:rPr lang="en-US" sz="3600" b="1" i="1" dirty="0" err="1">
                <a:solidFill>
                  <a:srgbClr val="C00000"/>
                </a:solidFill>
              </a:rPr>
              <a:t>ai</a:t>
            </a:r>
            <a:r>
              <a:rPr lang="en-US" sz="3600" b="1" i="1" dirty="0">
                <a:solidFill>
                  <a:srgbClr val="C00000"/>
                </a:solidFill>
              </a:rPr>
              <a:t>?</a:t>
            </a:r>
          </a:p>
        </p:txBody>
      </p:sp>
      <p:sp>
        <p:nvSpPr>
          <p:cNvPr id="29" name="Rectangle 28"/>
          <p:cNvSpPr>
            <a:spLocks noChangeArrowheads="1"/>
          </p:cNvSpPr>
          <p:nvPr/>
        </p:nvSpPr>
        <p:spPr bwMode="auto">
          <a:xfrm>
            <a:off x="24795" y="819745"/>
            <a:ext cx="11734800" cy="615553"/>
          </a:xfrm>
          <a:prstGeom prst="rect">
            <a:avLst/>
          </a:prstGeom>
          <a:noFill/>
          <a:ln>
            <a:noFill/>
          </a:ln>
        </p:spPr>
        <p:txBody>
          <a:bodyPr wrap="square">
            <a:spAutoFit/>
          </a:bodyPr>
          <a:lstStyle/>
          <a:p>
            <a:pPr>
              <a:defRPr/>
            </a:pPr>
            <a:r>
              <a:rPr lang="en-US" sz="3400" b="1">
                <a:solidFill>
                  <a:srgbClr val="000000"/>
                </a:solidFill>
              </a:rPr>
              <a:t>- Nắm </a:t>
            </a:r>
            <a:r>
              <a:rPr lang="en-US" sz="3400" b="1" dirty="0" err="1">
                <a:solidFill>
                  <a:srgbClr val="000000"/>
                </a:solidFill>
              </a:rPr>
              <a:t>Tay</a:t>
            </a:r>
            <a:r>
              <a:rPr lang="en-US" sz="3400" b="1" dirty="0">
                <a:solidFill>
                  <a:srgbClr val="000000"/>
                </a:solidFill>
              </a:rPr>
              <a:t> </a:t>
            </a:r>
            <a:r>
              <a:rPr lang="en-US" sz="3400" b="1" dirty="0" err="1">
                <a:solidFill>
                  <a:srgbClr val="000000"/>
                </a:solidFill>
              </a:rPr>
              <a:t>Đóng</a:t>
            </a:r>
            <a:r>
              <a:rPr lang="en-US" sz="3400" b="1" dirty="0">
                <a:solidFill>
                  <a:srgbClr val="000000"/>
                </a:solidFill>
              </a:rPr>
              <a:t> </a:t>
            </a:r>
            <a:r>
              <a:rPr lang="en-US" sz="3400" b="1" dirty="0" err="1">
                <a:solidFill>
                  <a:srgbClr val="000000"/>
                </a:solidFill>
              </a:rPr>
              <a:t>Cọc</a:t>
            </a:r>
            <a:r>
              <a:rPr lang="en-US" sz="3400" b="1" dirty="0">
                <a:solidFill>
                  <a:srgbClr val="000000"/>
                </a:solidFill>
              </a:rPr>
              <a:t>, </a:t>
            </a:r>
            <a:r>
              <a:rPr lang="en-US" sz="3400" b="1" dirty="0" err="1">
                <a:solidFill>
                  <a:srgbClr val="000000"/>
                </a:solidFill>
              </a:rPr>
              <a:t>Lấy</a:t>
            </a:r>
            <a:r>
              <a:rPr lang="en-US" sz="3400" b="1" dirty="0">
                <a:solidFill>
                  <a:srgbClr val="000000"/>
                </a:solidFill>
              </a:rPr>
              <a:t> Tai </a:t>
            </a:r>
            <a:r>
              <a:rPr lang="en-US" sz="3400" b="1" dirty="0" err="1">
                <a:solidFill>
                  <a:srgbClr val="000000"/>
                </a:solidFill>
              </a:rPr>
              <a:t>Tát</a:t>
            </a:r>
            <a:r>
              <a:rPr lang="en-US" sz="3400" b="1" dirty="0">
                <a:solidFill>
                  <a:srgbClr val="000000"/>
                </a:solidFill>
              </a:rPr>
              <a:t> </a:t>
            </a:r>
            <a:r>
              <a:rPr lang="en-US" sz="3400" b="1" dirty="0" err="1">
                <a:solidFill>
                  <a:srgbClr val="000000"/>
                </a:solidFill>
              </a:rPr>
              <a:t>Nước</a:t>
            </a:r>
            <a:r>
              <a:rPr lang="en-US" sz="3400" b="1" dirty="0">
                <a:solidFill>
                  <a:srgbClr val="000000"/>
                </a:solidFill>
              </a:rPr>
              <a:t>, </a:t>
            </a:r>
            <a:r>
              <a:rPr lang="en-US" sz="3400" b="1" dirty="0" err="1">
                <a:solidFill>
                  <a:srgbClr val="000000"/>
                </a:solidFill>
              </a:rPr>
              <a:t>Móng</a:t>
            </a:r>
            <a:r>
              <a:rPr lang="en-US" sz="3400" b="1" dirty="0">
                <a:solidFill>
                  <a:srgbClr val="000000"/>
                </a:solidFill>
              </a:rPr>
              <a:t> </a:t>
            </a:r>
            <a:r>
              <a:rPr lang="en-US" sz="3400" b="1" dirty="0" err="1">
                <a:solidFill>
                  <a:srgbClr val="000000"/>
                </a:solidFill>
              </a:rPr>
              <a:t>Tay</a:t>
            </a:r>
            <a:r>
              <a:rPr lang="en-US" sz="3400" b="1" dirty="0">
                <a:solidFill>
                  <a:srgbClr val="000000"/>
                </a:solidFill>
              </a:rPr>
              <a:t> </a:t>
            </a:r>
            <a:r>
              <a:rPr lang="en-US" sz="3400" b="1" dirty="0" err="1">
                <a:solidFill>
                  <a:srgbClr val="000000"/>
                </a:solidFill>
              </a:rPr>
              <a:t>Đục</a:t>
            </a:r>
            <a:r>
              <a:rPr lang="en-US" sz="3400" b="1" dirty="0">
                <a:solidFill>
                  <a:srgbClr val="000000"/>
                </a:solidFill>
              </a:rPr>
              <a:t> </a:t>
            </a:r>
            <a:r>
              <a:rPr lang="en-US" sz="3400" b="1" dirty="0" err="1">
                <a:solidFill>
                  <a:srgbClr val="000000"/>
                </a:solidFill>
              </a:rPr>
              <a:t>Máng</a:t>
            </a:r>
            <a:r>
              <a:rPr lang="en-US" sz="3400" b="1" dirty="0">
                <a:solidFill>
                  <a:srgbClr val="000000"/>
                </a:solidFill>
              </a:rPr>
              <a:t>.</a:t>
            </a:r>
          </a:p>
        </p:txBody>
      </p:sp>
      <p:pic>
        <p:nvPicPr>
          <p:cNvPr id="22" name="Picture 5" descr="scan0002"/>
          <p:cNvPicPr>
            <a:picLocks noChangeAspect="1" noChangeArrowheads="1"/>
          </p:cNvPicPr>
          <p:nvPr/>
        </p:nvPicPr>
        <p:blipFill rotWithShape="1">
          <a:blip r:embed="rId2">
            <a:extLst>
              <a:ext uri="{28A0092B-C50C-407E-A947-70E740481C1C}">
                <a14:useLocalDpi xmlns:a14="http://schemas.microsoft.com/office/drawing/2010/main" val="0"/>
              </a:ext>
            </a:extLst>
          </a:blip>
          <a:srcRect t="3182" r="1936" b="2766"/>
          <a:stretch/>
        </p:blipFill>
        <p:spPr bwMode="auto">
          <a:xfrm>
            <a:off x="1143000" y="1676401"/>
            <a:ext cx="9372942" cy="518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Oval Callout 9"/>
          <p:cNvSpPr/>
          <p:nvPr/>
        </p:nvSpPr>
        <p:spPr>
          <a:xfrm>
            <a:off x="7696200" y="1981200"/>
            <a:ext cx="1981200" cy="762000"/>
          </a:xfrm>
          <a:prstGeom prst="wedgeEllipseCallout">
            <a:avLst>
              <a:gd name="adj1" fmla="val -65861"/>
              <a:gd name="adj2" fmla="val 77134"/>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Times New Roman" panose="02020603050405020304" pitchFamily="18" charset="0"/>
                <a:cs typeface="Times New Roman" panose="02020603050405020304" pitchFamily="18" charset="0"/>
              </a:rPr>
              <a:t>Móng Tay Đục Máng</a:t>
            </a:r>
          </a:p>
        </p:txBody>
      </p:sp>
      <p:sp>
        <p:nvSpPr>
          <p:cNvPr id="26" name="Oval Callout 25"/>
          <p:cNvSpPr/>
          <p:nvPr/>
        </p:nvSpPr>
        <p:spPr>
          <a:xfrm>
            <a:off x="2219093" y="1435298"/>
            <a:ext cx="1981200" cy="762000"/>
          </a:xfrm>
          <a:prstGeom prst="wedgeEllipseCallout">
            <a:avLst>
              <a:gd name="adj1" fmla="val 28699"/>
              <a:gd name="adj2" fmla="val 6689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Times New Roman" panose="02020603050405020304" pitchFamily="18" charset="0"/>
                <a:cs typeface="Times New Roman" panose="02020603050405020304" pitchFamily="18" charset="0"/>
              </a:rPr>
              <a:t>Lấy Tai </a:t>
            </a:r>
          </a:p>
          <a:p>
            <a:pPr algn="ctr"/>
            <a:r>
              <a:rPr lang="en-US">
                <a:solidFill>
                  <a:schemeClr val="tx1"/>
                </a:solidFill>
                <a:latin typeface="Times New Roman" panose="02020603050405020304" pitchFamily="18" charset="0"/>
                <a:cs typeface="Times New Roman" panose="02020603050405020304" pitchFamily="18" charset="0"/>
              </a:rPr>
              <a:t>Tát Nước</a:t>
            </a:r>
          </a:p>
        </p:txBody>
      </p:sp>
      <p:sp>
        <p:nvSpPr>
          <p:cNvPr id="27" name="Oval Callout 26"/>
          <p:cNvSpPr/>
          <p:nvPr/>
        </p:nvSpPr>
        <p:spPr>
          <a:xfrm>
            <a:off x="457200" y="2590800"/>
            <a:ext cx="1981200" cy="762000"/>
          </a:xfrm>
          <a:prstGeom prst="wedgeEllipseCallout">
            <a:avLst>
              <a:gd name="adj1" fmla="val 51212"/>
              <a:gd name="adj2" fmla="val 77134"/>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Times New Roman" panose="02020603050405020304" pitchFamily="18" charset="0"/>
                <a:cs typeface="Times New Roman" panose="02020603050405020304" pitchFamily="18" charset="0"/>
              </a:rPr>
              <a:t>Nắm Tay Đóng Cọc</a:t>
            </a:r>
          </a:p>
        </p:txBody>
      </p:sp>
      <p:sp>
        <p:nvSpPr>
          <p:cNvPr id="30" name="Oval Callout 29"/>
          <p:cNvSpPr/>
          <p:nvPr/>
        </p:nvSpPr>
        <p:spPr>
          <a:xfrm>
            <a:off x="5257800" y="1837312"/>
            <a:ext cx="1599858" cy="541911"/>
          </a:xfrm>
          <a:prstGeom prst="wedgeEllipseCallout">
            <a:avLst>
              <a:gd name="adj1" fmla="val -19707"/>
              <a:gd name="adj2" fmla="val 77134"/>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Times New Roman" panose="02020603050405020304" pitchFamily="18" charset="0"/>
                <a:cs typeface="Times New Roman" panose="02020603050405020304" pitchFamily="18" charset="0"/>
              </a:rPr>
              <a:t>Cẩu Khây</a:t>
            </a:r>
          </a:p>
        </p:txBody>
      </p:sp>
    </p:spTree>
    <p:extLst>
      <p:ext uri="{BB962C8B-B14F-4D97-AF65-F5344CB8AC3E}">
        <p14:creationId xmlns:p14="http://schemas.microsoft.com/office/powerpoint/2010/main" val="157184888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down)">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wipe(down)">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randombar(horizontal)">
                                      <p:cBhvr>
                                        <p:cTn id="17" dur="500"/>
                                        <p:tgtEl>
                                          <p:spTgt spid="30"/>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randombar(horizontal)">
                                      <p:cBhvr>
                                        <p:cTn id="22" dur="500"/>
                                        <p:tgtEl>
                                          <p:spTgt spid="27"/>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randombar(horizontal)">
                                      <p:cBhvr>
                                        <p:cTn id="27" dur="500"/>
                                        <p:tgtEl>
                                          <p:spTgt spid="26"/>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randombar(horizontal)">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10" grpId="0" animBg="1"/>
      <p:bldP spid="26" grpId="0" animBg="1"/>
      <p:bldP spid="27" grpId="0" animBg="1"/>
      <p:bldP spid="30"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 name="Rectangle 21"/>
          <p:cNvSpPr>
            <a:spLocks noChangeArrowheads="1"/>
          </p:cNvSpPr>
          <p:nvPr/>
        </p:nvSpPr>
        <p:spPr bwMode="auto">
          <a:xfrm>
            <a:off x="304800" y="4458831"/>
            <a:ext cx="11125200" cy="2246769"/>
          </a:xfrm>
          <a:prstGeom prst="rect">
            <a:avLst/>
          </a:prstGeom>
          <a:noFill/>
          <a:ln>
            <a:noFill/>
          </a:ln>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a:r>
              <a:rPr lang="en-US" altLang="en-US" sz="2800" b="1">
                <a:solidFill>
                  <a:srgbClr val="FF0000"/>
                </a:solidFill>
              </a:rPr>
              <a:t>- </a:t>
            </a:r>
            <a:r>
              <a:rPr lang="vi-VN" altLang="en-US" sz="2800" b="1">
                <a:solidFill>
                  <a:srgbClr val="FF0000"/>
                </a:solidFill>
              </a:rPr>
              <a:t>Nắm </a:t>
            </a:r>
            <a:r>
              <a:rPr lang="vi-VN" altLang="en-US" sz="2800" b="1" dirty="0">
                <a:solidFill>
                  <a:srgbClr val="FF0000"/>
                </a:solidFill>
              </a:rPr>
              <a:t>Tay Đóng Cọc:</a:t>
            </a:r>
            <a:r>
              <a:rPr lang="vi-VN" altLang="en-US" sz="2800" b="1" dirty="0">
                <a:solidFill>
                  <a:srgbClr val="0000FF"/>
                </a:solidFill>
              </a:rPr>
              <a:t> dùng tay làm vồ đóng cọc, mỗi quả đấm giáng xuống, cọc tre thụt sâu hàng gang tay</a:t>
            </a:r>
            <a:r>
              <a:rPr lang="vi-VN" altLang="en-US" sz="2800" b="1" i="1">
                <a:solidFill>
                  <a:srgbClr val="0000FF"/>
                </a:solidFill>
              </a:rPr>
              <a:t>. </a:t>
            </a:r>
            <a:endParaRPr lang="en-US" altLang="en-US" sz="2800" b="1" i="1">
              <a:solidFill>
                <a:srgbClr val="0000FF"/>
              </a:solidFill>
            </a:endParaRPr>
          </a:p>
          <a:p>
            <a:pPr algn="just"/>
            <a:r>
              <a:rPr lang="en-US" altLang="en-US" sz="2800" b="1">
                <a:solidFill>
                  <a:srgbClr val="FF0000"/>
                </a:solidFill>
              </a:rPr>
              <a:t>- Lấy </a:t>
            </a:r>
            <a:r>
              <a:rPr lang="en-US" altLang="en-US" sz="2800" b="1" dirty="0">
                <a:solidFill>
                  <a:srgbClr val="FF0000"/>
                </a:solidFill>
              </a:rPr>
              <a:t>Tai Tát Nước:</a:t>
            </a:r>
            <a:r>
              <a:rPr lang="en-US" altLang="en-US" sz="2800" b="1" dirty="0">
                <a:solidFill>
                  <a:srgbClr val="0000FF"/>
                </a:solidFill>
              </a:rPr>
              <a:t> lấy tai tát nước lên thửa ruộng cao bằng mái nhà</a:t>
            </a:r>
            <a:r>
              <a:rPr lang="en-US" altLang="en-US" sz="2800" b="1">
                <a:solidFill>
                  <a:srgbClr val="0000FF"/>
                </a:solidFill>
              </a:rPr>
              <a:t>. </a:t>
            </a:r>
          </a:p>
          <a:p>
            <a:pPr algn="just"/>
            <a:r>
              <a:rPr lang="en-US" altLang="en-US" sz="2800" b="1" i="1">
                <a:solidFill>
                  <a:srgbClr val="FF0000"/>
                </a:solidFill>
              </a:rPr>
              <a:t>- </a:t>
            </a:r>
            <a:r>
              <a:rPr lang="en-US" altLang="en-US" sz="2800" b="1">
                <a:solidFill>
                  <a:srgbClr val="FF0000"/>
                </a:solidFill>
              </a:rPr>
              <a:t>Móng </a:t>
            </a:r>
            <a:r>
              <a:rPr lang="en-US" altLang="en-US" sz="2800" b="1" dirty="0">
                <a:solidFill>
                  <a:srgbClr val="FF0000"/>
                </a:solidFill>
              </a:rPr>
              <a:t>Tay Đục Máng</a:t>
            </a:r>
            <a:r>
              <a:rPr lang="en-US" altLang="en-US" sz="2800" b="1" i="1" dirty="0">
                <a:solidFill>
                  <a:srgbClr val="FF0000"/>
                </a:solidFill>
              </a:rPr>
              <a:t>: </a:t>
            </a:r>
            <a:r>
              <a:rPr lang="en-US" altLang="en-US" sz="2800" b="1" dirty="0">
                <a:solidFill>
                  <a:srgbClr val="0000FF"/>
                </a:solidFill>
              </a:rPr>
              <a:t>lấy móng tay đục gỗ thành lòng máng để dẫn nước vào ruộng.</a:t>
            </a:r>
          </a:p>
        </p:txBody>
      </p:sp>
      <p:grpSp>
        <p:nvGrpSpPr>
          <p:cNvPr id="4" name="Group 3"/>
          <p:cNvGrpSpPr/>
          <p:nvPr/>
        </p:nvGrpSpPr>
        <p:grpSpPr>
          <a:xfrm>
            <a:off x="1676400" y="76200"/>
            <a:ext cx="7772742" cy="4441902"/>
            <a:chOff x="289932" y="-29737"/>
            <a:chExt cx="10058742" cy="5422702"/>
          </a:xfrm>
        </p:grpSpPr>
        <p:pic>
          <p:nvPicPr>
            <p:cNvPr id="21" name="Picture 5" descr="scan0002"/>
            <p:cNvPicPr>
              <a:picLocks noChangeAspect="1" noChangeArrowheads="1"/>
            </p:cNvPicPr>
            <p:nvPr/>
          </p:nvPicPr>
          <p:blipFill rotWithShape="1">
            <a:blip r:embed="rId2">
              <a:extLst>
                <a:ext uri="{28A0092B-C50C-407E-A947-70E740481C1C}">
                  <a14:useLocalDpi xmlns:a14="http://schemas.microsoft.com/office/drawing/2010/main" val="0"/>
                </a:ext>
              </a:extLst>
            </a:blip>
            <a:srcRect t="3182" r="1936" b="2766"/>
            <a:stretch/>
          </p:blipFill>
          <p:spPr bwMode="auto">
            <a:xfrm>
              <a:off x="975732" y="211366"/>
              <a:ext cx="9372942" cy="518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Oval Callout 23"/>
            <p:cNvSpPr/>
            <p:nvPr/>
          </p:nvSpPr>
          <p:spPr>
            <a:xfrm>
              <a:off x="7528933" y="516165"/>
              <a:ext cx="2215793" cy="762000"/>
            </a:xfrm>
            <a:prstGeom prst="wedgeEllipseCallout">
              <a:avLst>
                <a:gd name="adj1" fmla="val -65861"/>
                <a:gd name="adj2" fmla="val 77134"/>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Times New Roman" panose="02020603050405020304" pitchFamily="18" charset="0"/>
                  <a:cs typeface="Times New Roman" panose="02020603050405020304" pitchFamily="18" charset="0"/>
                </a:rPr>
                <a:t>Móng Tay Đục Máng</a:t>
              </a:r>
            </a:p>
          </p:txBody>
        </p:sp>
        <p:sp>
          <p:nvSpPr>
            <p:cNvPr id="25" name="Oval Callout 24"/>
            <p:cNvSpPr/>
            <p:nvPr/>
          </p:nvSpPr>
          <p:spPr>
            <a:xfrm>
              <a:off x="2051825" y="-29737"/>
              <a:ext cx="1981200" cy="762000"/>
            </a:xfrm>
            <a:prstGeom prst="wedgeEllipseCallout">
              <a:avLst>
                <a:gd name="adj1" fmla="val 28699"/>
                <a:gd name="adj2" fmla="val 6689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Times New Roman" panose="02020603050405020304" pitchFamily="18" charset="0"/>
                  <a:cs typeface="Times New Roman" panose="02020603050405020304" pitchFamily="18" charset="0"/>
                </a:rPr>
                <a:t>Lấy Tai </a:t>
              </a:r>
            </a:p>
            <a:p>
              <a:pPr algn="ctr"/>
              <a:r>
                <a:rPr lang="en-US">
                  <a:solidFill>
                    <a:schemeClr val="tx1"/>
                  </a:solidFill>
                  <a:latin typeface="Times New Roman" panose="02020603050405020304" pitchFamily="18" charset="0"/>
                  <a:cs typeface="Times New Roman" panose="02020603050405020304" pitchFamily="18" charset="0"/>
                </a:rPr>
                <a:t>Tát Nước</a:t>
              </a:r>
            </a:p>
          </p:txBody>
        </p:sp>
        <p:sp>
          <p:nvSpPr>
            <p:cNvPr id="26" name="Oval Callout 25"/>
            <p:cNvSpPr/>
            <p:nvPr/>
          </p:nvSpPr>
          <p:spPr>
            <a:xfrm>
              <a:off x="289932" y="1125766"/>
              <a:ext cx="2212824" cy="762000"/>
            </a:xfrm>
            <a:prstGeom prst="wedgeEllipseCallout">
              <a:avLst>
                <a:gd name="adj1" fmla="val 51212"/>
                <a:gd name="adj2" fmla="val 77134"/>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Times New Roman" panose="02020603050405020304" pitchFamily="18" charset="0"/>
                  <a:cs typeface="Times New Roman" panose="02020603050405020304" pitchFamily="18" charset="0"/>
                </a:rPr>
                <a:t>Nắm Tay Đóng Cọc</a:t>
              </a:r>
            </a:p>
          </p:txBody>
        </p:sp>
        <p:sp>
          <p:nvSpPr>
            <p:cNvPr id="27" name="Oval Callout 26"/>
            <p:cNvSpPr/>
            <p:nvPr/>
          </p:nvSpPr>
          <p:spPr>
            <a:xfrm>
              <a:off x="5090532" y="211366"/>
              <a:ext cx="2139620" cy="702822"/>
            </a:xfrm>
            <a:prstGeom prst="wedgeEllipseCallout">
              <a:avLst>
                <a:gd name="adj1" fmla="val -19707"/>
                <a:gd name="adj2" fmla="val 77134"/>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Times New Roman" panose="02020603050405020304" pitchFamily="18" charset="0"/>
                  <a:cs typeface="Times New Roman" panose="02020603050405020304" pitchFamily="18" charset="0"/>
                </a:rPr>
                <a:t>Cẩu Khây</a:t>
              </a:r>
            </a:p>
          </p:txBody>
        </p:sp>
      </p:grpSp>
    </p:spTree>
    <p:extLst>
      <p:ext uri="{BB962C8B-B14F-4D97-AF65-F5344CB8AC3E}">
        <p14:creationId xmlns:p14="http://schemas.microsoft.com/office/powerpoint/2010/main" val="174425628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266" name="Picture 5" descr="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5400"/>
            <a:ext cx="6148040" cy="6820829"/>
          </a:xfrm>
          <a:prstGeom prst="rect">
            <a:avLst/>
          </a:prstGeom>
          <a:noFill/>
          <a:ln w="38100">
            <a:solidFill>
              <a:srgbClr val="000066"/>
            </a:solidFill>
            <a:miter lim="800000"/>
            <a:headEnd/>
            <a:tailEnd/>
          </a:ln>
          <a:extLst>
            <a:ext uri="{909E8E84-426E-40DD-AFC4-6F175D3DCCD1}">
              <a14:hiddenFill xmlns:a14="http://schemas.microsoft.com/office/drawing/2010/main">
                <a:solidFill>
                  <a:srgbClr val="FFFFFF"/>
                </a:solidFill>
              </a14:hiddenFill>
            </a:ext>
          </a:extLst>
        </p:spPr>
      </p:pic>
      <p:pic>
        <p:nvPicPr>
          <p:cNvPr id="4" name="Picture 6" descr="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6921" y="25400"/>
            <a:ext cx="6120161" cy="6969513"/>
          </a:xfrm>
          <a:prstGeom prst="rect">
            <a:avLst/>
          </a:prstGeom>
          <a:noFill/>
          <a:ln w="28575">
            <a:solidFill>
              <a:srgbClr val="000066"/>
            </a:solidFill>
            <a:miter lim="800000"/>
            <a:headEnd/>
            <a:tailEnd/>
          </a:ln>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8014318" y="494371"/>
            <a:ext cx="2729881" cy="523220"/>
          </a:xfrm>
          <a:prstGeom prst="rect">
            <a:avLst/>
          </a:prstGeom>
          <a:noFill/>
        </p:spPr>
        <p:txBody>
          <a:bodyPr wrap="square" rtlCol="0">
            <a:spAutoFit/>
          </a:bodyPr>
          <a:lstStyle/>
          <a:p>
            <a:r>
              <a:rPr lang="en-US" sz="2800" dirty="0" err="1">
                <a:cs typeface="Times New Roman" panose="02020603050405020304" pitchFamily="18" charset="0"/>
              </a:rPr>
              <a:t>Các</a:t>
            </a:r>
            <a:r>
              <a:rPr lang="en-US" sz="2800" dirty="0">
                <a:cs typeface="Times New Roman" panose="02020603050405020304" pitchFamily="18" charset="0"/>
              </a:rPr>
              <a:t> </a:t>
            </a:r>
            <a:r>
              <a:rPr lang="en-US" sz="2800" dirty="0" err="1">
                <a:cs typeface="Times New Roman" panose="02020603050405020304" pitchFamily="18" charset="0"/>
              </a:rPr>
              <a:t>chủ</a:t>
            </a:r>
            <a:r>
              <a:rPr lang="en-US" sz="2800" dirty="0">
                <a:cs typeface="Times New Roman" panose="02020603050405020304" pitchFamily="18" charset="0"/>
              </a:rPr>
              <a:t> </a:t>
            </a:r>
            <a:r>
              <a:rPr lang="en-US" sz="2800" dirty="0" err="1">
                <a:cs typeface="Times New Roman" panose="02020603050405020304" pitchFamily="18" charset="0"/>
              </a:rPr>
              <a:t>điểm</a:t>
            </a:r>
            <a:r>
              <a:rPr lang="en-US" sz="2800" dirty="0">
                <a:cs typeface="Times New Roman" panose="02020603050405020304" pitchFamily="18" charset="0"/>
              </a:rPr>
              <a:t>: </a:t>
            </a:r>
          </a:p>
        </p:txBody>
      </p:sp>
      <p:sp>
        <p:nvSpPr>
          <p:cNvPr id="7" name="Rounded Rectangle 6"/>
          <p:cNvSpPr/>
          <p:nvPr/>
        </p:nvSpPr>
        <p:spPr>
          <a:xfrm>
            <a:off x="7684119" y="1282803"/>
            <a:ext cx="3810000" cy="838200"/>
          </a:xfrm>
          <a:prstGeom prst="roundRect">
            <a:avLst/>
          </a:prstGeom>
          <a:solidFill>
            <a:schemeClr val="bg1"/>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ta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đất</a:t>
            </a:r>
            <a:endParaRPr lang="en-US" sz="2800" dirty="0">
              <a:latin typeface="Times New Roman" panose="02020603050405020304" pitchFamily="18" charset="0"/>
              <a:cs typeface="Times New Roman" panose="02020603050405020304" pitchFamily="18" charset="0"/>
            </a:endParaRPr>
          </a:p>
        </p:txBody>
      </p:sp>
      <p:sp>
        <p:nvSpPr>
          <p:cNvPr id="9" name="Rounded Rectangle 8"/>
          <p:cNvSpPr/>
          <p:nvPr/>
        </p:nvSpPr>
        <p:spPr>
          <a:xfrm>
            <a:off x="7722219" y="2372939"/>
            <a:ext cx="3810000" cy="8382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800" dirty="0" err="1">
                <a:latin typeface="Times New Roman" panose="02020603050405020304" pitchFamily="18" charset="0"/>
                <a:cs typeface="Times New Roman" panose="02020603050405020304" pitchFamily="18" charset="0"/>
              </a:rPr>
              <a:t>Vẻ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đẹp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muôn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màu</a:t>
            </a:r>
            <a:endParaRPr lang="en-US" sz="2800" dirty="0">
              <a:latin typeface="Times New Roman" panose="02020603050405020304" pitchFamily="18" charset="0"/>
              <a:cs typeface="Times New Roman" panose="02020603050405020304" pitchFamily="18" charset="0"/>
            </a:endParaRPr>
          </a:p>
        </p:txBody>
      </p:sp>
      <p:sp>
        <p:nvSpPr>
          <p:cNvPr id="10" name="Rounded Rectangle 9"/>
          <p:cNvSpPr/>
          <p:nvPr/>
        </p:nvSpPr>
        <p:spPr>
          <a:xfrm>
            <a:off x="7722219" y="3337107"/>
            <a:ext cx="3810000" cy="8382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cảm</a:t>
            </a:r>
            <a:endParaRPr lang="en-US" sz="2800" dirty="0">
              <a:latin typeface="Times New Roman" panose="02020603050405020304" pitchFamily="18" charset="0"/>
              <a:cs typeface="Times New Roman" panose="02020603050405020304" pitchFamily="18" charset="0"/>
            </a:endParaRPr>
          </a:p>
        </p:txBody>
      </p:sp>
      <p:sp>
        <p:nvSpPr>
          <p:cNvPr id="11" name="Rounded Rectangle 10"/>
          <p:cNvSpPr/>
          <p:nvPr/>
        </p:nvSpPr>
        <p:spPr>
          <a:xfrm>
            <a:off x="7709519" y="4301275"/>
            <a:ext cx="3810000" cy="8382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800" dirty="0" err="1">
                <a:latin typeface="Times New Roman" panose="02020603050405020304" pitchFamily="18" charset="0"/>
                <a:cs typeface="Times New Roman" panose="02020603050405020304" pitchFamily="18" charset="0"/>
              </a:rPr>
              <a:t>Khám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giới</a:t>
            </a:r>
            <a:endParaRPr lang="en-US" sz="2800" dirty="0">
              <a:latin typeface="Times New Roman" panose="02020603050405020304" pitchFamily="18" charset="0"/>
              <a:cs typeface="Times New Roman" panose="02020603050405020304" pitchFamily="18" charset="0"/>
            </a:endParaRPr>
          </a:p>
        </p:txBody>
      </p:sp>
      <p:sp>
        <p:nvSpPr>
          <p:cNvPr id="12" name="Rounded Rectangle 11"/>
          <p:cNvSpPr/>
          <p:nvPr/>
        </p:nvSpPr>
        <p:spPr>
          <a:xfrm>
            <a:off x="7722219" y="5265443"/>
            <a:ext cx="3810000" cy="8382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err="1">
                <a:latin typeface="Times New Roman" panose="02020603050405020304" pitchFamily="18" charset="0"/>
                <a:cs typeface="Times New Roman" panose="02020603050405020304" pitchFamily="18" charset="0"/>
              </a:rPr>
              <a:t>Tình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yêu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cuộc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sống</a:t>
            </a:r>
            <a:endParaRPr lang="en-US" sz="2800" dirty="0">
              <a:latin typeface="Times New Roman" panose="02020603050405020304" pitchFamily="18" charset="0"/>
              <a:cs typeface="Times New Roman" panose="02020603050405020304" pitchFamily="18" charset="0"/>
            </a:endParaRPr>
          </a:p>
        </p:txBody>
      </p:sp>
      <p:pic>
        <p:nvPicPr>
          <p:cNvPr id="13" name="Picture 7" descr="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2760" y="25400"/>
            <a:ext cx="6096000" cy="6858000"/>
          </a:xfrm>
          <a:prstGeom prst="rect">
            <a:avLst/>
          </a:prstGeom>
          <a:noFill/>
          <a:ln w="28575">
            <a:solidFill>
              <a:srgbClr val="000066"/>
            </a:solidFill>
            <a:miter lim="800000"/>
            <a:headEnd/>
            <a:tailEnd/>
          </a:ln>
          <a:extLst>
            <a:ext uri="{909E8E84-426E-40DD-AFC4-6F175D3DCCD1}">
              <a14:hiddenFill xmlns:a14="http://schemas.microsoft.com/office/drawing/2010/main">
                <a:solidFill>
                  <a:srgbClr val="FFFFFF"/>
                </a:solidFill>
              </a14:hiddenFill>
            </a:ext>
          </a:extLst>
        </p:spPr>
      </p:pic>
      <p:pic>
        <p:nvPicPr>
          <p:cNvPr id="14" name="Picture 5" descr="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2760" y="74239"/>
            <a:ext cx="6172200" cy="6858000"/>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5" name="Picture 4" descr="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1521" y="58738"/>
            <a:ext cx="6118922" cy="6824662"/>
          </a:xfrm>
          <a:prstGeom prst="rect">
            <a:avLst/>
          </a:prstGeom>
          <a:noFill/>
          <a:ln w="28575">
            <a:solidFill>
              <a:srgbClr val="000066"/>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circle(in)">
                                      <p:cBhvr>
                                        <p:cTn id="7" dur="2000"/>
                                        <p:tgtEl>
                                          <p:spTgt spid="1126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circle(in)">
                                      <p:cBhvr>
                                        <p:cTn id="18" dur="20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circle(in)">
                                      <p:cBhvr>
                                        <p:cTn id="29" dur="20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additive="base">
                                        <p:cTn id="34" dur="500" fill="hold"/>
                                        <p:tgtEl>
                                          <p:spTgt spid="10"/>
                                        </p:tgtEl>
                                        <p:attrNameLst>
                                          <p:attrName>ppt_x</p:attrName>
                                        </p:attrNameLst>
                                      </p:cBhvr>
                                      <p:tavLst>
                                        <p:tav tm="0">
                                          <p:val>
                                            <p:strVal val="#ppt_x"/>
                                          </p:val>
                                        </p:tav>
                                        <p:tav tm="100000">
                                          <p:val>
                                            <p:strVal val="#ppt_x"/>
                                          </p:val>
                                        </p:tav>
                                      </p:tavLst>
                                    </p:anim>
                                    <p:anim calcmode="lin" valueType="num">
                                      <p:cBhvr additive="base">
                                        <p:cTn id="3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nodeType="click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circle(in)">
                                      <p:cBhvr>
                                        <p:cTn id="40" dur="2000"/>
                                        <p:tgtEl>
                                          <p:spTgt spid="14"/>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additive="base">
                                        <p:cTn id="45" dur="500" fill="hold"/>
                                        <p:tgtEl>
                                          <p:spTgt spid="11"/>
                                        </p:tgtEl>
                                        <p:attrNameLst>
                                          <p:attrName>ppt_x</p:attrName>
                                        </p:attrNameLst>
                                      </p:cBhvr>
                                      <p:tavLst>
                                        <p:tav tm="0">
                                          <p:val>
                                            <p:strVal val="#ppt_x"/>
                                          </p:val>
                                        </p:tav>
                                        <p:tav tm="100000">
                                          <p:val>
                                            <p:strVal val="#ppt_x"/>
                                          </p:val>
                                        </p:tav>
                                      </p:tavLst>
                                    </p:anim>
                                    <p:anim calcmode="lin" valueType="num">
                                      <p:cBhvr additive="base">
                                        <p:cTn id="4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6" presetClass="entr" presetSubtype="16" fill="hold" nodeType="click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circle(in)">
                                      <p:cBhvr>
                                        <p:cTn id="51" dur="2000"/>
                                        <p:tgtEl>
                                          <p:spTgt spid="15"/>
                                        </p:tgtEl>
                                      </p:cBhvr>
                                    </p:animEffect>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ppt_x"/>
                                          </p:val>
                                        </p:tav>
                                        <p:tav tm="100000">
                                          <p:val>
                                            <p:strVal val="#ppt_x"/>
                                          </p:val>
                                        </p:tav>
                                      </p:tavLst>
                                    </p:anim>
                                    <p:anim calcmode="lin" valueType="num">
                                      <p:cBhvr additive="base">
                                        <p:cTn id="57"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295400" y="76200"/>
            <a:ext cx="8610600" cy="4876800"/>
            <a:chOff x="289932" y="-29737"/>
            <a:chExt cx="10058742" cy="5422702"/>
          </a:xfrm>
        </p:grpSpPr>
        <p:pic>
          <p:nvPicPr>
            <p:cNvPr id="5" name="Picture 5" descr="scan0002"/>
            <p:cNvPicPr>
              <a:picLocks noChangeAspect="1" noChangeArrowheads="1"/>
            </p:cNvPicPr>
            <p:nvPr/>
          </p:nvPicPr>
          <p:blipFill rotWithShape="1">
            <a:blip r:embed="rId2">
              <a:extLst>
                <a:ext uri="{28A0092B-C50C-407E-A947-70E740481C1C}">
                  <a14:useLocalDpi xmlns:a14="http://schemas.microsoft.com/office/drawing/2010/main" val="0"/>
                </a:ext>
              </a:extLst>
            </a:blip>
            <a:srcRect t="3182" r="1936" b="2766"/>
            <a:stretch/>
          </p:blipFill>
          <p:spPr bwMode="auto">
            <a:xfrm>
              <a:off x="975732" y="211366"/>
              <a:ext cx="9372942" cy="518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 Callout 5"/>
            <p:cNvSpPr/>
            <p:nvPr/>
          </p:nvSpPr>
          <p:spPr>
            <a:xfrm>
              <a:off x="7528933" y="516165"/>
              <a:ext cx="2215793" cy="762000"/>
            </a:xfrm>
            <a:prstGeom prst="wedgeEllipseCallout">
              <a:avLst>
                <a:gd name="adj1" fmla="val -65861"/>
                <a:gd name="adj2" fmla="val 77134"/>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Times New Roman" panose="02020603050405020304" pitchFamily="18" charset="0"/>
                  <a:cs typeface="Times New Roman" panose="02020603050405020304" pitchFamily="18" charset="0"/>
                </a:rPr>
                <a:t>Móng Tay Đục Máng</a:t>
              </a:r>
            </a:p>
          </p:txBody>
        </p:sp>
        <p:sp>
          <p:nvSpPr>
            <p:cNvPr id="7" name="Oval Callout 6"/>
            <p:cNvSpPr/>
            <p:nvPr/>
          </p:nvSpPr>
          <p:spPr>
            <a:xfrm>
              <a:off x="2051825" y="-29737"/>
              <a:ext cx="1981200" cy="762000"/>
            </a:xfrm>
            <a:prstGeom prst="wedgeEllipseCallout">
              <a:avLst>
                <a:gd name="adj1" fmla="val 28699"/>
                <a:gd name="adj2" fmla="val 6689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Times New Roman" panose="02020603050405020304" pitchFamily="18" charset="0"/>
                  <a:cs typeface="Times New Roman" panose="02020603050405020304" pitchFamily="18" charset="0"/>
                </a:rPr>
                <a:t>Lấy Tai </a:t>
              </a:r>
            </a:p>
            <a:p>
              <a:pPr algn="ctr"/>
              <a:r>
                <a:rPr lang="en-US">
                  <a:solidFill>
                    <a:schemeClr val="tx1"/>
                  </a:solidFill>
                  <a:latin typeface="Times New Roman" panose="02020603050405020304" pitchFamily="18" charset="0"/>
                  <a:cs typeface="Times New Roman" panose="02020603050405020304" pitchFamily="18" charset="0"/>
                </a:rPr>
                <a:t>Tát Nước</a:t>
              </a:r>
            </a:p>
          </p:txBody>
        </p:sp>
        <p:sp>
          <p:nvSpPr>
            <p:cNvPr id="8" name="Oval Callout 7"/>
            <p:cNvSpPr/>
            <p:nvPr/>
          </p:nvSpPr>
          <p:spPr>
            <a:xfrm>
              <a:off x="289932" y="1125766"/>
              <a:ext cx="2212824" cy="762000"/>
            </a:xfrm>
            <a:prstGeom prst="wedgeEllipseCallout">
              <a:avLst>
                <a:gd name="adj1" fmla="val 51212"/>
                <a:gd name="adj2" fmla="val 77134"/>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Times New Roman" panose="02020603050405020304" pitchFamily="18" charset="0"/>
                  <a:cs typeface="Times New Roman" panose="02020603050405020304" pitchFamily="18" charset="0"/>
                </a:rPr>
                <a:t>Nắm Tay Đóng Cọc</a:t>
              </a:r>
            </a:p>
          </p:txBody>
        </p:sp>
        <p:sp>
          <p:nvSpPr>
            <p:cNvPr id="9" name="Oval Callout 8"/>
            <p:cNvSpPr/>
            <p:nvPr/>
          </p:nvSpPr>
          <p:spPr>
            <a:xfrm>
              <a:off x="5090532" y="211366"/>
              <a:ext cx="2139620" cy="702822"/>
            </a:xfrm>
            <a:prstGeom prst="wedgeEllipseCallout">
              <a:avLst>
                <a:gd name="adj1" fmla="val -19707"/>
                <a:gd name="adj2" fmla="val 77134"/>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Times New Roman" panose="02020603050405020304" pitchFamily="18" charset="0"/>
                  <a:cs typeface="Times New Roman" panose="02020603050405020304" pitchFamily="18" charset="0"/>
                </a:rPr>
                <a:t>Cẩu Khây</a:t>
              </a:r>
            </a:p>
          </p:txBody>
        </p:sp>
      </p:grpSp>
      <p:sp>
        <p:nvSpPr>
          <p:cNvPr id="10" name="Rectangle 3"/>
          <p:cNvSpPr>
            <a:spLocks noChangeArrowheads="1"/>
          </p:cNvSpPr>
          <p:nvPr/>
        </p:nvSpPr>
        <p:spPr bwMode="auto">
          <a:xfrm>
            <a:off x="217333" y="4953000"/>
            <a:ext cx="115062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vi-VN" altLang="en-US" sz="4000" b="1" dirty="0">
                <a:solidFill>
                  <a:srgbClr val="C00000"/>
                </a:solidFill>
              </a:rPr>
              <a:t>Em có nhận xét gì về tên các nhân vật trong truyện?</a:t>
            </a:r>
            <a:endParaRPr lang="en-US" altLang="en-US" sz="4000" b="1" dirty="0">
              <a:solidFill>
                <a:srgbClr val="C00000"/>
              </a:solidFill>
            </a:endParaRPr>
          </a:p>
        </p:txBody>
      </p:sp>
      <p:sp>
        <p:nvSpPr>
          <p:cNvPr id="11" name="Rectangle 10"/>
          <p:cNvSpPr>
            <a:spLocks noChangeArrowheads="1"/>
          </p:cNvSpPr>
          <p:nvPr/>
        </p:nvSpPr>
        <p:spPr bwMode="auto">
          <a:xfrm>
            <a:off x="445933" y="5660886"/>
            <a:ext cx="11049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vi-VN" altLang="en-US" sz="4000" b="1" dirty="0"/>
              <a:t>Tên các nhân vật chính là tài năng của mỗi người.</a:t>
            </a:r>
            <a:endParaRPr lang="en-US" altLang="en-US" sz="4000" b="1" dirty="0"/>
          </a:p>
        </p:txBody>
      </p:sp>
    </p:spTree>
    <p:extLst>
      <p:ext uri="{BB962C8B-B14F-4D97-AF65-F5344CB8AC3E}">
        <p14:creationId xmlns:p14="http://schemas.microsoft.com/office/powerpoint/2010/main" val="355421282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4">
            <a:extLst>
              <a:ext uri="{FF2B5EF4-FFF2-40B4-BE49-F238E27FC236}">
                <a16:creationId xmlns:a16="http://schemas.microsoft.com/office/drawing/2014/main" id="{D1BFF0EC-4A86-4D29-9426-9DCA4D5210CF}"/>
              </a:ext>
            </a:extLst>
          </p:cNvPr>
          <p:cNvSpPr/>
          <p:nvPr/>
        </p:nvSpPr>
        <p:spPr>
          <a:xfrm>
            <a:off x="609600" y="231723"/>
            <a:ext cx="10555857" cy="1350962"/>
          </a:xfrm>
          <a:prstGeom prst="roundRect">
            <a:avLst/>
          </a:prstGeom>
          <a:solidFill>
            <a:srgbClr val="FADEF7"/>
          </a:solidFill>
          <a:ln w="571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000">
                <a:solidFill>
                  <a:srgbClr val="C00000"/>
                </a:solidFill>
                <a:latin typeface="Times New Roman" panose="02020603050405020304" pitchFamily="18" charset="0"/>
              </a:rPr>
              <a:t>Các em thấy bốn anh em Cẩu Khây là những chàng trai như thế nào ?</a:t>
            </a:r>
            <a:endParaRPr lang="en-US" sz="4000" dirty="0">
              <a:solidFill>
                <a:srgbClr val="C00000"/>
              </a:solidFill>
              <a:latin typeface="Calibri Light" panose="020F0302020204030204"/>
            </a:endParaRPr>
          </a:p>
        </p:txBody>
      </p:sp>
      <p:sp>
        <p:nvSpPr>
          <p:cNvPr id="6" name="TextBox 5"/>
          <p:cNvSpPr txBox="1">
            <a:spLocks noChangeArrowheads="1"/>
          </p:cNvSpPr>
          <p:nvPr/>
        </p:nvSpPr>
        <p:spPr bwMode="auto">
          <a:xfrm>
            <a:off x="381000" y="2151764"/>
            <a:ext cx="908367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914400" eaLnBrk="1" hangingPunct="1">
              <a:lnSpc>
                <a:spcPct val="100000"/>
              </a:lnSpc>
              <a:spcBef>
                <a:spcPct val="0"/>
              </a:spcBef>
              <a:buFontTx/>
              <a:buNone/>
            </a:pPr>
            <a:r>
              <a:rPr lang="en-US" altLang="en-US" sz="4000">
                <a:solidFill>
                  <a:srgbClr val="000000"/>
                </a:solidFill>
                <a:latin typeface="Times New Roman" panose="02020603050405020304" pitchFamily="18" charset="0"/>
                <a:cs typeface="Times New Roman" panose="02020603050405020304" pitchFamily="18" charset="0"/>
              </a:rPr>
              <a:t>A. Đẹp trai, tốt bụng, tài năng</a:t>
            </a:r>
            <a:endParaRPr lang="en-US" altLang="en-US" sz="4000">
              <a:solidFill>
                <a:srgbClr val="1F4E79"/>
              </a:solidFill>
              <a:latin typeface="Times New Roman" panose="02020603050405020304" pitchFamily="18" charset="0"/>
              <a:cs typeface="Times New Roman" panose="02020603050405020304" pitchFamily="18" charset="0"/>
            </a:endParaRPr>
          </a:p>
        </p:txBody>
      </p:sp>
      <p:sp>
        <p:nvSpPr>
          <p:cNvPr id="7" name="TextBox 6"/>
          <p:cNvSpPr txBox="1">
            <a:spLocks noChangeArrowheads="1"/>
          </p:cNvSpPr>
          <p:nvPr/>
        </p:nvSpPr>
        <p:spPr bwMode="auto">
          <a:xfrm>
            <a:off x="395868" y="3106349"/>
            <a:ext cx="11826804"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914400" eaLnBrk="1" hangingPunct="1">
              <a:lnSpc>
                <a:spcPct val="100000"/>
              </a:lnSpc>
              <a:spcBef>
                <a:spcPct val="0"/>
              </a:spcBef>
              <a:buFontTx/>
              <a:buNone/>
            </a:pPr>
            <a:r>
              <a:rPr lang="en-US" altLang="en-US" sz="3800">
                <a:latin typeface="Times New Roman" panose="02020603050405020304" pitchFamily="18" charset="0"/>
                <a:cs typeface="Times New Roman" panose="02020603050405020304" pitchFamily="18" charset="0"/>
              </a:rPr>
              <a:t>B. Có sức khoẻ, tài năng, lòng nhiệt thành làm việc nghĩa </a:t>
            </a:r>
          </a:p>
        </p:txBody>
      </p:sp>
      <p:pic>
        <p:nvPicPr>
          <p:cNvPr id="8" name="图片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97415" y="5562600"/>
            <a:ext cx="2468042" cy="1051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a:spLocks noChangeArrowheads="1"/>
          </p:cNvSpPr>
          <p:nvPr/>
        </p:nvSpPr>
        <p:spPr bwMode="auto">
          <a:xfrm>
            <a:off x="395868" y="4030156"/>
            <a:ext cx="1057072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914400" eaLnBrk="1" hangingPunct="1">
              <a:lnSpc>
                <a:spcPct val="100000"/>
              </a:lnSpc>
              <a:spcBef>
                <a:spcPct val="0"/>
              </a:spcBef>
              <a:buFontTx/>
              <a:buNone/>
            </a:pPr>
            <a:r>
              <a:rPr lang="en-US" altLang="en-US" sz="4000">
                <a:solidFill>
                  <a:srgbClr val="000000"/>
                </a:solidFill>
                <a:latin typeface="Times New Roman" panose="02020603050405020304" pitchFamily="18" charset="0"/>
                <a:cs typeface="Times New Roman" panose="02020603050405020304" pitchFamily="18" charset="0"/>
              </a:rPr>
              <a:t>C. Tài năng, lòng nhiệt thành làm việc nghĩa</a:t>
            </a:r>
          </a:p>
        </p:txBody>
      </p:sp>
      <p:sp>
        <p:nvSpPr>
          <p:cNvPr id="10" name="Oval 9"/>
          <p:cNvSpPr/>
          <p:nvPr/>
        </p:nvSpPr>
        <p:spPr>
          <a:xfrm>
            <a:off x="315909" y="3140264"/>
            <a:ext cx="669942" cy="674499"/>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a:spLocks noChangeArrowheads="1"/>
          </p:cNvSpPr>
          <p:nvPr/>
        </p:nvSpPr>
        <p:spPr bwMode="auto">
          <a:xfrm>
            <a:off x="381000" y="4935197"/>
            <a:ext cx="11277600"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914400" eaLnBrk="1" hangingPunct="1">
              <a:lnSpc>
                <a:spcPct val="100000"/>
              </a:lnSpc>
              <a:spcBef>
                <a:spcPct val="0"/>
              </a:spcBef>
              <a:buFontTx/>
              <a:buNone/>
            </a:pPr>
            <a:r>
              <a:rPr lang="en-US" altLang="en-US" sz="3900">
                <a:solidFill>
                  <a:srgbClr val="000000"/>
                </a:solidFill>
                <a:latin typeface="Times New Roman" panose="02020603050405020304" pitchFamily="18" charset="0"/>
                <a:cs typeface="Times New Roman" panose="02020603050405020304" pitchFamily="18" charset="0"/>
              </a:rPr>
              <a:t>D. Sức khỏe, tốt bụng, lòng nhiệt thành làm việc nghĩa</a:t>
            </a:r>
          </a:p>
        </p:txBody>
      </p:sp>
    </p:spTree>
    <p:extLst>
      <p:ext uri="{BB962C8B-B14F-4D97-AF65-F5344CB8AC3E}">
        <p14:creationId xmlns:p14="http://schemas.microsoft.com/office/powerpoint/2010/main" val="56022385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arn(inVertical)">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randombar(horizontal)">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P spid="9" grpId="0"/>
      <p:bldP spid="10" grpId="0" animBg="1"/>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8431"/>
          <a:stretch/>
        </p:blipFill>
        <p:spPr>
          <a:xfrm>
            <a:off x="9853" y="0"/>
            <a:ext cx="12182684" cy="6858000"/>
          </a:xfrm>
          <a:prstGeom prst="rect">
            <a:avLst/>
          </a:prstGeom>
        </p:spPr>
      </p:pic>
      <p:sp>
        <p:nvSpPr>
          <p:cNvPr id="5" name="TextBox 3"/>
          <p:cNvSpPr txBox="1">
            <a:spLocks noChangeArrowheads="1"/>
          </p:cNvSpPr>
          <p:nvPr/>
        </p:nvSpPr>
        <p:spPr bwMode="auto">
          <a:xfrm>
            <a:off x="1457973" y="1752600"/>
            <a:ext cx="928644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just"/>
            <a:r>
              <a:rPr lang="en-US" altLang="en-US" sz="4800" b="1">
                <a:solidFill>
                  <a:srgbClr val="0000FF"/>
                </a:solidFill>
                <a:latin typeface="Times New Roman" panose="02020603050405020304" pitchFamily="18" charset="0"/>
                <a:cs typeface="Times New Roman" panose="02020603050405020304" pitchFamily="18" charset="0"/>
              </a:rPr>
              <a:t>Câu chuyện ca ngợi sức khoẻ, tài năng, lòng nhiệt thành làm việc nghĩa của bốn anh em Cẩu Khây.</a:t>
            </a:r>
            <a:endParaRPr lang="en-US" altLang="en-US" sz="4800" dirty="0">
              <a:solidFill>
                <a:srgbClr val="0000FF"/>
              </a:solidFill>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478B90A9-3F40-4497-830D-2F18A905D0B1}"/>
              </a:ext>
            </a:extLst>
          </p:cNvPr>
          <p:cNvSpPr/>
          <p:nvPr/>
        </p:nvSpPr>
        <p:spPr>
          <a:xfrm>
            <a:off x="4574973" y="914400"/>
            <a:ext cx="3052439" cy="769441"/>
          </a:xfrm>
          <a:prstGeom prst="rect">
            <a:avLst/>
          </a:prstGeom>
          <a:noFill/>
        </p:spPr>
        <p:txBody>
          <a:bodyPr wrap="none">
            <a:spAutoFit/>
            <a:scene3d>
              <a:camera prst="orthographicFront"/>
              <a:lightRig rig="soft" dir="t">
                <a:rot lat="0" lon="0" rev="15600000"/>
              </a:lightRig>
            </a:scene3d>
            <a:sp3d extrusionH="57150" prstMaterial="softEdge">
              <a:bevelT w="25400" h="38100"/>
            </a:sp3d>
          </a:bodyPr>
          <a:lstStyle/>
          <a:p>
            <a:pPr algn="ctr" eaLnBrk="1" fontAlgn="auto" hangingPunct="1">
              <a:spcBef>
                <a:spcPts val="0"/>
              </a:spcBef>
              <a:spcAft>
                <a:spcPts val="0"/>
              </a:spcAft>
              <a:defRPr/>
            </a:pPr>
            <a:r>
              <a:rPr lang="en-US" sz="4400" b="1">
                <a:ln/>
                <a:solidFill>
                  <a:srgbClr val="FF0000"/>
                </a:solidFill>
                <a:latin typeface="Times New Roman" panose="02020603050405020304" pitchFamily="18" charset="0"/>
                <a:cs typeface="Times New Roman" panose="02020603050405020304" pitchFamily="18" charset="0"/>
              </a:rPr>
              <a:t>NỘI DUNG</a:t>
            </a:r>
            <a:endParaRPr lang="en-US" sz="4400" b="1" dirty="0">
              <a:ln/>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81501634"/>
      </p:ext>
    </p:extLst>
  </p:cSld>
  <p:clrMapOvr>
    <a:masterClrMapping/>
  </p:clrMapOvr>
  <p:transition spd="med">
    <p:pull/>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7" name="WordArt 3"/>
          <p:cNvSpPr>
            <a:spLocks noChangeArrowheads="1" noChangeShapeType="1" noTextEdit="1"/>
          </p:cNvSpPr>
          <p:nvPr/>
        </p:nvSpPr>
        <p:spPr bwMode="auto">
          <a:xfrm>
            <a:off x="1828800" y="1828800"/>
            <a:ext cx="8458200" cy="24384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Wave1">
              <a:avLst>
                <a:gd name="adj1" fmla="val 13005"/>
                <a:gd name="adj2" fmla="val 0"/>
              </a:avLst>
            </a:prstTxWarp>
          </a:bodyPr>
          <a:lstStyle/>
          <a:p>
            <a:pPr algn="ctr"/>
            <a:r>
              <a:rPr lang="en-US" sz="3600" b="1" kern="10" dirty="0" err="1">
                <a:solidFill>
                  <a:srgbClr val="FF0000"/>
                </a:solidFill>
                <a:effectLst>
                  <a:outerShdw dist="53882" dir="2700000" algn="ctr" rotWithShape="0">
                    <a:srgbClr val="C0C0C0">
                      <a:alpha val="79999"/>
                    </a:srgbClr>
                  </a:outerShdw>
                </a:effectLst>
                <a:cs typeface="Times New Roman" panose="02020603050405020304" pitchFamily="18" charset="0"/>
              </a:rPr>
              <a:t>Luyện</a:t>
            </a:r>
            <a:r>
              <a:rPr lang="en-US" sz="3600" b="1" kern="10" dirty="0">
                <a:solidFill>
                  <a:srgbClr val="FF0000"/>
                </a:solidFill>
                <a:effectLst>
                  <a:outerShdw dist="53882" dir="2700000" algn="ctr" rotWithShape="0">
                    <a:srgbClr val="C0C0C0">
                      <a:alpha val="79999"/>
                    </a:srgbClr>
                  </a:outerShdw>
                </a:effectLst>
                <a:cs typeface="Times New Roman" panose="02020603050405020304" pitchFamily="18" charset="0"/>
              </a:rPr>
              <a:t> </a:t>
            </a:r>
            <a:r>
              <a:rPr lang="en-US" sz="3600" b="1" kern="10" dirty="0" err="1">
                <a:solidFill>
                  <a:srgbClr val="FF0000"/>
                </a:solidFill>
                <a:effectLst>
                  <a:outerShdw dist="53882" dir="2700000" algn="ctr" rotWithShape="0">
                    <a:srgbClr val="C0C0C0">
                      <a:alpha val="79999"/>
                    </a:srgbClr>
                  </a:outerShdw>
                </a:effectLst>
                <a:cs typeface="Times New Roman" panose="02020603050405020304" pitchFamily="18" charset="0"/>
              </a:rPr>
              <a:t>đọc</a:t>
            </a:r>
            <a:r>
              <a:rPr lang="en-US" sz="3600" b="1" kern="10" dirty="0">
                <a:solidFill>
                  <a:srgbClr val="FF0000"/>
                </a:solidFill>
                <a:effectLst>
                  <a:outerShdw dist="53882" dir="2700000" algn="ctr" rotWithShape="0">
                    <a:srgbClr val="C0C0C0">
                      <a:alpha val="79999"/>
                    </a:srgbClr>
                  </a:outerShdw>
                </a:effectLst>
                <a:cs typeface="Times New Roman" panose="02020603050405020304" pitchFamily="18" charset="0"/>
              </a:rPr>
              <a:t> </a:t>
            </a:r>
            <a:r>
              <a:rPr lang="en-US" sz="3600" b="1" kern="10" dirty="0" err="1">
                <a:solidFill>
                  <a:srgbClr val="FF0000"/>
                </a:solidFill>
                <a:effectLst>
                  <a:outerShdw dist="53882" dir="2700000" algn="ctr" rotWithShape="0">
                    <a:srgbClr val="C0C0C0">
                      <a:alpha val="79999"/>
                    </a:srgbClr>
                  </a:outerShdw>
                </a:effectLst>
                <a:cs typeface="Times New Roman" panose="02020603050405020304" pitchFamily="18" charset="0"/>
              </a:rPr>
              <a:t>diễn</a:t>
            </a:r>
            <a:r>
              <a:rPr lang="en-US" sz="3600" b="1" kern="10" dirty="0">
                <a:solidFill>
                  <a:srgbClr val="FF0000"/>
                </a:solidFill>
                <a:effectLst>
                  <a:outerShdw dist="53882" dir="2700000" algn="ctr" rotWithShape="0">
                    <a:srgbClr val="C0C0C0">
                      <a:alpha val="79999"/>
                    </a:srgbClr>
                  </a:outerShdw>
                </a:effectLst>
                <a:cs typeface="Times New Roman" panose="02020603050405020304" pitchFamily="18" charset="0"/>
              </a:rPr>
              <a:t> </a:t>
            </a:r>
            <a:r>
              <a:rPr lang="en-US" sz="3600" b="1" kern="10" dirty="0" err="1">
                <a:solidFill>
                  <a:srgbClr val="FF0000"/>
                </a:solidFill>
                <a:effectLst>
                  <a:outerShdw dist="53882" dir="2700000" algn="ctr" rotWithShape="0">
                    <a:srgbClr val="C0C0C0">
                      <a:alpha val="79999"/>
                    </a:srgbClr>
                  </a:outerShdw>
                </a:effectLst>
                <a:cs typeface="Times New Roman" panose="02020603050405020304" pitchFamily="18" charset="0"/>
              </a:rPr>
              <a:t>cảm</a:t>
            </a:r>
            <a:endParaRPr lang="en-US" sz="3600" b="1" kern="10" dirty="0">
              <a:solidFill>
                <a:srgbClr val="FF0000"/>
              </a:solidFill>
              <a:effectLst>
                <a:outerShdw dist="53882" dir="2700000" algn="ctr" rotWithShape="0">
                  <a:srgbClr val="C0C0C0">
                    <a:alpha val="79999"/>
                  </a:srgbClr>
                </a:outerShdw>
              </a:effectLst>
              <a:cs typeface="Times New Roman" panose="02020603050405020304" pitchFamily="18" charset="0"/>
            </a:endParaRPr>
          </a:p>
        </p:txBody>
      </p:sp>
    </p:spTree>
    <p:extLst>
      <p:ext uri="{BB962C8B-B14F-4D97-AF65-F5344CB8AC3E}">
        <p14:creationId xmlns:p14="http://schemas.microsoft.com/office/powerpoint/2010/main" val="195724382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nodeType="withEffect">
                                  <p:stCondLst>
                                    <p:cond delay="0"/>
                                  </p:stCondLst>
                                  <p:childTnLst>
                                    <p:set>
                                      <p:cBhvr>
                                        <p:cTn id="6" dur="1" fill="hold">
                                          <p:stCondLst>
                                            <p:cond delay="0"/>
                                          </p:stCondLst>
                                        </p:cTn>
                                        <p:tgtEl>
                                          <p:spTgt spid="272387"/>
                                        </p:tgtEl>
                                        <p:attrNameLst>
                                          <p:attrName>style.visibility</p:attrName>
                                        </p:attrNameLst>
                                      </p:cBhvr>
                                      <p:to>
                                        <p:strVal val="visible"/>
                                      </p:to>
                                    </p:set>
                                    <p:anim calcmode="lin" valueType="num">
                                      <p:cBhvr>
                                        <p:cTn id="7" dur="1000" fill="hold"/>
                                        <p:tgtEl>
                                          <p:spTgt spid="272387"/>
                                        </p:tgtEl>
                                        <p:attrNameLst>
                                          <p:attrName>ppt_w</p:attrName>
                                        </p:attrNameLst>
                                      </p:cBhvr>
                                      <p:tavLst>
                                        <p:tav tm="0">
                                          <p:val>
                                            <p:strVal val="#ppt_w*0.70"/>
                                          </p:val>
                                        </p:tav>
                                        <p:tav tm="100000">
                                          <p:val>
                                            <p:strVal val="#ppt_w"/>
                                          </p:val>
                                        </p:tav>
                                      </p:tavLst>
                                    </p:anim>
                                    <p:anim calcmode="lin" valueType="num">
                                      <p:cBhvr>
                                        <p:cTn id="8" dur="1000" fill="hold"/>
                                        <p:tgtEl>
                                          <p:spTgt spid="272387"/>
                                        </p:tgtEl>
                                        <p:attrNameLst>
                                          <p:attrName>ppt_h</p:attrName>
                                        </p:attrNameLst>
                                      </p:cBhvr>
                                      <p:tavLst>
                                        <p:tav tm="0">
                                          <p:val>
                                            <p:strVal val="#ppt_h"/>
                                          </p:val>
                                        </p:tav>
                                        <p:tav tm="100000">
                                          <p:val>
                                            <p:strVal val="#ppt_h"/>
                                          </p:val>
                                        </p:tav>
                                      </p:tavLst>
                                    </p:anim>
                                    <p:animEffect transition="in" filter="fade">
                                      <p:cBhvr>
                                        <p:cTn id="9" dur="1000"/>
                                        <p:tgtEl>
                                          <p:spTgt spid="2723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4"/>
          <p:cNvSpPr>
            <a:spLocks noChangeArrowheads="1"/>
          </p:cNvSpPr>
          <p:nvPr/>
        </p:nvSpPr>
        <p:spPr bwMode="auto">
          <a:xfrm>
            <a:off x="2133600" y="228601"/>
            <a:ext cx="3276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VnAristote" panose="020B7200000000000000" pitchFamily="34" charset="0"/>
              </a:defRPr>
            </a:lvl1pPr>
            <a:lvl2pPr marL="742950" indent="-285750">
              <a:spcBef>
                <a:spcPct val="20000"/>
              </a:spcBef>
              <a:buChar char="–"/>
              <a:defRPr sz="2800">
                <a:solidFill>
                  <a:schemeClr val="tx1"/>
                </a:solidFill>
                <a:latin typeface=".VnAristote" panose="020B7200000000000000" pitchFamily="34" charset="0"/>
              </a:defRPr>
            </a:lvl2pPr>
            <a:lvl3pPr marL="1143000" indent="-228600">
              <a:spcBef>
                <a:spcPct val="20000"/>
              </a:spcBef>
              <a:buChar char="•"/>
              <a:defRPr sz="2400">
                <a:solidFill>
                  <a:schemeClr val="tx1"/>
                </a:solidFill>
                <a:latin typeface=".VnAristote" panose="020B7200000000000000" pitchFamily="34" charset="0"/>
              </a:defRPr>
            </a:lvl3pPr>
            <a:lvl4pPr marL="1600200" indent="-228600">
              <a:spcBef>
                <a:spcPct val="20000"/>
              </a:spcBef>
              <a:buChar char="–"/>
              <a:defRPr sz="2000">
                <a:solidFill>
                  <a:schemeClr val="tx1"/>
                </a:solidFill>
                <a:latin typeface=".VnAristote" panose="020B7200000000000000" pitchFamily="34" charset="0"/>
              </a:defRPr>
            </a:lvl4pPr>
            <a:lvl5pPr marL="2057400" indent="-228600">
              <a:spcBef>
                <a:spcPct val="20000"/>
              </a:spcBef>
              <a:buChar char="»"/>
              <a:defRPr sz="2000">
                <a:solidFill>
                  <a:schemeClr val="tx1"/>
                </a:solidFill>
                <a:latin typeface=".VnAristote"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Aristote"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Aristote"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Aristote"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Aristote" panose="020B7200000000000000" pitchFamily="34" charset="0"/>
              </a:defRPr>
            </a:lvl9pPr>
          </a:lstStyle>
          <a:p>
            <a:pPr eaLnBrk="1" hangingPunct="1">
              <a:spcBef>
                <a:spcPct val="0"/>
              </a:spcBef>
              <a:buFontTx/>
              <a:buNone/>
            </a:pPr>
            <a:endParaRPr lang="en-US" altLang="en-US" sz="2800" b="1">
              <a:solidFill>
                <a:srgbClr val="FF0000"/>
              </a:solidFill>
              <a:latin typeface=".VnTime" panose="020B7200000000000000" pitchFamily="34" charset="0"/>
            </a:endParaRPr>
          </a:p>
        </p:txBody>
      </p:sp>
      <p:sp>
        <p:nvSpPr>
          <p:cNvPr id="31747" name="Rectangle 5"/>
          <p:cNvSpPr>
            <a:spLocks noChangeArrowheads="1"/>
          </p:cNvSpPr>
          <p:nvPr/>
        </p:nvSpPr>
        <p:spPr bwMode="auto">
          <a:xfrm>
            <a:off x="1371600" y="685801"/>
            <a:ext cx="9144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VnAristote" panose="020B7200000000000000" pitchFamily="34" charset="0"/>
              </a:defRPr>
            </a:lvl1pPr>
            <a:lvl2pPr marL="742950" indent="-285750">
              <a:spcBef>
                <a:spcPct val="20000"/>
              </a:spcBef>
              <a:buChar char="–"/>
              <a:defRPr sz="2800">
                <a:solidFill>
                  <a:schemeClr val="tx1"/>
                </a:solidFill>
                <a:latin typeface=".VnAristote" panose="020B7200000000000000" pitchFamily="34" charset="0"/>
              </a:defRPr>
            </a:lvl2pPr>
            <a:lvl3pPr marL="1143000" indent="-228600">
              <a:spcBef>
                <a:spcPct val="20000"/>
              </a:spcBef>
              <a:buChar char="•"/>
              <a:defRPr sz="2400">
                <a:solidFill>
                  <a:schemeClr val="tx1"/>
                </a:solidFill>
                <a:latin typeface=".VnAristote" panose="020B7200000000000000" pitchFamily="34" charset="0"/>
              </a:defRPr>
            </a:lvl3pPr>
            <a:lvl4pPr marL="1600200" indent="-228600">
              <a:spcBef>
                <a:spcPct val="20000"/>
              </a:spcBef>
              <a:buChar char="–"/>
              <a:defRPr sz="2000">
                <a:solidFill>
                  <a:schemeClr val="tx1"/>
                </a:solidFill>
                <a:latin typeface=".VnAristote" panose="020B7200000000000000" pitchFamily="34" charset="0"/>
              </a:defRPr>
            </a:lvl4pPr>
            <a:lvl5pPr marL="2057400" indent="-228600">
              <a:spcBef>
                <a:spcPct val="20000"/>
              </a:spcBef>
              <a:buChar char="»"/>
              <a:defRPr sz="2000">
                <a:solidFill>
                  <a:schemeClr val="tx1"/>
                </a:solidFill>
                <a:latin typeface=".VnAristote"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Aristote"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Aristote"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Aristote"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Aristote" panose="020B7200000000000000" pitchFamily="34" charset="0"/>
              </a:defRPr>
            </a:lvl9pPr>
          </a:lstStyle>
          <a:p>
            <a:pPr eaLnBrk="1" hangingPunct="1">
              <a:spcBef>
                <a:spcPct val="0"/>
              </a:spcBef>
              <a:buFontTx/>
              <a:buNone/>
            </a:pPr>
            <a:r>
              <a:rPr lang="en-US" altLang="en-US" sz="2400" b="1">
                <a:solidFill>
                  <a:srgbClr val="FF0000"/>
                </a:solidFill>
                <a:latin typeface=".VnTime" panose="020B7200000000000000" pitchFamily="34" charset="0"/>
              </a:rPr>
              <a:t>     </a:t>
            </a:r>
            <a:endParaRPr lang="en-US" altLang="en-US" b="1">
              <a:latin typeface=".VnTime" panose="020B7200000000000000" pitchFamily="34" charset="0"/>
            </a:endParaRPr>
          </a:p>
          <a:p>
            <a:pPr eaLnBrk="1" hangingPunct="1">
              <a:spcBef>
                <a:spcPct val="0"/>
              </a:spcBef>
              <a:buFontTx/>
              <a:buNone/>
            </a:pPr>
            <a:r>
              <a:rPr lang="en-US" altLang="en-US" sz="2400" b="1">
                <a:latin typeface=".VnTime" panose="020B7200000000000000" pitchFamily="34" charset="0"/>
              </a:rPr>
              <a:t>  </a:t>
            </a:r>
          </a:p>
        </p:txBody>
      </p:sp>
      <p:sp>
        <p:nvSpPr>
          <p:cNvPr id="8" name="TextBox 7"/>
          <p:cNvSpPr txBox="1">
            <a:spLocks noChangeArrowheads="1"/>
          </p:cNvSpPr>
          <p:nvPr/>
        </p:nvSpPr>
        <p:spPr bwMode="auto">
          <a:xfrm>
            <a:off x="1587500" y="1676400"/>
            <a:ext cx="8851900" cy="2708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VnAristote" panose="020B7200000000000000" pitchFamily="34" charset="0"/>
              </a:defRPr>
            </a:lvl1pPr>
            <a:lvl2pPr marL="742950" indent="-285750">
              <a:spcBef>
                <a:spcPct val="20000"/>
              </a:spcBef>
              <a:buChar char="–"/>
              <a:defRPr sz="2800">
                <a:solidFill>
                  <a:schemeClr val="tx1"/>
                </a:solidFill>
                <a:latin typeface=".VnAristote" panose="020B7200000000000000" pitchFamily="34" charset="0"/>
              </a:defRPr>
            </a:lvl2pPr>
            <a:lvl3pPr marL="1143000" indent="-228600">
              <a:spcBef>
                <a:spcPct val="20000"/>
              </a:spcBef>
              <a:buChar char="•"/>
              <a:defRPr sz="2400">
                <a:solidFill>
                  <a:schemeClr val="tx1"/>
                </a:solidFill>
                <a:latin typeface=".VnAristote" panose="020B7200000000000000" pitchFamily="34" charset="0"/>
              </a:defRPr>
            </a:lvl3pPr>
            <a:lvl4pPr marL="1600200" indent="-228600">
              <a:spcBef>
                <a:spcPct val="20000"/>
              </a:spcBef>
              <a:buChar char="–"/>
              <a:defRPr sz="2000">
                <a:solidFill>
                  <a:schemeClr val="tx1"/>
                </a:solidFill>
                <a:latin typeface=".VnAristote" panose="020B7200000000000000" pitchFamily="34" charset="0"/>
              </a:defRPr>
            </a:lvl4pPr>
            <a:lvl5pPr marL="2057400" indent="-228600">
              <a:spcBef>
                <a:spcPct val="20000"/>
              </a:spcBef>
              <a:buChar char="»"/>
              <a:defRPr sz="2000">
                <a:solidFill>
                  <a:schemeClr val="tx1"/>
                </a:solidFill>
                <a:latin typeface=".VnAristote"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Aristote"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Aristote"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Aristote"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Aristote" panose="020B7200000000000000" pitchFamily="34" charset="0"/>
              </a:defRPr>
            </a:lvl9pPr>
          </a:lstStyle>
          <a:p>
            <a:pPr algn="just">
              <a:spcBef>
                <a:spcPct val="0"/>
              </a:spcBef>
              <a:buFontTx/>
              <a:buNone/>
            </a:pP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Giọng</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hồi</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hộp</a:t>
            </a:r>
            <a:r>
              <a:rPr lang="en-US" altLang="en-US" sz="3400" dirty="0">
                <a:latin typeface="Times New Roman" panose="02020603050405020304" pitchFamily="18" charset="0"/>
                <a:cs typeface="Times New Roman" panose="02020603050405020304" pitchFamily="18" charset="0"/>
              </a:rPr>
              <a:t> ở </a:t>
            </a:r>
            <a:r>
              <a:rPr lang="en-US" altLang="en-US" sz="3400" dirty="0" err="1">
                <a:latin typeface="Times New Roman" panose="02020603050405020304" pitchFamily="18" charset="0"/>
                <a:cs typeface="Times New Roman" panose="02020603050405020304" pitchFamily="18" charset="0"/>
              </a:rPr>
              <a:t>đoạn</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anh</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em</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Cẩu</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Khây</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tới</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chỗ</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yêu</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tinh</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giọng</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gấp</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gáp</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dồn</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dập</a:t>
            </a:r>
            <a:r>
              <a:rPr lang="en-US" altLang="en-US" sz="3400" dirty="0">
                <a:latin typeface="Times New Roman" panose="02020603050405020304" pitchFamily="18" charset="0"/>
                <a:cs typeface="Times New Roman" panose="02020603050405020304" pitchFamily="18" charset="0"/>
              </a:rPr>
              <a:t> ở </a:t>
            </a:r>
            <a:r>
              <a:rPr lang="en-US" altLang="en-US" sz="3400" dirty="0" err="1">
                <a:latin typeface="Times New Roman" panose="02020603050405020304" pitchFamily="18" charset="0"/>
                <a:cs typeface="Times New Roman" panose="02020603050405020304" pitchFamily="18" charset="0"/>
              </a:rPr>
              <a:t>đoạn</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miêu</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tả</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cuộc</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chiến</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đấu</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của</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bốn</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anh</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em</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với</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yêu</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tinh</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và</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trở</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lại</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giọng</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khoan</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thai</a:t>
            </a:r>
            <a:r>
              <a:rPr lang="en-US" altLang="en-US" sz="3400" dirty="0">
                <a:latin typeface="Times New Roman" panose="02020603050405020304" pitchFamily="18" charset="0"/>
                <a:cs typeface="Times New Roman" panose="02020603050405020304" pitchFamily="18" charset="0"/>
              </a:rPr>
              <a:t> ở </a:t>
            </a:r>
            <a:r>
              <a:rPr lang="en-US" altLang="en-US" sz="3400" dirty="0" err="1">
                <a:latin typeface="Times New Roman" panose="02020603050405020304" pitchFamily="18" charset="0"/>
                <a:cs typeface="Times New Roman" panose="02020603050405020304" pitchFamily="18" charset="0"/>
              </a:rPr>
              <a:t>đoạn</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yêu</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tinh</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quy</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hàng</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bản</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làng</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lại</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đông</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vui</a:t>
            </a:r>
            <a:r>
              <a:rPr lang="en-US" altLang="en-US" sz="3400" dirty="0">
                <a:latin typeface="Times New Roman" panose="02020603050405020304" pitchFamily="18" charset="0"/>
                <a:cs typeface="Times New Roman" panose="02020603050405020304" pitchFamily="18" charset="0"/>
              </a:rPr>
              <a:t>.</a:t>
            </a:r>
          </a:p>
        </p:txBody>
      </p:sp>
      <p:sp>
        <p:nvSpPr>
          <p:cNvPr id="2" name="TextBox 1"/>
          <p:cNvSpPr txBox="1"/>
          <p:nvPr/>
        </p:nvSpPr>
        <p:spPr>
          <a:xfrm>
            <a:off x="1587500" y="750454"/>
            <a:ext cx="2514600" cy="584775"/>
          </a:xfrm>
          <a:prstGeom prst="rect">
            <a:avLst/>
          </a:prstGeom>
          <a:noFill/>
        </p:spPr>
        <p:txBody>
          <a:bodyPr wrap="square" rtlCol="0">
            <a:spAutoFit/>
          </a:bodyPr>
          <a:lstStyle/>
          <a:p>
            <a:r>
              <a:rPr lang="en-US" sz="3200" b="1" dirty="0" err="1"/>
              <a:t>Giọng</a:t>
            </a:r>
            <a:r>
              <a:rPr lang="en-US" sz="3200" b="1" dirty="0"/>
              <a:t> </a:t>
            </a:r>
            <a:r>
              <a:rPr lang="en-US" sz="3200" b="1" dirty="0" err="1"/>
              <a:t>đọc</a:t>
            </a:r>
            <a:r>
              <a:rPr lang="en-US" sz="3200" b="1" dirty="0"/>
              <a:t>:</a:t>
            </a:r>
          </a:p>
        </p:txBody>
      </p:sp>
    </p:spTree>
    <p:extLst>
      <p:ext uri="{BB962C8B-B14F-4D97-AF65-F5344CB8AC3E}">
        <p14:creationId xmlns:p14="http://schemas.microsoft.com/office/powerpoint/2010/main" val="52586420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19"/>
          <p:cNvSpPr txBox="1">
            <a:spLocks noChangeArrowheads="1"/>
          </p:cNvSpPr>
          <p:nvPr/>
        </p:nvSpPr>
        <p:spPr bwMode="auto">
          <a:xfrm>
            <a:off x="1524000" y="1828800"/>
            <a:ext cx="8915400"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VnAristote" panose="020B7200000000000000" pitchFamily="34" charset="0"/>
              </a:defRPr>
            </a:lvl1pPr>
            <a:lvl2pPr marL="742950" indent="-285750">
              <a:spcBef>
                <a:spcPct val="20000"/>
              </a:spcBef>
              <a:buChar char="–"/>
              <a:defRPr sz="2800">
                <a:solidFill>
                  <a:schemeClr val="tx1"/>
                </a:solidFill>
                <a:latin typeface=".VnAristote" panose="020B7200000000000000" pitchFamily="34" charset="0"/>
              </a:defRPr>
            </a:lvl2pPr>
            <a:lvl3pPr marL="1143000" indent="-228600">
              <a:spcBef>
                <a:spcPct val="20000"/>
              </a:spcBef>
              <a:buChar char="•"/>
              <a:defRPr sz="2400">
                <a:solidFill>
                  <a:schemeClr val="tx1"/>
                </a:solidFill>
                <a:latin typeface=".VnAristote" panose="020B7200000000000000" pitchFamily="34" charset="0"/>
              </a:defRPr>
            </a:lvl3pPr>
            <a:lvl4pPr marL="1600200" indent="-228600">
              <a:spcBef>
                <a:spcPct val="20000"/>
              </a:spcBef>
              <a:buChar char="–"/>
              <a:defRPr sz="2000">
                <a:solidFill>
                  <a:schemeClr val="tx1"/>
                </a:solidFill>
                <a:latin typeface=".VnAristote" panose="020B7200000000000000" pitchFamily="34" charset="0"/>
              </a:defRPr>
            </a:lvl4pPr>
            <a:lvl5pPr marL="2057400" indent="-228600">
              <a:spcBef>
                <a:spcPct val="20000"/>
              </a:spcBef>
              <a:buChar char="»"/>
              <a:defRPr sz="2000">
                <a:solidFill>
                  <a:schemeClr val="tx1"/>
                </a:solidFill>
                <a:latin typeface=".VnAristote"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Aristote"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Aristote"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Aristote"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Aristote" panose="020B7200000000000000" pitchFamily="34" charset="0"/>
              </a:defRPr>
            </a:lvl9pPr>
          </a:lstStyle>
          <a:p>
            <a:pPr algn="just">
              <a:spcBef>
                <a:spcPct val="50000"/>
              </a:spcBef>
              <a:buFontTx/>
              <a:buNone/>
            </a:pPr>
            <a:r>
              <a:rPr lang="en-US" altLang="en-US" dirty="0">
                <a:solidFill>
                  <a:srgbClr val="000000"/>
                </a:solidFill>
                <a:latin typeface="Times New Roman" panose="02020603050405020304" pitchFamily="18" charset="0"/>
              </a:rPr>
              <a:t>  </a:t>
            </a:r>
            <a:r>
              <a:rPr lang="en-US" altLang="en-US" dirty="0" err="1">
                <a:solidFill>
                  <a:srgbClr val="000000"/>
                </a:solidFill>
                <a:latin typeface="Times New Roman" panose="02020603050405020304" pitchFamily="18" charset="0"/>
              </a:rPr>
              <a:t>Cẩu</a:t>
            </a:r>
            <a:r>
              <a:rPr lang="en-US" altLang="en-US" dirty="0">
                <a:solidFill>
                  <a:srgbClr val="000000"/>
                </a:solidFill>
                <a:latin typeface="Times New Roman" panose="02020603050405020304" pitchFamily="18" charset="0"/>
              </a:rPr>
              <a:t> </a:t>
            </a:r>
            <a:r>
              <a:rPr lang="en-US" altLang="en-US" dirty="0" err="1">
                <a:solidFill>
                  <a:srgbClr val="000000"/>
                </a:solidFill>
                <a:latin typeface="Times New Roman" panose="02020603050405020304" pitchFamily="18" charset="0"/>
              </a:rPr>
              <a:t>Khây</a:t>
            </a:r>
            <a:r>
              <a:rPr lang="en-US" altLang="en-US" dirty="0">
                <a:solidFill>
                  <a:srgbClr val="000000"/>
                </a:solidFill>
                <a:latin typeface="Times New Roman" panose="02020603050405020304" pitchFamily="18" charset="0"/>
              </a:rPr>
              <a:t> </a:t>
            </a:r>
            <a:r>
              <a:rPr lang="en-US" altLang="en-US" b="1" dirty="0" err="1">
                <a:solidFill>
                  <a:srgbClr val="C00000"/>
                </a:solidFill>
                <a:latin typeface="Times New Roman" panose="02020603050405020304" pitchFamily="18" charset="0"/>
              </a:rPr>
              <a:t>hé</a:t>
            </a:r>
            <a:r>
              <a:rPr lang="en-US" altLang="en-US" b="1" dirty="0">
                <a:solidFill>
                  <a:srgbClr val="C00000"/>
                </a:solidFill>
                <a:latin typeface="Times New Roman" panose="02020603050405020304" pitchFamily="18" charset="0"/>
              </a:rPr>
              <a:t> </a:t>
            </a:r>
            <a:r>
              <a:rPr lang="en-US" altLang="en-US" b="1" dirty="0" err="1">
                <a:solidFill>
                  <a:srgbClr val="C00000"/>
                </a:solidFill>
                <a:latin typeface="Times New Roman" panose="02020603050405020304" pitchFamily="18" charset="0"/>
              </a:rPr>
              <a:t>cửa</a:t>
            </a:r>
            <a:r>
              <a:rPr lang="en-US" altLang="en-US" dirty="0">
                <a:solidFill>
                  <a:srgbClr val="FF3399"/>
                </a:solidFill>
                <a:latin typeface="Times New Roman" panose="02020603050405020304" pitchFamily="18" charset="0"/>
              </a:rPr>
              <a:t>. </a:t>
            </a:r>
            <a:r>
              <a:rPr lang="en-US" altLang="en-US" dirty="0" err="1">
                <a:solidFill>
                  <a:srgbClr val="000000"/>
                </a:solidFill>
                <a:latin typeface="Times New Roman" panose="02020603050405020304" pitchFamily="18" charset="0"/>
              </a:rPr>
              <a:t>Yêu</a:t>
            </a:r>
            <a:r>
              <a:rPr lang="en-US" altLang="en-US" dirty="0">
                <a:solidFill>
                  <a:srgbClr val="000000"/>
                </a:solidFill>
                <a:latin typeface="Times New Roman" panose="02020603050405020304" pitchFamily="18" charset="0"/>
              </a:rPr>
              <a:t> </a:t>
            </a:r>
            <a:r>
              <a:rPr lang="en-US" altLang="en-US" dirty="0" err="1">
                <a:solidFill>
                  <a:srgbClr val="000000"/>
                </a:solidFill>
                <a:latin typeface="Times New Roman" panose="02020603050405020304" pitchFamily="18" charset="0"/>
              </a:rPr>
              <a:t>tinh</a:t>
            </a:r>
            <a:r>
              <a:rPr lang="en-US" altLang="en-US" dirty="0">
                <a:solidFill>
                  <a:srgbClr val="000000"/>
                </a:solidFill>
                <a:latin typeface="Times New Roman" panose="02020603050405020304" pitchFamily="18" charset="0"/>
              </a:rPr>
              <a:t> </a:t>
            </a:r>
            <a:r>
              <a:rPr lang="en-US" altLang="en-US" b="1" dirty="0" err="1">
                <a:solidFill>
                  <a:srgbClr val="C00000"/>
                </a:solidFill>
                <a:latin typeface="Times New Roman" panose="02020603050405020304" pitchFamily="18" charset="0"/>
              </a:rPr>
              <a:t>thò</a:t>
            </a:r>
            <a:r>
              <a:rPr lang="en-US" altLang="en-US" b="1" dirty="0">
                <a:solidFill>
                  <a:srgbClr val="C00000"/>
                </a:solidFill>
                <a:latin typeface="Times New Roman" panose="02020603050405020304" pitchFamily="18" charset="0"/>
              </a:rPr>
              <a:t> </a:t>
            </a:r>
            <a:r>
              <a:rPr lang="en-US" altLang="en-US" b="1" dirty="0" err="1">
                <a:solidFill>
                  <a:srgbClr val="C00000"/>
                </a:solidFill>
                <a:latin typeface="Times New Roman" panose="02020603050405020304" pitchFamily="18" charset="0"/>
              </a:rPr>
              <a:t>đầu</a:t>
            </a:r>
            <a:r>
              <a:rPr lang="en-US" altLang="en-US" dirty="0">
                <a:solidFill>
                  <a:srgbClr val="C00000"/>
                </a:solidFill>
                <a:latin typeface="Times New Roman" panose="02020603050405020304" pitchFamily="18" charset="0"/>
              </a:rPr>
              <a:t> </a:t>
            </a:r>
            <a:r>
              <a:rPr lang="en-US" altLang="en-US" dirty="0" err="1">
                <a:solidFill>
                  <a:srgbClr val="000000"/>
                </a:solidFill>
                <a:latin typeface="Times New Roman" panose="02020603050405020304" pitchFamily="18" charset="0"/>
              </a:rPr>
              <a:t>vào</a:t>
            </a:r>
            <a:r>
              <a:rPr lang="en-US" altLang="en-US" dirty="0">
                <a:solidFill>
                  <a:srgbClr val="000000"/>
                </a:solidFill>
                <a:latin typeface="Times New Roman" panose="02020603050405020304" pitchFamily="18" charset="0"/>
              </a:rPr>
              <a:t>, </a:t>
            </a:r>
            <a:r>
              <a:rPr lang="en-US" altLang="en-US" b="1" dirty="0" err="1">
                <a:solidFill>
                  <a:srgbClr val="C00000"/>
                </a:solidFill>
                <a:latin typeface="Times New Roman" panose="02020603050405020304" pitchFamily="18" charset="0"/>
              </a:rPr>
              <a:t>lè</a:t>
            </a:r>
            <a:r>
              <a:rPr lang="en-US" altLang="en-US" b="1" dirty="0">
                <a:solidFill>
                  <a:srgbClr val="C00000"/>
                </a:solidFill>
                <a:latin typeface="Times New Roman" panose="02020603050405020304" pitchFamily="18" charset="0"/>
              </a:rPr>
              <a:t> </a:t>
            </a:r>
            <a:r>
              <a:rPr lang="en-US" altLang="en-US" b="1" dirty="0" err="1">
                <a:solidFill>
                  <a:srgbClr val="C00000"/>
                </a:solidFill>
                <a:latin typeface="Times New Roman" panose="02020603050405020304" pitchFamily="18" charset="0"/>
              </a:rPr>
              <a:t>lưỡi</a:t>
            </a:r>
            <a:r>
              <a:rPr lang="en-US" altLang="en-US" dirty="0">
                <a:solidFill>
                  <a:srgbClr val="C00000"/>
                </a:solidFill>
                <a:latin typeface="Times New Roman" panose="02020603050405020304" pitchFamily="18" charset="0"/>
              </a:rPr>
              <a:t> </a:t>
            </a:r>
            <a:r>
              <a:rPr lang="en-US" altLang="en-US" dirty="0" err="1">
                <a:solidFill>
                  <a:srgbClr val="000000"/>
                </a:solidFill>
                <a:latin typeface="Times New Roman" panose="02020603050405020304" pitchFamily="18" charset="0"/>
              </a:rPr>
              <a:t>dài</a:t>
            </a:r>
            <a:r>
              <a:rPr lang="en-US" altLang="en-US" dirty="0">
                <a:solidFill>
                  <a:srgbClr val="000000"/>
                </a:solidFill>
                <a:latin typeface="Times New Roman" panose="02020603050405020304" pitchFamily="18" charset="0"/>
              </a:rPr>
              <a:t> </a:t>
            </a:r>
            <a:r>
              <a:rPr lang="en-US" altLang="en-US" dirty="0" err="1">
                <a:solidFill>
                  <a:srgbClr val="000000"/>
                </a:solidFill>
                <a:latin typeface="Times New Roman" panose="02020603050405020304" pitchFamily="18" charset="0"/>
              </a:rPr>
              <a:t>như</a:t>
            </a:r>
            <a:r>
              <a:rPr lang="en-US" altLang="en-US" dirty="0">
                <a:solidFill>
                  <a:srgbClr val="000000"/>
                </a:solidFill>
                <a:latin typeface="Times New Roman" panose="02020603050405020304" pitchFamily="18" charset="0"/>
              </a:rPr>
              <a:t> </a:t>
            </a:r>
            <a:r>
              <a:rPr lang="en-US" altLang="en-US" dirty="0" err="1">
                <a:solidFill>
                  <a:srgbClr val="000000"/>
                </a:solidFill>
                <a:latin typeface="Times New Roman" panose="02020603050405020304" pitchFamily="18" charset="0"/>
              </a:rPr>
              <a:t>quả</a:t>
            </a:r>
            <a:r>
              <a:rPr lang="en-US" altLang="en-US" dirty="0">
                <a:solidFill>
                  <a:srgbClr val="000000"/>
                </a:solidFill>
                <a:latin typeface="Times New Roman" panose="02020603050405020304" pitchFamily="18" charset="0"/>
              </a:rPr>
              <a:t> </a:t>
            </a:r>
            <a:r>
              <a:rPr lang="en-US" altLang="en-US" dirty="0" err="1">
                <a:solidFill>
                  <a:srgbClr val="000000"/>
                </a:solidFill>
                <a:latin typeface="Times New Roman" panose="02020603050405020304" pitchFamily="18" charset="0"/>
              </a:rPr>
              <a:t>núc</a:t>
            </a:r>
            <a:r>
              <a:rPr lang="en-US" altLang="en-US" dirty="0">
                <a:solidFill>
                  <a:srgbClr val="000000"/>
                </a:solidFill>
                <a:latin typeface="Times New Roman" panose="02020603050405020304" pitchFamily="18" charset="0"/>
              </a:rPr>
              <a:t> </a:t>
            </a:r>
            <a:r>
              <a:rPr lang="en-US" altLang="en-US" dirty="0" err="1">
                <a:solidFill>
                  <a:srgbClr val="000000"/>
                </a:solidFill>
                <a:latin typeface="Times New Roman" panose="02020603050405020304" pitchFamily="18" charset="0"/>
              </a:rPr>
              <a:t>nác</a:t>
            </a:r>
            <a:r>
              <a:rPr lang="en-US" altLang="en-US" dirty="0">
                <a:solidFill>
                  <a:srgbClr val="000000"/>
                </a:solidFill>
                <a:latin typeface="Times New Roman" panose="02020603050405020304" pitchFamily="18" charset="0"/>
              </a:rPr>
              <a:t>, </a:t>
            </a:r>
            <a:r>
              <a:rPr lang="en-US" altLang="en-US" dirty="0" err="1">
                <a:solidFill>
                  <a:srgbClr val="000000"/>
                </a:solidFill>
                <a:latin typeface="Times New Roman" panose="02020603050405020304" pitchFamily="18" charset="0"/>
              </a:rPr>
              <a:t>trợn</a:t>
            </a:r>
            <a:r>
              <a:rPr lang="en-US" altLang="en-US" dirty="0">
                <a:solidFill>
                  <a:srgbClr val="000000"/>
                </a:solidFill>
                <a:latin typeface="Times New Roman" panose="02020603050405020304" pitchFamily="18" charset="0"/>
              </a:rPr>
              <a:t> </a:t>
            </a:r>
            <a:r>
              <a:rPr lang="en-US" altLang="en-US" dirty="0" err="1">
                <a:solidFill>
                  <a:srgbClr val="000000"/>
                </a:solidFill>
                <a:latin typeface="Times New Roman" panose="02020603050405020304" pitchFamily="18" charset="0"/>
              </a:rPr>
              <a:t>mắt</a:t>
            </a:r>
            <a:r>
              <a:rPr lang="en-US" altLang="en-US" dirty="0">
                <a:solidFill>
                  <a:srgbClr val="000000"/>
                </a:solidFill>
                <a:latin typeface="Times New Roman" panose="02020603050405020304" pitchFamily="18" charset="0"/>
              </a:rPr>
              <a:t> </a:t>
            </a:r>
            <a:r>
              <a:rPr lang="en-US" altLang="en-US" b="1" dirty="0" err="1">
                <a:solidFill>
                  <a:srgbClr val="C00000"/>
                </a:solidFill>
                <a:latin typeface="Times New Roman" panose="02020603050405020304" pitchFamily="18" charset="0"/>
              </a:rPr>
              <a:t>xanh</a:t>
            </a:r>
            <a:r>
              <a:rPr lang="en-US" altLang="en-US" b="1" dirty="0">
                <a:solidFill>
                  <a:srgbClr val="C00000"/>
                </a:solidFill>
                <a:latin typeface="Times New Roman" panose="02020603050405020304" pitchFamily="18" charset="0"/>
              </a:rPr>
              <a:t> </a:t>
            </a:r>
            <a:r>
              <a:rPr lang="en-US" altLang="en-US" b="1" dirty="0" err="1">
                <a:solidFill>
                  <a:srgbClr val="C00000"/>
                </a:solidFill>
                <a:latin typeface="Times New Roman" panose="02020603050405020304" pitchFamily="18" charset="0"/>
              </a:rPr>
              <a:t>lè</a:t>
            </a:r>
            <a:r>
              <a:rPr lang="en-US" altLang="en-US" dirty="0">
                <a:solidFill>
                  <a:srgbClr val="000000"/>
                </a:solidFill>
                <a:latin typeface="Times New Roman" panose="02020603050405020304" pitchFamily="18" charset="0"/>
              </a:rPr>
              <a:t>. </a:t>
            </a:r>
            <a:r>
              <a:rPr lang="en-US" altLang="en-US" dirty="0" err="1">
                <a:solidFill>
                  <a:srgbClr val="000000"/>
                </a:solidFill>
                <a:latin typeface="Times New Roman" panose="02020603050405020304" pitchFamily="18" charset="0"/>
              </a:rPr>
              <a:t>Nắm</a:t>
            </a:r>
            <a:r>
              <a:rPr lang="en-US" altLang="en-US" dirty="0">
                <a:solidFill>
                  <a:srgbClr val="000000"/>
                </a:solidFill>
                <a:latin typeface="Times New Roman" panose="02020603050405020304" pitchFamily="18" charset="0"/>
              </a:rPr>
              <a:t> </a:t>
            </a:r>
            <a:r>
              <a:rPr lang="en-US" altLang="en-US" dirty="0" err="1">
                <a:solidFill>
                  <a:srgbClr val="000000"/>
                </a:solidFill>
                <a:latin typeface="Times New Roman" panose="02020603050405020304" pitchFamily="18" charset="0"/>
              </a:rPr>
              <a:t>Tay</a:t>
            </a:r>
            <a:r>
              <a:rPr lang="en-US" altLang="en-US" dirty="0">
                <a:solidFill>
                  <a:srgbClr val="000000"/>
                </a:solidFill>
                <a:latin typeface="Times New Roman" panose="02020603050405020304" pitchFamily="18" charset="0"/>
              </a:rPr>
              <a:t> </a:t>
            </a:r>
            <a:r>
              <a:rPr lang="en-US" altLang="en-US" dirty="0" err="1">
                <a:solidFill>
                  <a:srgbClr val="000000"/>
                </a:solidFill>
                <a:latin typeface="Times New Roman" panose="02020603050405020304" pitchFamily="18" charset="0"/>
              </a:rPr>
              <a:t>Đóng</a:t>
            </a:r>
            <a:r>
              <a:rPr lang="en-US" altLang="en-US" dirty="0">
                <a:solidFill>
                  <a:srgbClr val="000000"/>
                </a:solidFill>
                <a:latin typeface="Times New Roman" panose="02020603050405020304" pitchFamily="18" charset="0"/>
              </a:rPr>
              <a:t> </a:t>
            </a:r>
            <a:r>
              <a:rPr lang="en-US" altLang="en-US" dirty="0" err="1">
                <a:solidFill>
                  <a:srgbClr val="000000"/>
                </a:solidFill>
                <a:latin typeface="Times New Roman" panose="02020603050405020304" pitchFamily="18" charset="0"/>
              </a:rPr>
              <a:t>Cọc</a:t>
            </a:r>
            <a:r>
              <a:rPr lang="en-US" altLang="en-US" dirty="0">
                <a:solidFill>
                  <a:srgbClr val="000000"/>
                </a:solidFill>
                <a:latin typeface="Times New Roman" panose="02020603050405020304" pitchFamily="18" charset="0"/>
              </a:rPr>
              <a:t> </a:t>
            </a:r>
            <a:r>
              <a:rPr lang="en-US" altLang="en-US" b="1" dirty="0" err="1">
                <a:solidFill>
                  <a:srgbClr val="C00000"/>
                </a:solidFill>
                <a:latin typeface="Times New Roman" panose="02020603050405020304" pitchFamily="18" charset="0"/>
              </a:rPr>
              <a:t>đấm</a:t>
            </a:r>
            <a:r>
              <a:rPr lang="en-US" altLang="en-US" b="1" dirty="0">
                <a:solidFill>
                  <a:srgbClr val="C00000"/>
                </a:solidFill>
                <a:latin typeface="Times New Roman" panose="02020603050405020304" pitchFamily="18" charset="0"/>
              </a:rPr>
              <a:t> </a:t>
            </a:r>
            <a:r>
              <a:rPr lang="en-US" altLang="en-US" b="1" dirty="0" err="1">
                <a:solidFill>
                  <a:srgbClr val="C00000"/>
                </a:solidFill>
                <a:latin typeface="Times New Roman" panose="02020603050405020304" pitchFamily="18" charset="0"/>
              </a:rPr>
              <a:t>một</a:t>
            </a:r>
            <a:r>
              <a:rPr lang="en-US" altLang="en-US" b="1" dirty="0">
                <a:solidFill>
                  <a:srgbClr val="C00000"/>
                </a:solidFill>
                <a:latin typeface="Times New Roman" panose="02020603050405020304" pitchFamily="18" charset="0"/>
              </a:rPr>
              <a:t> </a:t>
            </a:r>
            <a:r>
              <a:rPr lang="en-US" altLang="en-US" b="1" dirty="0" err="1">
                <a:solidFill>
                  <a:srgbClr val="C00000"/>
                </a:solidFill>
                <a:latin typeface="Times New Roman" panose="02020603050405020304" pitchFamily="18" charset="0"/>
              </a:rPr>
              <a:t>cái</a:t>
            </a:r>
            <a:r>
              <a:rPr lang="en-US" altLang="en-US" dirty="0">
                <a:solidFill>
                  <a:srgbClr val="C00000"/>
                </a:solidFill>
                <a:latin typeface="Times New Roman" panose="02020603050405020304" pitchFamily="18" charset="0"/>
              </a:rPr>
              <a:t> </a:t>
            </a:r>
            <a:r>
              <a:rPr lang="en-US" altLang="en-US" dirty="0" err="1">
                <a:solidFill>
                  <a:srgbClr val="000000"/>
                </a:solidFill>
                <a:latin typeface="Times New Roman" panose="02020603050405020304" pitchFamily="18" charset="0"/>
              </a:rPr>
              <a:t>làm</a:t>
            </a:r>
            <a:r>
              <a:rPr lang="en-US" altLang="en-US" dirty="0">
                <a:solidFill>
                  <a:srgbClr val="000000"/>
                </a:solidFill>
                <a:latin typeface="Times New Roman" panose="02020603050405020304" pitchFamily="18" charset="0"/>
              </a:rPr>
              <a:t> </a:t>
            </a:r>
            <a:r>
              <a:rPr lang="en-US" altLang="en-US" dirty="0" err="1">
                <a:solidFill>
                  <a:srgbClr val="000000"/>
                </a:solidFill>
                <a:latin typeface="Times New Roman" panose="02020603050405020304" pitchFamily="18" charset="0"/>
              </a:rPr>
              <a:t>nó</a:t>
            </a:r>
            <a:r>
              <a:rPr lang="en-US" altLang="en-US" dirty="0">
                <a:solidFill>
                  <a:srgbClr val="000000"/>
                </a:solidFill>
                <a:latin typeface="Times New Roman" panose="02020603050405020304" pitchFamily="18" charset="0"/>
              </a:rPr>
              <a:t> </a:t>
            </a:r>
            <a:r>
              <a:rPr lang="en-US" altLang="en-US" dirty="0" err="1">
                <a:solidFill>
                  <a:srgbClr val="000000"/>
                </a:solidFill>
                <a:latin typeface="Times New Roman" panose="02020603050405020304" pitchFamily="18" charset="0"/>
              </a:rPr>
              <a:t>gãy</a:t>
            </a:r>
            <a:r>
              <a:rPr lang="en-US" altLang="en-US" dirty="0">
                <a:solidFill>
                  <a:srgbClr val="000000"/>
                </a:solidFill>
                <a:latin typeface="Times New Roman" panose="02020603050405020304" pitchFamily="18" charset="0"/>
              </a:rPr>
              <a:t> </a:t>
            </a:r>
            <a:r>
              <a:rPr lang="en-US" altLang="en-US" dirty="0" err="1">
                <a:solidFill>
                  <a:srgbClr val="000000"/>
                </a:solidFill>
                <a:latin typeface="Times New Roman" panose="02020603050405020304" pitchFamily="18" charset="0"/>
              </a:rPr>
              <a:t>gần</a:t>
            </a:r>
            <a:r>
              <a:rPr lang="en-US" altLang="en-US" dirty="0">
                <a:solidFill>
                  <a:srgbClr val="000000"/>
                </a:solidFill>
                <a:latin typeface="Times New Roman" panose="02020603050405020304" pitchFamily="18" charset="0"/>
              </a:rPr>
              <a:t> </a:t>
            </a:r>
            <a:r>
              <a:rPr lang="en-US" altLang="en-US" dirty="0" err="1">
                <a:solidFill>
                  <a:srgbClr val="000000"/>
                </a:solidFill>
                <a:latin typeface="Times New Roman" panose="02020603050405020304" pitchFamily="18" charset="0"/>
              </a:rPr>
              <a:t>hết</a:t>
            </a:r>
            <a:r>
              <a:rPr lang="en-US" altLang="en-US" dirty="0">
                <a:solidFill>
                  <a:srgbClr val="000000"/>
                </a:solidFill>
                <a:latin typeface="Times New Roman" panose="02020603050405020304" pitchFamily="18" charset="0"/>
              </a:rPr>
              <a:t> </a:t>
            </a:r>
            <a:r>
              <a:rPr lang="en-US" altLang="en-US" dirty="0" err="1">
                <a:solidFill>
                  <a:srgbClr val="000000"/>
                </a:solidFill>
                <a:latin typeface="Times New Roman" panose="02020603050405020304" pitchFamily="18" charset="0"/>
              </a:rPr>
              <a:t>hàm</a:t>
            </a:r>
            <a:r>
              <a:rPr lang="en-US" altLang="en-US" dirty="0">
                <a:solidFill>
                  <a:srgbClr val="000000"/>
                </a:solidFill>
                <a:latin typeface="Times New Roman" panose="02020603050405020304" pitchFamily="18" charset="0"/>
              </a:rPr>
              <a:t> </a:t>
            </a:r>
            <a:r>
              <a:rPr lang="en-US" altLang="en-US" dirty="0" err="1">
                <a:solidFill>
                  <a:srgbClr val="000000"/>
                </a:solidFill>
                <a:latin typeface="Times New Roman" panose="02020603050405020304" pitchFamily="18" charset="0"/>
              </a:rPr>
              <a:t>răng</a:t>
            </a:r>
            <a:r>
              <a:rPr lang="en-US" altLang="en-US" dirty="0">
                <a:solidFill>
                  <a:srgbClr val="000000"/>
                </a:solidFill>
                <a:latin typeface="Times New Roman" panose="02020603050405020304" pitchFamily="18" charset="0"/>
              </a:rPr>
              <a:t>. </a:t>
            </a:r>
            <a:r>
              <a:rPr lang="en-US" altLang="en-US" dirty="0" err="1">
                <a:solidFill>
                  <a:srgbClr val="000000"/>
                </a:solidFill>
                <a:latin typeface="Times New Roman" panose="02020603050405020304" pitchFamily="18" charset="0"/>
              </a:rPr>
              <a:t>Yêu</a:t>
            </a:r>
            <a:r>
              <a:rPr lang="en-US" altLang="en-US" dirty="0">
                <a:solidFill>
                  <a:srgbClr val="000000"/>
                </a:solidFill>
                <a:latin typeface="Times New Roman" panose="02020603050405020304" pitchFamily="18" charset="0"/>
              </a:rPr>
              <a:t> </a:t>
            </a:r>
            <a:r>
              <a:rPr lang="en-US" altLang="en-US" dirty="0" err="1">
                <a:solidFill>
                  <a:srgbClr val="000000"/>
                </a:solidFill>
                <a:latin typeface="Times New Roman" panose="02020603050405020304" pitchFamily="18" charset="0"/>
              </a:rPr>
              <a:t>tinh</a:t>
            </a:r>
            <a:r>
              <a:rPr lang="en-US" altLang="en-US" dirty="0">
                <a:solidFill>
                  <a:srgbClr val="000000"/>
                </a:solidFill>
                <a:latin typeface="Times New Roman" panose="02020603050405020304" pitchFamily="18" charset="0"/>
              </a:rPr>
              <a:t> </a:t>
            </a:r>
            <a:r>
              <a:rPr lang="en-US" altLang="en-US" b="1" dirty="0" err="1">
                <a:solidFill>
                  <a:srgbClr val="C00000"/>
                </a:solidFill>
                <a:latin typeface="Times New Roman" panose="02020603050405020304" pitchFamily="18" charset="0"/>
              </a:rPr>
              <a:t>bỏ</a:t>
            </a:r>
            <a:r>
              <a:rPr lang="en-US" altLang="en-US" b="1" dirty="0">
                <a:solidFill>
                  <a:srgbClr val="C00000"/>
                </a:solidFill>
                <a:latin typeface="Times New Roman" panose="02020603050405020304" pitchFamily="18" charset="0"/>
              </a:rPr>
              <a:t> </a:t>
            </a:r>
            <a:r>
              <a:rPr lang="en-US" altLang="en-US" b="1" dirty="0" err="1">
                <a:solidFill>
                  <a:srgbClr val="C00000"/>
                </a:solidFill>
                <a:latin typeface="Times New Roman" panose="02020603050405020304" pitchFamily="18" charset="0"/>
              </a:rPr>
              <a:t>chạy</a:t>
            </a:r>
            <a:r>
              <a:rPr lang="en-US" altLang="en-US" dirty="0">
                <a:solidFill>
                  <a:srgbClr val="000000"/>
                </a:solidFill>
                <a:latin typeface="Times New Roman" panose="02020603050405020304" pitchFamily="18" charset="0"/>
              </a:rPr>
              <a:t>. </a:t>
            </a:r>
            <a:r>
              <a:rPr lang="en-US" altLang="en-US" dirty="0" err="1">
                <a:solidFill>
                  <a:srgbClr val="000000"/>
                </a:solidFill>
                <a:latin typeface="Times New Roman" panose="02020603050405020304" pitchFamily="18" charset="0"/>
              </a:rPr>
              <a:t>Bốn</a:t>
            </a:r>
            <a:r>
              <a:rPr lang="en-US" altLang="en-US" dirty="0">
                <a:solidFill>
                  <a:srgbClr val="000000"/>
                </a:solidFill>
                <a:latin typeface="Times New Roman" panose="02020603050405020304" pitchFamily="18" charset="0"/>
              </a:rPr>
              <a:t> </a:t>
            </a:r>
            <a:r>
              <a:rPr lang="en-US" altLang="en-US" dirty="0" err="1">
                <a:solidFill>
                  <a:srgbClr val="000000"/>
                </a:solidFill>
                <a:latin typeface="Times New Roman" panose="02020603050405020304" pitchFamily="18" charset="0"/>
              </a:rPr>
              <a:t>anh</a:t>
            </a:r>
            <a:r>
              <a:rPr lang="en-US" altLang="en-US" dirty="0">
                <a:solidFill>
                  <a:srgbClr val="000000"/>
                </a:solidFill>
                <a:latin typeface="Times New Roman" panose="02020603050405020304" pitchFamily="18" charset="0"/>
              </a:rPr>
              <a:t> </a:t>
            </a:r>
            <a:r>
              <a:rPr lang="en-US" altLang="en-US" dirty="0" err="1">
                <a:solidFill>
                  <a:srgbClr val="000000"/>
                </a:solidFill>
                <a:latin typeface="Times New Roman" panose="02020603050405020304" pitchFamily="18" charset="0"/>
              </a:rPr>
              <a:t>em</a:t>
            </a:r>
            <a:r>
              <a:rPr lang="en-US" altLang="en-US" dirty="0">
                <a:solidFill>
                  <a:srgbClr val="000000"/>
                </a:solidFill>
                <a:latin typeface="Times New Roman" panose="02020603050405020304" pitchFamily="18" charset="0"/>
              </a:rPr>
              <a:t> </a:t>
            </a:r>
            <a:r>
              <a:rPr lang="en-US" altLang="en-US" dirty="0" err="1">
                <a:solidFill>
                  <a:srgbClr val="000000"/>
                </a:solidFill>
                <a:latin typeface="Times New Roman" panose="02020603050405020304" pitchFamily="18" charset="0"/>
              </a:rPr>
              <a:t>Cẩu</a:t>
            </a:r>
            <a:r>
              <a:rPr lang="en-US" altLang="en-US" dirty="0">
                <a:solidFill>
                  <a:srgbClr val="000000"/>
                </a:solidFill>
                <a:latin typeface="Times New Roman" panose="02020603050405020304" pitchFamily="18" charset="0"/>
              </a:rPr>
              <a:t> </a:t>
            </a:r>
            <a:r>
              <a:rPr lang="en-US" altLang="en-US" dirty="0" err="1">
                <a:solidFill>
                  <a:srgbClr val="000000"/>
                </a:solidFill>
                <a:latin typeface="Times New Roman" panose="02020603050405020304" pitchFamily="18" charset="0"/>
              </a:rPr>
              <a:t>Khây</a:t>
            </a:r>
            <a:r>
              <a:rPr lang="en-US" altLang="en-US" dirty="0">
                <a:solidFill>
                  <a:srgbClr val="000000"/>
                </a:solidFill>
                <a:latin typeface="Times New Roman" panose="02020603050405020304" pitchFamily="18" charset="0"/>
              </a:rPr>
              <a:t> </a:t>
            </a:r>
            <a:r>
              <a:rPr lang="en-US" altLang="en-US" b="1" dirty="0" err="1">
                <a:solidFill>
                  <a:srgbClr val="C00000"/>
                </a:solidFill>
                <a:latin typeface="Times New Roman" panose="02020603050405020304" pitchFamily="18" charset="0"/>
              </a:rPr>
              <a:t>liền</a:t>
            </a:r>
            <a:r>
              <a:rPr lang="en-US" altLang="en-US" b="1" dirty="0">
                <a:solidFill>
                  <a:srgbClr val="C00000"/>
                </a:solidFill>
                <a:latin typeface="Times New Roman" panose="02020603050405020304" pitchFamily="18" charset="0"/>
              </a:rPr>
              <a:t> </a:t>
            </a:r>
            <a:r>
              <a:rPr lang="en-US" altLang="en-US" b="1" dirty="0" err="1">
                <a:solidFill>
                  <a:srgbClr val="C00000"/>
                </a:solidFill>
                <a:latin typeface="Times New Roman" panose="02020603050405020304" pitchFamily="18" charset="0"/>
              </a:rPr>
              <a:t>đuổi</a:t>
            </a:r>
            <a:r>
              <a:rPr lang="en-US" altLang="en-US" b="1" dirty="0">
                <a:solidFill>
                  <a:srgbClr val="C00000"/>
                </a:solidFill>
                <a:latin typeface="Times New Roman" panose="02020603050405020304" pitchFamily="18" charset="0"/>
              </a:rPr>
              <a:t> </a:t>
            </a:r>
            <a:r>
              <a:rPr lang="en-US" altLang="en-US" b="1" dirty="0" err="1">
                <a:solidFill>
                  <a:srgbClr val="C00000"/>
                </a:solidFill>
                <a:latin typeface="Times New Roman" panose="02020603050405020304" pitchFamily="18" charset="0"/>
              </a:rPr>
              <a:t>theo</a:t>
            </a:r>
            <a:r>
              <a:rPr lang="en-US" altLang="en-US" dirty="0">
                <a:solidFill>
                  <a:srgbClr val="C00000"/>
                </a:solidFill>
                <a:latin typeface="Times New Roman" panose="02020603050405020304" pitchFamily="18" charset="0"/>
              </a:rPr>
              <a:t> </a:t>
            </a:r>
            <a:r>
              <a:rPr lang="en-US" altLang="en-US" dirty="0" err="1">
                <a:solidFill>
                  <a:srgbClr val="000000"/>
                </a:solidFill>
                <a:latin typeface="Times New Roman" panose="02020603050405020304" pitchFamily="18" charset="0"/>
              </a:rPr>
              <a:t>nó</a:t>
            </a:r>
            <a:r>
              <a:rPr lang="en-US" altLang="en-US" dirty="0">
                <a:solidFill>
                  <a:srgbClr val="000000"/>
                </a:solidFill>
                <a:latin typeface="Times New Roman" panose="02020603050405020304" pitchFamily="18" charset="0"/>
              </a:rPr>
              <a:t>. </a:t>
            </a:r>
            <a:r>
              <a:rPr lang="en-US" altLang="en-US" dirty="0" err="1">
                <a:solidFill>
                  <a:srgbClr val="000000"/>
                </a:solidFill>
                <a:latin typeface="Times New Roman" panose="02020603050405020304" pitchFamily="18" charset="0"/>
              </a:rPr>
              <a:t>Cẩu</a:t>
            </a:r>
            <a:r>
              <a:rPr lang="en-US" altLang="en-US" dirty="0">
                <a:solidFill>
                  <a:srgbClr val="000000"/>
                </a:solidFill>
                <a:latin typeface="Times New Roman" panose="02020603050405020304" pitchFamily="18" charset="0"/>
              </a:rPr>
              <a:t> </a:t>
            </a:r>
            <a:r>
              <a:rPr lang="en-US" altLang="en-US" dirty="0" err="1">
                <a:solidFill>
                  <a:srgbClr val="000000"/>
                </a:solidFill>
                <a:latin typeface="Times New Roman" panose="02020603050405020304" pitchFamily="18" charset="0"/>
              </a:rPr>
              <a:t>Khây</a:t>
            </a:r>
            <a:r>
              <a:rPr lang="en-US" altLang="en-US" dirty="0">
                <a:solidFill>
                  <a:srgbClr val="000000"/>
                </a:solidFill>
                <a:latin typeface="Times New Roman" panose="02020603050405020304" pitchFamily="18" charset="0"/>
              </a:rPr>
              <a:t> </a:t>
            </a:r>
            <a:r>
              <a:rPr lang="en-US" altLang="en-US" dirty="0" err="1">
                <a:solidFill>
                  <a:srgbClr val="000000"/>
                </a:solidFill>
                <a:latin typeface="Times New Roman" panose="02020603050405020304" pitchFamily="18" charset="0"/>
              </a:rPr>
              <a:t>nhổ</a:t>
            </a:r>
            <a:r>
              <a:rPr lang="en-US" altLang="en-US" dirty="0">
                <a:solidFill>
                  <a:srgbClr val="000000"/>
                </a:solidFill>
                <a:latin typeface="Times New Roman" panose="02020603050405020304" pitchFamily="18" charset="0"/>
              </a:rPr>
              <a:t> </a:t>
            </a:r>
            <a:r>
              <a:rPr lang="en-US" altLang="en-US" dirty="0" err="1">
                <a:solidFill>
                  <a:srgbClr val="000000"/>
                </a:solidFill>
                <a:latin typeface="Times New Roman" panose="02020603050405020304" pitchFamily="18" charset="0"/>
              </a:rPr>
              <a:t>cây</a:t>
            </a:r>
            <a:r>
              <a:rPr lang="en-US" altLang="en-US" dirty="0">
                <a:solidFill>
                  <a:srgbClr val="000000"/>
                </a:solidFill>
                <a:latin typeface="Times New Roman" panose="02020603050405020304" pitchFamily="18" charset="0"/>
              </a:rPr>
              <a:t> </a:t>
            </a:r>
            <a:r>
              <a:rPr lang="en-US" altLang="en-US" dirty="0" err="1">
                <a:solidFill>
                  <a:srgbClr val="000000"/>
                </a:solidFill>
                <a:latin typeface="Times New Roman" panose="02020603050405020304" pitchFamily="18" charset="0"/>
              </a:rPr>
              <a:t>bên</a:t>
            </a:r>
            <a:r>
              <a:rPr lang="en-US" altLang="en-US" dirty="0">
                <a:solidFill>
                  <a:srgbClr val="000000"/>
                </a:solidFill>
                <a:latin typeface="Times New Roman" panose="02020603050405020304" pitchFamily="18" charset="0"/>
              </a:rPr>
              <a:t> </a:t>
            </a:r>
            <a:r>
              <a:rPr lang="en-US" altLang="en-US" dirty="0" err="1">
                <a:solidFill>
                  <a:srgbClr val="000000"/>
                </a:solidFill>
                <a:latin typeface="Times New Roman" panose="02020603050405020304" pitchFamily="18" charset="0"/>
              </a:rPr>
              <a:t>đường</a:t>
            </a:r>
            <a:r>
              <a:rPr lang="en-US" altLang="en-US" dirty="0">
                <a:solidFill>
                  <a:srgbClr val="000000"/>
                </a:solidFill>
                <a:latin typeface="Times New Roman" panose="02020603050405020304" pitchFamily="18" charset="0"/>
              </a:rPr>
              <a:t> </a:t>
            </a:r>
            <a:r>
              <a:rPr lang="en-US" altLang="en-US" b="1" dirty="0" err="1">
                <a:solidFill>
                  <a:srgbClr val="C00000"/>
                </a:solidFill>
                <a:latin typeface="Times New Roman" panose="02020603050405020304" pitchFamily="18" charset="0"/>
              </a:rPr>
              <a:t>quật</a:t>
            </a:r>
            <a:r>
              <a:rPr lang="en-US" altLang="en-US" b="1" dirty="0">
                <a:solidFill>
                  <a:srgbClr val="C00000"/>
                </a:solidFill>
                <a:latin typeface="Times New Roman" panose="02020603050405020304" pitchFamily="18" charset="0"/>
              </a:rPr>
              <a:t> </a:t>
            </a:r>
            <a:r>
              <a:rPr lang="en-US" altLang="en-US" b="1" dirty="0" err="1">
                <a:solidFill>
                  <a:srgbClr val="C00000"/>
                </a:solidFill>
                <a:latin typeface="Times New Roman" panose="02020603050405020304" pitchFamily="18" charset="0"/>
              </a:rPr>
              <a:t>túi</a:t>
            </a:r>
            <a:r>
              <a:rPr lang="en-US" altLang="en-US" b="1" dirty="0">
                <a:solidFill>
                  <a:srgbClr val="C00000"/>
                </a:solidFill>
                <a:latin typeface="Times New Roman" panose="02020603050405020304" pitchFamily="18" charset="0"/>
              </a:rPr>
              <a:t> </a:t>
            </a:r>
            <a:r>
              <a:rPr lang="en-US" altLang="en-US" b="1" dirty="0" err="1">
                <a:solidFill>
                  <a:srgbClr val="C00000"/>
                </a:solidFill>
                <a:latin typeface="Times New Roman" panose="02020603050405020304" pitchFamily="18" charset="0"/>
              </a:rPr>
              <a:t>bụi</a:t>
            </a:r>
            <a:r>
              <a:rPr lang="en-US" altLang="en-US" dirty="0">
                <a:solidFill>
                  <a:srgbClr val="C00000"/>
                </a:solidFill>
                <a:latin typeface="Times New Roman" panose="02020603050405020304" pitchFamily="18" charset="0"/>
              </a:rPr>
              <a:t>. </a:t>
            </a:r>
            <a:r>
              <a:rPr lang="en-US" altLang="en-US" dirty="0" err="1">
                <a:solidFill>
                  <a:srgbClr val="000000"/>
                </a:solidFill>
                <a:latin typeface="Times New Roman" panose="02020603050405020304" pitchFamily="18" charset="0"/>
              </a:rPr>
              <a:t>Yêu</a:t>
            </a:r>
            <a:r>
              <a:rPr lang="en-US" altLang="en-US" dirty="0">
                <a:solidFill>
                  <a:srgbClr val="000000"/>
                </a:solidFill>
                <a:latin typeface="Times New Roman" panose="02020603050405020304" pitchFamily="18" charset="0"/>
              </a:rPr>
              <a:t> </a:t>
            </a:r>
            <a:r>
              <a:rPr lang="en-US" altLang="en-US" dirty="0" err="1">
                <a:solidFill>
                  <a:srgbClr val="000000"/>
                </a:solidFill>
                <a:latin typeface="Times New Roman" panose="02020603050405020304" pitchFamily="18" charset="0"/>
              </a:rPr>
              <a:t>tinh</a:t>
            </a:r>
            <a:r>
              <a:rPr lang="en-US" altLang="en-US" dirty="0">
                <a:solidFill>
                  <a:srgbClr val="000000"/>
                </a:solidFill>
                <a:latin typeface="Times New Roman" panose="02020603050405020304" pitchFamily="18" charset="0"/>
              </a:rPr>
              <a:t> </a:t>
            </a:r>
            <a:r>
              <a:rPr lang="en-US" altLang="en-US" dirty="0" err="1">
                <a:solidFill>
                  <a:srgbClr val="000000"/>
                </a:solidFill>
                <a:latin typeface="Times New Roman" panose="02020603050405020304" pitchFamily="18" charset="0"/>
              </a:rPr>
              <a:t>đau</a:t>
            </a:r>
            <a:r>
              <a:rPr lang="en-US" altLang="en-US" dirty="0">
                <a:solidFill>
                  <a:srgbClr val="000000"/>
                </a:solidFill>
                <a:latin typeface="Times New Roman" panose="02020603050405020304" pitchFamily="18" charset="0"/>
              </a:rPr>
              <a:t> </a:t>
            </a:r>
            <a:r>
              <a:rPr lang="en-US" altLang="en-US" dirty="0" err="1">
                <a:solidFill>
                  <a:srgbClr val="000000"/>
                </a:solidFill>
                <a:latin typeface="Times New Roman" panose="02020603050405020304" pitchFamily="18" charset="0"/>
              </a:rPr>
              <a:t>quá</a:t>
            </a:r>
            <a:r>
              <a:rPr lang="en-US" altLang="en-US" dirty="0">
                <a:solidFill>
                  <a:srgbClr val="000000"/>
                </a:solidFill>
                <a:latin typeface="Times New Roman" panose="02020603050405020304" pitchFamily="18" charset="0"/>
              </a:rPr>
              <a:t> </a:t>
            </a:r>
            <a:r>
              <a:rPr lang="en-US" altLang="en-US" b="1" dirty="0" err="1">
                <a:solidFill>
                  <a:srgbClr val="C00000"/>
                </a:solidFill>
                <a:latin typeface="Times New Roman" panose="02020603050405020304" pitchFamily="18" charset="0"/>
              </a:rPr>
              <a:t>hét</a:t>
            </a:r>
            <a:r>
              <a:rPr lang="en-US" altLang="en-US" b="1" dirty="0">
                <a:solidFill>
                  <a:srgbClr val="C00000"/>
                </a:solidFill>
                <a:latin typeface="Times New Roman" panose="02020603050405020304" pitchFamily="18" charset="0"/>
              </a:rPr>
              <a:t> </a:t>
            </a:r>
            <a:r>
              <a:rPr lang="en-US" altLang="en-US" b="1" dirty="0" err="1">
                <a:solidFill>
                  <a:srgbClr val="C00000"/>
                </a:solidFill>
                <a:latin typeface="Times New Roman" panose="02020603050405020304" pitchFamily="18" charset="0"/>
              </a:rPr>
              <a:t>lên</a:t>
            </a:r>
            <a:r>
              <a:rPr lang="en-US" altLang="en-US" dirty="0">
                <a:solidFill>
                  <a:srgbClr val="000000"/>
                </a:solidFill>
                <a:latin typeface="Times New Roman" panose="02020603050405020304" pitchFamily="18" charset="0"/>
              </a:rPr>
              <a:t>, </a:t>
            </a:r>
            <a:r>
              <a:rPr lang="en-US" altLang="en-US" dirty="0" err="1">
                <a:solidFill>
                  <a:srgbClr val="000000"/>
                </a:solidFill>
                <a:latin typeface="Times New Roman" panose="02020603050405020304" pitchFamily="18" charset="0"/>
              </a:rPr>
              <a:t>gió</a:t>
            </a:r>
            <a:r>
              <a:rPr lang="en-US" altLang="en-US" dirty="0">
                <a:solidFill>
                  <a:srgbClr val="000000"/>
                </a:solidFill>
                <a:latin typeface="Times New Roman" panose="02020603050405020304" pitchFamily="18" charset="0"/>
              </a:rPr>
              <a:t> </a:t>
            </a:r>
            <a:r>
              <a:rPr lang="en-US" altLang="en-US" dirty="0" err="1">
                <a:solidFill>
                  <a:srgbClr val="000000"/>
                </a:solidFill>
                <a:latin typeface="Times New Roman" panose="02020603050405020304" pitchFamily="18" charset="0"/>
              </a:rPr>
              <a:t>bão</a:t>
            </a:r>
            <a:r>
              <a:rPr lang="en-US" altLang="en-US" dirty="0">
                <a:solidFill>
                  <a:srgbClr val="000000"/>
                </a:solidFill>
                <a:latin typeface="Times New Roman" panose="02020603050405020304" pitchFamily="18" charset="0"/>
              </a:rPr>
              <a:t> </a:t>
            </a:r>
            <a:r>
              <a:rPr lang="en-US" altLang="en-US" dirty="0" err="1">
                <a:solidFill>
                  <a:srgbClr val="000000"/>
                </a:solidFill>
                <a:latin typeface="Times New Roman" panose="02020603050405020304" pitchFamily="18" charset="0"/>
              </a:rPr>
              <a:t>nổi</a:t>
            </a:r>
            <a:r>
              <a:rPr lang="en-US" altLang="en-US" dirty="0">
                <a:solidFill>
                  <a:srgbClr val="000000"/>
                </a:solidFill>
                <a:latin typeface="Times New Roman" panose="02020603050405020304" pitchFamily="18" charset="0"/>
              </a:rPr>
              <a:t> </a:t>
            </a:r>
            <a:r>
              <a:rPr lang="en-US" altLang="en-US" b="1" dirty="0" err="1">
                <a:solidFill>
                  <a:srgbClr val="C00000"/>
                </a:solidFill>
                <a:latin typeface="Times New Roman" panose="02020603050405020304" pitchFamily="18" charset="0"/>
              </a:rPr>
              <a:t>ầm</a:t>
            </a:r>
            <a:r>
              <a:rPr lang="en-US" altLang="en-US" b="1" dirty="0">
                <a:solidFill>
                  <a:srgbClr val="C00000"/>
                </a:solidFill>
                <a:latin typeface="Times New Roman" panose="02020603050405020304" pitchFamily="18" charset="0"/>
              </a:rPr>
              <a:t> </a:t>
            </a:r>
            <a:r>
              <a:rPr lang="en-US" altLang="en-US" b="1" dirty="0" err="1">
                <a:solidFill>
                  <a:srgbClr val="C00000"/>
                </a:solidFill>
                <a:latin typeface="Times New Roman" panose="02020603050405020304" pitchFamily="18" charset="0"/>
              </a:rPr>
              <a:t>ầm</a:t>
            </a:r>
            <a:r>
              <a:rPr lang="en-US" altLang="en-US" dirty="0">
                <a:solidFill>
                  <a:srgbClr val="000000"/>
                </a:solidFill>
                <a:latin typeface="Times New Roman" panose="02020603050405020304" pitchFamily="18" charset="0"/>
              </a:rPr>
              <a:t>, </a:t>
            </a:r>
            <a:r>
              <a:rPr lang="en-US" altLang="en-US" dirty="0" err="1">
                <a:solidFill>
                  <a:srgbClr val="000000"/>
                </a:solidFill>
                <a:latin typeface="Times New Roman" panose="02020603050405020304" pitchFamily="18" charset="0"/>
              </a:rPr>
              <a:t>đất</a:t>
            </a:r>
            <a:r>
              <a:rPr lang="en-US" altLang="en-US" dirty="0">
                <a:solidFill>
                  <a:srgbClr val="000000"/>
                </a:solidFill>
                <a:latin typeface="Times New Roman" panose="02020603050405020304" pitchFamily="18" charset="0"/>
              </a:rPr>
              <a:t> </a:t>
            </a:r>
            <a:r>
              <a:rPr lang="en-US" altLang="en-US" dirty="0" err="1">
                <a:solidFill>
                  <a:srgbClr val="000000"/>
                </a:solidFill>
                <a:latin typeface="Times New Roman" panose="02020603050405020304" pitchFamily="18" charset="0"/>
              </a:rPr>
              <a:t>trời</a:t>
            </a:r>
            <a:r>
              <a:rPr lang="en-US" altLang="en-US" dirty="0">
                <a:solidFill>
                  <a:srgbClr val="000000"/>
                </a:solidFill>
                <a:latin typeface="Times New Roman" panose="02020603050405020304" pitchFamily="18" charset="0"/>
              </a:rPr>
              <a:t> </a:t>
            </a:r>
            <a:r>
              <a:rPr lang="en-US" altLang="en-US" b="1" dirty="0" err="1">
                <a:solidFill>
                  <a:srgbClr val="C00000"/>
                </a:solidFill>
                <a:latin typeface="Times New Roman" panose="02020603050405020304" pitchFamily="18" charset="0"/>
              </a:rPr>
              <a:t>tối</a:t>
            </a:r>
            <a:r>
              <a:rPr lang="en-US" altLang="en-US" b="1" dirty="0">
                <a:solidFill>
                  <a:srgbClr val="C00000"/>
                </a:solidFill>
                <a:latin typeface="Times New Roman" panose="02020603050405020304" pitchFamily="18" charset="0"/>
              </a:rPr>
              <a:t> </a:t>
            </a:r>
            <a:r>
              <a:rPr lang="en-US" altLang="en-US" b="1" dirty="0" err="1">
                <a:solidFill>
                  <a:srgbClr val="C00000"/>
                </a:solidFill>
                <a:latin typeface="Times New Roman" panose="02020603050405020304" pitchFamily="18" charset="0"/>
              </a:rPr>
              <a:t>sầm</a:t>
            </a:r>
            <a:r>
              <a:rPr lang="en-US" altLang="en-US" dirty="0">
                <a:solidFill>
                  <a:srgbClr val="C00000"/>
                </a:solidFill>
                <a:latin typeface="Times New Roman" panose="02020603050405020304" pitchFamily="18" charset="0"/>
              </a:rPr>
              <a:t> </a:t>
            </a:r>
            <a:r>
              <a:rPr lang="en-US" altLang="en-US" dirty="0" err="1">
                <a:solidFill>
                  <a:srgbClr val="000000"/>
                </a:solidFill>
                <a:latin typeface="Times New Roman" panose="02020603050405020304" pitchFamily="18" charset="0"/>
              </a:rPr>
              <a:t>lại</a:t>
            </a:r>
            <a:r>
              <a:rPr lang="en-US" altLang="en-US" dirty="0">
                <a:solidFill>
                  <a:srgbClr val="000000"/>
                </a:solidFill>
                <a:latin typeface="Times New Roman" panose="02020603050405020304" pitchFamily="18" charset="0"/>
              </a:rPr>
              <a:t>.</a:t>
            </a:r>
            <a:endParaRPr lang="en-US" altLang="en-US" b="1" dirty="0">
              <a:solidFill>
                <a:srgbClr val="000000"/>
              </a:solidFill>
              <a:latin typeface="Times New Roman" panose="02020603050405020304" pitchFamily="18" charset="0"/>
            </a:endParaRPr>
          </a:p>
        </p:txBody>
      </p:sp>
      <p:sp>
        <p:nvSpPr>
          <p:cNvPr id="33795" name="Horizontal Scroll 1"/>
          <p:cNvSpPr>
            <a:spLocks noChangeArrowheads="1"/>
          </p:cNvSpPr>
          <p:nvPr/>
        </p:nvSpPr>
        <p:spPr bwMode="auto">
          <a:xfrm>
            <a:off x="1600200" y="533400"/>
            <a:ext cx="2743200" cy="914400"/>
          </a:xfrm>
          <a:prstGeom prst="horizontalScroll">
            <a:avLst>
              <a:gd name="adj" fmla="val 12500"/>
            </a:avLst>
          </a:prstGeom>
          <a:solidFill>
            <a:schemeClr val="bg2"/>
          </a:solidFill>
          <a:ln w="9525" algn="ctr">
            <a:solidFill>
              <a:schemeClr val="tx1"/>
            </a:solidFill>
            <a:round/>
            <a:headEnd/>
            <a:tailEnd/>
          </a:ln>
        </p:spPr>
        <p:txBody>
          <a:bodyPr/>
          <a:lstStyle>
            <a:lvl1pPr>
              <a:spcBef>
                <a:spcPct val="20000"/>
              </a:spcBef>
              <a:buChar char="•"/>
              <a:defRPr sz="3200">
                <a:solidFill>
                  <a:schemeClr val="tx1"/>
                </a:solidFill>
                <a:latin typeface=".VnAristote" panose="020B7200000000000000" pitchFamily="34" charset="0"/>
              </a:defRPr>
            </a:lvl1pPr>
            <a:lvl2pPr marL="742950" indent="-285750">
              <a:spcBef>
                <a:spcPct val="20000"/>
              </a:spcBef>
              <a:buChar char="–"/>
              <a:defRPr sz="2800">
                <a:solidFill>
                  <a:schemeClr val="tx1"/>
                </a:solidFill>
                <a:latin typeface=".VnAristote" panose="020B7200000000000000" pitchFamily="34" charset="0"/>
              </a:defRPr>
            </a:lvl2pPr>
            <a:lvl3pPr marL="1143000" indent="-228600">
              <a:spcBef>
                <a:spcPct val="20000"/>
              </a:spcBef>
              <a:buChar char="•"/>
              <a:defRPr sz="2400">
                <a:solidFill>
                  <a:schemeClr val="tx1"/>
                </a:solidFill>
                <a:latin typeface=".VnAristote" panose="020B7200000000000000" pitchFamily="34" charset="0"/>
              </a:defRPr>
            </a:lvl3pPr>
            <a:lvl4pPr marL="1600200" indent="-228600">
              <a:spcBef>
                <a:spcPct val="20000"/>
              </a:spcBef>
              <a:buChar char="–"/>
              <a:defRPr sz="2000">
                <a:solidFill>
                  <a:schemeClr val="tx1"/>
                </a:solidFill>
                <a:latin typeface=".VnAristote" panose="020B7200000000000000" pitchFamily="34" charset="0"/>
              </a:defRPr>
            </a:lvl4pPr>
            <a:lvl5pPr marL="2057400" indent="-228600">
              <a:spcBef>
                <a:spcPct val="20000"/>
              </a:spcBef>
              <a:buChar char="»"/>
              <a:defRPr sz="2000">
                <a:solidFill>
                  <a:schemeClr val="tx1"/>
                </a:solidFill>
                <a:latin typeface=".VnAristote"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Aristote"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Aristote"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Aristote"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Aristote" panose="020B7200000000000000" pitchFamily="34" charset="0"/>
              </a:defRPr>
            </a:lvl9pPr>
          </a:lstStyle>
          <a:p>
            <a:pPr algn="just">
              <a:spcBef>
                <a:spcPct val="50000"/>
              </a:spcBef>
              <a:buFontTx/>
              <a:buNone/>
            </a:pPr>
            <a:r>
              <a:rPr lang="en-US" altLang="en-US" b="1" i="1" dirty="0" err="1">
                <a:solidFill>
                  <a:srgbClr val="0000FF"/>
                </a:solidFill>
                <a:latin typeface="Times New Roman" panose="02020603050405020304" pitchFamily="18" charset="0"/>
              </a:rPr>
              <a:t>Đọc</a:t>
            </a:r>
            <a:r>
              <a:rPr lang="en-US" altLang="en-US" b="1" i="1" dirty="0">
                <a:solidFill>
                  <a:srgbClr val="0000FF"/>
                </a:solidFill>
                <a:latin typeface="Times New Roman" panose="02020603050405020304" pitchFamily="18" charset="0"/>
              </a:rPr>
              <a:t> </a:t>
            </a:r>
            <a:r>
              <a:rPr lang="en-US" altLang="en-US" b="1" i="1" dirty="0" err="1">
                <a:solidFill>
                  <a:srgbClr val="0000FF"/>
                </a:solidFill>
                <a:latin typeface="Times New Roman" panose="02020603050405020304" pitchFamily="18" charset="0"/>
              </a:rPr>
              <a:t>diễn</a:t>
            </a:r>
            <a:r>
              <a:rPr lang="en-US" altLang="en-US" b="1" i="1" dirty="0">
                <a:solidFill>
                  <a:srgbClr val="0000FF"/>
                </a:solidFill>
                <a:latin typeface="Times New Roman" panose="02020603050405020304" pitchFamily="18" charset="0"/>
              </a:rPr>
              <a:t> </a:t>
            </a:r>
            <a:r>
              <a:rPr lang="en-US" altLang="en-US" b="1" i="1" dirty="0" err="1">
                <a:solidFill>
                  <a:srgbClr val="0000FF"/>
                </a:solidFill>
                <a:latin typeface="Times New Roman" panose="02020603050405020304" pitchFamily="18" charset="0"/>
              </a:rPr>
              <a:t>cảm</a:t>
            </a:r>
            <a:endParaRPr lang="en-US" altLang="en-US" b="1" i="1" dirty="0">
              <a:solidFill>
                <a:srgbClr val="0000FF"/>
              </a:solidFill>
              <a:latin typeface="Times New Roman" panose="02020603050405020304" pitchFamily="18" charset="0"/>
            </a:endParaRPr>
          </a:p>
        </p:txBody>
      </p:sp>
    </p:spTree>
    <p:extLst>
      <p:ext uri="{BB962C8B-B14F-4D97-AF65-F5344CB8AC3E}">
        <p14:creationId xmlns:p14="http://schemas.microsoft.com/office/powerpoint/2010/main" val="205338804"/>
      </p:ext>
    </p:extLst>
  </p:cSld>
  <p:clrMapOvr>
    <a:masterClrMapping/>
  </p:clrMapOvr>
  <p:transition spd="med">
    <p:pull/>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45"/>
          <p:cNvSpPr txBox="1">
            <a:spLocks noChangeArrowheads="1"/>
          </p:cNvSpPr>
          <p:nvPr/>
        </p:nvSpPr>
        <p:spPr bwMode="auto">
          <a:xfrm>
            <a:off x="3368675" y="6096000"/>
            <a:ext cx="584358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ltLang="en-US" sz="1600" b="1" i="1"/>
              <a:t>     Chu Thị Soa – Hải Châu- Đà Nẵng</a:t>
            </a:r>
          </a:p>
        </p:txBody>
      </p:sp>
      <p:pic>
        <p:nvPicPr>
          <p:cNvPr id="32771" name="Picture 2" descr="deca04cb798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1887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2" name="Text Box 45"/>
          <p:cNvSpPr txBox="1">
            <a:spLocks noChangeArrowheads="1"/>
          </p:cNvSpPr>
          <p:nvPr/>
        </p:nvSpPr>
        <p:spPr bwMode="auto">
          <a:xfrm>
            <a:off x="3021013" y="2225675"/>
            <a:ext cx="728186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ltLang="en-US" sz="7200" b="1">
                <a:solidFill>
                  <a:srgbClr val="FF0000"/>
                </a:solidFill>
              </a:rPr>
              <a:t>    Phép trừ</a:t>
            </a:r>
          </a:p>
        </p:txBody>
      </p:sp>
      <p:sp>
        <p:nvSpPr>
          <p:cNvPr id="32773" name="Text Box 45"/>
          <p:cNvSpPr txBox="1">
            <a:spLocks noChangeArrowheads="1"/>
          </p:cNvSpPr>
          <p:nvPr/>
        </p:nvSpPr>
        <p:spPr bwMode="auto">
          <a:xfrm>
            <a:off x="2773363" y="1135063"/>
            <a:ext cx="728186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ltLang="en-US" sz="4000" b="1">
                <a:solidFill>
                  <a:srgbClr val="0000CC"/>
                </a:solidFill>
              </a:rPr>
              <a:t>   MÔN TOÁN TUẦN 6</a:t>
            </a:r>
          </a:p>
        </p:txBody>
      </p:sp>
      <p:sp>
        <p:nvSpPr>
          <p:cNvPr id="32774" name="Text Box 45"/>
          <p:cNvSpPr txBox="1">
            <a:spLocks noChangeArrowheads="1"/>
          </p:cNvSpPr>
          <p:nvPr/>
        </p:nvSpPr>
        <p:spPr bwMode="auto">
          <a:xfrm>
            <a:off x="3368675" y="4343400"/>
            <a:ext cx="72802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ltLang="en-US" sz="4000" b="1">
                <a:solidFill>
                  <a:srgbClr val="0000CC"/>
                </a:solidFill>
              </a:rPr>
              <a:t>  CHU THỊ SOA</a:t>
            </a:r>
          </a:p>
        </p:txBody>
      </p:sp>
      <p:pic>
        <p:nvPicPr>
          <p:cNvPr id="32775" name="Picture 4" descr="E:\GIAO AN LOP 4\HINH DONG PP\khung hinh\khung hinh dep\khung anh 1\1 (5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1887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19"/>
          <p:cNvSpPr>
            <a:spLocks noChangeArrowheads="1"/>
          </p:cNvSpPr>
          <p:nvPr/>
        </p:nvSpPr>
        <p:spPr bwMode="auto">
          <a:xfrm>
            <a:off x="3615531" y="910043"/>
            <a:ext cx="4656137" cy="1016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742950" indent="-742950">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spcBef>
                <a:spcPct val="50000"/>
              </a:spcBef>
            </a:pPr>
            <a:r>
              <a:rPr lang="en-US" altLang="en-US" sz="6000" b="1">
                <a:solidFill>
                  <a:srgbClr val="FF0000"/>
                </a:solidFill>
              </a:rPr>
              <a:t>VẬN DỤNG</a:t>
            </a:r>
            <a:endParaRPr lang="en-US" altLang="en-US" sz="6000" b="1" dirty="0">
              <a:solidFill>
                <a:srgbClr val="FF0000"/>
              </a:solidFill>
            </a:endParaRPr>
          </a:p>
        </p:txBody>
      </p:sp>
      <p:sp>
        <p:nvSpPr>
          <p:cNvPr id="3" name="TextBox 2"/>
          <p:cNvSpPr txBox="1"/>
          <p:nvPr/>
        </p:nvSpPr>
        <p:spPr>
          <a:xfrm>
            <a:off x="486937" y="2314437"/>
            <a:ext cx="10191750" cy="1754326"/>
          </a:xfrm>
          <a:prstGeom prst="rect">
            <a:avLst/>
          </a:prstGeom>
          <a:noFill/>
        </p:spPr>
        <p:txBody>
          <a:bodyPr wrap="square" rtlCol="0">
            <a:spAutoFit/>
          </a:bodyPr>
          <a:lstStyle/>
          <a:p>
            <a:pPr algn="ctr"/>
            <a:r>
              <a:rPr lang="en-US" sz="5400" b="1" dirty="0"/>
              <a:t>Sau bài học, em học </a:t>
            </a:r>
            <a:r>
              <a:rPr lang="en-US" sz="5400" b="1" dirty="0" err="1"/>
              <a:t>tập</a:t>
            </a:r>
            <a:r>
              <a:rPr lang="en-US" sz="5400" b="1" dirty="0"/>
              <a:t> </a:t>
            </a:r>
            <a:r>
              <a:rPr lang="en-US" sz="5400" b="1" dirty="0" err="1"/>
              <a:t>được</a:t>
            </a:r>
            <a:r>
              <a:rPr lang="en-US" sz="5400" b="1" dirty="0"/>
              <a:t> đức tính gì ở bốn anh em Cẩu Khây ?</a:t>
            </a:r>
          </a:p>
        </p:txBody>
      </p:sp>
    </p:spTree>
    <p:extLst>
      <p:ext uri="{BB962C8B-B14F-4D97-AF65-F5344CB8AC3E}">
        <p14:creationId xmlns:p14="http://schemas.microsoft.com/office/powerpoint/2010/main" val="19085125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118228"/>
            <a:ext cx="11887200" cy="6739772"/>
          </a:xfrm>
          <a:prstGeom prst="rect">
            <a:avLst/>
          </a:prstGeom>
        </p:spPr>
      </p:pic>
      <p:pic>
        <p:nvPicPr>
          <p:cNvPr id="3" name="图片 3">
            <a:extLst>
              <a:ext uri="{FF2B5EF4-FFF2-40B4-BE49-F238E27FC236}">
                <a16:creationId xmlns:a16="http://schemas.microsoft.com/office/drawing/2014/main" id="{E03B3F22-758C-4BBA-9D06-6757B30197F7}"/>
              </a:ext>
            </a:extLst>
          </p:cNvPr>
          <p:cNvPicPr>
            <a:picLocks noChangeAspect="1"/>
          </p:cNvPicPr>
          <p:nvPr/>
        </p:nvPicPr>
        <p:blipFill rotWithShape="1">
          <a:blip r:embed="rId3">
            <a:extLst>
              <a:ext uri="{28A0092B-C50C-407E-A947-70E740481C1C}">
                <a14:useLocalDpi xmlns:a14="http://schemas.microsoft.com/office/drawing/2010/main" val="0"/>
              </a:ext>
            </a:extLst>
          </a:blip>
          <a:srcRect l="15285" t="10430" r="46646" b="11190"/>
          <a:stretch/>
        </p:blipFill>
        <p:spPr>
          <a:xfrm>
            <a:off x="-1109478" y="-127714"/>
            <a:ext cx="12996678" cy="3979426"/>
          </a:xfrm>
          <a:prstGeom prst="rect">
            <a:avLst/>
          </a:prstGeom>
        </p:spPr>
      </p:pic>
      <p:pic>
        <p:nvPicPr>
          <p:cNvPr id="4" name="图片 5">
            <a:extLst>
              <a:ext uri="{FF2B5EF4-FFF2-40B4-BE49-F238E27FC236}">
                <a16:creationId xmlns:a16="http://schemas.microsoft.com/office/drawing/2014/main" id="{60932D90-BF1F-46A3-A430-FC72715840D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8975" t="9789" r="12468"/>
          <a:stretch/>
        </p:blipFill>
        <p:spPr>
          <a:xfrm>
            <a:off x="7843033" y="3322104"/>
            <a:ext cx="4172115" cy="3430661"/>
          </a:xfrm>
          <a:prstGeom prst="rect">
            <a:avLst/>
          </a:prstGeom>
        </p:spPr>
      </p:pic>
      <p:sp>
        <p:nvSpPr>
          <p:cNvPr id="5" name="TextBox 4"/>
          <p:cNvSpPr txBox="1"/>
          <p:nvPr/>
        </p:nvSpPr>
        <p:spPr>
          <a:xfrm>
            <a:off x="838200" y="773753"/>
            <a:ext cx="9982200" cy="1892826"/>
          </a:xfrm>
          <a:prstGeom prst="rect">
            <a:avLst/>
          </a:prstGeom>
          <a:noFill/>
        </p:spPr>
        <p:txBody>
          <a:bodyPr wrap="square" rtlCol="0">
            <a:spAutoFit/>
          </a:bodyPr>
          <a:lstStyle/>
          <a:p>
            <a:pPr algn="ctr"/>
            <a:r>
              <a:rPr lang="en-US" sz="3900" b="1" dirty="0">
                <a:solidFill>
                  <a:srgbClr val="FF0000"/>
                </a:solidFill>
                <a:cs typeface="Times New Roman" panose="02020603050405020304" pitchFamily="18" charset="0"/>
              </a:rPr>
              <a:t>DẶN DÒ</a:t>
            </a:r>
          </a:p>
          <a:p>
            <a:pPr marL="278606" indent="-278606">
              <a:buFontTx/>
              <a:buChar char="-"/>
            </a:pPr>
            <a:r>
              <a:rPr lang="en-US" sz="3900" dirty="0" err="1">
                <a:cs typeface="Times New Roman" panose="02020603050405020304" pitchFamily="18" charset="0"/>
              </a:rPr>
              <a:t>Luyện</a:t>
            </a:r>
            <a:r>
              <a:rPr lang="en-US" sz="3900" dirty="0">
                <a:cs typeface="Times New Roman" panose="02020603050405020304" pitchFamily="18" charset="0"/>
              </a:rPr>
              <a:t> </a:t>
            </a:r>
            <a:r>
              <a:rPr lang="en-US" sz="3900" dirty="0" err="1">
                <a:cs typeface="Times New Roman" panose="02020603050405020304" pitchFamily="18" charset="0"/>
              </a:rPr>
              <a:t>đọc</a:t>
            </a:r>
            <a:r>
              <a:rPr lang="en-US" sz="3900" dirty="0">
                <a:cs typeface="Times New Roman" panose="02020603050405020304" pitchFamily="18" charset="0"/>
              </a:rPr>
              <a:t> </a:t>
            </a:r>
            <a:r>
              <a:rPr lang="en-US" sz="3900" dirty="0" err="1">
                <a:cs typeface="Times New Roman" panose="02020603050405020304" pitchFamily="18" charset="0"/>
              </a:rPr>
              <a:t>bài</a:t>
            </a:r>
            <a:r>
              <a:rPr lang="en-US" sz="3900" dirty="0">
                <a:cs typeface="Times New Roman" panose="02020603050405020304" pitchFamily="18" charset="0"/>
              </a:rPr>
              <a:t> </a:t>
            </a:r>
            <a:r>
              <a:rPr lang="en-US" sz="3900" dirty="0" err="1">
                <a:cs typeface="Times New Roman" panose="02020603050405020304" pitchFamily="18" charset="0"/>
              </a:rPr>
              <a:t>cho</a:t>
            </a:r>
            <a:r>
              <a:rPr lang="en-US" sz="3900" dirty="0">
                <a:cs typeface="Times New Roman" panose="02020603050405020304" pitchFamily="18" charset="0"/>
              </a:rPr>
              <a:t> </a:t>
            </a:r>
            <a:r>
              <a:rPr lang="en-US" sz="3900" dirty="0" err="1">
                <a:cs typeface="Times New Roman" panose="02020603050405020304" pitchFamily="18" charset="0"/>
              </a:rPr>
              <a:t>người</a:t>
            </a:r>
            <a:r>
              <a:rPr lang="en-US" sz="3900" dirty="0">
                <a:cs typeface="Times New Roman" panose="02020603050405020304" pitchFamily="18" charset="0"/>
              </a:rPr>
              <a:t> </a:t>
            </a:r>
            <a:r>
              <a:rPr lang="en-US" sz="3900" dirty="0" err="1">
                <a:cs typeface="Times New Roman" panose="02020603050405020304" pitchFamily="18" charset="0"/>
              </a:rPr>
              <a:t>thân</a:t>
            </a:r>
            <a:r>
              <a:rPr lang="en-US" sz="3900" dirty="0">
                <a:cs typeface="Times New Roman" panose="02020603050405020304" pitchFamily="18" charset="0"/>
              </a:rPr>
              <a:t> </a:t>
            </a:r>
            <a:r>
              <a:rPr lang="en-US" sz="3900" dirty="0" err="1">
                <a:cs typeface="Times New Roman" panose="02020603050405020304" pitchFamily="18" charset="0"/>
              </a:rPr>
              <a:t>nghe</a:t>
            </a:r>
            <a:endParaRPr lang="en-US" sz="3900" dirty="0">
              <a:cs typeface="Times New Roman" panose="02020603050405020304" pitchFamily="18" charset="0"/>
            </a:endParaRPr>
          </a:p>
          <a:p>
            <a:pPr marL="278606" indent="-278606">
              <a:buFontTx/>
              <a:buChar char="-"/>
            </a:pPr>
            <a:r>
              <a:rPr lang="en-US" sz="3900" dirty="0" err="1">
                <a:cs typeface="Times New Roman" panose="02020603050405020304" pitchFamily="18" charset="0"/>
              </a:rPr>
              <a:t>Chuẩn</a:t>
            </a:r>
            <a:r>
              <a:rPr lang="en-US" sz="3900" dirty="0">
                <a:cs typeface="Times New Roman" panose="02020603050405020304" pitchFamily="18" charset="0"/>
              </a:rPr>
              <a:t> </a:t>
            </a:r>
            <a:r>
              <a:rPr lang="en-US" sz="3900" dirty="0" err="1">
                <a:cs typeface="Times New Roman" panose="02020603050405020304" pitchFamily="18" charset="0"/>
              </a:rPr>
              <a:t>bị</a:t>
            </a:r>
            <a:r>
              <a:rPr lang="en-US" sz="3900" dirty="0">
                <a:cs typeface="Times New Roman" panose="02020603050405020304" pitchFamily="18" charset="0"/>
              </a:rPr>
              <a:t> </a:t>
            </a:r>
            <a:r>
              <a:rPr lang="en-US" sz="3900" dirty="0" err="1">
                <a:cs typeface="Times New Roman" panose="02020603050405020304" pitchFamily="18" charset="0"/>
              </a:rPr>
              <a:t>bài</a:t>
            </a:r>
            <a:r>
              <a:rPr lang="en-US" sz="3900" dirty="0">
                <a:cs typeface="Times New Roman" panose="02020603050405020304" pitchFamily="18" charset="0"/>
              </a:rPr>
              <a:t> </a:t>
            </a:r>
            <a:r>
              <a:rPr lang="en-US" sz="3900" dirty="0" err="1">
                <a:cs typeface="Times New Roman" panose="02020603050405020304" pitchFamily="18" charset="0"/>
              </a:rPr>
              <a:t>sau</a:t>
            </a:r>
            <a:r>
              <a:rPr lang="en-US" sz="3900" dirty="0">
                <a:cs typeface="Times New Roman" panose="02020603050405020304" pitchFamily="18" charset="0"/>
              </a:rPr>
              <a:t>: </a:t>
            </a:r>
            <a:r>
              <a:rPr lang="en-US" sz="3900" dirty="0" err="1">
                <a:solidFill>
                  <a:srgbClr val="FF0000"/>
                </a:solidFill>
                <a:cs typeface="Times New Roman" panose="02020603050405020304" pitchFamily="18" charset="0"/>
              </a:rPr>
              <a:t>Chuyện</a:t>
            </a:r>
            <a:r>
              <a:rPr lang="en-US" sz="3900" dirty="0">
                <a:solidFill>
                  <a:srgbClr val="FF0000"/>
                </a:solidFill>
                <a:cs typeface="Times New Roman" panose="02020603050405020304" pitchFamily="18" charset="0"/>
              </a:rPr>
              <a:t> </a:t>
            </a:r>
            <a:r>
              <a:rPr lang="en-US" sz="3900" dirty="0" err="1">
                <a:solidFill>
                  <a:srgbClr val="FF0000"/>
                </a:solidFill>
                <a:cs typeface="Times New Roman" panose="02020603050405020304" pitchFamily="18" charset="0"/>
              </a:rPr>
              <a:t>cổ</a:t>
            </a:r>
            <a:r>
              <a:rPr lang="en-US" sz="3900" dirty="0">
                <a:solidFill>
                  <a:srgbClr val="FF0000"/>
                </a:solidFill>
                <a:cs typeface="Times New Roman" panose="02020603050405020304" pitchFamily="18" charset="0"/>
              </a:rPr>
              <a:t> </a:t>
            </a:r>
            <a:r>
              <a:rPr lang="en-US" sz="3900" dirty="0" err="1">
                <a:solidFill>
                  <a:srgbClr val="FF0000"/>
                </a:solidFill>
                <a:cs typeface="Times New Roman" panose="02020603050405020304" pitchFamily="18" charset="0"/>
              </a:rPr>
              <a:t>tích</a:t>
            </a:r>
            <a:r>
              <a:rPr lang="en-US" sz="3900" dirty="0">
                <a:solidFill>
                  <a:srgbClr val="FF0000"/>
                </a:solidFill>
                <a:cs typeface="Times New Roman" panose="02020603050405020304" pitchFamily="18" charset="0"/>
              </a:rPr>
              <a:t> </a:t>
            </a:r>
            <a:r>
              <a:rPr lang="en-US" sz="3900" dirty="0" err="1">
                <a:solidFill>
                  <a:srgbClr val="FF0000"/>
                </a:solidFill>
                <a:cs typeface="Times New Roman" panose="02020603050405020304" pitchFamily="18" charset="0"/>
              </a:rPr>
              <a:t>về</a:t>
            </a:r>
            <a:r>
              <a:rPr lang="en-US" sz="3900" dirty="0">
                <a:solidFill>
                  <a:srgbClr val="FF0000"/>
                </a:solidFill>
                <a:cs typeface="Times New Roman" panose="02020603050405020304" pitchFamily="18" charset="0"/>
              </a:rPr>
              <a:t> </a:t>
            </a:r>
            <a:r>
              <a:rPr lang="en-US" sz="3900" dirty="0" err="1">
                <a:solidFill>
                  <a:srgbClr val="FF0000"/>
                </a:solidFill>
                <a:cs typeface="Times New Roman" panose="02020603050405020304" pitchFamily="18" charset="0"/>
              </a:rPr>
              <a:t>loài</a:t>
            </a:r>
            <a:r>
              <a:rPr lang="en-US" sz="3900" dirty="0">
                <a:solidFill>
                  <a:srgbClr val="FF0000"/>
                </a:solidFill>
                <a:cs typeface="Times New Roman" panose="02020603050405020304" pitchFamily="18" charset="0"/>
              </a:rPr>
              <a:t> </a:t>
            </a:r>
            <a:r>
              <a:rPr lang="en-US" sz="3900" dirty="0" err="1">
                <a:solidFill>
                  <a:srgbClr val="FF0000"/>
                </a:solidFill>
                <a:cs typeface="Times New Roman" panose="02020603050405020304" pitchFamily="18" charset="0"/>
              </a:rPr>
              <a:t>người</a:t>
            </a:r>
            <a:endParaRPr lang="en-US" sz="3900" dirty="0">
              <a:solidFill>
                <a:srgbClr val="FF0000"/>
              </a:solidFill>
              <a:cs typeface="Times New Roman" panose="02020603050405020304" pitchFamily="18" charset="0"/>
            </a:endParaRPr>
          </a:p>
        </p:txBody>
      </p:sp>
    </p:spTree>
    <p:extLst>
      <p:ext uri="{BB962C8B-B14F-4D97-AF65-F5344CB8AC3E}">
        <p14:creationId xmlns:p14="http://schemas.microsoft.com/office/powerpoint/2010/main" val="407559155"/>
      </p:ext>
    </p:extLst>
  </p:cSld>
  <p:clrMapOvr>
    <a:masterClrMapping/>
  </p:clrMapOvr>
  <p:transition spd="med">
    <p:pull/>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1752600"/>
            <a:ext cx="10704787" cy="2308324"/>
          </a:xfrm>
          <a:prstGeom prst="rect">
            <a:avLst/>
          </a:prstGeom>
          <a:noFill/>
        </p:spPr>
        <p:txBody>
          <a:bodyPr wrap="square" lIns="91440" tIns="45720" rIns="91440" bIns="45720">
            <a:spAutoFit/>
          </a:bodyPr>
          <a:lstStyle/>
          <a:p>
            <a:pPr algn="ctr"/>
            <a:r>
              <a:rPr lang="en-US" sz="72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cs typeface="Times New Roman" pitchFamily="18" charset="0"/>
              </a:rPr>
              <a:t>CHÚC CÁC EM CHĂM NGOAN HỌC GIỎI</a:t>
            </a:r>
            <a:endParaRPr lang="en-US" sz="72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ndParaRPr>
          </a:p>
        </p:txBody>
      </p:sp>
    </p:spTree>
    <p:extLst>
      <p:ext uri="{BB962C8B-B14F-4D97-AF65-F5344CB8AC3E}">
        <p14:creationId xmlns:p14="http://schemas.microsoft.com/office/powerpoint/2010/main" val="298712721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1" nodeType="withEffect">
                                  <p:stCondLst>
                                    <p:cond delay="0"/>
                                  </p:stCondLst>
                                  <p:iterate type="lt">
                                    <p:tmPct val="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34" presetClass="emph" presetSubtype="0" repeatCount="indefinite" fill="hold" grpId="0" nodeType="afterEffect">
                                  <p:stCondLst>
                                    <p:cond delay="0"/>
                                  </p:stCondLst>
                                  <p:iterate type="lt">
                                    <p:tmPct val="10000"/>
                                  </p:iterate>
                                  <p:childTnLst>
                                    <p:animMotion origin="layout" path="M 7.26496E-7 -2.59259E-6 L 7.26496E-7 -0.07222 " pathEditMode="relative" rAng="0" ptsTypes="AA">
                                      <p:cBhvr>
                                        <p:cTn id="12" dur="400" accel="50000" decel="50000" autoRev="1" fill="hold">
                                          <p:stCondLst>
                                            <p:cond delay="0"/>
                                          </p:stCondLst>
                                        </p:cTn>
                                        <p:tgtEl>
                                          <p:spTgt spid="2"/>
                                        </p:tgtEl>
                                        <p:attrNameLst>
                                          <p:attrName>ppt_x</p:attrName>
                                          <p:attrName>ppt_y</p:attrName>
                                        </p:attrNameLst>
                                      </p:cBhvr>
                                      <p:rCtr x="0" y="-3611"/>
                                    </p:animMotion>
                                    <p:animRot by="1500000">
                                      <p:cBhvr>
                                        <p:cTn id="13" dur="200" fill="hold">
                                          <p:stCondLst>
                                            <p:cond delay="0"/>
                                          </p:stCondLst>
                                        </p:cTn>
                                        <p:tgtEl>
                                          <p:spTgt spid="2"/>
                                        </p:tgtEl>
                                        <p:attrNameLst>
                                          <p:attrName>r</p:attrName>
                                        </p:attrNameLst>
                                      </p:cBhvr>
                                    </p:animRot>
                                    <p:animRot by="-1500000">
                                      <p:cBhvr>
                                        <p:cTn id="14" dur="200" fill="hold">
                                          <p:stCondLst>
                                            <p:cond delay="200"/>
                                          </p:stCondLst>
                                        </p:cTn>
                                        <p:tgtEl>
                                          <p:spTgt spid="2"/>
                                        </p:tgtEl>
                                        <p:attrNameLst>
                                          <p:attrName>r</p:attrName>
                                        </p:attrNameLst>
                                      </p:cBhvr>
                                    </p:animRot>
                                    <p:animRot by="-1500000">
                                      <p:cBhvr>
                                        <p:cTn id="15" dur="200" fill="hold">
                                          <p:stCondLst>
                                            <p:cond delay="400"/>
                                          </p:stCondLst>
                                        </p:cTn>
                                        <p:tgtEl>
                                          <p:spTgt spid="2"/>
                                        </p:tgtEl>
                                        <p:attrNameLst>
                                          <p:attrName>r</p:attrName>
                                        </p:attrNameLst>
                                      </p:cBhvr>
                                    </p:animRot>
                                    <p:animRot by="1500000">
                                      <p:cBhvr>
                                        <p:cTn id="16" dur="200" fill="hold">
                                          <p:stCondLst>
                                            <p:cond delay="6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386" name="Picture 6" descr="scan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1887200" cy="693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pull/>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图片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87222" y="313255"/>
            <a:ext cx="8008382" cy="5940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7" name="图片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9930" y="771407"/>
            <a:ext cx="1224319" cy="1224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图片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933417">
            <a:off x="629960" y="1573173"/>
            <a:ext cx="3008948" cy="4259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图片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663409">
            <a:off x="8511422" y="355045"/>
            <a:ext cx="1289327" cy="1289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D0DA1A78-517C-4772-A9C2-969AE648E42B}"/>
              </a:ext>
            </a:extLst>
          </p:cNvPr>
          <p:cNvSpPr/>
          <p:nvPr/>
        </p:nvSpPr>
        <p:spPr>
          <a:xfrm>
            <a:off x="4597555" y="2834579"/>
            <a:ext cx="5861566" cy="1170321"/>
          </a:xfrm>
          <a:prstGeom prst="rect">
            <a:avLst/>
          </a:prstGeom>
          <a:noFill/>
        </p:spPr>
        <p:txBody>
          <a:bodyPr>
            <a:spAutoFit/>
          </a:bodyPr>
          <a:lstStyle/>
          <a:p>
            <a:pPr algn="ctr" eaLnBrk="1" fontAlgn="auto" hangingPunct="1">
              <a:spcBef>
                <a:spcPts val="0"/>
              </a:spcBef>
              <a:spcAft>
                <a:spcPts val="0"/>
              </a:spcAft>
              <a:defRPr/>
            </a:pPr>
            <a:r>
              <a:rPr lang="en-US" sz="7020" b="1">
                <a:ln w="0"/>
                <a:solidFill>
                  <a:srgbClr val="002060"/>
                </a:solidFill>
                <a:effectLst>
                  <a:outerShdw blurRad="38100" dist="19050" dir="2700000" algn="tl" rotWithShape="0">
                    <a:schemeClr val="dk1">
                      <a:alpha val="40000"/>
                    </a:schemeClr>
                  </a:outerShdw>
                </a:effectLst>
                <a:cs typeface="Times New Roman" panose="02020603050405020304" pitchFamily="18" charset="0"/>
              </a:rPr>
              <a:t>KHÁM PHÁ</a:t>
            </a:r>
            <a:endParaRPr lang="en-US" sz="7020" b="1" dirty="0">
              <a:ln w="0"/>
              <a:solidFill>
                <a:srgbClr val="002060"/>
              </a:solidFill>
              <a:effectLst>
                <a:outerShdw blurRad="38100" dist="19050" dir="2700000" algn="tl" rotWithShape="0">
                  <a:schemeClr val="dk1">
                    <a:alpha val="40000"/>
                  </a:schemeClr>
                </a:outerShdw>
              </a:effectLst>
              <a:cs typeface="Times New Roman" panose="02020603050405020304" pitchFamily="18" charset="0"/>
            </a:endParaRPr>
          </a:p>
        </p:txBody>
      </p:sp>
    </p:spTree>
    <p:extLst>
      <p:ext uri="{BB962C8B-B14F-4D97-AF65-F5344CB8AC3E}">
        <p14:creationId xmlns:p14="http://schemas.microsoft.com/office/powerpoint/2010/main" val="29072147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2080" y="-49213"/>
            <a:ext cx="11973878" cy="7064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descr="scan0002"/>
          <p:cNvPicPr>
            <a:picLocks noChangeAspect="1" noChangeArrowheads="1"/>
          </p:cNvPicPr>
          <p:nvPr/>
        </p:nvPicPr>
        <p:blipFill rotWithShape="1">
          <a:blip r:embed="rId3">
            <a:extLst>
              <a:ext uri="{28A0092B-C50C-407E-A947-70E740481C1C}">
                <a14:useLocalDpi xmlns:a14="http://schemas.microsoft.com/office/drawing/2010/main" val="0"/>
              </a:ext>
            </a:extLst>
          </a:blip>
          <a:srcRect r="1936"/>
          <a:stretch/>
        </p:blipFill>
        <p:spPr bwMode="auto">
          <a:xfrm>
            <a:off x="0" y="57692"/>
            <a:ext cx="11654883" cy="6850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6032142"/>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978" y="0"/>
            <a:ext cx="11973878" cy="7064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1752600" y="457200"/>
            <a:ext cx="8153400" cy="1569660"/>
          </a:xfrm>
          <a:prstGeom prst="rect">
            <a:avLst/>
          </a:prstGeom>
          <a:noFill/>
        </p:spPr>
        <p:txBody>
          <a:bodyPr wrap="square" rtlCol="0">
            <a:spAutoFit/>
          </a:bodyPr>
          <a:lstStyle/>
          <a:p>
            <a:pPr algn="ctr"/>
            <a:r>
              <a:rPr lang="en-US" sz="3200" b="1" u="sng" dirty="0" err="1">
                <a:solidFill>
                  <a:schemeClr val="bg1"/>
                </a:solidFill>
                <a:latin typeface="HP001 4 hàng" panose="020B0603050302020204" pitchFamily="34" charset="0"/>
              </a:rPr>
              <a:t>Tập</a:t>
            </a:r>
            <a:r>
              <a:rPr lang="en-US" sz="3200" b="1" u="sng" dirty="0">
                <a:solidFill>
                  <a:schemeClr val="bg1"/>
                </a:solidFill>
                <a:latin typeface="HP001 4 hàng" panose="020B0603050302020204" pitchFamily="34" charset="0"/>
              </a:rPr>
              <a:t> </a:t>
            </a:r>
            <a:r>
              <a:rPr lang="en-US" sz="3200" b="1" u="sng" dirty="0" err="1">
                <a:solidFill>
                  <a:schemeClr val="bg1"/>
                </a:solidFill>
                <a:latin typeface="HP001 4 hàng" panose="020B0603050302020204" pitchFamily="34" charset="0"/>
              </a:rPr>
              <a:t>đọc</a:t>
            </a:r>
            <a:endParaRPr lang="en-US" sz="3200" b="1" u="sng" dirty="0">
              <a:solidFill>
                <a:schemeClr val="bg1"/>
              </a:solidFill>
              <a:latin typeface="HP001 4 hàng" panose="020B0603050302020204" pitchFamily="34" charset="0"/>
            </a:endParaRPr>
          </a:p>
          <a:p>
            <a:pPr algn="ctr"/>
            <a:r>
              <a:rPr lang="en-US" sz="3200" b="1" dirty="0" err="1">
                <a:solidFill>
                  <a:srgbClr val="FFFF00"/>
                </a:solidFill>
                <a:latin typeface="HP001 4 hàng" panose="020B0603050302020204" pitchFamily="34" charset="0"/>
              </a:rPr>
              <a:t>Bốn</a:t>
            </a:r>
            <a:r>
              <a:rPr lang="en-US" sz="3200" b="1" dirty="0">
                <a:solidFill>
                  <a:srgbClr val="FFFF00"/>
                </a:solidFill>
                <a:latin typeface="HP001 4 hàng" panose="020B0603050302020204" pitchFamily="34" charset="0"/>
              </a:rPr>
              <a:t> </a:t>
            </a:r>
            <a:r>
              <a:rPr lang="en-US" sz="3200" b="1" dirty="0" err="1">
                <a:solidFill>
                  <a:srgbClr val="FFFF00"/>
                </a:solidFill>
                <a:latin typeface="HP001 4 hàng" panose="020B0603050302020204" pitchFamily="34" charset="0"/>
              </a:rPr>
              <a:t>anh</a:t>
            </a:r>
            <a:r>
              <a:rPr lang="en-US" sz="3200" b="1" dirty="0">
                <a:solidFill>
                  <a:srgbClr val="FFFF00"/>
                </a:solidFill>
                <a:latin typeface="HP001 4 hàng" panose="020B0603050302020204" pitchFamily="34" charset="0"/>
              </a:rPr>
              <a:t> </a:t>
            </a:r>
            <a:r>
              <a:rPr lang="en-US" sz="3200" b="1" dirty="0" err="1">
                <a:solidFill>
                  <a:srgbClr val="FFFF00"/>
                </a:solidFill>
                <a:latin typeface="HP001 4 hàng" panose="020B0603050302020204" pitchFamily="34" charset="0"/>
              </a:rPr>
              <a:t>tài</a:t>
            </a:r>
            <a:endParaRPr lang="en-US" sz="3200" b="1" dirty="0">
              <a:solidFill>
                <a:srgbClr val="FFFF00"/>
              </a:solidFill>
              <a:latin typeface="HP001 4 hàng" panose="020B0603050302020204" pitchFamily="34" charset="0"/>
            </a:endParaRPr>
          </a:p>
          <a:p>
            <a:pPr algn="r"/>
            <a:r>
              <a:rPr lang="en-US" sz="3200" b="1" i="1" dirty="0" err="1">
                <a:solidFill>
                  <a:schemeClr val="bg1"/>
                </a:solidFill>
                <a:latin typeface="HP001 4 hàng" panose="020B0603050302020204" pitchFamily="34" charset="0"/>
              </a:rPr>
              <a:t>Truyên</a:t>
            </a:r>
            <a:r>
              <a:rPr lang="en-US" sz="3200" b="1" i="1" dirty="0">
                <a:solidFill>
                  <a:schemeClr val="bg1"/>
                </a:solidFill>
                <a:latin typeface="HP001 4 hàng" panose="020B0603050302020204" pitchFamily="34" charset="0"/>
              </a:rPr>
              <a:t> </a:t>
            </a:r>
            <a:r>
              <a:rPr lang="en-US" sz="3200" b="1" i="1" dirty="0" err="1">
                <a:solidFill>
                  <a:schemeClr val="bg1"/>
                </a:solidFill>
                <a:latin typeface="HP001 4 hàng" panose="020B0603050302020204" pitchFamily="34" charset="0"/>
              </a:rPr>
              <a:t>cổ</a:t>
            </a:r>
            <a:r>
              <a:rPr lang="en-US" sz="3200" b="1" i="1" dirty="0">
                <a:solidFill>
                  <a:schemeClr val="bg1"/>
                </a:solidFill>
                <a:latin typeface="HP001 4 hàng" panose="020B0603050302020204" pitchFamily="34" charset="0"/>
              </a:rPr>
              <a:t> </a:t>
            </a:r>
            <a:r>
              <a:rPr lang="en-US" sz="3200" b="1" i="1" dirty="0" err="1">
                <a:solidFill>
                  <a:schemeClr val="bg1"/>
                </a:solidFill>
                <a:latin typeface="HP001 4 hàng" panose="020B0603050302020204" pitchFamily="34" charset="0"/>
              </a:rPr>
              <a:t>dân</a:t>
            </a:r>
            <a:r>
              <a:rPr lang="en-US" sz="3200" b="1" i="1" dirty="0">
                <a:solidFill>
                  <a:schemeClr val="bg1"/>
                </a:solidFill>
                <a:latin typeface="HP001 4 hàng" panose="020B0603050302020204" pitchFamily="34" charset="0"/>
              </a:rPr>
              <a:t> </a:t>
            </a:r>
            <a:r>
              <a:rPr lang="en-US" sz="3200" b="1" i="1" dirty="0" err="1">
                <a:solidFill>
                  <a:schemeClr val="bg1"/>
                </a:solidFill>
                <a:latin typeface="HP001 4 hàng" panose="020B0603050302020204" pitchFamily="34" charset="0"/>
              </a:rPr>
              <a:t>tộc</a:t>
            </a:r>
            <a:r>
              <a:rPr lang="en-US" sz="3200" b="1" i="1" dirty="0">
                <a:solidFill>
                  <a:schemeClr val="bg1"/>
                </a:solidFill>
                <a:latin typeface="HP001 4 hàng" panose="020B0603050302020204" pitchFamily="34" charset="0"/>
              </a:rPr>
              <a:t> </a:t>
            </a:r>
            <a:r>
              <a:rPr lang="en-US" sz="3200" b="1" i="1" dirty="0" err="1">
                <a:solidFill>
                  <a:schemeClr val="bg1"/>
                </a:solidFill>
                <a:latin typeface="HP001 4 hàng" panose="020B0603050302020204" pitchFamily="34" charset="0"/>
              </a:rPr>
              <a:t>Tày</a:t>
            </a:r>
            <a:endParaRPr lang="en-US" sz="3200" b="1" i="1" dirty="0">
              <a:solidFill>
                <a:schemeClr val="bg1"/>
              </a:solidFill>
              <a:latin typeface="HP001 4 hàng" panose="020B0603050302020204" pitchFamily="34" charset="0"/>
            </a:endParaRPr>
          </a:p>
        </p:txBody>
      </p:sp>
    </p:spTree>
    <p:extLst>
      <p:ext uri="{BB962C8B-B14F-4D97-AF65-F5344CB8AC3E}">
        <p14:creationId xmlns:p14="http://schemas.microsoft.com/office/powerpoint/2010/main" val="868042626"/>
      </p:ext>
    </p:extLst>
  </p:cSld>
  <p:clrMapOvr>
    <a:masterClrMapping/>
  </p:clrMapOvr>
  <p:transition spd="med">
    <p:pull/>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图片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87222" y="313255"/>
            <a:ext cx="8008382" cy="5940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7" name="图片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9930" y="771407"/>
            <a:ext cx="1224319" cy="1224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图片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933417">
            <a:off x="629960" y="1573173"/>
            <a:ext cx="3008948" cy="4259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图片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663409">
            <a:off x="8511422" y="355045"/>
            <a:ext cx="1289327" cy="1289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D0DA1A78-517C-4772-A9C2-969AE648E42B}"/>
              </a:ext>
            </a:extLst>
          </p:cNvPr>
          <p:cNvSpPr/>
          <p:nvPr/>
        </p:nvSpPr>
        <p:spPr>
          <a:xfrm>
            <a:off x="4597555" y="2834579"/>
            <a:ext cx="5861566" cy="1170321"/>
          </a:xfrm>
          <a:prstGeom prst="rect">
            <a:avLst/>
          </a:prstGeom>
          <a:noFill/>
        </p:spPr>
        <p:txBody>
          <a:bodyPr>
            <a:spAutoFit/>
          </a:bodyPr>
          <a:lstStyle/>
          <a:p>
            <a:pPr algn="ctr" eaLnBrk="1" fontAlgn="auto" hangingPunct="1">
              <a:spcBef>
                <a:spcPts val="0"/>
              </a:spcBef>
              <a:spcAft>
                <a:spcPts val="0"/>
              </a:spcAft>
              <a:defRPr/>
            </a:pPr>
            <a:r>
              <a:rPr lang="en-US" sz="7020" b="1" dirty="0">
                <a:ln w="0"/>
                <a:solidFill>
                  <a:srgbClr val="002060"/>
                </a:solidFill>
                <a:effectLst>
                  <a:outerShdw blurRad="38100" dist="19050" dir="2700000" algn="tl" rotWithShape="0">
                    <a:schemeClr val="dk1">
                      <a:alpha val="40000"/>
                    </a:schemeClr>
                  </a:outerShdw>
                </a:effectLst>
                <a:cs typeface="Times New Roman" panose="02020603050405020304" pitchFamily="18" charset="0"/>
              </a:rPr>
              <a:t>LUYỆN ĐỌC</a:t>
            </a:r>
          </a:p>
        </p:txBody>
      </p:sp>
    </p:spTree>
    <p:extLst>
      <p:ext uri="{BB962C8B-B14F-4D97-AF65-F5344CB8AC3E}">
        <p14:creationId xmlns:p14="http://schemas.microsoft.com/office/powerpoint/2010/main" val="15826987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1876049" cy="6909584"/>
          </a:xfrm>
          <a:prstGeom prst="rect">
            <a:avLst/>
          </a:prstGeom>
          <a:noFill/>
        </p:spPr>
        <p:txBody>
          <a:bodyPr wrap="square" rtlCol="0">
            <a:spAutoFit/>
          </a:bodyPr>
          <a:lstStyle/>
          <a:p>
            <a:pPr algn="ctr"/>
            <a:r>
              <a:rPr lang="vi-VN" sz="2800" b="1" dirty="0">
                <a:solidFill>
                  <a:srgbClr val="FF0000"/>
                </a:solidFill>
              </a:rPr>
              <a:t>Bốn anh tài</a:t>
            </a:r>
            <a:endParaRPr lang="vi-VN" sz="2800" dirty="0">
              <a:solidFill>
                <a:srgbClr val="FF0000"/>
              </a:solidFill>
            </a:endParaRPr>
          </a:p>
          <a:p>
            <a:r>
              <a:rPr lang="vi-VN" sz="2400" dirty="0"/>
              <a:t>   </a:t>
            </a:r>
            <a:r>
              <a:rPr lang="vi-VN" sz="2300" dirty="0"/>
              <a:t>Ngày xưa, ở bản kia có một chú bé tuy nhỏ người nhưng ăn một lúc hết chín chõ xôi. Dân bản đặt tên cho chú là Cẩu Khây. Cẩu Khây lên mười tuổi, sức đã bằng trai mười tám; mười lăm tuổi đã tinh thông võ nghệ.</a:t>
            </a:r>
          </a:p>
          <a:p>
            <a:r>
              <a:rPr lang="vi-VN" sz="2300" dirty="0"/>
              <a:t>   Hồi ấy, trong vùng xuất hiện một con yêu tinh chuyên bắt người và súc vật. Chẳng mấy chốc, làng bản tan hoang, nhiều nơi không còn ai sống sót. Thương dân bản, Cẩu Khây quyết chí lên đường diệt trừ yêu tinh.</a:t>
            </a:r>
          </a:p>
          <a:p>
            <a:r>
              <a:rPr lang="vi-VN" sz="2300" dirty="0"/>
              <a:t>   Đến một cánh đồng khô cạn, Cẩu Khây thấy một cậu bé vạm vỡ đang dùng tay làm vồ đóng cọc để đắp đập dẫn nước vào ruộng. Mỗi quả đấm của cậu giáng xuống, cọc tre thụt sâu hàng gang tay. Hỏi chuyện, Cẩu Khây biết tên cậu là Nắm Tay Đóng Cọc. Nắm Tay Đóng Cọc sốt sắng xin được cùng Cẩu Khây đi diệt trừ yêu tinh.</a:t>
            </a:r>
          </a:p>
          <a:p>
            <a:r>
              <a:rPr lang="vi-VN" sz="2300" dirty="0"/>
              <a:t>   Đến một vùng khác, hai người nghe có tiếng tát nước ầm ầm. Họ ngạc nhiên thấy một cậu bé đang lấy vành tai tát nước suối lên một thửa ruộng cao bằng mái nhà. Nghe Cẩu Khây nói chuyện, Lấy Tai Tát Nước hăm hở cùng hai bạn lên đường.</a:t>
            </a:r>
          </a:p>
          <a:p>
            <a:r>
              <a:rPr lang="vi-VN" sz="2300" dirty="0"/>
              <a:t>   Đi được ít lâu, ba người lại gặp một cậu bé đang ngồi dưới gốc cây, lấy móng tay đục gỗ thành lòng máng dẫn nước vào ruộng. Cẩu Khây cùng các bạn đến làm quen và nói rõ chí hướng của ba người. Móng Tay Đục Máng hăng hái xin được làm em út đi theo.</a:t>
            </a:r>
          </a:p>
          <a:p>
            <a:pPr algn="r"/>
            <a:r>
              <a:rPr lang="vi-VN" sz="2300" dirty="0"/>
              <a:t>(còn nữa)</a:t>
            </a:r>
          </a:p>
          <a:p>
            <a:pPr algn="r"/>
            <a:r>
              <a:rPr lang="vi-VN" sz="2300" b="1" dirty="0"/>
              <a:t>TRUYỆN CỔ DÂN TỘC TÀY</a:t>
            </a:r>
            <a:endParaRPr lang="en-US" sz="2300" b="1" dirty="0"/>
          </a:p>
        </p:txBody>
      </p:sp>
    </p:spTree>
    <p:extLst>
      <p:ext uri="{BB962C8B-B14F-4D97-AF65-F5344CB8AC3E}">
        <p14:creationId xmlns:p14="http://schemas.microsoft.com/office/powerpoint/2010/main" val="1388558247"/>
      </p:ext>
    </p:extLst>
  </p:cSld>
  <p:clrMapOvr>
    <a:masterClrMapping/>
  </p:clrMapOvr>
  <p:transition spd="med">
    <p:pull/>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0"/>
          <p:cNvPicPr>
            <a:picLocks noChangeAspect="1"/>
          </p:cNvPicPr>
          <p:nvPr/>
        </p:nvPicPr>
        <p:blipFill rotWithShape="1">
          <a:blip r:embed="rId2" cstate="print">
            <a:extLst>
              <a:ext uri="{28A0092B-C50C-407E-A947-70E740481C1C}">
                <a14:useLocalDpi xmlns:a14="http://schemas.microsoft.com/office/drawing/2010/main" val="0"/>
              </a:ext>
            </a:extLst>
          </a:blip>
          <a:srcRect t="22718"/>
          <a:stretch>
            <a:fillRect/>
          </a:stretch>
        </p:blipFill>
        <p:spPr>
          <a:xfrm>
            <a:off x="14013" y="2"/>
            <a:ext cx="2156809" cy="1953617"/>
          </a:xfrm>
          <a:prstGeom prst="rect">
            <a:avLst/>
          </a:prstGeom>
        </p:spPr>
      </p:pic>
      <p:sp>
        <p:nvSpPr>
          <p:cNvPr id="5" name="文本框 31"/>
          <p:cNvSpPr txBox="1"/>
          <p:nvPr/>
        </p:nvSpPr>
        <p:spPr>
          <a:xfrm>
            <a:off x="2533384" y="1439501"/>
            <a:ext cx="6818489" cy="769441"/>
          </a:xfrm>
          <a:custGeom>
            <a:avLst/>
            <a:gdLst>
              <a:gd name="connsiteX0" fmla="*/ 0 w 6588700"/>
              <a:gd name="connsiteY0" fmla="*/ 380332 h 1123712"/>
              <a:gd name="connsiteX1" fmla="*/ 380332 w 6588700"/>
              <a:gd name="connsiteY1" fmla="*/ 0 h 1123712"/>
              <a:gd name="connsiteX2" fmla="*/ 6208368 w 6588700"/>
              <a:gd name="connsiteY2" fmla="*/ 0 h 1123712"/>
              <a:gd name="connsiteX3" fmla="*/ 6588700 w 6588700"/>
              <a:gd name="connsiteY3" fmla="*/ 380332 h 1123712"/>
              <a:gd name="connsiteX4" fmla="*/ 6588700 w 6588700"/>
              <a:gd name="connsiteY4" fmla="*/ 743380 h 1123712"/>
              <a:gd name="connsiteX5" fmla="*/ 6208368 w 6588700"/>
              <a:gd name="connsiteY5" fmla="*/ 1123712 h 1123712"/>
              <a:gd name="connsiteX6" fmla="*/ 380332 w 6588700"/>
              <a:gd name="connsiteY6" fmla="*/ 1123712 h 1123712"/>
              <a:gd name="connsiteX7" fmla="*/ 0 w 6588700"/>
              <a:gd name="connsiteY7" fmla="*/ 743380 h 1123712"/>
              <a:gd name="connsiteX8" fmla="*/ 0 w 6588700"/>
              <a:gd name="connsiteY8" fmla="*/ 380332 h 112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88700" h="1123712" extrusionOk="0">
                <a:moveTo>
                  <a:pt x="0" y="380332"/>
                </a:moveTo>
                <a:cubicBezTo>
                  <a:pt x="-30636" y="159428"/>
                  <a:pt x="172013" y="-29052"/>
                  <a:pt x="380332" y="0"/>
                </a:cubicBezTo>
                <a:cubicBezTo>
                  <a:pt x="2765618" y="21081"/>
                  <a:pt x="5175681" y="112621"/>
                  <a:pt x="6208368" y="0"/>
                </a:cubicBezTo>
                <a:cubicBezTo>
                  <a:pt x="6412866" y="32844"/>
                  <a:pt x="6593683" y="169433"/>
                  <a:pt x="6588700" y="380332"/>
                </a:cubicBezTo>
                <a:cubicBezTo>
                  <a:pt x="6580767" y="423651"/>
                  <a:pt x="6612761" y="596215"/>
                  <a:pt x="6588700" y="743380"/>
                </a:cubicBezTo>
                <a:cubicBezTo>
                  <a:pt x="6591583" y="960423"/>
                  <a:pt x="6387765" y="1132461"/>
                  <a:pt x="6208368" y="1123712"/>
                </a:cubicBezTo>
                <a:cubicBezTo>
                  <a:pt x="5069794" y="1031646"/>
                  <a:pt x="1094342" y="1149336"/>
                  <a:pt x="380332" y="1123712"/>
                </a:cubicBezTo>
                <a:cubicBezTo>
                  <a:pt x="178925" y="1158376"/>
                  <a:pt x="3613" y="926992"/>
                  <a:pt x="0" y="743380"/>
                </a:cubicBezTo>
                <a:cubicBezTo>
                  <a:pt x="-2499" y="614300"/>
                  <a:pt x="-4306" y="550468"/>
                  <a:pt x="0" y="380332"/>
                </a:cubicBezTo>
                <a:close/>
              </a:path>
            </a:pathLst>
          </a:custGeom>
          <a:noFill/>
          <a:ln w="38100">
            <a:solidFill>
              <a:srgbClr val="002060"/>
            </a:solidFill>
          </a:ln>
        </p:spPr>
        <p:txBody>
          <a:bodyPr vert="horz"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zh-CN" sz="4400" b="1" spc="300" dirty="0" err="1">
                <a:ln>
                  <a:solidFill>
                    <a:srgbClr val="6EBA35"/>
                  </a:solidFill>
                </a:ln>
                <a:solidFill>
                  <a:srgbClr val="4A54C9"/>
                </a:solidFill>
                <a:latin typeface="Times New Roman" panose="02020603050405020304" pitchFamily="18" charset="0"/>
                <a:ea typeface="方正姚体" panose="02010601030101010101" pitchFamily="2" charset="-122"/>
                <a:cs typeface="Times New Roman" panose="02020603050405020304" pitchFamily="18" charset="0"/>
              </a:rPr>
              <a:t>Bài</a:t>
            </a:r>
            <a:r>
              <a:rPr lang="en-US" altLang="zh-CN" sz="4400" b="1" spc="300" dirty="0">
                <a:ln>
                  <a:solidFill>
                    <a:srgbClr val="6EBA35"/>
                  </a:solidFill>
                </a:ln>
                <a:solidFill>
                  <a:srgbClr val="4A54C9"/>
                </a:solidFill>
                <a:latin typeface="Times New Roman" panose="02020603050405020304" pitchFamily="18" charset="0"/>
                <a:ea typeface="方正姚体" panose="02010601030101010101" pitchFamily="2" charset="-122"/>
                <a:cs typeface="Times New Roman" panose="02020603050405020304" pitchFamily="18" charset="0"/>
              </a:rPr>
              <a:t> </a:t>
            </a:r>
            <a:r>
              <a:rPr lang="en-US" altLang="zh-CN" sz="4400" b="1" spc="300" dirty="0" err="1">
                <a:ln>
                  <a:solidFill>
                    <a:srgbClr val="6EBA35"/>
                  </a:solidFill>
                </a:ln>
                <a:solidFill>
                  <a:srgbClr val="4A54C9"/>
                </a:solidFill>
                <a:latin typeface="Times New Roman" panose="02020603050405020304" pitchFamily="18" charset="0"/>
                <a:ea typeface="方正姚体" panose="02010601030101010101" pitchFamily="2" charset="-122"/>
                <a:cs typeface="Times New Roman" panose="02020603050405020304" pitchFamily="18" charset="0"/>
              </a:rPr>
              <a:t>văn</a:t>
            </a:r>
            <a:r>
              <a:rPr lang="en-US" altLang="zh-CN" sz="4400" b="1" spc="300" dirty="0">
                <a:ln>
                  <a:solidFill>
                    <a:srgbClr val="6EBA35"/>
                  </a:solidFill>
                </a:ln>
                <a:solidFill>
                  <a:srgbClr val="4A54C9"/>
                </a:solidFill>
                <a:latin typeface="Times New Roman" panose="02020603050405020304" pitchFamily="18" charset="0"/>
                <a:ea typeface="方正姚体" panose="02010601030101010101" pitchFamily="2" charset="-122"/>
                <a:cs typeface="Times New Roman" panose="02020603050405020304" pitchFamily="18" charset="0"/>
              </a:rPr>
              <a:t> chia </a:t>
            </a:r>
            <a:r>
              <a:rPr lang="en-US" altLang="zh-CN" sz="4400" b="1" spc="300" err="1">
                <a:ln>
                  <a:solidFill>
                    <a:srgbClr val="6EBA35"/>
                  </a:solidFill>
                </a:ln>
                <a:solidFill>
                  <a:srgbClr val="4A54C9"/>
                </a:solidFill>
                <a:latin typeface="Times New Roman" panose="02020603050405020304" pitchFamily="18" charset="0"/>
                <a:ea typeface="方正姚体" panose="02010601030101010101" pitchFamily="2" charset="-122"/>
                <a:cs typeface="Times New Roman" panose="02020603050405020304" pitchFamily="18" charset="0"/>
              </a:rPr>
              <a:t>làm</a:t>
            </a:r>
            <a:r>
              <a:rPr kumimoji="0" lang="en-US" altLang="zh-CN" sz="4400" b="1" i="0" u="none" strike="noStrike" kern="1200" cap="none" spc="300" normalizeH="0" baseline="0" noProof="0">
                <a:ln>
                  <a:solidFill>
                    <a:srgbClr val="6EBA35"/>
                  </a:solidFill>
                </a:ln>
                <a:solidFill>
                  <a:srgbClr val="4A54C9"/>
                </a:solidFill>
                <a:effectLst/>
                <a:uLnTx/>
                <a:uFillTx/>
                <a:latin typeface="Times New Roman" panose="02020603050405020304" pitchFamily="18" charset="0"/>
                <a:ea typeface="方正姚体" panose="02010601030101010101" pitchFamily="2" charset="-122"/>
                <a:cs typeface="Times New Roman" panose="02020603050405020304" pitchFamily="18" charset="0"/>
              </a:rPr>
              <a:t> 5 </a:t>
            </a:r>
            <a:r>
              <a:rPr kumimoji="0" lang="en-US" altLang="zh-CN" sz="4400" b="1" i="0" u="none" strike="noStrike" kern="1200" cap="none" spc="300" normalizeH="0" baseline="0" noProof="0" dirty="0" err="1">
                <a:ln>
                  <a:solidFill>
                    <a:srgbClr val="6EBA35"/>
                  </a:solidFill>
                </a:ln>
                <a:solidFill>
                  <a:srgbClr val="4A54C9"/>
                </a:solidFill>
                <a:effectLst/>
                <a:uLnTx/>
                <a:uFillTx/>
                <a:latin typeface="Times New Roman" panose="02020603050405020304" pitchFamily="18" charset="0"/>
                <a:ea typeface="方正姚体" panose="02010601030101010101" pitchFamily="2" charset="-122"/>
                <a:cs typeface="Times New Roman" panose="02020603050405020304" pitchFamily="18" charset="0"/>
              </a:rPr>
              <a:t>đoạn</a:t>
            </a:r>
            <a:endParaRPr kumimoji="0" lang="zh-CN" altLang="en-US" sz="4400" b="1" i="0" u="none" strike="noStrike" kern="1200" cap="none" spc="300" normalizeH="0" baseline="0" noProof="0" dirty="0">
              <a:ln>
                <a:solidFill>
                  <a:srgbClr val="6EBA35"/>
                </a:solidFill>
              </a:ln>
              <a:solidFill>
                <a:srgbClr val="4A54C9"/>
              </a:solidFill>
              <a:effectLst/>
              <a:uLnTx/>
              <a:uFillTx/>
              <a:latin typeface="Times New Roman" panose="02020603050405020304" pitchFamily="18" charset="0"/>
              <a:ea typeface="方正姚体" panose="02010601030101010101" pitchFamily="2" charset="-122"/>
              <a:cs typeface="Times New Roman" panose="02020603050405020304" pitchFamily="18" charset="0"/>
            </a:endParaRPr>
          </a:p>
        </p:txBody>
      </p:sp>
      <p:pic>
        <p:nvPicPr>
          <p:cNvPr id="6" name="图片 6"/>
          <p:cNvPicPr>
            <a:picLocks noChangeAspect="1"/>
          </p:cNvPicPr>
          <p:nvPr/>
        </p:nvPicPr>
        <p:blipFill rotWithShape="1">
          <a:blip r:embed="rId3">
            <a:extLst>
              <a:ext uri="{28A0092B-C50C-407E-A947-70E740481C1C}">
                <a14:useLocalDpi xmlns:a14="http://schemas.microsoft.com/office/drawing/2010/main" val="0"/>
              </a:ext>
            </a:extLst>
          </a:blip>
          <a:srcRect l="20023" b="67764"/>
          <a:stretch>
            <a:fillRect/>
          </a:stretch>
        </p:blipFill>
        <p:spPr>
          <a:xfrm flipV="1">
            <a:off x="8420996" y="42388"/>
            <a:ext cx="3466204" cy="1397113"/>
          </a:xfrm>
          <a:prstGeom prst="rect">
            <a:avLst/>
          </a:prstGeom>
        </p:spPr>
      </p:pic>
      <p:sp>
        <p:nvSpPr>
          <p:cNvPr id="7" name="Text Placeholder 2"/>
          <p:cNvSpPr txBox="1"/>
          <p:nvPr/>
        </p:nvSpPr>
        <p:spPr>
          <a:xfrm>
            <a:off x="2832260" y="1953619"/>
            <a:ext cx="2330565" cy="964077"/>
          </a:xfrm>
          <a:prstGeom prst="rect">
            <a:avLst/>
          </a:prstGeom>
        </p:spPr>
        <p:txBody>
          <a:bodyPr/>
          <a:lstStyle>
            <a:lvl1pPr marL="0" indent="0" algn="ctr" defTabSz="914400" rtl="0" eaLnBrk="1" latinLnBrk="0" hangingPunct="1">
              <a:lnSpc>
                <a:spcPct val="60000"/>
              </a:lnSpc>
              <a:spcBef>
                <a:spcPts val="1000"/>
              </a:spcBef>
              <a:buFont typeface="Arial" panose="020B0604020202020204" pitchFamily="34" charset="0"/>
              <a:buNone/>
              <a:defRPr sz="1800" b="0" i="0" kern="1200">
                <a:solidFill>
                  <a:schemeClr val="tx1"/>
                </a:solidFill>
                <a:latin typeface="SF UI Display Thin" charset="0"/>
                <a:ea typeface="SF UI Display Thin" charset="0"/>
                <a:cs typeface="SF UI Display Thin"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ts val="1780"/>
              </a:lnSpc>
              <a:spcBef>
                <a:spcPts val="400"/>
              </a:spcBef>
              <a:spcAft>
                <a:spcPts val="0"/>
              </a:spcAft>
              <a:buClrTx/>
              <a:buSzTx/>
              <a:buFont typeface="Arial" panose="020B0604020202020204" pitchFamily="34" charset="0"/>
              <a:buNone/>
              <a:tabLst/>
              <a:defRPr/>
            </a:pPr>
            <a:endParaRPr kumimoji="0" lang="en-US" sz="1100" b="0" i="0" u="none" strike="noStrike" kern="1200" cap="none" spc="0" normalizeH="0" baseline="0" noProof="0" dirty="0">
              <a:ln>
                <a:noFill/>
              </a:ln>
              <a:solidFill>
                <a:prstClr val="black">
                  <a:alpha val="60000"/>
                </a:prstClr>
              </a:solidFill>
              <a:effectLst/>
              <a:uLnTx/>
              <a:uFillTx/>
              <a:latin typeface="腾祥铁山楷书繁" panose="01010104010101010101" pitchFamily="2" charset="-122"/>
              <a:ea typeface="腾祥铁山楷书繁" panose="01010104010101010101" pitchFamily="2" charset="-122"/>
              <a:cs typeface="Source Sans Pro" charset="0"/>
            </a:endParaRPr>
          </a:p>
        </p:txBody>
      </p:sp>
      <p:grpSp>
        <p:nvGrpSpPr>
          <p:cNvPr id="8" name="Group 138"/>
          <p:cNvGrpSpPr>
            <a:grpSpLocks/>
          </p:cNvGrpSpPr>
          <p:nvPr/>
        </p:nvGrpSpPr>
        <p:grpSpPr bwMode="auto">
          <a:xfrm>
            <a:off x="3587849" y="104425"/>
            <a:ext cx="4754163" cy="1237711"/>
            <a:chOff x="1018706" y="857227"/>
            <a:chExt cx="7143752" cy="2563583"/>
          </a:xfrm>
        </p:grpSpPr>
        <p:pic>
          <p:nvPicPr>
            <p:cNvPr id="9" name="图片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18706" y="857227"/>
              <a:ext cx="7143752" cy="2563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文本框 141"/>
            <p:cNvSpPr txBox="1"/>
            <p:nvPr/>
          </p:nvSpPr>
          <p:spPr>
            <a:xfrm>
              <a:off x="1692447" y="1390840"/>
              <a:ext cx="6176067" cy="1338700"/>
            </a:xfrm>
            <a:prstGeom prst="rect">
              <a:avLst/>
            </a:prstGeom>
          </p:spPr>
          <p:txBody>
            <a:bodyPr>
              <a:spAutoFit/>
              <a:scene3d>
                <a:camera prst="orthographicFront"/>
                <a:lightRig rig="threePt" dir="t"/>
              </a:scene3d>
              <a:sp3d contourW="12700"/>
            </a:bodyPr>
            <a:lstStyle>
              <a:defPPr>
                <a:defRPr lang="zh-CN"/>
              </a:defPPr>
              <a:lvl1pPr>
                <a:lnSpc>
                  <a:spcPct val="120000"/>
                </a:lnSpc>
                <a:defRPr sz="3600" b="0">
                  <a:solidFill>
                    <a:srgbClr val="1C75BC"/>
                  </a:solidFill>
                  <a:latin typeface="汉仪趣黑W" panose="00020600040101010101" pitchFamily="18" charset="-122"/>
                  <a:ea typeface="汉仪趣黑W" panose="00020600040101010101" pitchFamily="18" charset="-122"/>
                </a:defRPr>
              </a:lvl1pPr>
            </a:lstStyle>
            <a:p>
              <a:pPr algn="ctr" defTabSz="342900">
                <a:lnSpc>
                  <a:spcPct val="100000"/>
                </a:lnSpc>
                <a:defRPr/>
              </a:pPr>
              <a:r>
                <a:rPr lang="en-US" altLang="zh-CN" b="1">
                  <a:solidFill>
                    <a:srgbClr val="FF0000"/>
                  </a:solidFill>
                  <a:effectLst>
                    <a:outerShdw blurRad="50800" dist="38100" algn="l" rotWithShape="0">
                      <a:prstClr val="black">
                        <a:alpha val="40000"/>
                      </a:prstClr>
                    </a:outerShdw>
                  </a:effectLst>
                  <a:latin typeface="Times New Roman" panose="02020603050405020304" pitchFamily="18" charset="0"/>
                  <a:ea typeface="字魂36号-正文宋楷" panose="02000000000000000000" pitchFamily="2" charset="-122"/>
                  <a:cs typeface="Times New Roman" panose="02020603050405020304" pitchFamily="18" charset="0"/>
                </a:rPr>
                <a:t>CHIA ĐOẠN</a:t>
              </a:r>
              <a:endParaRPr lang="zh-CN" altLang="en-US" b="1" dirty="0">
                <a:solidFill>
                  <a:srgbClr val="FF0000"/>
                </a:solidFill>
                <a:effectLst>
                  <a:outerShdw blurRad="50800" dist="38100" algn="l" rotWithShape="0">
                    <a:prstClr val="black">
                      <a:alpha val="40000"/>
                    </a:prstClr>
                  </a:outerShdw>
                </a:effectLst>
                <a:latin typeface="Times New Roman" panose="02020603050405020304" pitchFamily="18" charset="0"/>
                <a:ea typeface="字魂36号-正文宋楷" panose="02000000000000000000" pitchFamily="2" charset="-122"/>
                <a:cs typeface="Times New Roman" panose="02020603050405020304" pitchFamily="18" charset="0"/>
              </a:endParaRPr>
            </a:p>
          </p:txBody>
        </p:sp>
      </p:grpSp>
      <p:sp>
        <p:nvSpPr>
          <p:cNvPr id="13" name="Text Box 12"/>
          <p:cNvSpPr txBox="1">
            <a:spLocks noChangeArrowheads="1"/>
          </p:cNvSpPr>
          <p:nvPr/>
        </p:nvSpPr>
        <p:spPr bwMode="auto">
          <a:xfrm>
            <a:off x="838200" y="2739249"/>
            <a:ext cx="10956925" cy="327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nSpc>
                <a:spcPct val="75000"/>
              </a:lnSpc>
              <a:spcBef>
                <a:spcPct val="50000"/>
              </a:spcBef>
            </a:pPr>
            <a:r>
              <a:rPr lang="en-US" altLang="en-US" sz="3600" b="1">
                <a:solidFill>
                  <a:srgbClr val="FF0000"/>
                </a:solidFill>
                <a:cs typeface="Times New Roman" panose="02020603050405020304" pitchFamily="18" charset="0"/>
              </a:rPr>
              <a:t>Đoạn 1: </a:t>
            </a:r>
            <a:r>
              <a:rPr lang="en-US" altLang="en-US" sz="3600" b="1">
                <a:solidFill>
                  <a:srgbClr val="0000FF"/>
                </a:solidFill>
                <a:cs typeface="Times New Roman" panose="02020603050405020304" pitchFamily="18" charset="0"/>
              </a:rPr>
              <a:t>Ngày xưa ...đến tinh thông võ nghệ.</a:t>
            </a:r>
          </a:p>
          <a:p>
            <a:pPr>
              <a:lnSpc>
                <a:spcPct val="75000"/>
              </a:lnSpc>
              <a:spcBef>
                <a:spcPct val="50000"/>
              </a:spcBef>
            </a:pPr>
            <a:r>
              <a:rPr lang="en-US" altLang="en-US" sz="3600" b="1">
                <a:solidFill>
                  <a:srgbClr val="FF0000"/>
                </a:solidFill>
                <a:cs typeface="Times New Roman" panose="02020603050405020304" pitchFamily="18" charset="0"/>
              </a:rPr>
              <a:t>Đoạn 2:</a:t>
            </a:r>
            <a:r>
              <a:rPr lang="en-US" altLang="en-US" sz="3600" b="1">
                <a:solidFill>
                  <a:srgbClr val="0000FF"/>
                </a:solidFill>
                <a:cs typeface="Times New Roman" panose="02020603050405020304" pitchFamily="18" charset="0"/>
              </a:rPr>
              <a:t> Hồi ấy ...đến diệt trừ yêu tinh.</a:t>
            </a:r>
          </a:p>
          <a:p>
            <a:pPr>
              <a:lnSpc>
                <a:spcPct val="75000"/>
              </a:lnSpc>
              <a:spcBef>
                <a:spcPct val="50000"/>
              </a:spcBef>
            </a:pPr>
            <a:r>
              <a:rPr lang="en-US" altLang="en-US" sz="3600" b="1">
                <a:solidFill>
                  <a:srgbClr val="FF0000"/>
                </a:solidFill>
                <a:cs typeface="Times New Roman" panose="02020603050405020304" pitchFamily="18" charset="0"/>
              </a:rPr>
              <a:t>Đoạn 3:</a:t>
            </a:r>
            <a:r>
              <a:rPr lang="en-US" altLang="en-US" sz="3600" b="1">
                <a:solidFill>
                  <a:srgbClr val="0000FF"/>
                </a:solidFill>
                <a:cs typeface="Times New Roman" panose="02020603050405020304" pitchFamily="18" charset="0"/>
              </a:rPr>
              <a:t> Đến một cánh đồng ...đến diệt trừ yêu tinh.</a:t>
            </a:r>
          </a:p>
          <a:p>
            <a:pPr>
              <a:lnSpc>
                <a:spcPct val="75000"/>
              </a:lnSpc>
              <a:spcBef>
                <a:spcPct val="50000"/>
              </a:spcBef>
            </a:pPr>
            <a:r>
              <a:rPr lang="en-US" altLang="en-US" sz="3600" b="1">
                <a:solidFill>
                  <a:srgbClr val="FF0000"/>
                </a:solidFill>
                <a:cs typeface="Times New Roman" panose="02020603050405020304" pitchFamily="18" charset="0"/>
              </a:rPr>
              <a:t>Đoạn 4:</a:t>
            </a:r>
            <a:r>
              <a:rPr lang="en-US" altLang="en-US" sz="3600" b="1">
                <a:solidFill>
                  <a:srgbClr val="0000FF"/>
                </a:solidFill>
                <a:cs typeface="Times New Roman" panose="02020603050405020304" pitchFamily="18" charset="0"/>
              </a:rPr>
              <a:t>  Đến một vùng khác...đến hai bạn lên đường. </a:t>
            </a:r>
          </a:p>
          <a:p>
            <a:pPr>
              <a:lnSpc>
                <a:spcPct val="75000"/>
              </a:lnSpc>
              <a:spcBef>
                <a:spcPct val="50000"/>
              </a:spcBef>
            </a:pPr>
            <a:r>
              <a:rPr lang="en-US" altLang="en-US" sz="3600" b="1">
                <a:solidFill>
                  <a:srgbClr val="FF0000"/>
                </a:solidFill>
                <a:cs typeface="Times New Roman" panose="02020603050405020304" pitchFamily="18" charset="0"/>
              </a:rPr>
              <a:t>Đoạn 5:</a:t>
            </a:r>
            <a:r>
              <a:rPr lang="en-US" altLang="en-US" sz="3600" b="1">
                <a:solidFill>
                  <a:srgbClr val="0000FF"/>
                </a:solidFill>
                <a:cs typeface="Times New Roman" panose="02020603050405020304" pitchFamily="18" charset="0"/>
              </a:rPr>
              <a:t> Phần còn lại. </a:t>
            </a:r>
          </a:p>
        </p:txBody>
      </p:sp>
    </p:spTree>
    <p:extLst>
      <p:ext uri="{BB962C8B-B14F-4D97-AF65-F5344CB8AC3E}">
        <p14:creationId xmlns:p14="http://schemas.microsoft.com/office/powerpoint/2010/main" val="122575010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3"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1adbd69bd2da86366d7a5ac2722121539c95f0df"/>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Toán 4 - Ôn tập dạng toán tổng hiệu</Template>
  <TotalTime>1526</TotalTime>
  <Words>1863</Words>
  <Application>Microsoft Office PowerPoint</Application>
  <PresentationFormat>Custom</PresentationFormat>
  <Paragraphs>125</Paragraphs>
  <Slides>28</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28</vt:i4>
      </vt:variant>
    </vt:vector>
  </HeadingPairs>
  <TitlesOfParts>
    <vt:vector size="39" baseType="lpstr">
      <vt:lpstr>等线</vt:lpstr>
      <vt:lpstr>等线 Light</vt:lpstr>
      <vt:lpstr>.VnRevueH</vt:lpstr>
      <vt:lpstr>.VnTime</vt:lpstr>
      <vt:lpstr>Arial</vt:lpstr>
      <vt:lpstr>Calibri</vt:lpstr>
      <vt:lpstr>Calibri Light</vt:lpstr>
      <vt:lpstr>HP001 4 hàng</vt:lpstr>
      <vt:lpstr>Times New Roman</vt:lpstr>
      <vt:lpstr>腾祥铁山楷书繁</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bon anh tai</dc:title>
  <dc:creator>Nguyen Cao Tri</dc:creator>
  <cp:lastModifiedBy>ADMIN</cp:lastModifiedBy>
  <cp:revision>162</cp:revision>
  <dcterms:created xsi:type="dcterms:W3CDTF">2007-01-06T08:53:53Z</dcterms:created>
  <dcterms:modified xsi:type="dcterms:W3CDTF">2023-01-16T05:38:54Z</dcterms:modified>
</cp:coreProperties>
</file>