
<file path=[Content_Types].xml><?xml version="1.0" encoding="utf-8"?>
<Types xmlns="http://schemas.openxmlformats.org/package/2006/content-types">
  <Default Extension="png" ContentType="image/png"/>
  <Default Extension="mp3" ContentType="audio/m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autoCompressPictures="0">
  <p:sldMasterIdLst>
    <p:sldMasterId id="2147483671" r:id="rId1"/>
  </p:sldMasterIdLst>
  <p:notesMasterIdLst>
    <p:notesMasterId r:id="rId23"/>
  </p:notesMasterIdLst>
  <p:sldIdLst>
    <p:sldId id="305" r:id="rId2"/>
    <p:sldId id="258" r:id="rId3"/>
    <p:sldId id="306" r:id="rId4"/>
    <p:sldId id="256" r:id="rId5"/>
    <p:sldId id="257" r:id="rId6"/>
    <p:sldId id="259" r:id="rId7"/>
    <p:sldId id="296" r:id="rId8"/>
    <p:sldId id="297" r:id="rId9"/>
    <p:sldId id="298" r:id="rId10"/>
    <p:sldId id="260" r:id="rId11"/>
    <p:sldId id="261" r:id="rId12"/>
    <p:sldId id="262" r:id="rId13"/>
    <p:sldId id="299" r:id="rId14"/>
    <p:sldId id="263" r:id="rId15"/>
    <p:sldId id="300" r:id="rId16"/>
    <p:sldId id="301" r:id="rId17"/>
    <p:sldId id="267" r:id="rId18"/>
    <p:sldId id="268" r:id="rId19"/>
    <p:sldId id="302" r:id="rId20"/>
    <p:sldId id="303" r:id="rId21"/>
    <p:sldId id="304" r:id="rId22"/>
  </p:sldIdLst>
  <p:sldSz cx="9144000" cy="5143500" type="screen16x9"/>
  <p:notesSz cx="6858000" cy="9144000"/>
  <p:embeddedFontLst>
    <p:embeddedFont>
      <p:font typeface="Open Sans" panose="020B0604020202020204" charset="0"/>
      <p:regular r:id="rId24"/>
      <p:bold r:id="rId25"/>
      <p:italic r:id="rId26"/>
      <p:boldItalic r:id="rId27"/>
    </p:embeddedFont>
    <p:embeddedFont>
      <p:font typeface="UVF A Charming Font Expanded" panose="020B0604020202020204" charset="0"/>
      <p:regular r:id="rId28"/>
    </p:embeddedFont>
    <p:embeddedFont>
      <p:font typeface="Rye" panose="020B0604020202020204" charset="0"/>
      <p:regular r:id="rId29"/>
    </p:embeddedFont>
    <p:embeddedFont>
      <p:font typeface="Cambria" panose="02040503050406030204" pitchFamily="18" charset="0"/>
      <p:regular r:id="rId30"/>
      <p:bold r:id="rId31"/>
      <p:italic r:id="rId32"/>
      <p:boldItalic r:id="rId33"/>
    </p:embeddedFont>
    <p:embeddedFont>
      <p:font typeface="Dosis" panose="020B0604020202020204" charset="0"/>
      <p:regular r:id="rId34"/>
      <p:bold r:id="rId35"/>
    </p:embeddedFont>
    <p:embeddedFont>
      <p:font typeface="Alef" panose="020B0604020202020204" charset="-79"/>
      <p:regular r:id="rId36"/>
      <p:bold r:id="rId37"/>
    </p:embeddedFont>
    <p:embeddedFont>
      <p:font typeface="Pacifico" panose="020B0604020202020204" charset="0"/>
      <p:regular r:id="rId38"/>
    </p:embeddedFont>
    <p:embeddedFont>
      <p:font typeface="宋体" panose="02010600030101010101" pitchFamily="2" charset="-122"/>
      <p:regular r:id="rId39"/>
    </p:embeddedFont>
  </p:embeddedFontLst>
  <p:custDataLst>
    <p:tags r:id="rId40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BBD6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62D8502-01C5-438F-A0B3-5499E4B489AD}">
  <a:tblStyle styleId="{D62D8502-01C5-438F-A0B3-5499E4B489A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69C7853C-536D-4A76-A0AE-DD22124D55A5}" styleName="Themed Style 1 - Accent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2" autoAdjust="0"/>
    <p:restoredTop sz="94335" autoAdjust="0"/>
  </p:normalViewPr>
  <p:slideViewPr>
    <p:cSldViewPr snapToGrid="0">
      <p:cViewPr varScale="1">
        <p:scale>
          <a:sx n="89" d="100"/>
          <a:sy n="89" d="100"/>
        </p:scale>
        <p:origin x="1620" y="120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3.fntdata"/><Relationship Id="rId39" Type="http://schemas.openxmlformats.org/officeDocument/2006/relationships/font" Target="fonts/font16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11.fntdata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2.fntdata"/><Relationship Id="rId33" Type="http://schemas.openxmlformats.org/officeDocument/2006/relationships/font" Target="fonts/font10.fntdata"/><Relationship Id="rId38" Type="http://schemas.openxmlformats.org/officeDocument/2006/relationships/font" Target="fonts/font15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6.fntdata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.fntdata"/><Relationship Id="rId32" Type="http://schemas.openxmlformats.org/officeDocument/2006/relationships/font" Target="fonts/font9.fntdata"/><Relationship Id="rId37" Type="http://schemas.openxmlformats.org/officeDocument/2006/relationships/font" Target="fonts/font14.fntdata"/><Relationship Id="rId40" Type="http://schemas.openxmlformats.org/officeDocument/2006/relationships/tags" Target="tags/tag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font" Target="fonts/font13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8.fntdata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font" Target="fonts/font12.fntdata"/><Relationship Id="rId43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2" name="Google Shape;4002;gdac642b8c2_0_43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03" name="Google Shape;4003;gdac642b8c2_0_43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1" name="Google Shape;4091;gdac642b8c2_0_3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92" name="Google Shape;4092;gdac642b8c2_0_3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4" name="Google Shape;3994;gdac642b8c2_0_37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95" name="Google Shape;3995;gdac642b8c2_0_37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1596712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4" name="Google Shape;4144;gdac642b8c2_0_6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5" name="Google Shape;4145;gdac642b8c2_0_6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</p:spTree>
    <p:extLst>
      <p:ext uri="{BB962C8B-B14F-4D97-AF65-F5344CB8AC3E}">
        <p14:creationId xmlns:p14="http://schemas.microsoft.com/office/powerpoint/2010/main" val="409643146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2" name="Google Shape;4332;gdac642b8c2_0_14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33" name="Google Shape;4333;gdac642b8c2_0_14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1" name="Google Shape;4341;gdac642b8c2_0_17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42" name="Google Shape;4342;gdac642b8c2_0_17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2" name="Google Shape;4332;gdac642b8c2_0_14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33" name="Google Shape;4333;gdac642b8c2_0_14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1451604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4" name="Google Shape;3994;gdac642b8c2_0_37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95" name="Google Shape;3995;gdac642b8c2_0_37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6" name="Google Shape;4026;gdac642b8c2_0_2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7" name="Google Shape;4027;gdac642b8c2_0_2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4" name="Google Shape;3994;gdac642b8c2_0_37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95" name="Google Shape;3995;gdac642b8c2_0_37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9613900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7" name="Google Shape;4037;gdac642b8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38" name="Google Shape;4038;gdac642b8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8396669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7" name="Google Shape;4037;gdac642b8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38" name="Google Shape;4038;gdac642b8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9754519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7" name="Google Shape;4037;gdac642b8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38" name="Google Shape;4038;gdac642b8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6" name="Google Shape;4046;gbfe5bae6e8_0_1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47" name="Google Shape;4047;gbfe5bae6e8_0_1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012" scaled="0"/>
        </a:gra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08300" y="1938686"/>
            <a:ext cx="7727400" cy="640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972975" y="2859214"/>
            <a:ext cx="5025600" cy="34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18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0" y="25210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4003609" y="1066425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3217088" y="1412128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5400457" y="1412128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" name="Google Shape;15;p2"/>
          <p:cNvGrpSpPr/>
          <p:nvPr/>
        </p:nvGrpSpPr>
        <p:grpSpPr>
          <a:xfrm>
            <a:off x="7860725" y="298788"/>
            <a:ext cx="1090405" cy="664023"/>
            <a:chOff x="7022525" y="1213188"/>
            <a:chExt cx="1090405" cy="664023"/>
          </a:xfrm>
        </p:grpSpPr>
        <p:sp>
          <p:nvSpPr>
            <p:cNvPr id="16" name="Google Shape;16;p2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fill="none" extrusionOk="0">
                  <a:moveTo>
                    <a:pt x="1128" y="0"/>
                  </a:moveTo>
                  <a:lnTo>
                    <a:pt x="1128" y="0"/>
                  </a:lnTo>
                  <a:lnTo>
                    <a:pt x="655" y="0"/>
                  </a:lnTo>
                  <a:lnTo>
                    <a:pt x="310" y="3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lnTo>
                    <a:pt x="1128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" name="Google Shape;22;p2"/>
          <p:cNvGrpSpPr/>
          <p:nvPr/>
        </p:nvGrpSpPr>
        <p:grpSpPr>
          <a:xfrm>
            <a:off x="5983054" y="3402619"/>
            <a:ext cx="3524427" cy="921034"/>
            <a:chOff x="-729684" y="2561769"/>
            <a:chExt cx="3524427" cy="921034"/>
          </a:xfrm>
        </p:grpSpPr>
        <p:sp>
          <p:nvSpPr>
            <p:cNvPr id="23" name="Google Shape;23;p2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" name="Google Shape;25;p2"/>
          <p:cNvGrpSpPr/>
          <p:nvPr/>
        </p:nvGrpSpPr>
        <p:grpSpPr>
          <a:xfrm>
            <a:off x="1812243" y="3561372"/>
            <a:ext cx="4812081" cy="997924"/>
            <a:chOff x="2235793" y="2621897"/>
            <a:chExt cx="4812081" cy="997924"/>
          </a:xfrm>
        </p:grpSpPr>
        <p:sp>
          <p:nvSpPr>
            <p:cNvPr id="26" name="Google Shape;26;p2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" name="Google Shape;28;p2"/>
          <p:cNvSpPr/>
          <p:nvPr/>
        </p:nvSpPr>
        <p:spPr>
          <a:xfrm>
            <a:off x="-543979" y="35599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sp>
        <p:nvSpPr>
          <p:cNvPr id="29" name="Google Shape;29;p2"/>
          <p:cNvSpPr/>
          <p:nvPr/>
        </p:nvSpPr>
        <p:spPr>
          <a:xfrm>
            <a:off x="-202406" y="3916759"/>
            <a:ext cx="4056600" cy="683825"/>
          </a:xfrm>
          <a:custGeom>
            <a:avLst/>
            <a:gdLst/>
            <a:ahLst/>
            <a:cxnLst/>
            <a:rect l="l" t="t" r="r" b="b"/>
            <a:pathLst>
              <a:path w="162264" h="27353" extrusionOk="0">
                <a:moveTo>
                  <a:pt x="13938" y="556"/>
                </a:moveTo>
                <a:cubicBezTo>
                  <a:pt x="27019" y="2334"/>
                  <a:pt x="61563" y="12367"/>
                  <a:pt x="79470" y="15796"/>
                </a:cubicBezTo>
                <a:cubicBezTo>
                  <a:pt x="97377" y="19225"/>
                  <a:pt x="107791" y="19733"/>
                  <a:pt x="121380" y="21130"/>
                </a:cubicBezTo>
                <a:cubicBezTo>
                  <a:pt x="134969" y="22527"/>
                  <a:pt x="168624" y="23162"/>
                  <a:pt x="161004" y="24178"/>
                </a:cubicBezTo>
                <a:cubicBezTo>
                  <a:pt x="153384" y="25194"/>
                  <a:pt x="99663" y="26972"/>
                  <a:pt x="75660" y="27226"/>
                </a:cubicBezTo>
                <a:cubicBezTo>
                  <a:pt x="51657" y="27480"/>
                  <a:pt x="28416" y="25956"/>
                  <a:pt x="16986" y="25702"/>
                </a:cubicBezTo>
                <a:cubicBezTo>
                  <a:pt x="5556" y="25448"/>
                  <a:pt x="9620" y="27099"/>
                  <a:pt x="7080" y="25702"/>
                </a:cubicBezTo>
                <a:cubicBezTo>
                  <a:pt x="4540" y="24305"/>
                  <a:pt x="2762" y="20749"/>
                  <a:pt x="1746" y="17320"/>
                </a:cubicBezTo>
                <a:cubicBezTo>
                  <a:pt x="730" y="13891"/>
                  <a:pt x="-1048" y="7922"/>
                  <a:pt x="984" y="5128"/>
                </a:cubicBezTo>
                <a:cubicBezTo>
                  <a:pt x="3016" y="2334"/>
                  <a:pt x="857" y="-1222"/>
                  <a:pt x="13938" y="5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grpSp>
        <p:nvGrpSpPr>
          <p:cNvPr id="30" name="Google Shape;30;p2"/>
          <p:cNvGrpSpPr/>
          <p:nvPr/>
        </p:nvGrpSpPr>
        <p:grpSpPr>
          <a:xfrm>
            <a:off x="245371" y="2824567"/>
            <a:ext cx="935694" cy="1734325"/>
            <a:chOff x="2076400" y="2732150"/>
            <a:chExt cx="562350" cy="1042325"/>
          </a:xfrm>
        </p:grpSpPr>
        <p:sp>
          <p:nvSpPr>
            <p:cNvPr id="31" name="Google Shape;31;p2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" name="Google Shape;41;p2"/>
          <p:cNvGrpSpPr/>
          <p:nvPr/>
        </p:nvGrpSpPr>
        <p:grpSpPr>
          <a:xfrm>
            <a:off x="4151227" y="4354309"/>
            <a:ext cx="1321678" cy="490223"/>
            <a:chOff x="1726100" y="1627975"/>
            <a:chExt cx="359425" cy="133325"/>
          </a:xfrm>
        </p:grpSpPr>
        <p:sp>
          <p:nvSpPr>
            <p:cNvPr id="42" name="Google Shape;42;p2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" name="Google Shape;53;p2"/>
          <p:cNvGrpSpPr/>
          <p:nvPr/>
        </p:nvGrpSpPr>
        <p:grpSpPr>
          <a:xfrm>
            <a:off x="2565409" y="3650958"/>
            <a:ext cx="359485" cy="666364"/>
            <a:chOff x="1612800" y="3107475"/>
            <a:chExt cx="360350" cy="667900"/>
          </a:xfrm>
        </p:grpSpPr>
        <p:sp>
          <p:nvSpPr>
            <p:cNvPr id="54" name="Google Shape;54;p2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" name="Google Shape;65;p2"/>
          <p:cNvSpPr/>
          <p:nvPr/>
        </p:nvSpPr>
        <p:spPr>
          <a:xfrm>
            <a:off x="1595475" y="46060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" name="Google Shape;66;p2"/>
          <p:cNvGrpSpPr/>
          <p:nvPr/>
        </p:nvGrpSpPr>
        <p:grpSpPr>
          <a:xfrm>
            <a:off x="98397" y="4406615"/>
            <a:ext cx="1321693" cy="385599"/>
            <a:chOff x="1682875" y="2128425"/>
            <a:chExt cx="575525" cy="167900"/>
          </a:xfrm>
        </p:grpSpPr>
        <p:sp>
          <p:nvSpPr>
            <p:cNvPr id="67" name="Google Shape;67;p2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" name="Google Shape;75;p2"/>
          <p:cNvGrpSpPr/>
          <p:nvPr/>
        </p:nvGrpSpPr>
        <p:grpSpPr>
          <a:xfrm>
            <a:off x="1646228" y="5059710"/>
            <a:ext cx="266029" cy="245530"/>
            <a:chOff x="2706625" y="4735761"/>
            <a:chExt cx="226446" cy="209015"/>
          </a:xfrm>
        </p:grpSpPr>
        <p:sp>
          <p:nvSpPr>
            <p:cNvPr id="76" name="Google Shape;76;p2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" name="Google Shape;77;p2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78" name="Google Shape;78;p2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" name="Google Shape;102;p2"/>
          <p:cNvGrpSpPr/>
          <p:nvPr/>
        </p:nvGrpSpPr>
        <p:grpSpPr>
          <a:xfrm>
            <a:off x="2605914" y="4258002"/>
            <a:ext cx="359497" cy="133338"/>
            <a:chOff x="1726100" y="1627975"/>
            <a:chExt cx="359425" cy="133325"/>
          </a:xfrm>
        </p:grpSpPr>
        <p:sp>
          <p:nvSpPr>
            <p:cNvPr id="103" name="Google Shape;103;p2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114;p2"/>
          <p:cNvGrpSpPr/>
          <p:nvPr/>
        </p:nvGrpSpPr>
        <p:grpSpPr>
          <a:xfrm>
            <a:off x="3186257" y="4844531"/>
            <a:ext cx="1529691" cy="245527"/>
            <a:chOff x="2895325" y="1290875"/>
            <a:chExt cx="428125" cy="68725"/>
          </a:xfrm>
        </p:grpSpPr>
        <p:sp>
          <p:nvSpPr>
            <p:cNvPr id="115" name="Google Shape;115;p2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" name="Google Shape;121;p2"/>
          <p:cNvGrpSpPr/>
          <p:nvPr/>
        </p:nvGrpSpPr>
        <p:grpSpPr>
          <a:xfrm>
            <a:off x="8211872" y="2687769"/>
            <a:ext cx="779734" cy="1788800"/>
            <a:chOff x="2905325" y="2851350"/>
            <a:chExt cx="377175" cy="865325"/>
          </a:xfrm>
        </p:grpSpPr>
        <p:sp>
          <p:nvSpPr>
            <p:cNvPr id="122" name="Google Shape;122;p2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" name="Google Shape;132;p2"/>
          <p:cNvGrpSpPr/>
          <p:nvPr/>
        </p:nvGrpSpPr>
        <p:grpSpPr>
          <a:xfrm>
            <a:off x="7188113" y="3390675"/>
            <a:ext cx="307575" cy="640125"/>
            <a:chOff x="4082275" y="3073825"/>
            <a:chExt cx="307575" cy="640125"/>
          </a:xfrm>
        </p:grpSpPr>
        <p:sp>
          <p:nvSpPr>
            <p:cNvPr id="133" name="Google Shape;133;p2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" name="Google Shape;138;p2"/>
          <p:cNvGrpSpPr/>
          <p:nvPr/>
        </p:nvGrpSpPr>
        <p:grpSpPr>
          <a:xfrm>
            <a:off x="7951705" y="4354292"/>
            <a:ext cx="958132" cy="303801"/>
            <a:chOff x="2631450" y="1885950"/>
            <a:chExt cx="671525" cy="212925"/>
          </a:xfrm>
        </p:grpSpPr>
        <p:sp>
          <p:nvSpPr>
            <p:cNvPr id="139" name="Google Shape;139;p2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" name="Google Shape;149;p2"/>
          <p:cNvGrpSpPr/>
          <p:nvPr/>
        </p:nvGrpSpPr>
        <p:grpSpPr>
          <a:xfrm>
            <a:off x="7208749" y="3980434"/>
            <a:ext cx="460855" cy="170936"/>
            <a:chOff x="1726100" y="1627975"/>
            <a:chExt cx="359425" cy="133325"/>
          </a:xfrm>
        </p:grpSpPr>
        <p:sp>
          <p:nvSpPr>
            <p:cNvPr id="150" name="Google Shape;150;p2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" name="Google Shape;161;p2"/>
          <p:cNvGrpSpPr/>
          <p:nvPr/>
        </p:nvGrpSpPr>
        <p:grpSpPr>
          <a:xfrm rot="707990">
            <a:off x="5740074" y="4864697"/>
            <a:ext cx="1015736" cy="245727"/>
            <a:chOff x="3665900" y="8356158"/>
            <a:chExt cx="1015703" cy="245719"/>
          </a:xfrm>
        </p:grpSpPr>
        <p:sp>
          <p:nvSpPr>
            <p:cNvPr id="162" name="Google Shape;162;p2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" name="Google Shape;170;p2"/>
          <p:cNvGrpSpPr/>
          <p:nvPr/>
        </p:nvGrpSpPr>
        <p:grpSpPr>
          <a:xfrm>
            <a:off x="2318143" y="4763454"/>
            <a:ext cx="606291" cy="186921"/>
            <a:chOff x="5692724" y="7100752"/>
            <a:chExt cx="1110424" cy="342347"/>
          </a:xfrm>
        </p:grpSpPr>
        <p:sp>
          <p:nvSpPr>
            <p:cNvPr id="171" name="Google Shape;171;p2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5" name="Google Shape;175;p2"/>
          <p:cNvSpPr/>
          <p:nvPr/>
        </p:nvSpPr>
        <p:spPr>
          <a:xfrm>
            <a:off x="7195868" y="45295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6" name="Google Shape;176;p2"/>
          <p:cNvGrpSpPr/>
          <p:nvPr/>
        </p:nvGrpSpPr>
        <p:grpSpPr>
          <a:xfrm>
            <a:off x="7195863" y="4931305"/>
            <a:ext cx="178666" cy="164934"/>
            <a:chOff x="2706625" y="4735761"/>
            <a:chExt cx="226446" cy="209015"/>
          </a:xfrm>
        </p:grpSpPr>
        <p:sp>
          <p:nvSpPr>
            <p:cNvPr id="177" name="Google Shape;177;p2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8" name="Google Shape;178;p2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79" name="Google Shape;179;p2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03" name="Google Shape;203;p2"/>
          <p:cNvGrpSpPr/>
          <p:nvPr/>
        </p:nvGrpSpPr>
        <p:grpSpPr>
          <a:xfrm flipH="1">
            <a:off x="7292013" y="4973330"/>
            <a:ext cx="178666" cy="164934"/>
            <a:chOff x="2706625" y="4735761"/>
            <a:chExt cx="226446" cy="209015"/>
          </a:xfrm>
        </p:grpSpPr>
        <p:sp>
          <p:nvSpPr>
            <p:cNvPr id="204" name="Google Shape;204;p2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5" name="Google Shape;205;p2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06" name="Google Shape;206;p2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Google Shape;980;p7"/>
          <p:cNvSpPr/>
          <p:nvPr/>
        </p:nvSpPr>
        <p:spPr>
          <a:xfrm>
            <a:off x="0" y="34354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1" name="Google Shape;981;p7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8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2" name="Google Shape;982;p7"/>
          <p:cNvSpPr txBox="1">
            <a:spLocks noGrp="1"/>
          </p:cNvSpPr>
          <p:nvPr>
            <p:ph type="body" idx="1"/>
          </p:nvPr>
        </p:nvSpPr>
        <p:spPr>
          <a:xfrm>
            <a:off x="1817100" y="1428750"/>
            <a:ext cx="5509800" cy="22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983" name="Google Shape;983;p7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984" name="Google Shape;984;p7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" name="Google Shape;986;p7"/>
          <p:cNvGrpSpPr/>
          <p:nvPr/>
        </p:nvGrpSpPr>
        <p:grpSpPr>
          <a:xfrm>
            <a:off x="186705" y="3894672"/>
            <a:ext cx="4812081" cy="997924"/>
            <a:chOff x="2235793" y="2621897"/>
            <a:chExt cx="4812081" cy="997924"/>
          </a:xfrm>
        </p:grpSpPr>
        <p:sp>
          <p:nvSpPr>
            <p:cNvPr id="987" name="Google Shape;987;p7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9" name="Google Shape;989;p7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990" name="Google Shape;990;p7"/>
          <p:cNvGrpSpPr/>
          <p:nvPr/>
        </p:nvGrpSpPr>
        <p:grpSpPr>
          <a:xfrm>
            <a:off x="5389174" y="4751721"/>
            <a:ext cx="819058" cy="303794"/>
            <a:chOff x="1726100" y="1627975"/>
            <a:chExt cx="359425" cy="133325"/>
          </a:xfrm>
        </p:grpSpPr>
        <p:sp>
          <p:nvSpPr>
            <p:cNvPr id="991" name="Google Shape;991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" name="Google Shape;1002;p7"/>
          <p:cNvGrpSpPr/>
          <p:nvPr/>
        </p:nvGrpSpPr>
        <p:grpSpPr>
          <a:xfrm>
            <a:off x="186709" y="3933071"/>
            <a:ext cx="359485" cy="666364"/>
            <a:chOff x="1612800" y="3107475"/>
            <a:chExt cx="360350" cy="667900"/>
          </a:xfrm>
        </p:grpSpPr>
        <p:sp>
          <p:nvSpPr>
            <p:cNvPr id="1003" name="Google Shape;1003;p7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4" name="Google Shape;1014;p7"/>
          <p:cNvSpPr/>
          <p:nvPr/>
        </p:nvSpPr>
        <p:spPr>
          <a:xfrm>
            <a:off x="1204950" y="4511147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5" name="Google Shape;1015;p7"/>
          <p:cNvGrpSpPr/>
          <p:nvPr/>
        </p:nvGrpSpPr>
        <p:grpSpPr>
          <a:xfrm>
            <a:off x="1255703" y="4891010"/>
            <a:ext cx="266029" cy="245530"/>
            <a:chOff x="2706625" y="4735761"/>
            <a:chExt cx="226446" cy="209015"/>
          </a:xfrm>
        </p:grpSpPr>
        <p:sp>
          <p:nvSpPr>
            <p:cNvPr id="1016" name="Google Shape;1016;p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7" name="Google Shape;1017;p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018" name="Google Shape;1018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2" name="Google Shape;1042;p7"/>
          <p:cNvGrpSpPr/>
          <p:nvPr/>
        </p:nvGrpSpPr>
        <p:grpSpPr>
          <a:xfrm>
            <a:off x="1996314" y="4486602"/>
            <a:ext cx="359497" cy="133338"/>
            <a:chOff x="1726100" y="1627975"/>
            <a:chExt cx="359425" cy="133325"/>
          </a:xfrm>
        </p:grpSpPr>
        <p:sp>
          <p:nvSpPr>
            <p:cNvPr id="1043" name="Google Shape;104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" name="Google Shape;1054;p7"/>
          <p:cNvGrpSpPr/>
          <p:nvPr/>
        </p:nvGrpSpPr>
        <p:grpSpPr>
          <a:xfrm>
            <a:off x="7965513" y="3453250"/>
            <a:ext cx="307575" cy="640125"/>
            <a:chOff x="4082275" y="3073825"/>
            <a:chExt cx="307575" cy="640125"/>
          </a:xfrm>
        </p:grpSpPr>
        <p:sp>
          <p:nvSpPr>
            <p:cNvPr id="1055" name="Google Shape;1055;p7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" name="Google Shape;1060;p7"/>
          <p:cNvGrpSpPr/>
          <p:nvPr/>
        </p:nvGrpSpPr>
        <p:grpSpPr>
          <a:xfrm>
            <a:off x="7849732" y="4687644"/>
            <a:ext cx="539167" cy="170957"/>
            <a:chOff x="2631450" y="1885950"/>
            <a:chExt cx="671525" cy="212925"/>
          </a:xfrm>
        </p:grpSpPr>
        <p:sp>
          <p:nvSpPr>
            <p:cNvPr id="1061" name="Google Shape;1061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" name="Google Shape;1071;p7"/>
          <p:cNvGrpSpPr/>
          <p:nvPr/>
        </p:nvGrpSpPr>
        <p:grpSpPr>
          <a:xfrm>
            <a:off x="7965524" y="4018534"/>
            <a:ext cx="460855" cy="170936"/>
            <a:chOff x="1726100" y="1627975"/>
            <a:chExt cx="359425" cy="133325"/>
          </a:xfrm>
        </p:grpSpPr>
        <p:sp>
          <p:nvSpPr>
            <p:cNvPr id="1072" name="Google Shape;107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" name="Google Shape;1083;p7"/>
          <p:cNvGrpSpPr/>
          <p:nvPr/>
        </p:nvGrpSpPr>
        <p:grpSpPr>
          <a:xfrm rot="707990">
            <a:off x="7816524" y="5244747"/>
            <a:ext cx="1015736" cy="245727"/>
            <a:chOff x="3665900" y="8356158"/>
            <a:chExt cx="1015703" cy="245719"/>
          </a:xfrm>
        </p:grpSpPr>
        <p:sp>
          <p:nvSpPr>
            <p:cNvPr id="1084" name="Google Shape;1084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" name="Google Shape;1092;p7"/>
          <p:cNvGrpSpPr/>
          <p:nvPr/>
        </p:nvGrpSpPr>
        <p:grpSpPr>
          <a:xfrm>
            <a:off x="2951273" y="4891016"/>
            <a:ext cx="796396" cy="245531"/>
            <a:chOff x="5692724" y="7100752"/>
            <a:chExt cx="1110424" cy="342347"/>
          </a:xfrm>
        </p:grpSpPr>
        <p:sp>
          <p:nvSpPr>
            <p:cNvPr id="1093" name="Google Shape;1093;p7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" name="Google Shape;1097;p7"/>
          <p:cNvGrpSpPr/>
          <p:nvPr/>
        </p:nvGrpSpPr>
        <p:grpSpPr>
          <a:xfrm>
            <a:off x="6586263" y="4453331"/>
            <a:ext cx="359501" cy="608733"/>
            <a:chOff x="7195863" y="4529531"/>
            <a:chExt cx="359501" cy="608733"/>
          </a:xfrm>
        </p:grpSpPr>
        <p:sp>
          <p:nvSpPr>
            <p:cNvPr id="1098" name="Google Shape;1098;p7"/>
            <p:cNvSpPr/>
            <p:nvPr/>
          </p:nvSpPr>
          <p:spPr>
            <a:xfrm>
              <a:off x="7195868" y="4529531"/>
              <a:ext cx="359497" cy="490210"/>
            </a:xfrm>
            <a:custGeom>
              <a:avLst/>
              <a:gdLst/>
              <a:ahLst/>
              <a:cxnLst/>
              <a:rect l="l" t="t" r="r" b="b"/>
              <a:pathLst>
                <a:path w="10264" h="13996" extrusionOk="0">
                  <a:moveTo>
                    <a:pt x="4586" y="1"/>
                  </a:moveTo>
                  <a:lnTo>
                    <a:pt x="4568" y="656"/>
                  </a:lnTo>
                  <a:lnTo>
                    <a:pt x="4532" y="1384"/>
                  </a:lnTo>
                  <a:lnTo>
                    <a:pt x="4422" y="3040"/>
                  </a:lnTo>
                  <a:lnTo>
                    <a:pt x="4295" y="4805"/>
                  </a:lnTo>
                  <a:lnTo>
                    <a:pt x="4131" y="6552"/>
                  </a:lnTo>
                  <a:lnTo>
                    <a:pt x="3840" y="9464"/>
                  </a:lnTo>
                  <a:lnTo>
                    <a:pt x="3713" y="10683"/>
                  </a:lnTo>
                  <a:lnTo>
                    <a:pt x="3604" y="9846"/>
                  </a:lnTo>
                  <a:lnTo>
                    <a:pt x="3476" y="8900"/>
                  </a:lnTo>
                  <a:lnTo>
                    <a:pt x="3331" y="7699"/>
                  </a:lnTo>
                  <a:lnTo>
                    <a:pt x="3203" y="6334"/>
                  </a:lnTo>
                  <a:lnTo>
                    <a:pt x="3076" y="4860"/>
                  </a:lnTo>
                  <a:lnTo>
                    <a:pt x="3039" y="4114"/>
                  </a:lnTo>
                  <a:lnTo>
                    <a:pt x="3021" y="3349"/>
                  </a:lnTo>
                  <a:lnTo>
                    <a:pt x="3003" y="2603"/>
                  </a:lnTo>
                  <a:lnTo>
                    <a:pt x="3003" y="1893"/>
                  </a:lnTo>
                  <a:lnTo>
                    <a:pt x="2821" y="2185"/>
                  </a:lnTo>
                  <a:lnTo>
                    <a:pt x="2657" y="2494"/>
                  </a:lnTo>
                  <a:lnTo>
                    <a:pt x="2512" y="2822"/>
                  </a:lnTo>
                  <a:lnTo>
                    <a:pt x="2384" y="3167"/>
                  </a:lnTo>
                  <a:lnTo>
                    <a:pt x="2293" y="3531"/>
                  </a:lnTo>
                  <a:lnTo>
                    <a:pt x="2202" y="3895"/>
                  </a:lnTo>
                  <a:lnTo>
                    <a:pt x="2148" y="4277"/>
                  </a:lnTo>
                  <a:lnTo>
                    <a:pt x="2093" y="4660"/>
                  </a:lnTo>
                  <a:lnTo>
                    <a:pt x="2057" y="5060"/>
                  </a:lnTo>
                  <a:lnTo>
                    <a:pt x="2039" y="5460"/>
                  </a:lnTo>
                  <a:lnTo>
                    <a:pt x="2039" y="5879"/>
                  </a:lnTo>
                  <a:lnTo>
                    <a:pt x="2039" y="6279"/>
                  </a:lnTo>
                  <a:lnTo>
                    <a:pt x="2093" y="7080"/>
                  </a:lnTo>
                  <a:lnTo>
                    <a:pt x="2166" y="7862"/>
                  </a:lnTo>
                  <a:lnTo>
                    <a:pt x="2275" y="8609"/>
                  </a:lnTo>
                  <a:lnTo>
                    <a:pt x="2384" y="9318"/>
                  </a:lnTo>
                  <a:lnTo>
                    <a:pt x="2512" y="9937"/>
                  </a:lnTo>
                  <a:lnTo>
                    <a:pt x="2639" y="10501"/>
                  </a:lnTo>
                  <a:lnTo>
                    <a:pt x="2817" y="11215"/>
                  </a:lnTo>
                  <a:lnTo>
                    <a:pt x="2730" y="10938"/>
                  </a:lnTo>
                  <a:lnTo>
                    <a:pt x="2548" y="10501"/>
                  </a:lnTo>
                  <a:lnTo>
                    <a:pt x="2421" y="10246"/>
                  </a:lnTo>
                  <a:lnTo>
                    <a:pt x="2293" y="9992"/>
                  </a:lnTo>
                  <a:lnTo>
                    <a:pt x="2130" y="9719"/>
                  </a:lnTo>
                  <a:lnTo>
                    <a:pt x="1966" y="9446"/>
                  </a:lnTo>
                  <a:lnTo>
                    <a:pt x="1766" y="9154"/>
                  </a:lnTo>
                  <a:lnTo>
                    <a:pt x="1547" y="8882"/>
                  </a:lnTo>
                  <a:lnTo>
                    <a:pt x="1311" y="8590"/>
                  </a:lnTo>
                  <a:lnTo>
                    <a:pt x="1038" y="8317"/>
                  </a:lnTo>
                  <a:lnTo>
                    <a:pt x="1129" y="8918"/>
                  </a:lnTo>
                  <a:lnTo>
                    <a:pt x="1238" y="9482"/>
                  </a:lnTo>
                  <a:lnTo>
                    <a:pt x="1383" y="10010"/>
                  </a:lnTo>
                  <a:lnTo>
                    <a:pt x="1529" y="10483"/>
                  </a:lnTo>
                  <a:lnTo>
                    <a:pt x="1693" y="10920"/>
                  </a:lnTo>
                  <a:lnTo>
                    <a:pt x="1875" y="11338"/>
                  </a:lnTo>
                  <a:lnTo>
                    <a:pt x="1987" y="11588"/>
                  </a:lnTo>
                  <a:lnTo>
                    <a:pt x="1987" y="11588"/>
                  </a:lnTo>
                  <a:lnTo>
                    <a:pt x="0" y="10174"/>
                  </a:lnTo>
                  <a:lnTo>
                    <a:pt x="73" y="10319"/>
                  </a:lnTo>
                  <a:lnTo>
                    <a:pt x="255" y="10738"/>
                  </a:lnTo>
                  <a:lnTo>
                    <a:pt x="401" y="11011"/>
                  </a:lnTo>
                  <a:lnTo>
                    <a:pt x="601" y="11302"/>
                  </a:lnTo>
                  <a:lnTo>
                    <a:pt x="819" y="11648"/>
                  </a:lnTo>
                  <a:lnTo>
                    <a:pt x="1092" y="11975"/>
                  </a:lnTo>
                  <a:lnTo>
                    <a:pt x="1383" y="12321"/>
                  </a:lnTo>
                  <a:lnTo>
                    <a:pt x="1747" y="12667"/>
                  </a:lnTo>
                  <a:lnTo>
                    <a:pt x="1929" y="12830"/>
                  </a:lnTo>
                  <a:lnTo>
                    <a:pt x="2148" y="12994"/>
                  </a:lnTo>
                  <a:lnTo>
                    <a:pt x="2348" y="13140"/>
                  </a:lnTo>
                  <a:lnTo>
                    <a:pt x="2584" y="13285"/>
                  </a:lnTo>
                  <a:lnTo>
                    <a:pt x="2821" y="13413"/>
                  </a:lnTo>
                  <a:lnTo>
                    <a:pt x="3076" y="13540"/>
                  </a:lnTo>
                  <a:lnTo>
                    <a:pt x="3331" y="13649"/>
                  </a:lnTo>
                  <a:lnTo>
                    <a:pt x="3622" y="13759"/>
                  </a:lnTo>
                  <a:lnTo>
                    <a:pt x="3913" y="13850"/>
                  </a:lnTo>
                  <a:lnTo>
                    <a:pt x="4204" y="13922"/>
                  </a:lnTo>
                  <a:lnTo>
                    <a:pt x="4532" y="13959"/>
                  </a:lnTo>
                  <a:lnTo>
                    <a:pt x="4859" y="13995"/>
                  </a:lnTo>
                  <a:lnTo>
                    <a:pt x="5278" y="13850"/>
                  </a:lnTo>
                  <a:lnTo>
                    <a:pt x="5678" y="13704"/>
                  </a:lnTo>
                  <a:lnTo>
                    <a:pt x="6060" y="13540"/>
                  </a:lnTo>
                  <a:lnTo>
                    <a:pt x="6406" y="13358"/>
                  </a:lnTo>
                  <a:lnTo>
                    <a:pt x="6752" y="13176"/>
                  </a:lnTo>
                  <a:lnTo>
                    <a:pt x="7061" y="12976"/>
                  </a:lnTo>
                  <a:lnTo>
                    <a:pt x="7371" y="12794"/>
                  </a:lnTo>
                  <a:lnTo>
                    <a:pt x="7643" y="12576"/>
                  </a:lnTo>
                  <a:lnTo>
                    <a:pt x="7898" y="12376"/>
                  </a:lnTo>
                  <a:lnTo>
                    <a:pt x="8153" y="12157"/>
                  </a:lnTo>
                  <a:lnTo>
                    <a:pt x="8371" y="11957"/>
                  </a:lnTo>
                  <a:lnTo>
                    <a:pt x="8590" y="11739"/>
                  </a:lnTo>
                  <a:lnTo>
                    <a:pt x="8972" y="11320"/>
                  </a:lnTo>
                  <a:lnTo>
                    <a:pt x="9281" y="10902"/>
                  </a:lnTo>
                  <a:lnTo>
                    <a:pt x="9554" y="10501"/>
                  </a:lnTo>
                  <a:lnTo>
                    <a:pt x="9773" y="10137"/>
                  </a:lnTo>
                  <a:lnTo>
                    <a:pt x="9936" y="9791"/>
                  </a:lnTo>
                  <a:lnTo>
                    <a:pt x="10064" y="9500"/>
                  </a:lnTo>
                  <a:lnTo>
                    <a:pt x="10155" y="9245"/>
                  </a:lnTo>
                  <a:lnTo>
                    <a:pt x="10228" y="9064"/>
                  </a:lnTo>
                  <a:lnTo>
                    <a:pt x="10264" y="8900"/>
                  </a:lnTo>
                  <a:lnTo>
                    <a:pt x="10064" y="9191"/>
                  </a:lnTo>
                  <a:lnTo>
                    <a:pt x="9845" y="9464"/>
                  </a:lnTo>
                  <a:lnTo>
                    <a:pt x="9645" y="9700"/>
                  </a:lnTo>
                  <a:lnTo>
                    <a:pt x="9427" y="9937"/>
                  </a:lnTo>
                  <a:lnTo>
                    <a:pt x="9209" y="10137"/>
                  </a:lnTo>
                  <a:lnTo>
                    <a:pt x="9008" y="10337"/>
                  </a:lnTo>
                  <a:lnTo>
                    <a:pt x="8808" y="10519"/>
                  </a:lnTo>
                  <a:lnTo>
                    <a:pt x="8590" y="10665"/>
                  </a:lnTo>
                  <a:lnTo>
                    <a:pt x="8189" y="10956"/>
                  </a:lnTo>
                  <a:lnTo>
                    <a:pt x="7789" y="11174"/>
                  </a:lnTo>
                  <a:lnTo>
                    <a:pt x="7425" y="11338"/>
                  </a:lnTo>
                  <a:lnTo>
                    <a:pt x="7061" y="11466"/>
                  </a:lnTo>
                  <a:lnTo>
                    <a:pt x="6752" y="11575"/>
                  </a:lnTo>
                  <a:lnTo>
                    <a:pt x="6442" y="11629"/>
                  </a:lnTo>
                  <a:lnTo>
                    <a:pt x="6188" y="11666"/>
                  </a:lnTo>
                  <a:lnTo>
                    <a:pt x="5969" y="11684"/>
                  </a:lnTo>
                  <a:lnTo>
                    <a:pt x="5642" y="11684"/>
                  </a:lnTo>
                  <a:lnTo>
                    <a:pt x="5533" y="11666"/>
                  </a:lnTo>
                  <a:lnTo>
                    <a:pt x="5624" y="11593"/>
                  </a:lnTo>
                  <a:lnTo>
                    <a:pt x="5896" y="11393"/>
                  </a:lnTo>
                  <a:lnTo>
                    <a:pt x="6097" y="11229"/>
                  </a:lnTo>
                  <a:lnTo>
                    <a:pt x="6315" y="11011"/>
                  </a:lnTo>
                  <a:lnTo>
                    <a:pt x="6552" y="10774"/>
                  </a:lnTo>
                  <a:lnTo>
                    <a:pt x="6825" y="10483"/>
                  </a:lnTo>
                  <a:lnTo>
                    <a:pt x="7116" y="10137"/>
                  </a:lnTo>
                  <a:lnTo>
                    <a:pt x="7407" y="9755"/>
                  </a:lnTo>
                  <a:lnTo>
                    <a:pt x="7716" y="9318"/>
                  </a:lnTo>
                  <a:lnTo>
                    <a:pt x="8026" y="8845"/>
                  </a:lnTo>
                  <a:lnTo>
                    <a:pt x="8335" y="8299"/>
                  </a:lnTo>
                  <a:lnTo>
                    <a:pt x="8644" y="7717"/>
                  </a:lnTo>
                  <a:lnTo>
                    <a:pt x="8954" y="7080"/>
                  </a:lnTo>
                  <a:lnTo>
                    <a:pt x="9245" y="6388"/>
                  </a:lnTo>
                  <a:lnTo>
                    <a:pt x="8772" y="6716"/>
                  </a:lnTo>
                  <a:lnTo>
                    <a:pt x="8335" y="7062"/>
                  </a:lnTo>
                  <a:lnTo>
                    <a:pt x="7916" y="7426"/>
                  </a:lnTo>
                  <a:lnTo>
                    <a:pt x="7516" y="7790"/>
                  </a:lnTo>
                  <a:lnTo>
                    <a:pt x="7134" y="8154"/>
                  </a:lnTo>
                  <a:lnTo>
                    <a:pt x="6788" y="8499"/>
                  </a:lnTo>
                  <a:lnTo>
                    <a:pt x="6461" y="8845"/>
                  </a:lnTo>
                  <a:lnTo>
                    <a:pt x="6169" y="9191"/>
                  </a:lnTo>
                  <a:lnTo>
                    <a:pt x="5660" y="9773"/>
                  </a:lnTo>
                  <a:lnTo>
                    <a:pt x="5296" y="10265"/>
                  </a:lnTo>
                  <a:lnTo>
                    <a:pt x="4987" y="10683"/>
                  </a:lnTo>
                  <a:lnTo>
                    <a:pt x="5332" y="10046"/>
                  </a:lnTo>
                  <a:lnTo>
                    <a:pt x="5733" y="9300"/>
                  </a:lnTo>
                  <a:lnTo>
                    <a:pt x="6206" y="8336"/>
                  </a:lnTo>
                  <a:lnTo>
                    <a:pt x="6734" y="7189"/>
                  </a:lnTo>
                  <a:lnTo>
                    <a:pt x="7007" y="6570"/>
                  </a:lnTo>
                  <a:lnTo>
                    <a:pt x="7280" y="5915"/>
                  </a:lnTo>
                  <a:lnTo>
                    <a:pt x="7534" y="5242"/>
                  </a:lnTo>
                  <a:lnTo>
                    <a:pt x="7789" y="4569"/>
                  </a:lnTo>
                  <a:lnTo>
                    <a:pt x="8007" y="3859"/>
                  </a:lnTo>
                  <a:lnTo>
                    <a:pt x="8208" y="3149"/>
                  </a:lnTo>
                  <a:lnTo>
                    <a:pt x="8208" y="3149"/>
                  </a:lnTo>
                  <a:lnTo>
                    <a:pt x="8044" y="3295"/>
                  </a:lnTo>
                  <a:lnTo>
                    <a:pt x="7880" y="3459"/>
                  </a:lnTo>
                  <a:lnTo>
                    <a:pt x="7716" y="3640"/>
                  </a:lnTo>
                  <a:lnTo>
                    <a:pt x="7553" y="3841"/>
                  </a:lnTo>
                  <a:lnTo>
                    <a:pt x="7243" y="4277"/>
                  </a:lnTo>
                  <a:lnTo>
                    <a:pt x="6952" y="4751"/>
                  </a:lnTo>
                  <a:lnTo>
                    <a:pt x="6661" y="5260"/>
                  </a:lnTo>
                  <a:lnTo>
                    <a:pt x="6406" y="5770"/>
                  </a:lnTo>
                  <a:lnTo>
                    <a:pt x="6151" y="6297"/>
                  </a:lnTo>
                  <a:lnTo>
                    <a:pt x="5933" y="6825"/>
                  </a:lnTo>
                  <a:lnTo>
                    <a:pt x="5733" y="7335"/>
                  </a:lnTo>
                  <a:lnTo>
                    <a:pt x="5551" y="7808"/>
                  </a:lnTo>
                  <a:lnTo>
                    <a:pt x="5260" y="8609"/>
                  </a:lnTo>
                  <a:lnTo>
                    <a:pt x="5078" y="9173"/>
                  </a:lnTo>
                  <a:lnTo>
                    <a:pt x="5005" y="9373"/>
                  </a:lnTo>
                  <a:lnTo>
                    <a:pt x="5041" y="9082"/>
                  </a:lnTo>
                  <a:lnTo>
                    <a:pt x="5114" y="8263"/>
                  </a:lnTo>
                  <a:lnTo>
                    <a:pt x="5187" y="7062"/>
                  </a:lnTo>
                  <a:lnTo>
                    <a:pt x="5223" y="6370"/>
                  </a:lnTo>
                  <a:lnTo>
                    <a:pt x="5241" y="5624"/>
                  </a:lnTo>
                  <a:lnTo>
                    <a:pt x="5260" y="4860"/>
                  </a:lnTo>
                  <a:lnTo>
                    <a:pt x="5241" y="4059"/>
                  </a:lnTo>
                  <a:lnTo>
                    <a:pt x="5223" y="3277"/>
                  </a:lnTo>
                  <a:lnTo>
                    <a:pt x="5169" y="2512"/>
                  </a:lnTo>
                  <a:lnTo>
                    <a:pt x="5078" y="1784"/>
                  </a:lnTo>
                  <a:lnTo>
                    <a:pt x="5023" y="1439"/>
                  </a:lnTo>
                  <a:lnTo>
                    <a:pt x="4950" y="1111"/>
                  </a:lnTo>
                  <a:lnTo>
                    <a:pt x="4877" y="802"/>
                  </a:lnTo>
                  <a:lnTo>
                    <a:pt x="4786" y="510"/>
                  </a:lnTo>
                  <a:lnTo>
                    <a:pt x="4695" y="237"/>
                  </a:lnTo>
                  <a:lnTo>
                    <a:pt x="45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9" name="Google Shape;1099;p7"/>
            <p:cNvGrpSpPr/>
            <p:nvPr/>
          </p:nvGrpSpPr>
          <p:grpSpPr>
            <a:xfrm>
              <a:off x="7195863" y="4931305"/>
              <a:ext cx="178666" cy="164934"/>
              <a:chOff x="2706625" y="4735761"/>
              <a:chExt cx="226446" cy="209015"/>
            </a:xfrm>
          </p:grpSpPr>
          <p:sp>
            <p:nvSpPr>
              <p:cNvPr id="1100" name="Google Shape;1100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01" name="Google Shape;1101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02" name="Google Shape;1102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" name="Google Shape;1103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4" name="Google Shape;1104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" name="Google Shape;1105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" name="Google Shape;1106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" name="Google Shape;1107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" name="Google Shape;1108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" name="Google Shape;1109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" name="Google Shape;1110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" name="Google Shape;1111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" name="Google Shape;1119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26" name="Google Shape;1126;p7"/>
            <p:cNvGrpSpPr/>
            <p:nvPr/>
          </p:nvGrpSpPr>
          <p:grpSpPr>
            <a:xfrm flipH="1">
              <a:off x="7292013" y="4973330"/>
              <a:ext cx="178666" cy="164934"/>
              <a:chOff x="2706625" y="4735761"/>
              <a:chExt cx="226446" cy="209015"/>
            </a:xfrm>
          </p:grpSpPr>
          <p:sp>
            <p:nvSpPr>
              <p:cNvPr id="1127" name="Google Shape;1127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28" name="Google Shape;1128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29" name="Google Shape;1129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153" name="Google Shape;1153;p7"/>
          <p:cNvGrpSpPr/>
          <p:nvPr/>
        </p:nvGrpSpPr>
        <p:grpSpPr>
          <a:xfrm>
            <a:off x="6208233" y="5557662"/>
            <a:ext cx="1065089" cy="170947"/>
            <a:chOff x="2895325" y="1290875"/>
            <a:chExt cx="428125" cy="68725"/>
          </a:xfrm>
        </p:grpSpPr>
        <p:sp>
          <p:nvSpPr>
            <p:cNvPr id="1154" name="Google Shape;1154;p7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" name="Google Shape;1160;p7"/>
          <p:cNvGrpSpPr/>
          <p:nvPr/>
        </p:nvGrpSpPr>
        <p:grpSpPr>
          <a:xfrm>
            <a:off x="326939" y="5143507"/>
            <a:ext cx="819030" cy="238955"/>
            <a:chOff x="1682875" y="2128425"/>
            <a:chExt cx="575525" cy="167900"/>
          </a:xfrm>
        </p:grpSpPr>
        <p:sp>
          <p:nvSpPr>
            <p:cNvPr id="1161" name="Google Shape;1161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9" name="Google Shape;1169;p7"/>
          <p:cNvSpPr/>
          <p:nvPr/>
        </p:nvSpPr>
        <p:spPr>
          <a:xfrm>
            <a:off x="7430419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0" name="Google Shape;1170;p7"/>
          <p:cNvSpPr/>
          <p:nvPr/>
        </p:nvSpPr>
        <p:spPr>
          <a:xfrm>
            <a:off x="713222" y="19380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1" name="Google Shape;1171;p7"/>
          <p:cNvSpPr/>
          <p:nvPr/>
        </p:nvSpPr>
        <p:spPr>
          <a:xfrm>
            <a:off x="8237900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2" name="Google Shape;1172;p7"/>
          <p:cNvGrpSpPr/>
          <p:nvPr/>
        </p:nvGrpSpPr>
        <p:grpSpPr>
          <a:xfrm>
            <a:off x="8053600" y="1070313"/>
            <a:ext cx="1090405" cy="664023"/>
            <a:chOff x="7022525" y="1213188"/>
            <a:chExt cx="1090405" cy="664023"/>
          </a:xfrm>
        </p:grpSpPr>
        <p:sp>
          <p:nvSpPr>
            <p:cNvPr id="1173" name="Google Shape;1173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Google Shape;980;p7"/>
          <p:cNvSpPr/>
          <p:nvPr/>
        </p:nvSpPr>
        <p:spPr>
          <a:xfrm>
            <a:off x="0" y="34354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1" name="Google Shape;981;p7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8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2" name="Google Shape;982;p7"/>
          <p:cNvSpPr txBox="1">
            <a:spLocks noGrp="1"/>
          </p:cNvSpPr>
          <p:nvPr>
            <p:ph type="body" idx="1"/>
          </p:nvPr>
        </p:nvSpPr>
        <p:spPr>
          <a:xfrm>
            <a:off x="1817100" y="1428750"/>
            <a:ext cx="5509800" cy="22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983" name="Google Shape;983;p7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984" name="Google Shape;984;p7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" name="Google Shape;986;p7"/>
          <p:cNvGrpSpPr/>
          <p:nvPr/>
        </p:nvGrpSpPr>
        <p:grpSpPr>
          <a:xfrm>
            <a:off x="186705" y="3894672"/>
            <a:ext cx="4812081" cy="997924"/>
            <a:chOff x="2235793" y="2621897"/>
            <a:chExt cx="4812081" cy="997924"/>
          </a:xfrm>
        </p:grpSpPr>
        <p:sp>
          <p:nvSpPr>
            <p:cNvPr id="987" name="Google Shape;987;p7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9" name="Google Shape;989;p7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990" name="Google Shape;990;p7"/>
          <p:cNvGrpSpPr/>
          <p:nvPr/>
        </p:nvGrpSpPr>
        <p:grpSpPr>
          <a:xfrm>
            <a:off x="5389174" y="4751721"/>
            <a:ext cx="819058" cy="303794"/>
            <a:chOff x="1726100" y="1627975"/>
            <a:chExt cx="359425" cy="133325"/>
          </a:xfrm>
        </p:grpSpPr>
        <p:sp>
          <p:nvSpPr>
            <p:cNvPr id="991" name="Google Shape;991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" name="Google Shape;1002;p7"/>
          <p:cNvGrpSpPr/>
          <p:nvPr/>
        </p:nvGrpSpPr>
        <p:grpSpPr>
          <a:xfrm>
            <a:off x="186709" y="3933071"/>
            <a:ext cx="359485" cy="666364"/>
            <a:chOff x="1612800" y="3107475"/>
            <a:chExt cx="360350" cy="667900"/>
          </a:xfrm>
        </p:grpSpPr>
        <p:sp>
          <p:nvSpPr>
            <p:cNvPr id="1003" name="Google Shape;1003;p7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4" name="Google Shape;1014;p7"/>
          <p:cNvSpPr/>
          <p:nvPr/>
        </p:nvSpPr>
        <p:spPr>
          <a:xfrm>
            <a:off x="1204950" y="4511147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5" name="Google Shape;1015;p7"/>
          <p:cNvGrpSpPr/>
          <p:nvPr/>
        </p:nvGrpSpPr>
        <p:grpSpPr>
          <a:xfrm>
            <a:off x="1255703" y="4891010"/>
            <a:ext cx="266029" cy="245530"/>
            <a:chOff x="2706625" y="4735761"/>
            <a:chExt cx="226446" cy="209015"/>
          </a:xfrm>
        </p:grpSpPr>
        <p:sp>
          <p:nvSpPr>
            <p:cNvPr id="1016" name="Google Shape;1016;p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7" name="Google Shape;1017;p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018" name="Google Shape;1018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2" name="Google Shape;1042;p7"/>
          <p:cNvGrpSpPr/>
          <p:nvPr/>
        </p:nvGrpSpPr>
        <p:grpSpPr>
          <a:xfrm>
            <a:off x="1996314" y="4486602"/>
            <a:ext cx="359497" cy="133338"/>
            <a:chOff x="1726100" y="1627975"/>
            <a:chExt cx="359425" cy="133325"/>
          </a:xfrm>
        </p:grpSpPr>
        <p:sp>
          <p:nvSpPr>
            <p:cNvPr id="1043" name="Google Shape;104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" name="Google Shape;1054;p7"/>
          <p:cNvGrpSpPr/>
          <p:nvPr/>
        </p:nvGrpSpPr>
        <p:grpSpPr>
          <a:xfrm>
            <a:off x="7965513" y="3453250"/>
            <a:ext cx="307575" cy="640125"/>
            <a:chOff x="4082275" y="3073825"/>
            <a:chExt cx="307575" cy="640125"/>
          </a:xfrm>
        </p:grpSpPr>
        <p:sp>
          <p:nvSpPr>
            <p:cNvPr id="1055" name="Google Shape;1055;p7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" name="Google Shape;1060;p7"/>
          <p:cNvGrpSpPr/>
          <p:nvPr/>
        </p:nvGrpSpPr>
        <p:grpSpPr>
          <a:xfrm>
            <a:off x="7849732" y="4687644"/>
            <a:ext cx="539167" cy="170957"/>
            <a:chOff x="2631450" y="1885950"/>
            <a:chExt cx="671525" cy="212925"/>
          </a:xfrm>
        </p:grpSpPr>
        <p:sp>
          <p:nvSpPr>
            <p:cNvPr id="1061" name="Google Shape;1061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" name="Google Shape;1071;p7"/>
          <p:cNvGrpSpPr/>
          <p:nvPr/>
        </p:nvGrpSpPr>
        <p:grpSpPr>
          <a:xfrm>
            <a:off x="7965524" y="4018534"/>
            <a:ext cx="460855" cy="170936"/>
            <a:chOff x="1726100" y="1627975"/>
            <a:chExt cx="359425" cy="133325"/>
          </a:xfrm>
        </p:grpSpPr>
        <p:sp>
          <p:nvSpPr>
            <p:cNvPr id="1072" name="Google Shape;107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" name="Google Shape;1083;p7"/>
          <p:cNvGrpSpPr/>
          <p:nvPr/>
        </p:nvGrpSpPr>
        <p:grpSpPr>
          <a:xfrm rot="707990">
            <a:off x="7816524" y="5244747"/>
            <a:ext cx="1015736" cy="245727"/>
            <a:chOff x="3665900" y="8356158"/>
            <a:chExt cx="1015703" cy="245719"/>
          </a:xfrm>
        </p:grpSpPr>
        <p:sp>
          <p:nvSpPr>
            <p:cNvPr id="1084" name="Google Shape;1084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" name="Google Shape;1092;p7"/>
          <p:cNvGrpSpPr/>
          <p:nvPr/>
        </p:nvGrpSpPr>
        <p:grpSpPr>
          <a:xfrm>
            <a:off x="2951273" y="4891016"/>
            <a:ext cx="796396" cy="245531"/>
            <a:chOff x="5692724" y="7100752"/>
            <a:chExt cx="1110424" cy="342347"/>
          </a:xfrm>
        </p:grpSpPr>
        <p:sp>
          <p:nvSpPr>
            <p:cNvPr id="1093" name="Google Shape;1093;p7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" name="Google Shape;1097;p7"/>
          <p:cNvGrpSpPr/>
          <p:nvPr/>
        </p:nvGrpSpPr>
        <p:grpSpPr>
          <a:xfrm>
            <a:off x="6586263" y="4453331"/>
            <a:ext cx="359501" cy="608733"/>
            <a:chOff x="7195863" y="4529531"/>
            <a:chExt cx="359501" cy="608733"/>
          </a:xfrm>
        </p:grpSpPr>
        <p:sp>
          <p:nvSpPr>
            <p:cNvPr id="1098" name="Google Shape;1098;p7"/>
            <p:cNvSpPr/>
            <p:nvPr/>
          </p:nvSpPr>
          <p:spPr>
            <a:xfrm>
              <a:off x="7195868" y="4529531"/>
              <a:ext cx="359497" cy="490210"/>
            </a:xfrm>
            <a:custGeom>
              <a:avLst/>
              <a:gdLst/>
              <a:ahLst/>
              <a:cxnLst/>
              <a:rect l="l" t="t" r="r" b="b"/>
              <a:pathLst>
                <a:path w="10264" h="13996" extrusionOk="0">
                  <a:moveTo>
                    <a:pt x="4586" y="1"/>
                  </a:moveTo>
                  <a:lnTo>
                    <a:pt x="4568" y="656"/>
                  </a:lnTo>
                  <a:lnTo>
                    <a:pt x="4532" y="1384"/>
                  </a:lnTo>
                  <a:lnTo>
                    <a:pt x="4422" y="3040"/>
                  </a:lnTo>
                  <a:lnTo>
                    <a:pt x="4295" y="4805"/>
                  </a:lnTo>
                  <a:lnTo>
                    <a:pt x="4131" y="6552"/>
                  </a:lnTo>
                  <a:lnTo>
                    <a:pt x="3840" y="9464"/>
                  </a:lnTo>
                  <a:lnTo>
                    <a:pt x="3713" y="10683"/>
                  </a:lnTo>
                  <a:lnTo>
                    <a:pt x="3604" y="9846"/>
                  </a:lnTo>
                  <a:lnTo>
                    <a:pt x="3476" y="8900"/>
                  </a:lnTo>
                  <a:lnTo>
                    <a:pt x="3331" y="7699"/>
                  </a:lnTo>
                  <a:lnTo>
                    <a:pt x="3203" y="6334"/>
                  </a:lnTo>
                  <a:lnTo>
                    <a:pt x="3076" y="4860"/>
                  </a:lnTo>
                  <a:lnTo>
                    <a:pt x="3039" y="4114"/>
                  </a:lnTo>
                  <a:lnTo>
                    <a:pt x="3021" y="3349"/>
                  </a:lnTo>
                  <a:lnTo>
                    <a:pt x="3003" y="2603"/>
                  </a:lnTo>
                  <a:lnTo>
                    <a:pt x="3003" y="1893"/>
                  </a:lnTo>
                  <a:lnTo>
                    <a:pt x="2821" y="2185"/>
                  </a:lnTo>
                  <a:lnTo>
                    <a:pt x="2657" y="2494"/>
                  </a:lnTo>
                  <a:lnTo>
                    <a:pt x="2512" y="2822"/>
                  </a:lnTo>
                  <a:lnTo>
                    <a:pt x="2384" y="3167"/>
                  </a:lnTo>
                  <a:lnTo>
                    <a:pt x="2293" y="3531"/>
                  </a:lnTo>
                  <a:lnTo>
                    <a:pt x="2202" y="3895"/>
                  </a:lnTo>
                  <a:lnTo>
                    <a:pt x="2148" y="4277"/>
                  </a:lnTo>
                  <a:lnTo>
                    <a:pt x="2093" y="4660"/>
                  </a:lnTo>
                  <a:lnTo>
                    <a:pt x="2057" y="5060"/>
                  </a:lnTo>
                  <a:lnTo>
                    <a:pt x="2039" y="5460"/>
                  </a:lnTo>
                  <a:lnTo>
                    <a:pt x="2039" y="5879"/>
                  </a:lnTo>
                  <a:lnTo>
                    <a:pt x="2039" y="6279"/>
                  </a:lnTo>
                  <a:lnTo>
                    <a:pt x="2093" y="7080"/>
                  </a:lnTo>
                  <a:lnTo>
                    <a:pt x="2166" y="7862"/>
                  </a:lnTo>
                  <a:lnTo>
                    <a:pt x="2275" y="8609"/>
                  </a:lnTo>
                  <a:lnTo>
                    <a:pt x="2384" y="9318"/>
                  </a:lnTo>
                  <a:lnTo>
                    <a:pt x="2512" y="9937"/>
                  </a:lnTo>
                  <a:lnTo>
                    <a:pt x="2639" y="10501"/>
                  </a:lnTo>
                  <a:lnTo>
                    <a:pt x="2817" y="11215"/>
                  </a:lnTo>
                  <a:lnTo>
                    <a:pt x="2730" y="10938"/>
                  </a:lnTo>
                  <a:lnTo>
                    <a:pt x="2548" y="10501"/>
                  </a:lnTo>
                  <a:lnTo>
                    <a:pt x="2421" y="10246"/>
                  </a:lnTo>
                  <a:lnTo>
                    <a:pt x="2293" y="9992"/>
                  </a:lnTo>
                  <a:lnTo>
                    <a:pt x="2130" y="9719"/>
                  </a:lnTo>
                  <a:lnTo>
                    <a:pt x="1966" y="9446"/>
                  </a:lnTo>
                  <a:lnTo>
                    <a:pt x="1766" y="9154"/>
                  </a:lnTo>
                  <a:lnTo>
                    <a:pt x="1547" y="8882"/>
                  </a:lnTo>
                  <a:lnTo>
                    <a:pt x="1311" y="8590"/>
                  </a:lnTo>
                  <a:lnTo>
                    <a:pt x="1038" y="8317"/>
                  </a:lnTo>
                  <a:lnTo>
                    <a:pt x="1129" y="8918"/>
                  </a:lnTo>
                  <a:lnTo>
                    <a:pt x="1238" y="9482"/>
                  </a:lnTo>
                  <a:lnTo>
                    <a:pt x="1383" y="10010"/>
                  </a:lnTo>
                  <a:lnTo>
                    <a:pt x="1529" y="10483"/>
                  </a:lnTo>
                  <a:lnTo>
                    <a:pt x="1693" y="10920"/>
                  </a:lnTo>
                  <a:lnTo>
                    <a:pt x="1875" y="11338"/>
                  </a:lnTo>
                  <a:lnTo>
                    <a:pt x="1987" y="11588"/>
                  </a:lnTo>
                  <a:lnTo>
                    <a:pt x="1987" y="11588"/>
                  </a:lnTo>
                  <a:lnTo>
                    <a:pt x="0" y="10174"/>
                  </a:lnTo>
                  <a:lnTo>
                    <a:pt x="73" y="10319"/>
                  </a:lnTo>
                  <a:lnTo>
                    <a:pt x="255" y="10738"/>
                  </a:lnTo>
                  <a:lnTo>
                    <a:pt x="401" y="11011"/>
                  </a:lnTo>
                  <a:lnTo>
                    <a:pt x="601" y="11302"/>
                  </a:lnTo>
                  <a:lnTo>
                    <a:pt x="819" y="11648"/>
                  </a:lnTo>
                  <a:lnTo>
                    <a:pt x="1092" y="11975"/>
                  </a:lnTo>
                  <a:lnTo>
                    <a:pt x="1383" y="12321"/>
                  </a:lnTo>
                  <a:lnTo>
                    <a:pt x="1747" y="12667"/>
                  </a:lnTo>
                  <a:lnTo>
                    <a:pt x="1929" y="12830"/>
                  </a:lnTo>
                  <a:lnTo>
                    <a:pt x="2148" y="12994"/>
                  </a:lnTo>
                  <a:lnTo>
                    <a:pt x="2348" y="13140"/>
                  </a:lnTo>
                  <a:lnTo>
                    <a:pt x="2584" y="13285"/>
                  </a:lnTo>
                  <a:lnTo>
                    <a:pt x="2821" y="13413"/>
                  </a:lnTo>
                  <a:lnTo>
                    <a:pt x="3076" y="13540"/>
                  </a:lnTo>
                  <a:lnTo>
                    <a:pt x="3331" y="13649"/>
                  </a:lnTo>
                  <a:lnTo>
                    <a:pt x="3622" y="13759"/>
                  </a:lnTo>
                  <a:lnTo>
                    <a:pt x="3913" y="13850"/>
                  </a:lnTo>
                  <a:lnTo>
                    <a:pt x="4204" y="13922"/>
                  </a:lnTo>
                  <a:lnTo>
                    <a:pt x="4532" y="13959"/>
                  </a:lnTo>
                  <a:lnTo>
                    <a:pt x="4859" y="13995"/>
                  </a:lnTo>
                  <a:lnTo>
                    <a:pt x="5278" y="13850"/>
                  </a:lnTo>
                  <a:lnTo>
                    <a:pt x="5678" y="13704"/>
                  </a:lnTo>
                  <a:lnTo>
                    <a:pt x="6060" y="13540"/>
                  </a:lnTo>
                  <a:lnTo>
                    <a:pt x="6406" y="13358"/>
                  </a:lnTo>
                  <a:lnTo>
                    <a:pt x="6752" y="13176"/>
                  </a:lnTo>
                  <a:lnTo>
                    <a:pt x="7061" y="12976"/>
                  </a:lnTo>
                  <a:lnTo>
                    <a:pt x="7371" y="12794"/>
                  </a:lnTo>
                  <a:lnTo>
                    <a:pt x="7643" y="12576"/>
                  </a:lnTo>
                  <a:lnTo>
                    <a:pt x="7898" y="12376"/>
                  </a:lnTo>
                  <a:lnTo>
                    <a:pt x="8153" y="12157"/>
                  </a:lnTo>
                  <a:lnTo>
                    <a:pt x="8371" y="11957"/>
                  </a:lnTo>
                  <a:lnTo>
                    <a:pt x="8590" y="11739"/>
                  </a:lnTo>
                  <a:lnTo>
                    <a:pt x="8972" y="11320"/>
                  </a:lnTo>
                  <a:lnTo>
                    <a:pt x="9281" y="10902"/>
                  </a:lnTo>
                  <a:lnTo>
                    <a:pt x="9554" y="10501"/>
                  </a:lnTo>
                  <a:lnTo>
                    <a:pt x="9773" y="10137"/>
                  </a:lnTo>
                  <a:lnTo>
                    <a:pt x="9936" y="9791"/>
                  </a:lnTo>
                  <a:lnTo>
                    <a:pt x="10064" y="9500"/>
                  </a:lnTo>
                  <a:lnTo>
                    <a:pt x="10155" y="9245"/>
                  </a:lnTo>
                  <a:lnTo>
                    <a:pt x="10228" y="9064"/>
                  </a:lnTo>
                  <a:lnTo>
                    <a:pt x="10264" y="8900"/>
                  </a:lnTo>
                  <a:lnTo>
                    <a:pt x="10064" y="9191"/>
                  </a:lnTo>
                  <a:lnTo>
                    <a:pt x="9845" y="9464"/>
                  </a:lnTo>
                  <a:lnTo>
                    <a:pt x="9645" y="9700"/>
                  </a:lnTo>
                  <a:lnTo>
                    <a:pt x="9427" y="9937"/>
                  </a:lnTo>
                  <a:lnTo>
                    <a:pt x="9209" y="10137"/>
                  </a:lnTo>
                  <a:lnTo>
                    <a:pt x="9008" y="10337"/>
                  </a:lnTo>
                  <a:lnTo>
                    <a:pt x="8808" y="10519"/>
                  </a:lnTo>
                  <a:lnTo>
                    <a:pt x="8590" y="10665"/>
                  </a:lnTo>
                  <a:lnTo>
                    <a:pt x="8189" y="10956"/>
                  </a:lnTo>
                  <a:lnTo>
                    <a:pt x="7789" y="11174"/>
                  </a:lnTo>
                  <a:lnTo>
                    <a:pt x="7425" y="11338"/>
                  </a:lnTo>
                  <a:lnTo>
                    <a:pt x="7061" y="11466"/>
                  </a:lnTo>
                  <a:lnTo>
                    <a:pt x="6752" y="11575"/>
                  </a:lnTo>
                  <a:lnTo>
                    <a:pt x="6442" y="11629"/>
                  </a:lnTo>
                  <a:lnTo>
                    <a:pt x="6188" y="11666"/>
                  </a:lnTo>
                  <a:lnTo>
                    <a:pt x="5969" y="11684"/>
                  </a:lnTo>
                  <a:lnTo>
                    <a:pt x="5642" y="11684"/>
                  </a:lnTo>
                  <a:lnTo>
                    <a:pt x="5533" y="11666"/>
                  </a:lnTo>
                  <a:lnTo>
                    <a:pt x="5624" y="11593"/>
                  </a:lnTo>
                  <a:lnTo>
                    <a:pt x="5896" y="11393"/>
                  </a:lnTo>
                  <a:lnTo>
                    <a:pt x="6097" y="11229"/>
                  </a:lnTo>
                  <a:lnTo>
                    <a:pt x="6315" y="11011"/>
                  </a:lnTo>
                  <a:lnTo>
                    <a:pt x="6552" y="10774"/>
                  </a:lnTo>
                  <a:lnTo>
                    <a:pt x="6825" y="10483"/>
                  </a:lnTo>
                  <a:lnTo>
                    <a:pt x="7116" y="10137"/>
                  </a:lnTo>
                  <a:lnTo>
                    <a:pt x="7407" y="9755"/>
                  </a:lnTo>
                  <a:lnTo>
                    <a:pt x="7716" y="9318"/>
                  </a:lnTo>
                  <a:lnTo>
                    <a:pt x="8026" y="8845"/>
                  </a:lnTo>
                  <a:lnTo>
                    <a:pt x="8335" y="8299"/>
                  </a:lnTo>
                  <a:lnTo>
                    <a:pt x="8644" y="7717"/>
                  </a:lnTo>
                  <a:lnTo>
                    <a:pt x="8954" y="7080"/>
                  </a:lnTo>
                  <a:lnTo>
                    <a:pt x="9245" y="6388"/>
                  </a:lnTo>
                  <a:lnTo>
                    <a:pt x="8772" y="6716"/>
                  </a:lnTo>
                  <a:lnTo>
                    <a:pt x="8335" y="7062"/>
                  </a:lnTo>
                  <a:lnTo>
                    <a:pt x="7916" y="7426"/>
                  </a:lnTo>
                  <a:lnTo>
                    <a:pt x="7516" y="7790"/>
                  </a:lnTo>
                  <a:lnTo>
                    <a:pt x="7134" y="8154"/>
                  </a:lnTo>
                  <a:lnTo>
                    <a:pt x="6788" y="8499"/>
                  </a:lnTo>
                  <a:lnTo>
                    <a:pt x="6461" y="8845"/>
                  </a:lnTo>
                  <a:lnTo>
                    <a:pt x="6169" y="9191"/>
                  </a:lnTo>
                  <a:lnTo>
                    <a:pt x="5660" y="9773"/>
                  </a:lnTo>
                  <a:lnTo>
                    <a:pt x="5296" y="10265"/>
                  </a:lnTo>
                  <a:lnTo>
                    <a:pt x="4987" y="10683"/>
                  </a:lnTo>
                  <a:lnTo>
                    <a:pt x="5332" y="10046"/>
                  </a:lnTo>
                  <a:lnTo>
                    <a:pt x="5733" y="9300"/>
                  </a:lnTo>
                  <a:lnTo>
                    <a:pt x="6206" y="8336"/>
                  </a:lnTo>
                  <a:lnTo>
                    <a:pt x="6734" y="7189"/>
                  </a:lnTo>
                  <a:lnTo>
                    <a:pt x="7007" y="6570"/>
                  </a:lnTo>
                  <a:lnTo>
                    <a:pt x="7280" y="5915"/>
                  </a:lnTo>
                  <a:lnTo>
                    <a:pt x="7534" y="5242"/>
                  </a:lnTo>
                  <a:lnTo>
                    <a:pt x="7789" y="4569"/>
                  </a:lnTo>
                  <a:lnTo>
                    <a:pt x="8007" y="3859"/>
                  </a:lnTo>
                  <a:lnTo>
                    <a:pt x="8208" y="3149"/>
                  </a:lnTo>
                  <a:lnTo>
                    <a:pt x="8208" y="3149"/>
                  </a:lnTo>
                  <a:lnTo>
                    <a:pt x="8044" y="3295"/>
                  </a:lnTo>
                  <a:lnTo>
                    <a:pt x="7880" y="3459"/>
                  </a:lnTo>
                  <a:lnTo>
                    <a:pt x="7716" y="3640"/>
                  </a:lnTo>
                  <a:lnTo>
                    <a:pt x="7553" y="3841"/>
                  </a:lnTo>
                  <a:lnTo>
                    <a:pt x="7243" y="4277"/>
                  </a:lnTo>
                  <a:lnTo>
                    <a:pt x="6952" y="4751"/>
                  </a:lnTo>
                  <a:lnTo>
                    <a:pt x="6661" y="5260"/>
                  </a:lnTo>
                  <a:lnTo>
                    <a:pt x="6406" y="5770"/>
                  </a:lnTo>
                  <a:lnTo>
                    <a:pt x="6151" y="6297"/>
                  </a:lnTo>
                  <a:lnTo>
                    <a:pt x="5933" y="6825"/>
                  </a:lnTo>
                  <a:lnTo>
                    <a:pt x="5733" y="7335"/>
                  </a:lnTo>
                  <a:lnTo>
                    <a:pt x="5551" y="7808"/>
                  </a:lnTo>
                  <a:lnTo>
                    <a:pt x="5260" y="8609"/>
                  </a:lnTo>
                  <a:lnTo>
                    <a:pt x="5078" y="9173"/>
                  </a:lnTo>
                  <a:lnTo>
                    <a:pt x="5005" y="9373"/>
                  </a:lnTo>
                  <a:lnTo>
                    <a:pt x="5041" y="9082"/>
                  </a:lnTo>
                  <a:lnTo>
                    <a:pt x="5114" y="8263"/>
                  </a:lnTo>
                  <a:lnTo>
                    <a:pt x="5187" y="7062"/>
                  </a:lnTo>
                  <a:lnTo>
                    <a:pt x="5223" y="6370"/>
                  </a:lnTo>
                  <a:lnTo>
                    <a:pt x="5241" y="5624"/>
                  </a:lnTo>
                  <a:lnTo>
                    <a:pt x="5260" y="4860"/>
                  </a:lnTo>
                  <a:lnTo>
                    <a:pt x="5241" y="4059"/>
                  </a:lnTo>
                  <a:lnTo>
                    <a:pt x="5223" y="3277"/>
                  </a:lnTo>
                  <a:lnTo>
                    <a:pt x="5169" y="2512"/>
                  </a:lnTo>
                  <a:lnTo>
                    <a:pt x="5078" y="1784"/>
                  </a:lnTo>
                  <a:lnTo>
                    <a:pt x="5023" y="1439"/>
                  </a:lnTo>
                  <a:lnTo>
                    <a:pt x="4950" y="1111"/>
                  </a:lnTo>
                  <a:lnTo>
                    <a:pt x="4877" y="802"/>
                  </a:lnTo>
                  <a:lnTo>
                    <a:pt x="4786" y="510"/>
                  </a:lnTo>
                  <a:lnTo>
                    <a:pt x="4695" y="237"/>
                  </a:lnTo>
                  <a:lnTo>
                    <a:pt x="45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9" name="Google Shape;1099;p7"/>
            <p:cNvGrpSpPr/>
            <p:nvPr/>
          </p:nvGrpSpPr>
          <p:grpSpPr>
            <a:xfrm>
              <a:off x="7195863" y="4931305"/>
              <a:ext cx="178666" cy="164934"/>
              <a:chOff x="2706625" y="4735761"/>
              <a:chExt cx="226446" cy="209015"/>
            </a:xfrm>
          </p:grpSpPr>
          <p:sp>
            <p:nvSpPr>
              <p:cNvPr id="1100" name="Google Shape;1100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01" name="Google Shape;1101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02" name="Google Shape;1102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" name="Google Shape;1103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4" name="Google Shape;1104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" name="Google Shape;1105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" name="Google Shape;1106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" name="Google Shape;1107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" name="Google Shape;1108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" name="Google Shape;1109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" name="Google Shape;1110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" name="Google Shape;1111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" name="Google Shape;1119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26" name="Google Shape;1126;p7"/>
            <p:cNvGrpSpPr/>
            <p:nvPr/>
          </p:nvGrpSpPr>
          <p:grpSpPr>
            <a:xfrm flipH="1">
              <a:off x="7292013" y="4973330"/>
              <a:ext cx="178666" cy="164934"/>
              <a:chOff x="2706625" y="4735761"/>
              <a:chExt cx="226446" cy="209015"/>
            </a:xfrm>
          </p:grpSpPr>
          <p:sp>
            <p:nvSpPr>
              <p:cNvPr id="1127" name="Google Shape;1127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28" name="Google Shape;1128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29" name="Google Shape;1129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153" name="Google Shape;1153;p7"/>
          <p:cNvGrpSpPr/>
          <p:nvPr/>
        </p:nvGrpSpPr>
        <p:grpSpPr>
          <a:xfrm>
            <a:off x="6208233" y="5557662"/>
            <a:ext cx="1065089" cy="170947"/>
            <a:chOff x="2895325" y="1290875"/>
            <a:chExt cx="428125" cy="68725"/>
          </a:xfrm>
        </p:grpSpPr>
        <p:sp>
          <p:nvSpPr>
            <p:cNvPr id="1154" name="Google Shape;1154;p7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" name="Google Shape;1160;p7"/>
          <p:cNvGrpSpPr/>
          <p:nvPr/>
        </p:nvGrpSpPr>
        <p:grpSpPr>
          <a:xfrm>
            <a:off x="326939" y="5143507"/>
            <a:ext cx="819030" cy="238955"/>
            <a:chOff x="1682875" y="2128425"/>
            <a:chExt cx="575525" cy="167900"/>
          </a:xfrm>
        </p:grpSpPr>
        <p:sp>
          <p:nvSpPr>
            <p:cNvPr id="1161" name="Google Shape;1161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9" name="Google Shape;1169;p7"/>
          <p:cNvSpPr/>
          <p:nvPr/>
        </p:nvSpPr>
        <p:spPr>
          <a:xfrm>
            <a:off x="7430419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0" name="Google Shape;1170;p7"/>
          <p:cNvSpPr/>
          <p:nvPr/>
        </p:nvSpPr>
        <p:spPr>
          <a:xfrm>
            <a:off x="713222" y="19380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1" name="Google Shape;1171;p7"/>
          <p:cNvSpPr/>
          <p:nvPr/>
        </p:nvSpPr>
        <p:spPr>
          <a:xfrm>
            <a:off x="8237900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2" name="Google Shape;1172;p7"/>
          <p:cNvGrpSpPr/>
          <p:nvPr/>
        </p:nvGrpSpPr>
        <p:grpSpPr>
          <a:xfrm>
            <a:off x="8053600" y="1070313"/>
            <a:ext cx="1090405" cy="664023"/>
            <a:chOff x="7022525" y="1213188"/>
            <a:chExt cx="1090405" cy="664023"/>
          </a:xfrm>
        </p:grpSpPr>
        <p:sp>
          <p:nvSpPr>
            <p:cNvPr id="1173" name="Google Shape;1173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533799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Google Shape;980;p7"/>
          <p:cNvSpPr/>
          <p:nvPr/>
        </p:nvSpPr>
        <p:spPr>
          <a:xfrm>
            <a:off x="0" y="34354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1" name="Google Shape;981;p7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8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2" name="Google Shape;982;p7"/>
          <p:cNvSpPr txBox="1">
            <a:spLocks noGrp="1"/>
          </p:cNvSpPr>
          <p:nvPr>
            <p:ph type="body" idx="1"/>
          </p:nvPr>
        </p:nvSpPr>
        <p:spPr>
          <a:xfrm>
            <a:off x="1817100" y="1428750"/>
            <a:ext cx="5509800" cy="22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983" name="Google Shape;983;p7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984" name="Google Shape;984;p7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" name="Google Shape;986;p7"/>
          <p:cNvGrpSpPr/>
          <p:nvPr/>
        </p:nvGrpSpPr>
        <p:grpSpPr>
          <a:xfrm>
            <a:off x="186705" y="3894672"/>
            <a:ext cx="4812081" cy="997924"/>
            <a:chOff x="2235793" y="2621897"/>
            <a:chExt cx="4812081" cy="997924"/>
          </a:xfrm>
        </p:grpSpPr>
        <p:sp>
          <p:nvSpPr>
            <p:cNvPr id="987" name="Google Shape;987;p7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9" name="Google Shape;989;p7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990" name="Google Shape;990;p7"/>
          <p:cNvGrpSpPr/>
          <p:nvPr/>
        </p:nvGrpSpPr>
        <p:grpSpPr>
          <a:xfrm>
            <a:off x="5389174" y="4751721"/>
            <a:ext cx="819058" cy="303794"/>
            <a:chOff x="1726100" y="1627975"/>
            <a:chExt cx="359425" cy="133325"/>
          </a:xfrm>
        </p:grpSpPr>
        <p:sp>
          <p:nvSpPr>
            <p:cNvPr id="991" name="Google Shape;991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" name="Google Shape;1002;p7"/>
          <p:cNvGrpSpPr/>
          <p:nvPr/>
        </p:nvGrpSpPr>
        <p:grpSpPr>
          <a:xfrm>
            <a:off x="186709" y="3933071"/>
            <a:ext cx="359485" cy="666364"/>
            <a:chOff x="1612800" y="3107475"/>
            <a:chExt cx="360350" cy="667900"/>
          </a:xfrm>
        </p:grpSpPr>
        <p:sp>
          <p:nvSpPr>
            <p:cNvPr id="1003" name="Google Shape;1003;p7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4" name="Google Shape;1014;p7"/>
          <p:cNvSpPr/>
          <p:nvPr/>
        </p:nvSpPr>
        <p:spPr>
          <a:xfrm>
            <a:off x="1204950" y="4511147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5" name="Google Shape;1015;p7"/>
          <p:cNvGrpSpPr/>
          <p:nvPr/>
        </p:nvGrpSpPr>
        <p:grpSpPr>
          <a:xfrm>
            <a:off x="1255703" y="4891010"/>
            <a:ext cx="266029" cy="245530"/>
            <a:chOff x="2706625" y="4735761"/>
            <a:chExt cx="226446" cy="209015"/>
          </a:xfrm>
        </p:grpSpPr>
        <p:sp>
          <p:nvSpPr>
            <p:cNvPr id="1016" name="Google Shape;1016;p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7" name="Google Shape;1017;p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018" name="Google Shape;1018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2" name="Google Shape;1042;p7"/>
          <p:cNvGrpSpPr/>
          <p:nvPr/>
        </p:nvGrpSpPr>
        <p:grpSpPr>
          <a:xfrm>
            <a:off x="1996314" y="4486602"/>
            <a:ext cx="359497" cy="133338"/>
            <a:chOff x="1726100" y="1627975"/>
            <a:chExt cx="359425" cy="133325"/>
          </a:xfrm>
        </p:grpSpPr>
        <p:sp>
          <p:nvSpPr>
            <p:cNvPr id="1043" name="Google Shape;104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" name="Google Shape;1054;p7"/>
          <p:cNvGrpSpPr/>
          <p:nvPr/>
        </p:nvGrpSpPr>
        <p:grpSpPr>
          <a:xfrm>
            <a:off x="7965513" y="3453250"/>
            <a:ext cx="307575" cy="640125"/>
            <a:chOff x="4082275" y="3073825"/>
            <a:chExt cx="307575" cy="640125"/>
          </a:xfrm>
        </p:grpSpPr>
        <p:sp>
          <p:nvSpPr>
            <p:cNvPr id="1055" name="Google Shape;1055;p7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" name="Google Shape;1060;p7"/>
          <p:cNvGrpSpPr/>
          <p:nvPr/>
        </p:nvGrpSpPr>
        <p:grpSpPr>
          <a:xfrm>
            <a:off x="7849732" y="4687644"/>
            <a:ext cx="539167" cy="170957"/>
            <a:chOff x="2631450" y="1885950"/>
            <a:chExt cx="671525" cy="212925"/>
          </a:xfrm>
        </p:grpSpPr>
        <p:sp>
          <p:nvSpPr>
            <p:cNvPr id="1061" name="Google Shape;1061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" name="Google Shape;1071;p7"/>
          <p:cNvGrpSpPr/>
          <p:nvPr/>
        </p:nvGrpSpPr>
        <p:grpSpPr>
          <a:xfrm>
            <a:off x="7965524" y="4018534"/>
            <a:ext cx="460855" cy="170936"/>
            <a:chOff x="1726100" y="1627975"/>
            <a:chExt cx="359425" cy="133325"/>
          </a:xfrm>
        </p:grpSpPr>
        <p:sp>
          <p:nvSpPr>
            <p:cNvPr id="1072" name="Google Shape;107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" name="Google Shape;1083;p7"/>
          <p:cNvGrpSpPr/>
          <p:nvPr/>
        </p:nvGrpSpPr>
        <p:grpSpPr>
          <a:xfrm rot="707990">
            <a:off x="7816524" y="5244747"/>
            <a:ext cx="1015736" cy="245727"/>
            <a:chOff x="3665900" y="8356158"/>
            <a:chExt cx="1015703" cy="245719"/>
          </a:xfrm>
        </p:grpSpPr>
        <p:sp>
          <p:nvSpPr>
            <p:cNvPr id="1084" name="Google Shape;1084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" name="Google Shape;1092;p7"/>
          <p:cNvGrpSpPr/>
          <p:nvPr/>
        </p:nvGrpSpPr>
        <p:grpSpPr>
          <a:xfrm>
            <a:off x="2951273" y="4891016"/>
            <a:ext cx="796396" cy="245531"/>
            <a:chOff x="5692724" y="7100752"/>
            <a:chExt cx="1110424" cy="342347"/>
          </a:xfrm>
        </p:grpSpPr>
        <p:sp>
          <p:nvSpPr>
            <p:cNvPr id="1093" name="Google Shape;1093;p7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" name="Google Shape;1097;p7"/>
          <p:cNvGrpSpPr/>
          <p:nvPr/>
        </p:nvGrpSpPr>
        <p:grpSpPr>
          <a:xfrm>
            <a:off x="6586263" y="4453331"/>
            <a:ext cx="359501" cy="608733"/>
            <a:chOff x="7195863" y="4529531"/>
            <a:chExt cx="359501" cy="608733"/>
          </a:xfrm>
        </p:grpSpPr>
        <p:sp>
          <p:nvSpPr>
            <p:cNvPr id="1098" name="Google Shape;1098;p7"/>
            <p:cNvSpPr/>
            <p:nvPr/>
          </p:nvSpPr>
          <p:spPr>
            <a:xfrm>
              <a:off x="7195868" y="4529531"/>
              <a:ext cx="359497" cy="490210"/>
            </a:xfrm>
            <a:custGeom>
              <a:avLst/>
              <a:gdLst/>
              <a:ahLst/>
              <a:cxnLst/>
              <a:rect l="l" t="t" r="r" b="b"/>
              <a:pathLst>
                <a:path w="10264" h="13996" extrusionOk="0">
                  <a:moveTo>
                    <a:pt x="4586" y="1"/>
                  </a:moveTo>
                  <a:lnTo>
                    <a:pt x="4568" y="656"/>
                  </a:lnTo>
                  <a:lnTo>
                    <a:pt x="4532" y="1384"/>
                  </a:lnTo>
                  <a:lnTo>
                    <a:pt x="4422" y="3040"/>
                  </a:lnTo>
                  <a:lnTo>
                    <a:pt x="4295" y="4805"/>
                  </a:lnTo>
                  <a:lnTo>
                    <a:pt x="4131" y="6552"/>
                  </a:lnTo>
                  <a:lnTo>
                    <a:pt x="3840" y="9464"/>
                  </a:lnTo>
                  <a:lnTo>
                    <a:pt x="3713" y="10683"/>
                  </a:lnTo>
                  <a:lnTo>
                    <a:pt x="3604" y="9846"/>
                  </a:lnTo>
                  <a:lnTo>
                    <a:pt x="3476" y="8900"/>
                  </a:lnTo>
                  <a:lnTo>
                    <a:pt x="3331" y="7699"/>
                  </a:lnTo>
                  <a:lnTo>
                    <a:pt x="3203" y="6334"/>
                  </a:lnTo>
                  <a:lnTo>
                    <a:pt x="3076" y="4860"/>
                  </a:lnTo>
                  <a:lnTo>
                    <a:pt x="3039" y="4114"/>
                  </a:lnTo>
                  <a:lnTo>
                    <a:pt x="3021" y="3349"/>
                  </a:lnTo>
                  <a:lnTo>
                    <a:pt x="3003" y="2603"/>
                  </a:lnTo>
                  <a:lnTo>
                    <a:pt x="3003" y="1893"/>
                  </a:lnTo>
                  <a:lnTo>
                    <a:pt x="2821" y="2185"/>
                  </a:lnTo>
                  <a:lnTo>
                    <a:pt x="2657" y="2494"/>
                  </a:lnTo>
                  <a:lnTo>
                    <a:pt x="2512" y="2822"/>
                  </a:lnTo>
                  <a:lnTo>
                    <a:pt x="2384" y="3167"/>
                  </a:lnTo>
                  <a:lnTo>
                    <a:pt x="2293" y="3531"/>
                  </a:lnTo>
                  <a:lnTo>
                    <a:pt x="2202" y="3895"/>
                  </a:lnTo>
                  <a:lnTo>
                    <a:pt x="2148" y="4277"/>
                  </a:lnTo>
                  <a:lnTo>
                    <a:pt x="2093" y="4660"/>
                  </a:lnTo>
                  <a:lnTo>
                    <a:pt x="2057" y="5060"/>
                  </a:lnTo>
                  <a:lnTo>
                    <a:pt x="2039" y="5460"/>
                  </a:lnTo>
                  <a:lnTo>
                    <a:pt x="2039" y="5879"/>
                  </a:lnTo>
                  <a:lnTo>
                    <a:pt x="2039" y="6279"/>
                  </a:lnTo>
                  <a:lnTo>
                    <a:pt x="2093" y="7080"/>
                  </a:lnTo>
                  <a:lnTo>
                    <a:pt x="2166" y="7862"/>
                  </a:lnTo>
                  <a:lnTo>
                    <a:pt x="2275" y="8609"/>
                  </a:lnTo>
                  <a:lnTo>
                    <a:pt x="2384" y="9318"/>
                  </a:lnTo>
                  <a:lnTo>
                    <a:pt x="2512" y="9937"/>
                  </a:lnTo>
                  <a:lnTo>
                    <a:pt x="2639" y="10501"/>
                  </a:lnTo>
                  <a:lnTo>
                    <a:pt x="2817" y="11215"/>
                  </a:lnTo>
                  <a:lnTo>
                    <a:pt x="2730" y="10938"/>
                  </a:lnTo>
                  <a:lnTo>
                    <a:pt x="2548" y="10501"/>
                  </a:lnTo>
                  <a:lnTo>
                    <a:pt x="2421" y="10246"/>
                  </a:lnTo>
                  <a:lnTo>
                    <a:pt x="2293" y="9992"/>
                  </a:lnTo>
                  <a:lnTo>
                    <a:pt x="2130" y="9719"/>
                  </a:lnTo>
                  <a:lnTo>
                    <a:pt x="1966" y="9446"/>
                  </a:lnTo>
                  <a:lnTo>
                    <a:pt x="1766" y="9154"/>
                  </a:lnTo>
                  <a:lnTo>
                    <a:pt x="1547" y="8882"/>
                  </a:lnTo>
                  <a:lnTo>
                    <a:pt x="1311" y="8590"/>
                  </a:lnTo>
                  <a:lnTo>
                    <a:pt x="1038" y="8317"/>
                  </a:lnTo>
                  <a:lnTo>
                    <a:pt x="1129" y="8918"/>
                  </a:lnTo>
                  <a:lnTo>
                    <a:pt x="1238" y="9482"/>
                  </a:lnTo>
                  <a:lnTo>
                    <a:pt x="1383" y="10010"/>
                  </a:lnTo>
                  <a:lnTo>
                    <a:pt x="1529" y="10483"/>
                  </a:lnTo>
                  <a:lnTo>
                    <a:pt x="1693" y="10920"/>
                  </a:lnTo>
                  <a:lnTo>
                    <a:pt x="1875" y="11338"/>
                  </a:lnTo>
                  <a:lnTo>
                    <a:pt x="1987" y="11588"/>
                  </a:lnTo>
                  <a:lnTo>
                    <a:pt x="1987" y="11588"/>
                  </a:lnTo>
                  <a:lnTo>
                    <a:pt x="0" y="10174"/>
                  </a:lnTo>
                  <a:lnTo>
                    <a:pt x="73" y="10319"/>
                  </a:lnTo>
                  <a:lnTo>
                    <a:pt x="255" y="10738"/>
                  </a:lnTo>
                  <a:lnTo>
                    <a:pt x="401" y="11011"/>
                  </a:lnTo>
                  <a:lnTo>
                    <a:pt x="601" y="11302"/>
                  </a:lnTo>
                  <a:lnTo>
                    <a:pt x="819" y="11648"/>
                  </a:lnTo>
                  <a:lnTo>
                    <a:pt x="1092" y="11975"/>
                  </a:lnTo>
                  <a:lnTo>
                    <a:pt x="1383" y="12321"/>
                  </a:lnTo>
                  <a:lnTo>
                    <a:pt x="1747" y="12667"/>
                  </a:lnTo>
                  <a:lnTo>
                    <a:pt x="1929" y="12830"/>
                  </a:lnTo>
                  <a:lnTo>
                    <a:pt x="2148" y="12994"/>
                  </a:lnTo>
                  <a:lnTo>
                    <a:pt x="2348" y="13140"/>
                  </a:lnTo>
                  <a:lnTo>
                    <a:pt x="2584" y="13285"/>
                  </a:lnTo>
                  <a:lnTo>
                    <a:pt x="2821" y="13413"/>
                  </a:lnTo>
                  <a:lnTo>
                    <a:pt x="3076" y="13540"/>
                  </a:lnTo>
                  <a:lnTo>
                    <a:pt x="3331" y="13649"/>
                  </a:lnTo>
                  <a:lnTo>
                    <a:pt x="3622" y="13759"/>
                  </a:lnTo>
                  <a:lnTo>
                    <a:pt x="3913" y="13850"/>
                  </a:lnTo>
                  <a:lnTo>
                    <a:pt x="4204" y="13922"/>
                  </a:lnTo>
                  <a:lnTo>
                    <a:pt x="4532" y="13959"/>
                  </a:lnTo>
                  <a:lnTo>
                    <a:pt x="4859" y="13995"/>
                  </a:lnTo>
                  <a:lnTo>
                    <a:pt x="5278" y="13850"/>
                  </a:lnTo>
                  <a:lnTo>
                    <a:pt x="5678" y="13704"/>
                  </a:lnTo>
                  <a:lnTo>
                    <a:pt x="6060" y="13540"/>
                  </a:lnTo>
                  <a:lnTo>
                    <a:pt x="6406" y="13358"/>
                  </a:lnTo>
                  <a:lnTo>
                    <a:pt x="6752" y="13176"/>
                  </a:lnTo>
                  <a:lnTo>
                    <a:pt x="7061" y="12976"/>
                  </a:lnTo>
                  <a:lnTo>
                    <a:pt x="7371" y="12794"/>
                  </a:lnTo>
                  <a:lnTo>
                    <a:pt x="7643" y="12576"/>
                  </a:lnTo>
                  <a:lnTo>
                    <a:pt x="7898" y="12376"/>
                  </a:lnTo>
                  <a:lnTo>
                    <a:pt x="8153" y="12157"/>
                  </a:lnTo>
                  <a:lnTo>
                    <a:pt x="8371" y="11957"/>
                  </a:lnTo>
                  <a:lnTo>
                    <a:pt x="8590" y="11739"/>
                  </a:lnTo>
                  <a:lnTo>
                    <a:pt x="8972" y="11320"/>
                  </a:lnTo>
                  <a:lnTo>
                    <a:pt x="9281" y="10902"/>
                  </a:lnTo>
                  <a:lnTo>
                    <a:pt x="9554" y="10501"/>
                  </a:lnTo>
                  <a:lnTo>
                    <a:pt x="9773" y="10137"/>
                  </a:lnTo>
                  <a:lnTo>
                    <a:pt x="9936" y="9791"/>
                  </a:lnTo>
                  <a:lnTo>
                    <a:pt x="10064" y="9500"/>
                  </a:lnTo>
                  <a:lnTo>
                    <a:pt x="10155" y="9245"/>
                  </a:lnTo>
                  <a:lnTo>
                    <a:pt x="10228" y="9064"/>
                  </a:lnTo>
                  <a:lnTo>
                    <a:pt x="10264" y="8900"/>
                  </a:lnTo>
                  <a:lnTo>
                    <a:pt x="10064" y="9191"/>
                  </a:lnTo>
                  <a:lnTo>
                    <a:pt x="9845" y="9464"/>
                  </a:lnTo>
                  <a:lnTo>
                    <a:pt x="9645" y="9700"/>
                  </a:lnTo>
                  <a:lnTo>
                    <a:pt x="9427" y="9937"/>
                  </a:lnTo>
                  <a:lnTo>
                    <a:pt x="9209" y="10137"/>
                  </a:lnTo>
                  <a:lnTo>
                    <a:pt x="9008" y="10337"/>
                  </a:lnTo>
                  <a:lnTo>
                    <a:pt x="8808" y="10519"/>
                  </a:lnTo>
                  <a:lnTo>
                    <a:pt x="8590" y="10665"/>
                  </a:lnTo>
                  <a:lnTo>
                    <a:pt x="8189" y="10956"/>
                  </a:lnTo>
                  <a:lnTo>
                    <a:pt x="7789" y="11174"/>
                  </a:lnTo>
                  <a:lnTo>
                    <a:pt x="7425" y="11338"/>
                  </a:lnTo>
                  <a:lnTo>
                    <a:pt x="7061" y="11466"/>
                  </a:lnTo>
                  <a:lnTo>
                    <a:pt x="6752" y="11575"/>
                  </a:lnTo>
                  <a:lnTo>
                    <a:pt x="6442" y="11629"/>
                  </a:lnTo>
                  <a:lnTo>
                    <a:pt x="6188" y="11666"/>
                  </a:lnTo>
                  <a:lnTo>
                    <a:pt x="5969" y="11684"/>
                  </a:lnTo>
                  <a:lnTo>
                    <a:pt x="5642" y="11684"/>
                  </a:lnTo>
                  <a:lnTo>
                    <a:pt x="5533" y="11666"/>
                  </a:lnTo>
                  <a:lnTo>
                    <a:pt x="5624" y="11593"/>
                  </a:lnTo>
                  <a:lnTo>
                    <a:pt x="5896" y="11393"/>
                  </a:lnTo>
                  <a:lnTo>
                    <a:pt x="6097" y="11229"/>
                  </a:lnTo>
                  <a:lnTo>
                    <a:pt x="6315" y="11011"/>
                  </a:lnTo>
                  <a:lnTo>
                    <a:pt x="6552" y="10774"/>
                  </a:lnTo>
                  <a:lnTo>
                    <a:pt x="6825" y="10483"/>
                  </a:lnTo>
                  <a:lnTo>
                    <a:pt x="7116" y="10137"/>
                  </a:lnTo>
                  <a:lnTo>
                    <a:pt x="7407" y="9755"/>
                  </a:lnTo>
                  <a:lnTo>
                    <a:pt x="7716" y="9318"/>
                  </a:lnTo>
                  <a:lnTo>
                    <a:pt x="8026" y="8845"/>
                  </a:lnTo>
                  <a:lnTo>
                    <a:pt x="8335" y="8299"/>
                  </a:lnTo>
                  <a:lnTo>
                    <a:pt x="8644" y="7717"/>
                  </a:lnTo>
                  <a:lnTo>
                    <a:pt x="8954" y="7080"/>
                  </a:lnTo>
                  <a:lnTo>
                    <a:pt x="9245" y="6388"/>
                  </a:lnTo>
                  <a:lnTo>
                    <a:pt x="8772" y="6716"/>
                  </a:lnTo>
                  <a:lnTo>
                    <a:pt x="8335" y="7062"/>
                  </a:lnTo>
                  <a:lnTo>
                    <a:pt x="7916" y="7426"/>
                  </a:lnTo>
                  <a:lnTo>
                    <a:pt x="7516" y="7790"/>
                  </a:lnTo>
                  <a:lnTo>
                    <a:pt x="7134" y="8154"/>
                  </a:lnTo>
                  <a:lnTo>
                    <a:pt x="6788" y="8499"/>
                  </a:lnTo>
                  <a:lnTo>
                    <a:pt x="6461" y="8845"/>
                  </a:lnTo>
                  <a:lnTo>
                    <a:pt x="6169" y="9191"/>
                  </a:lnTo>
                  <a:lnTo>
                    <a:pt x="5660" y="9773"/>
                  </a:lnTo>
                  <a:lnTo>
                    <a:pt x="5296" y="10265"/>
                  </a:lnTo>
                  <a:lnTo>
                    <a:pt x="4987" y="10683"/>
                  </a:lnTo>
                  <a:lnTo>
                    <a:pt x="5332" y="10046"/>
                  </a:lnTo>
                  <a:lnTo>
                    <a:pt x="5733" y="9300"/>
                  </a:lnTo>
                  <a:lnTo>
                    <a:pt x="6206" y="8336"/>
                  </a:lnTo>
                  <a:lnTo>
                    <a:pt x="6734" y="7189"/>
                  </a:lnTo>
                  <a:lnTo>
                    <a:pt x="7007" y="6570"/>
                  </a:lnTo>
                  <a:lnTo>
                    <a:pt x="7280" y="5915"/>
                  </a:lnTo>
                  <a:lnTo>
                    <a:pt x="7534" y="5242"/>
                  </a:lnTo>
                  <a:lnTo>
                    <a:pt x="7789" y="4569"/>
                  </a:lnTo>
                  <a:lnTo>
                    <a:pt x="8007" y="3859"/>
                  </a:lnTo>
                  <a:lnTo>
                    <a:pt x="8208" y="3149"/>
                  </a:lnTo>
                  <a:lnTo>
                    <a:pt x="8208" y="3149"/>
                  </a:lnTo>
                  <a:lnTo>
                    <a:pt x="8044" y="3295"/>
                  </a:lnTo>
                  <a:lnTo>
                    <a:pt x="7880" y="3459"/>
                  </a:lnTo>
                  <a:lnTo>
                    <a:pt x="7716" y="3640"/>
                  </a:lnTo>
                  <a:lnTo>
                    <a:pt x="7553" y="3841"/>
                  </a:lnTo>
                  <a:lnTo>
                    <a:pt x="7243" y="4277"/>
                  </a:lnTo>
                  <a:lnTo>
                    <a:pt x="6952" y="4751"/>
                  </a:lnTo>
                  <a:lnTo>
                    <a:pt x="6661" y="5260"/>
                  </a:lnTo>
                  <a:lnTo>
                    <a:pt x="6406" y="5770"/>
                  </a:lnTo>
                  <a:lnTo>
                    <a:pt x="6151" y="6297"/>
                  </a:lnTo>
                  <a:lnTo>
                    <a:pt x="5933" y="6825"/>
                  </a:lnTo>
                  <a:lnTo>
                    <a:pt x="5733" y="7335"/>
                  </a:lnTo>
                  <a:lnTo>
                    <a:pt x="5551" y="7808"/>
                  </a:lnTo>
                  <a:lnTo>
                    <a:pt x="5260" y="8609"/>
                  </a:lnTo>
                  <a:lnTo>
                    <a:pt x="5078" y="9173"/>
                  </a:lnTo>
                  <a:lnTo>
                    <a:pt x="5005" y="9373"/>
                  </a:lnTo>
                  <a:lnTo>
                    <a:pt x="5041" y="9082"/>
                  </a:lnTo>
                  <a:lnTo>
                    <a:pt x="5114" y="8263"/>
                  </a:lnTo>
                  <a:lnTo>
                    <a:pt x="5187" y="7062"/>
                  </a:lnTo>
                  <a:lnTo>
                    <a:pt x="5223" y="6370"/>
                  </a:lnTo>
                  <a:lnTo>
                    <a:pt x="5241" y="5624"/>
                  </a:lnTo>
                  <a:lnTo>
                    <a:pt x="5260" y="4860"/>
                  </a:lnTo>
                  <a:lnTo>
                    <a:pt x="5241" y="4059"/>
                  </a:lnTo>
                  <a:lnTo>
                    <a:pt x="5223" y="3277"/>
                  </a:lnTo>
                  <a:lnTo>
                    <a:pt x="5169" y="2512"/>
                  </a:lnTo>
                  <a:lnTo>
                    <a:pt x="5078" y="1784"/>
                  </a:lnTo>
                  <a:lnTo>
                    <a:pt x="5023" y="1439"/>
                  </a:lnTo>
                  <a:lnTo>
                    <a:pt x="4950" y="1111"/>
                  </a:lnTo>
                  <a:lnTo>
                    <a:pt x="4877" y="802"/>
                  </a:lnTo>
                  <a:lnTo>
                    <a:pt x="4786" y="510"/>
                  </a:lnTo>
                  <a:lnTo>
                    <a:pt x="4695" y="237"/>
                  </a:lnTo>
                  <a:lnTo>
                    <a:pt x="45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9" name="Google Shape;1099;p7"/>
            <p:cNvGrpSpPr/>
            <p:nvPr/>
          </p:nvGrpSpPr>
          <p:grpSpPr>
            <a:xfrm>
              <a:off x="7195863" y="4931305"/>
              <a:ext cx="178666" cy="164934"/>
              <a:chOff x="2706625" y="4735761"/>
              <a:chExt cx="226446" cy="209015"/>
            </a:xfrm>
          </p:grpSpPr>
          <p:sp>
            <p:nvSpPr>
              <p:cNvPr id="1100" name="Google Shape;1100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01" name="Google Shape;1101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02" name="Google Shape;1102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" name="Google Shape;1103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4" name="Google Shape;1104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" name="Google Shape;1105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" name="Google Shape;1106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" name="Google Shape;1107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" name="Google Shape;1108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" name="Google Shape;1109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" name="Google Shape;1110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" name="Google Shape;1111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" name="Google Shape;1119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26" name="Google Shape;1126;p7"/>
            <p:cNvGrpSpPr/>
            <p:nvPr/>
          </p:nvGrpSpPr>
          <p:grpSpPr>
            <a:xfrm flipH="1">
              <a:off x="7292013" y="4973330"/>
              <a:ext cx="178666" cy="164934"/>
              <a:chOff x="2706625" y="4735761"/>
              <a:chExt cx="226446" cy="209015"/>
            </a:xfrm>
          </p:grpSpPr>
          <p:sp>
            <p:nvSpPr>
              <p:cNvPr id="1127" name="Google Shape;1127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28" name="Google Shape;1128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29" name="Google Shape;1129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153" name="Google Shape;1153;p7"/>
          <p:cNvGrpSpPr/>
          <p:nvPr/>
        </p:nvGrpSpPr>
        <p:grpSpPr>
          <a:xfrm>
            <a:off x="6208233" y="5557662"/>
            <a:ext cx="1065089" cy="170947"/>
            <a:chOff x="2895325" y="1290875"/>
            <a:chExt cx="428125" cy="68725"/>
          </a:xfrm>
        </p:grpSpPr>
        <p:sp>
          <p:nvSpPr>
            <p:cNvPr id="1154" name="Google Shape;1154;p7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" name="Google Shape;1160;p7"/>
          <p:cNvGrpSpPr/>
          <p:nvPr/>
        </p:nvGrpSpPr>
        <p:grpSpPr>
          <a:xfrm>
            <a:off x="326939" y="5143507"/>
            <a:ext cx="819030" cy="238955"/>
            <a:chOff x="1682875" y="2128425"/>
            <a:chExt cx="575525" cy="167900"/>
          </a:xfrm>
        </p:grpSpPr>
        <p:sp>
          <p:nvSpPr>
            <p:cNvPr id="1161" name="Google Shape;1161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9" name="Google Shape;1169;p7"/>
          <p:cNvSpPr/>
          <p:nvPr/>
        </p:nvSpPr>
        <p:spPr>
          <a:xfrm>
            <a:off x="7430419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0" name="Google Shape;1170;p7"/>
          <p:cNvSpPr/>
          <p:nvPr/>
        </p:nvSpPr>
        <p:spPr>
          <a:xfrm>
            <a:off x="713222" y="19380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1" name="Google Shape;1171;p7"/>
          <p:cNvSpPr/>
          <p:nvPr/>
        </p:nvSpPr>
        <p:spPr>
          <a:xfrm>
            <a:off x="8237900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2" name="Google Shape;1172;p7"/>
          <p:cNvGrpSpPr/>
          <p:nvPr/>
        </p:nvGrpSpPr>
        <p:grpSpPr>
          <a:xfrm>
            <a:off x="8053600" y="1070313"/>
            <a:ext cx="1090405" cy="664023"/>
            <a:chOff x="7022525" y="1213188"/>
            <a:chExt cx="1090405" cy="664023"/>
          </a:xfrm>
        </p:grpSpPr>
        <p:sp>
          <p:nvSpPr>
            <p:cNvPr id="1173" name="Google Shape;1173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76630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Google Shape;980;p7"/>
          <p:cNvSpPr/>
          <p:nvPr/>
        </p:nvSpPr>
        <p:spPr>
          <a:xfrm>
            <a:off x="0" y="34354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1" name="Google Shape;981;p7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8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2" name="Google Shape;982;p7"/>
          <p:cNvSpPr txBox="1">
            <a:spLocks noGrp="1"/>
          </p:cNvSpPr>
          <p:nvPr>
            <p:ph type="body" idx="1"/>
          </p:nvPr>
        </p:nvSpPr>
        <p:spPr>
          <a:xfrm>
            <a:off x="1817100" y="1428750"/>
            <a:ext cx="5509800" cy="22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983" name="Google Shape;983;p7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984" name="Google Shape;984;p7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" name="Google Shape;986;p7"/>
          <p:cNvGrpSpPr/>
          <p:nvPr/>
        </p:nvGrpSpPr>
        <p:grpSpPr>
          <a:xfrm>
            <a:off x="186705" y="3894672"/>
            <a:ext cx="4812081" cy="997924"/>
            <a:chOff x="2235793" y="2621897"/>
            <a:chExt cx="4812081" cy="997924"/>
          </a:xfrm>
        </p:grpSpPr>
        <p:sp>
          <p:nvSpPr>
            <p:cNvPr id="987" name="Google Shape;987;p7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9" name="Google Shape;989;p7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990" name="Google Shape;990;p7"/>
          <p:cNvGrpSpPr/>
          <p:nvPr/>
        </p:nvGrpSpPr>
        <p:grpSpPr>
          <a:xfrm>
            <a:off x="5389174" y="4751721"/>
            <a:ext cx="819058" cy="303794"/>
            <a:chOff x="1726100" y="1627975"/>
            <a:chExt cx="359425" cy="133325"/>
          </a:xfrm>
        </p:grpSpPr>
        <p:sp>
          <p:nvSpPr>
            <p:cNvPr id="991" name="Google Shape;991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" name="Google Shape;1002;p7"/>
          <p:cNvGrpSpPr/>
          <p:nvPr/>
        </p:nvGrpSpPr>
        <p:grpSpPr>
          <a:xfrm>
            <a:off x="186709" y="3933071"/>
            <a:ext cx="359485" cy="666364"/>
            <a:chOff x="1612800" y="3107475"/>
            <a:chExt cx="360350" cy="667900"/>
          </a:xfrm>
        </p:grpSpPr>
        <p:sp>
          <p:nvSpPr>
            <p:cNvPr id="1003" name="Google Shape;1003;p7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4" name="Google Shape;1014;p7"/>
          <p:cNvSpPr/>
          <p:nvPr/>
        </p:nvSpPr>
        <p:spPr>
          <a:xfrm>
            <a:off x="1204950" y="4511147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5" name="Google Shape;1015;p7"/>
          <p:cNvGrpSpPr/>
          <p:nvPr/>
        </p:nvGrpSpPr>
        <p:grpSpPr>
          <a:xfrm>
            <a:off x="1255703" y="4891010"/>
            <a:ext cx="266029" cy="245530"/>
            <a:chOff x="2706625" y="4735761"/>
            <a:chExt cx="226446" cy="209015"/>
          </a:xfrm>
        </p:grpSpPr>
        <p:sp>
          <p:nvSpPr>
            <p:cNvPr id="1016" name="Google Shape;1016;p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7" name="Google Shape;1017;p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018" name="Google Shape;1018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2" name="Google Shape;1042;p7"/>
          <p:cNvGrpSpPr/>
          <p:nvPr/>
        </p:nvGrpSpPr>
        <p:grpSpPr>
          <a:xfrm>
            <a:off x="1996314" y="4486602"/>
            <a:ext cx="359497" cy="133338"/>
            <a:chOff x="1726100" y="1627975"/>
            <a:chExt cx="359425" cy="133325"/>
          </a:xfrm>
        </p:grpSpPr>
        <p:sp>
          <p:nvSpPr>
            <p:cNvPr id="1043" name="Google Shape;104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" name="Google Shape;1054;p7"/>
          <p:cNvGrpSpPr/>
          <p:nvPr/>
        </p:nvGrpSpPr>
        <p:grpSpPr>
          <a:xfrm>
            <a:off x="7965513" y="3453250"/>
            <a:ext cx="307575" cy="640125"/>
            <a:chOff x="4082275" y="3073825"/>
            <a:chExt cx="307575" cy="640125"/>
          </a:xfrm>
        </p:grpSpPr>
        <p:sp>
          <p:nvSpPr>
            <p:cNvPr id="1055" name="Google Shape;1055;p7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" name="Google Shape;1060;p7"/>
          <p:cNvGrpSpPr/>
          <p:nvPr/>
        </p:nvGrpSpPr>
        <p:grpSpPr>
          <a:xfrm>
            <a:off x="7849732" y="4687644"/>
            <a:ext cx="539167" cy="170957"/>
            <a:chOff x="2631450" y="1885950"/>
            <a:chExt cx="671525" cy="212925"/>
          </a:xfrm>
        </p:grpSpPr>
        <p:sp>
          <p:nvSpPr>
            <p:cNvPr id="1061" name="Google Shape;1061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" name="Google Shape;1071;p7"/>
          <p:cNvGrpSpPr/>
          <p:nvPr/>
        </p:nvGrpSpPr>
        <p:grpSpPr>
          <a:xfrm>
            <a:off x="7965524" y="4018534"/>
            <a:ext cx="460855" cy="170936"/>
            <a:chOff x="1726100" y="1627975"/>
            <a:chExt cx="359425" cy="133325"/>
          </a:xfrm>
        </p:grpSpPr>
        <p:sp>
          <p:nvSpPr>
            <p:cNvPr id="1072" name="Google Shape;107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" name="Google Shape;1083;p7"/>
          <p:cNvGrpSpPr/>
          <p:nvPr/>
        </p:nvGrpSpPr>
        <p:grpSpPr>
          <a:xfrm rot="707990">
            <a:off x="7816524" y="5244747"/>
            <a:ext cx="1015736" cy="245727"/>
            <a:chOff x="3665900" y="8356158"/>
            <a:chExt cx="1015703" cy="245719"/>
          </a:xfrm>
        </p:grpSpPr>
        <p:sp>
          <p:nvSpPr>
            <p:cNvPr id="1084" name="Google Shape;1084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" name="Google Shape;1092;p7"/>
          <p:cNvGrpSpPr/>
          <p:nvPr/>
        </p:nvGrpSpPr>
        <p:grpSpPr>
          <a:xfrm>
            <a:off x="2951273" y="4891016"/>
            <a:ext cx="796396" cy="245531"/>
            <a:chOff x="5692724" y="7100752"/>
            <a:chExt cx="1110424" cy="342347"/>
          </a:xfrm>
        </p:grpSpPr>
        <p:sp>
          <p:nvSpPr>
            <p:cNvPr id="1093" name="Google Shape;1093;p7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" name="Google Shape;1097;p7"/>
          <p:cNvGrpSpPr/>
          <p:nvPr/>
        </p:nvGrpSpPr>
        <p:grpSpPr>
          <a:xfrm>
            <a:off x="6586263" y="4453331"/>
            <a:ext cx="359501" cy="608733"/>
            <a:chOff x="7195863" y="4529531"/>
            <a:chExt cx="359501" cy="608733"/>
          </a:xfrm>
        </p:grpSpPr>
        <p:sp>
          <p:nvSpPr>
            <p:cNvPr id="1098" name="Google Shape;1098;p7"/>
            <p:cNvSpPr/>
            <p:nvPr/>
          </p:nvSpPr>
          <p:spPr>
            <a:xfrm>
              <a:off x="7195868" y="4529531"/>
              <a:ext cx="359497" cy="490210"/>
            </a:xfrm>
            <a:custGeom>
              <a:avLst/>
              <a:gdLst/>
              <a:ahLst/>
              <a:cxnLst/>
              <a:rect l="l" t="t" r="r" b="b"/>
              <a:pathLst>
                <a:path w="10264" h="13996" extrusionOk="0">
                  <a:moveTo>
                    <a:pt x="4586" y="1"/>
                  </a:moveTo>
                  <a:lnTo>
                    <a:pt x="4568" y="656"/>
                  </a:lnTo>
                  <a:lnTo>
                    <a:pt x="4532" y="1384"/>
                  </a:lnTo>
                  <a:lnTo>
                    <a:pt x="4422" y="3040"/>
                  </a:lnTo>
                  <a:lnTo>
                    <a:pt x="4295" y="4805"/>
                  </a:lnTo>
                  <a:lnTo>
                    <a:pt x="4131" y="6552"/>
                  </a:lnTo>
                  <a:lnTo>
                    <a:pt x="3840" y="9464"/>
                  </a:lnTo>
                  <a:lnTo>
                    <a:pt x="3713" y="10683"/>
                  </a:lnTo>
                  <a:lnTo>
                    <a:pt x="3604" y="9846"/>
                  </a:lnTo>
                  <a:lnTo>
                    <a:pt x="3476" y="8900"/>
                  </a:lnTo>
                  <a:lnTo>
                    <a:pt x="3331" y="7699"/>
                  </a:lnTo>
                  <a:lnTo>
                    <a:pt x="3203" y="6334"/>
                  </a:lnTo>
                  <a:lnTo>
                    <a:pt x="3076" y="4860"/>
                  </a:lnTo>
                  <a:lnTo>
                    <a:pt x="3039" y="4114"/>
                  </a:lnTo>
                  <a:lnTo>
                    <a:pt x="3021" y="3349"/>
                  </a:lnTo>
                  <a:lnTo>
                    <a:pt x="3003" y="2603"/>
                  </a:lnTo>
                  <a:lnTo>
                    <a:pt x="3003" y="1893"/>
                  </a:lnTo>
                  <a:lnTo>
                    <a:pt x="2821" y="2185"/>
                  </a:lnTo>
                  <a:lnTo>
                    <a:pt x="2657" y="2494"/>
                  </a:lnTo>
                  <a:lnTo>
                    <a:pt x="2512" y="2822"/>
                  </a:lnTo>
                  <a:lnTo>
                    <a:pt x="2384" y="3167"/>
                  </a:lnTo>
                  <a:lnTo>
                    <a:pt x="2293" y="3531"/>
                  </a:lnTo>
                  <a:lnTo>
                    <a:pt x="2202" y="3895"/>
                  </a:lnTo>
                  <a:lnTo>
                    <a:pt x="2148" y="4277"/>
                  </a:lnTo>
                  <a:lnTo>
                    <a:pt x="2093" y="4660"/>
                  </a:lnTo>
                  <a:lnTo>
                    <a:pt x="2057" y="5060"/>
                  </a:lnTo>
                  <a:lnTo>
                    <a:pt x="2039" y="5460"/>
                  </a:lnTo>
                  <a:lnTo>
                    <a:pt x="2039" y="5879"/>
                  </a:lnTo>
                  <a:lnTo>
                    <a:pt x="2039" y="6279"/>
                  </a:lnTo>
                  <a:lnTo>
                    <a:pt x="2093" y="7080"/>
                  </a:lnTo>
                  <a:lnTo>
                    <a:pt x="2166" y="7862"/>
                  </a:lnTo>
                  <a:lnTo>
                    <a:pt x="2275" y="8609"/>
                  </a:lnTo>
                  <a:lnTo>
                    <a:pt x="2384" y="9318"/>
                  </a:lnTo>
                  <a:lnTo>
                    <a:pt x="2512" y="9937"/>
                  </a:lnTo>
                  <a:lnTo>
                    <a:pt x="2639" y="10501"/>
                  </a:lnTo>
                  <a:lnTo>
                    <a:pt x="2817" y="11215"/>
                  </a:lnTo>
                  <a:lnTo>
                    <a:pt x="2730" y="10938"/>
                  </a:lnTo>
                  <a:lnTo>
                    <a:pt x="2548" y="10501"/>
                  </a:lnTo>
                  <a:lnTo>
                    <a:pt x="2421" y="10246"/>
                  </a:lnTo>
                  <a:lnTo>
                    <a:pt x="2293" y="9992"/>
                  </a:lnTo>
                  <a:lnTo>
                    <a:pt x="2130" y="9719"/>
                  </a:lnTo>
                  <a:lnTo>
                    <a:pt x="1966" y="9446"/>
                  </a:lnTo>
                  <a:lnTo>
                    <a:pt x="1766" y="9154"/>
                  </a:lnTo>
                  <a:lnTo>
                    <a:pt x="1547" y="8882"/>
                  </a:lnTo>
                  <a:lnTo>
                    <a:pt x="1311" y="8590"/>
                  </a:lnTo>
                  <a:lnTo>
                    <a:pt x="1038" y="8317"/>
                  </a:lnTo>
                  <a:lnTo>
                    <a:pt x="1129" y="8918"/>
                  </a:lnTo>
                  <a:lnTo>
                    <a:pt x="1238" y="9482"/>
                  </a:lnTo>
                  <a:lnTo>
                    <a:pt x="1383" y="10010"/>
                  </a:lnTo>
                  <a:lnTo>
                    <a:pt x="1529" y="10483"/>
                  </a:lnTo>
                  <a:lnTo>
                    <a:pt x="1693" y="10920"/>
                  </a:lnTo>
                  <a:lnTo>
                    <a:pt x="1875" y="11338"/>
                  </a:lnTo>
                  <a:lnTo>
                    <a:pt x="1987" y="11588"/>
                  </a:lnTo>
                  <a:lnTo>
                    <a:pt x="1987" y="11588"/>
                  </a:lnTo>
                  <a:lnTo>
                    <a:pt x="0" y="10174"/>
                  </a:lnTo>
                  <a:lnTo>
                    <a:pt x="73" y="10319"/>
                  </a:lnTo>
                  <a:lnTo>
                    <a:pt x="255" y="10738"/>
                  </a:lnTo>
                  <a:lnTo>
                    <a:pt x="401" y="11011"/>
                  </a:lnTo>
                  <a:lnTo>
                    <a:pt x="601" y="11302"/>
                  </a:lnTo>
                  <a:lnTo>
                    <a:pt x="819" y="11648"/>
                  </a:lnTo>
                  <a:lnTo>
                    <a:pt x="1092" y="11975"/>
                  </a:lnTo>
                  <a:lnTo>
                    <a:pt x="1383" y="12321"/>
                  </a:lnTo>
                  <a:lnTo>
                    <a:pt x="1747" y="12667"/>
                  </a:lnTo>
                  <a:lnTo>
                    <a:pt x="1929" y="12830"/>
                  </a:lnTo>
                  <a:lnTo>
                    <a:pt x="2148" y="12994"/>
                  </a:lnTo>
                  <a:lnTo>
                    <a:pt x="2348" y="13140"/>
                  </a:lnTo>
                  <a:lnTo>
                    <a:pt x="2584" y="13285"/>
                  </a:lnTo>
                  <a:lnTo>
                    <a:pt x="2821" y="13413"/>
                  </a:lnTo>
                  <a:lnTo>
                    <a:pt x="3076" y="13540"/>
                  </a:lnTo>
                  <a:lnTo>
                    <a:pt x="3331" y="13649"/>
                  </a:lnTo>
                  <a:lnTo>
                    <a:pt x="3622" y="13759"/>
                  </a:lnTo>
                  <a:lnTo>
                    <a:pt x="3913" y="13850"/>
                  </a:lnTo>
                  <a:lnTo>
                    <a:pt x="4204" y="13922"/>
                  </a:lnTo>
                  <a:lnTo>
                    <a:pt x="4532" y="13959"/>
                  </a:lnTo>
                  <a:lnTo>
                    <a:pt x="4859" y="13995"/>
                  </a:lnTo>
                  <a:lnTo>
                    <a:pt x="5278" y="13850"/>
                  </a:lnTo>
                  <a:lnTo>
                    <a:pt x="5678" y="13704"/>
                  </a:lnTo>
                  <a:lnTo>
                    <a:pt x="6060" y="13540"/>
                  </a:lnTo>
                  <a:lnTo>
                    <a:pt x="6406" y="13358"/>
                  </a:lnTo>
                  <a:lnTo>
                    <a:pt x="6752" y="13176"/>
                  </a:lnTo>
                  <a:lnTo>
                    <a:pt x="7061" y="12976"/>
                  </a:lnTo>
                  <a:lnTo>
                    <a:pt x="7371" y="12794"/>
                  </a:lnTo>
                  <a:lnTo>
                    <a:pt x="7643" y="12576"/>
                  </a:lnTo>
                  <a:lnTo>
                    <a:pt x="7898" y="12376"/>
                  </a:lnTo>
                  <a:lnTo>
                    <a:pt x="8153" y="12157"/>
                  </a:lnTo>
                  <a:lnTo>
                    <a:pt x="8371" y="11957"/>
                  </a:lnTo>
                  <a:lnTo>
                    <a:pt x="8590" y="11739"/>
                  </a:lnTo>
                  <a:lnTo>
                    <a:pt x="8972" y="11320"/>
                  </a:lnTo>
                  <a:lnTo>
                    <a:pt x="9281" y="10902"/>
                  </a:lnTo>
                  <a:lnTo>
                    <a:pt x="9554" y="10501"/>
                  </a:lnTo>
                  <a:lnTo>
                    <a:pt x="9773" y="10137"/>
                  </a:lnTo>
                  <a:lnTo>
                    <a:pt x="9936" y="9791"/>
                  </a:lnTo>
                  <a:lnTo>
                    <a:pt x="10064" y="9500"/>
                  </a:lnTo>
                  <a:lnTo>
                    <a:pt x="10155" y="9245"/>
                  </a:lnTo>
                  <a:lnTo>
                    <a:pt x="10228" y="9064"/>
                  </a:lnTo>
                  <a:lnTo>
                    <a:pt x="10264" y="8900"/>
                  </a:lnTo>
                  <a:lnTo>
                    <a:pt x="10064" y="9191"/>
                  </a:lnTo>
                  <a:lnTo>
                    <a:pt x="9845" y="9464"/>
                  </a:lnTo>
                  <a:lnTo>
                    <a:pt x="9645" y="9700"/>
                  </a:lnTo>
                  <a:lnTo>
                    <a:pt x="9427" y="9937"/>
                  </a:lnTo>
                  <a:lnTo>
                    <a:pt x="9209" y="10137"/>
                  </a:lnTo>
                  <a:lnTo>
                    <a:pt x="9008" y="10337"/>
                  </a:lnTo>
                  <a:lnTo>
                    <a:pt x="8808" y="10519"/>
                  </a:lnTo>
                  <a:lnTo>
                    <a:pt x="8590" y="10665"/>
                  </a:lnTo>
                  <a:lnTo>
                    <a:pt x="8189" y="10956"/>
                  </a:lnTo>
                  <a:lnTo>
                    <a:pt x="7789" y="11174"/>
                  </a:lnTo>
                  <a:lnTo>
                    <a:pt x="7425" y="11338"/>
                  </a:lnTo>
                  <a:lnTo>
                    <a:pt x="7061" y="11466"/>
                  </a:lnTo>
                  <a:lnTo>
                    <a:pt x="6752" y="11575"/>
                  </a:lnTo>
                  <a:lnTo>
                    <a:pt x="6442" y="11629"/>
                  </a:lnTo>
                  <a:lnTo>
                    <a:pt x="6188" y="11666"/>
                  </a:lnTo>
                  <a:lnTo>
                    <a:pt x="5969" y="11684"/>
                  </a:lnTo>
                  <a:lnTo>
                    <a:pt x="5642" y="11684"/>
                  </a:lnTo>
                  <a:lnTo>
                    <a:pt x="5533" y="11666"/>
                  </a:lnTo>
                  <a:lnTo>
                    <a:pt x="5624" y="11593"/>
                  </a:lnTo>
                  <a:lnTo>
                    <a:pt x="5896" y="11393"/>
                  </a:lnTo>
                  <a:lnTo>
                    <a:pt x="6097" y="11229"/>
                  </a:lnTo>
                  <a:lnTo>
                    <a:pt x="6315" y="11011"/>
                  </a:lnTo>
                  <a:lnTo>
                    <a:pt x="6552" y="10774"/>
                  </a:lnTo>
                  <a:lnTo>
                    <a:pt x="6825" y="10483"/>
                  </a:lnTo>
                  <a:lnTo>
                    <a:pt x="7116" y="10137"/>
                  </a:lnTo>
                  <a:lnTo>
                    <a:pt x="7407" y="9755"/>
                  </a:lnTo>
                  <a:lnTo>
                    <a:pt x="7716" y="9318"/>
                  </a:lnTo>
                  <a:lnTo>
                    <a:pt x="8026" y="8845"/>
                  </a:lnTo>
                  <a:lnTo>
                    <a:pt x="8335" y="8299"/>
                  </a:lnTo>
                  <a:lnTo>
                    <a:pt x="8644" y="7717"/>
                  </a:lnTo>
                  <a:lnTo>
                    <a:pt x="8954" y="7080"/>
                  </a:lnTo>
                  <a:lnTo>
                    <a:pt x="9245" y="6388"/>
                  </a:lnTo>
                  <a:lnTo>
                    <a:pt x="8772" y="6716"/>
                  </a:lnTo>
                  <a:lnTo>
                    <a:pt x="8335" y="7062"/>
                  </a:lnTo>
                  <a:lnTo>
                    <a:pt x="7916" y="7426"/>
                  </a:lnTo>
                  <a:lnTo>
                    <a:pt x="7516" y="7790"/>
                  </a:lnTo>
                  <a:lnTo>
                    <a:pt x="7134" y="8154"/>
                  </a:lnTo>
                  <a:lnTo>
                    <a:pt x="6788" y="8499"/>
                  </a:lnTo>
                  <a:lnTo>
                    <a:pt x="6461" y="8845"/>
                  </a:lnTo>
                  <a:lnTo>
                    <a:pt x="6169" y="9191"/>
                  </a:lnTo>
                  <a:lnTo>
                    <a:pt x="5660" y="9773"/>
                  </a:lnTo>
                  <a:lnTo>
                    <a:pt x="5296" y="10265"/>
                  </a:lnTo>
                  <a:lnTo>
                    <a:pt x="4987" y="10683"/>
                  </a:lnTo>
                  <a:lnTo>
                    <a:pt x="5332" y="10046"/>
                  </a:lnTo>
                  <a:lnTo>
                    <a:pt x="5733" y="9300"/>
                  </a:lnTo>
                  <a:lnTo>
                    <a:pt x="6206" y="8336"/>
                  </a:lnTo>
                  <a:lnTo>
                    <a:pt x="6734" y="7189"/>
                  </a:lnTo>
                  <a:lnTo>
                    <a:pt x="7007" y="6570"/>
                  </a:lnTo>
                  <a:lnTo>
                    <a:pt x="7280" y="5915"/>
                  </a:lnTo>
                  <a:lnTo>
                    <a:pt x="7534" y="5242"/>
                  </a:lnTo>
                  <a:lnTo>
                    <a:pt x="7789" y="4569"/>
                  </a:lnTo>
                  <a:lnTo>
                    <a:pt x="8007" y="3859"/>
                  </a:lnTo>
                  <a:lnTo>
                    <a:pt x="8208" y="3149"/>
                  </a:lnTo>
                  <a:lnTo>
                    <a:pt x="8208" y="3149"/>
                  </a:lnTo>
                  <a:lnTo>
                    <a:pt x="8044" y="3295"/>
                  </a:lnTo>
                  <a:lnTo>
                    <a:pt x="7880" y="3459"/>
                  </a:lnTo>
                  <a:lnTo>
                    <a:pt x="7716" y="3640"/>
                  </a:lnTo>
                  <a:lnTo>
                    <a:pt x="7553" y="3841"/>
                  </a:lnTo>
                  <a:lnTo>
                    <a:pt x="7243" y="4277"/>
                  </a:lnTo>
                  <a:lnTo>
                    <a:pt x="6952" y="4751"/>
                  </a:lnTo>
                  <a:lnTo>
                    <a:pt x="6661" y="5260"/>
                  </a:lnTo>
                  <a:lnTo>
                    <a:pt x="6406" y="5770"/>
                  </a:lnTo>
                  <a:lnTo>
                    <a:pt x="6151" y="6297"/>
                  </a:lnTo>
                  <a:lnTo>
                    <a:pt x="5933" y="6825"/>
                  </a:lnTo>
                  <a:lnTo>
                    <a:pt x="5733" y="7335"/>
                  </a:lnTo>
                  <a:lnTo>
                    <a:pt x="5551" y="7808"/>
                  </a:lnTo>
                  <a:lnTo>
                    <a:pt x="5260" y="8609"/>
                  </a:lnTo>
                  <a:lnTo>
                    <a:pt x="5078" y="9173"/>
                  </a:lnTo>
                  <a:lnTo>
                    <a:pt x="5005" y="9373"/>
                  </a:lnTo>
                  <a:lnTo>
                    <a:pt x="5041" y="9082"/>
                  </a:lnTo>
                  <a:lnTo>
                    <a:pt x="5114" y="8263"/>
                  </a:lnTo>
                  <a:lnTo>
                    <a:pt x="5187" y="7062"/>
                  </a:lnTo>
                  <a:lnTo>
                    <a:pt x="5223" y="6370"/>
                  </a:lnTo>
                  <a:lnTo>
                    <a:pt x="5241" y="5624"/>
                  </a:lnTo>
                  <a:lnTo>
                    <a:pt x="5260" y="4860"/>
                  </a:lnTo>
                  <a:lnTo>
                    <a:pt x="5241" y="4059"/>
                  </a:lnTo>
                  <a:lnTo>
                    <a:pt x="5223" y="3277"/>
                  </a:lnTo>
                  <a:lnTo>
                    <a:pt x="5169" y="2512"/>
                  </a:lnTo>
                  <a:lnTo>
                    <a:pt x="5078" y="1784"/>
                  </a:lnTo>
                  <a:lnTo>
                    <a:pt x="5023" y="1439"/>
                  </a:lnTo>
                  <a:lnTo>
                    <a:pt x="4950" y="1111"/>
                  </a:lnTo>
                  <a:lnTo>
                    <a:pt x="4877" y="802"/>
                  </a:lnTo>
                  <a:lnTo>
                    <a:pt x="4786" y="510"/>
                  </a:lnTo>
                  <a:lnTo>
                    <a:pt x="4695" y="237"/>
                  </a:lnTo>
                  <a:lnTo>
                    <a:pt x="45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9" name="Google Shape;1099;p7"/>
            <p:cNvGrpSpPr/>
            <p:nvPr/>
          </p:nvGrpSpPr>
          <p:grpSpPr>
            <a:xfrm>
              <a:off x="7195863" y="4931305"/>
              <a:ext cx="178666" cy="164934"/>
              <a:chOff x="2706625" y="4735761"/>
              <a:chExt cx="226446" cy="209015"/>
            </a:xfrm>
          </p:grpSpPr>
          <p:sp>
            <p:nvSpPr>
              <p:cNvPr id="1100" name="Google Shape;1100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01" name="Google Shape;1101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02" name="Google Shape;1102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" name="Google Shape;1103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4" name="Google Shape;1104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" name="Google Shape;1105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" name="Google Shape;1106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" name="Google Shape;1107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" name="Google Shape;1108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" name="Google Shape;1109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" name="Google Shape;1110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" name="Google Shape;1111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" name="Google Shape;1119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26" name="Google Shape;1126;p7"/>
            <p:cNvGrpSpPr/>
            <p:nvPr/>
          </p:nvGrpSpPr>
          <p:grpSpPr>
            <a:xfrm flipH="1">
              <a:off x="7292013" y="4973330"/>
              <a:ext cx="178666" cy="164934"/>
              <a:chOff x="2706625" y="4735761"/>
              <a:chExt cx="226446" cy="209015"/>
            </a:xfrm>
          </p:grpSpPr>
          <p:sp>
            <p:nvSpPr>
              <p:cNvPr id="1127" name="Google Shape;1127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28" name="Google Shape;1128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29" name="Google Shape;1129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153" name="Google Shape;1153;p7"/>
          <p:cNvGrpSpPr/>
          <p:nvPr/>
        </p:nvGrpSpPr>
        <p:grpSpPr>
          <a:xfrm>
            <a:off x="6208233" y="5557662"/>
            <a:ext cx="1065089" cy="170947"/>
            <a:chOff x="2895325" y="1290875"/>
            <a:chExt cx="428125" cy="68725"/>
          </a:xfrm>
        </p:grpSpPr>
        <p:sp>
          <p:nvSpPr>
            <p:cNvPr id="1154" name="Google Shape;1154;p7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" name="Google Shape;1160;p7"/>
          <p:cNvGrpSpPr/>
          <p:nvPr/>
        </p:nvGrpSpPr>
        <p:grpSpPr>
          <a:xfrm>
            <a:off x="326939" y="5143507"/>
            <a:ext cx="819030" cy="238955"/>
            <a:chOff x="1682875" y="2128425"/>
            <a:chExt cx="575525" cy="167900"/>
          </a:xfrm>
        </p:grpSpPr>
        <p:sp>
          <p:nvSpPr>
            <p:cNvPr id="1161" name="Google Shape;1161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9" name="Google Shape;1169;p7"/>
          <p:cNvSpPr/>
          <p:nvPr/>
        </p:nvSpPr>
        <p:spPr>
          <a:xfrm>
            <a:off x="7430419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0" name="Google Shape;1170;p7"/>
          <p:cNvSpPr/>
          <p:nvPr/>
        </p:nvSpPr>
        <p:spPr>
          <a:xfrm>
            <a:off x="713222" y="19380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1" name="Google Shape;1171;p7"/>
          <p:cNvSpPr/>
          <p:nvPr/>
        </p:nvSpPr>
        <p:spPr>
          <a:xfrm>
            <a:off x="8237900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2" name="Google Shape;1172;p7"/>
          <p:cNvGrpSpPr/>
          <p:nvPr/>
        </p:nvGrpSpPr>
        <p:grpSpPr>
          <a:xfrm>
            <a:off x="8053600" y="1070313"/>
            <a:ext cx="1090405" cy="664023"/>
            <a:chOff x="7022525" y="1213188"/>
            <a:chExt cx="1090405" cy="664023"/>
          </a:xfrm>
        </p:grpSpPr>
        <p:sp>
          <p:nvSpPr>
            <p:cNvPr id="1173" name="Google Shape;1173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218934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Google Shape;980;p7"/>
          <p:cNvSpPr/>
          <p:nvPr/>
        </p:nvSpPr>
        <p:spPr>
          <a:xfrm>
            <a:off x="0" y="34354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1" name="Google Shape;981;p7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8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2" name="Google Shape;982;p7"/>
          <p:cNvSpPr txBox="1">
            <a:spLocks noGrp="1"/>
          </p:cNvSpPr>
          <p:nvPr>
            <p:ph type="body" idx="1"/>
          </p:nvPr>
        </p:nvSpPr>
        <p:spPr>
          <a:xfrm>
            <a:off x="1817100" y="1428750"/>
            <a:ext cx="5509800" cy="22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983" name="Google Shape;983;p7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984" name="Google Shape;984;p7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" name="Google Shape;986;p7"/>
          <p:cNvGrpSpPr/>
          <p:nvPr/>
        </p:nvGrpSpPr>
        <p:grpSpPr>
          <a:xfrm>
            <a:off x="186705" y="3894672"/>
            <a:ext cx="4812081" cy="997924"/>
            <a:chOff x="2235793" y="2621897"/>
            <a:chExt cx="4812081" cy="997924"/>
          </a:xfrm>
        </p:grpSpPr>
        <p:sp>
          <p:nvSpPr>
            <p:cNvPr id="987" name="Google Shape;987;p7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9" name="Google Shape;989;p7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990" name="Google Shape;990;p7"/>
          <p:cNvGrpSpPr/>
          <p:nvPr/>
        </p:nvGrpSpPr>
        <p:grpSpPr>
          <a:xfrm>
            <a:off x="5389174" y="4751721"/>
            <a:ext cx="819058" cy="303794"/>
            <a:chOff x="1726100" y="1627975"/>
            <a:chExt cx="359425" cy="133325"/>
          </a:xfrm>
        </p:grpSpPr>
        <p:sp>
          <p:nvSpPr>
            <p:cNvPr id="991" name="Google Shape;991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" name="Google Shape;1002;p7"/>
          <p:cNvGrpSpPr/>
          <p:nvPr/>
        </p:nvGrpSpPr>
        <p:grpSpPr>
          <a:xfrm>
            <a:off x="186709" y="3933071"/>
            <a:ext cx="359485" cy="666364"/>
            <a:chOff x="1612800" y="3107475"/>
            <a:chExt cx="360350" cy="667900"/>
          </a:xfrm>
        </p:grpSpPr>
        <p:sp>
          <p:nvSpPr>
            <p:cNvPr id="1003" name="Google Shape;1003;p7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4" name="Google Shape;1014;p7"/>
          <p:cNvSpPr/>
          <p:nvPr/>
        </p:nvSpPr>
        <p:spPr>
          <a:xfrm>
            <a:off x="1204950" y="4511147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5" name="Google Shape;1015;p7"/>
          <p:cNvGrpSpPr/>
          <p:nvPr/>
        </p:nvGrpSpPr>
        <p:grpSpPr>
          <a:xfrm>
            <a:off x="1255703" y="4891010"/>
            <a:ext cx="266029" cy="245530"/>
            <a:chOff x="2706625" y="4735761"/>
            <a:chExt cx="226446" cy="209015"/>
          </a:xfrm>
        </p:grpSpPr>
        <p:sp>
          <p:nvSpPr>
            <p:cNvPr id="1016" name="Google Shape;1016;p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7" name="Google Shape;1017;p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018" name="Google Shape;1018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2" name="Google Shape;1042;p7"/>
          <p:cNvGrpSpPr/>
          <p:nvPr/>
        </p:nvGrpSpPr>
        <p:grpSpPr>
          <a:xfrm>
            <a:off x="1996314" y="4486602"/>
            <a:ext cx="359497" cy="133338"/>
            <a:chOff x="1726100" y="1627975"/>
            <a:chExt cx="359425" cy="133325"/>
          </a:xfrm>
        </p:grpSpPr>
        <p:sp>
          <p:nvSpPr>
            <p:cNvPr id="1043" name="Google Shape;104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" name="Google Shape;1054;p7"/>
          <p:cNvGrpSpPr/>
          <p:nvPr/>
        </p:nvGrpSpPr>
        <p:grpSpPr>
          <a:xfrm>
            <a:off x="7965513" y="3453250"/>
            <a:ext cx="307575" cy="640125"/>
            <a:chOff x="4082275" y="3073825"/>
            <a:chExt cx="307575" cy="640125"/>
          </a:xfrm>
        </p:grpSpPr>
        <p:sp>
          <p:nvSpPr>
            <p:cNvPr id="1055" name="Google Shape;1055;p7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" name="Google Shape;1060;p7"/>
          <p:cNvGrpSpPr/>
          <p:nvPr/>
        </p:nvGrpSpPr>
        <p:grpSpPr>
          <a:xfrm>
            <a:off x="7849732" y="4687644"/>
            <a:ext cx="539167" cy="170957"/>
            <a:chOff x="2631450" y="1885950"/>
            <a:chExt cx="671525" cy="212925"/>
          </a:xfrm>
        </p:grpSpPr>
        <p:sp>
          <p:nvSpPr>
            <p:cNvPr id="1061" name="Google Shape;1061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" name="Google Shape;1071;p7"/>
          <p:cNvGrpSpPr/>
          <p:nvPr/>
        </p:nvGrpSpPr>
        <p:grpSpPr>
          <a:xfrm>
            <a:off x="7965524" y="4018534"/>
            <a:ext cx="460855" cy="170936"/>
            <a:chOff x="1726100" y="1627975"/>
            <a:chExt cx="359425" cy="133325"/>
          </a:xfrm>
        </p:grpSpPr>
        <p:sp>
          <p:nvSpPr>
            <p:cNvPr id="1072" name="Google Shape;107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" name="Google Shape;1083;p7"/>
          <p:cNvGrpSpPr/>
          <p:nvPr/>
        </p:nvGrpSpPr>
        <p:grpSpPr>
          <a:xfrm rot="707990">
            <a:off x="7816524" y="5244747"/>
            <a:ext cx="1015736" cy="245727"/>
            <a:chOff x="3665900" y="8356158"/>
            <a:chExt cx="1015703" cy="245719"/>
          </a:xfrm>
        </p:grpSpPr>
        <p:sp>
          <p:nvSpPr>
            <p:cNvPr id="1084" name="Google Shape;1084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" name="Google Shape;1092;p7"/>
          <p:cNvGrpSpPr/>
          <p:nvPr/>
        </p:nvGrpSpPr>
        <p:grpSpPr>
          <a:xfrm>
            <a:off x="2951273" y="4891016"/>
            <a:ext cx="796396" cy="245531"/>
            <a:chOff x="5692724" y="7100752"/>
            <a:chExt cx="1110424" cy="342347"/>
          </a:xfrm>
        </p:grpSpPr>
        <p:sp>
          <p:nvSpPr>
            <p:cNvPr id="1093" name="Google Shape;1093;p7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" name="Google Shape;1097;p7"/>
          <p:cNvGrpSpPr/>
          <p:nvPr/>
        </p:nvGrpSpPr>
        <p:grpSpPr>
          <a:xfrm>
            <a:off x="6586263" y="4453331"/>
            <a:ext cx="359501" cy="608733"/>
            <a:chOff x="7195863" y="4529531"/>
            <a:chExt cx="359501" cy="608733"/>
          </a:xfrm>
        </p:grpSpPr>
        <p:sp>
          <p:nvSpPr>
            <p:cNvPr id="1098" name="Google Shape;1098;p7"/>
            <p:cNvSpPr/>
            <p:nvPr/>
          </p:nvSpPr>
          <p:spPr>
            <a:xfrm>
              <a:off x="7195868" y="4529531"/>
              <a:ext cx="359497" cy="490210"/>
            </a:xfrm>
            <a:custGeom>
              <a:avLst/>
              <a:gdLst/>
              <a:ahLst/>
              <a:cxnLst/>
              <a:rect l="l" t="t" r="r" b="b"/>
              <a:pathLst>
                <a:path w="10264" h="13996" extrusionOk="0">
                  <a:moveTo>
                    <a:pt x="4586" y="1"/>
                  </a:moveTo>
                  <a:lnTo>
                    <a:pt x="4568" y="656"/>
                  </a:lnTo>
                  <a:lnTo>
                    <a:pt x="4532" y="1384"/>
                  </a:lnTo>
                  <a:lnTo>
                    <a:pt x="4422" y="3040"/>
                  </a:lnTo>
                  <a:lnTo>
                    <a:pt x="4295" y="4805"/>
                  </a:lnTo>
                  <a:lnTo>
                    <a:pt x="4131" y="6552"/>
                  </a:lnTo>
                  <a:lnTo>
                    <a:pt x="3840" y="9464"/>
                  </a:lnTo>
                  <a:lnTo>
                    <a:pt x="3713" y="10683"/>
                  </a:lnTo>
                  <a:lnTo>
                    <a:pt x="3604" y="9846"/>
                  </a:lnTo>
                  <a:lnTo>
                    <a:pt x="3476" y="8900"/>
                  </a:lnTo>
                  <a:lnTo>
                    <a:pt x="3331" y="7699"/>
                  </a:lnTo>
                  <a:lnTo>
                    <a:pt x="3203" y="6334"/>
                  </a:lnTo>
                  <a:lnTo>
                    <a:pt x="3076" y="4860"/>
                  </a:lnTo>
                  <a:lnTo>
                    <a:pt x="3039" y="4114"/>
                  </a:lnTo>
                  <a:lnTo>
                    <a:pt x="3021" y="3349"/>
                  </a:lnTo>
                  <a:lnTo>
                    <a:pt x="3003" y="2603"/>
                  </a:lnTo>
                  <a:lnTo>
                    <a:pt x="3003" y="1893"/>
                  </a:lnTo>
                  <a:lnTo>
                    <a:pt x="2821" y="2185"/>
                  </a:lnTo>
                  <a:lnTo>
                    <a:pt x="2657" y="2494"/>
                  </a:lnTo>
                  <a:lnTo>
                    <a:pt x="2512" y="2822"/>
                  </a:lnTo>
                  <a:lnTo>
                    <a:pt x="2384" y="3167"/>
                  </a:lnTo>
                  <a:lnTo>
                    <a:pt x="2293" y="3531"/>
                  </a:lnTo>
                  <a:lnTo>
                    <a:pt x="2202" y="3895"/>
                  </a:lnTo>
                  <a:lnTo>
                    <a:pt x="2148" y="4277"/>
                  </a:lnTo>
                  <a:lnTo>
                    <a:pt x="2093" y="4660"/>
                  </a:lnTo>
                  <a:lnTo>
                    <a:pt x="2057" y="5060"/>
                  </a:lnTo>
                  <a:lnTo>
                    <a:pt x="2039" y="5460"/>
                  </a:lnTo>
                  <a:lnTo>
                    <a:pt x="2039" y="5879"/>
                  </a:lnTo>
                  <a:lnTo>
                    <a:pt x="2039" y="6279"/>
                  </a:lnTo>
                  <a:lnTo>
                    <a:pt x="2093" y="7080"/>
                  </a:lnTo>
                  <a:lnTo>
                    <a:pt x="2166" y="7862"/>
                  </a:lnTo>
                  <a:lnTo>
                    <a:pt x="2275" y="8609"/>
                  </a:lnTo>
                  <a:lnTo>
                    <a:pt x="2384" y="9318"/>
                  </a:lnTo>
                  <a:lnTo>
                    <a:pt x="2512" y="9937"/>
                  </a:lnTo>
                  <a:lnTo>
                    <a:pt x="2639" y="10501"/>
                  </a:lnTo>
                  <a:lnTo>
                    <a:pt x="2817" y="11215"/>
                  </a:lnTo>
                  <a:lnTo>
                    <a:pt x="2730" y="10938"/>
                  </a:lnTo>
                  <a:lnTo>
                    <a:pt x="2548" y="10501"/>
                  </a:lnTo>
                  <a:lnTo>
                    <a:pt x="2421" y="10246"/>
                  </a:lnTo>
                  <a:lnTo>
                    <a:pt x="2293" y="9992"/>
                  </a:lnTo>
                  <a:lnTo>
                    <a:pt x="2130" y="9719"/>
                  </a:lnTo>
                  <a:lnTo>
                    <a:pt x="1966" y="9446"/>
                  </a:lnTo>
                  <a:lnTo>
                    <a:pt x="1766" y="9154"/>
                  </a:lnTo>
                  <a:lnTo>
                    <a:pt x="1547" y="8882"/>
                  </a:lnTo>
                  <a:lnTo>
                    <a:pt x="1311" y="8590"/>
                  </a:lnTo>
                  <a:lnTo>
                    <a:pt x="1038" y="8317"/>
                  </a:lnTo>
                  <a:lnTo>
                    <a:pt x="1129" y="8918"/>
                  </a:lnTo>
                  <a:lnTo>
                    <a:pt x="1238" y="9482"/>
                  </a:lnTo>
                  <a:lnTo>
                    <a:pt x="1383" y="10010"/>
                  </a:lnTo>
                  <a:lnTo>
                    <a:pt x="1529" y="10483"/>
                  </a:lnTo>
                  <a:lnTo>
                    <a:pt x="1693" y="10920"/>
                  </a:lnTo>
                  <a:lnTo>
                    <a:pt x="1875" y="11338"/>
                  </a:lnTo>
                  <a:lnTo>
                    <a:pt x="1987" y="11588"/>
                  </a:lnTo>
                  <a:lnTo>
                    <a:pt x="1987" y="11588"/>
                  </a:lnTo>
                  <a:lnTo>
                    <a:pt x="0" y="10174"/>
                  </a:lnTo>
                  <a:lnTo>
                    <a:pt x="73" y="10319"/>
                  </a:lnTo>
                  <a:lnTo>
                    <a:pt x="255" y="10738"/>
                  </a:lnTo>
                  <a:lnTo>
                    <a:pt x="401" y="11011"/>
                  </a:lnTo>
                  <a:lnTo>
                    <a:pt x="601" y="11302"/>
                  </a:lnTo>
                  <a:lnTo>
                    <a:pt x="819" y="11648"/>
                  </a:lnTo>
                  <a:lnTo>
                    <a:pt x="1092" y="11975"/>
                  </a:lnTo>
                  <a:lnTo>
                    <a:pt x="1383" y="12321"/>
                  </a:lnTo>
                  <a:lnTo>
                    <a:pt x="1747" y="12667"/>
                  </a:lnTo>
                  <a:lnTo>
                    <a:pt x="1929" y="12830"/>
                  </a:lnTo>
                  <a:lnTo>
                    <a:pt x="2148" y="12994"/>
                  </a:lnTo>
                  <a:lnTo>
                    <a:pt x="2348" y="13140"/>
                  </a:lnTo>
                  <a:lnTo>
                    <a:pt x="2584" y="13285"/>
                  </a:lnTo>
                  <a:lnTo>
                    <a:pt x="2821" y="13413"/>
                  </a:lnTo>
                  <a:lnTo>
                    <a:pt x="3076" y="13540"/>
                  </a:lnTo>
                  <a:lnTo>
                    <a:pt x="3331" y="13649"/>
                  </a:lnTo>
                  <a:lnTo>
                    <a:pt x="3622" y="13759"/>
                  </a:lnTo>
                  <a:lnTo>
                    <a:pt x="3913" y="13850"/>
                  </a:lnTo>
                  <a:lnTo>
                    <a:pt x="4204" y="13922"/>
                  </a:lnTo>
                  <a:lnTo>
                    <a:pt x="4532" y="13959"/>
                  </a:lnTo>
                  <a:lnTo>
                    <a:pt x="4859" y="13995"/>
                  </a:lnTo>
                  <a:lnTo>
                    <a:pt x="5278" y="13850"/>
                  </a:lnTo>
                  <a:lnTo>
                    <a:pt x="5678" y="13704"/>
                  </a:lnTo>
                  <a:lnTo>
                    <a:pt x="6060" y="13540"/>
                  </a:lnTo>
                  <a:lnTo>
                    <a:pt x="6406" y="13358"/>
                  </a:lnTo>
                  <a:lnTo>
                    <a:pt x="6752" y="13176"/>
                  </a:lnTo>
                  <a:lnTo>
                    <a:pt x="7061" y="12976"/>
                  </a:lnTo>
                  <a:lnTo>
                    <a:pt x="7371" y="12794"/>
                  </a:lnTo>
                  <a:lnTo>
                    <a:pt x="7643" y="12576"/>
                  </a:lnTo>
                  <a:lnTo>
                    <a:pt x="7898" y="12376"/>
                  </a:lnTo>
                  <a:lnTo>
                    <a:pt x="8153" y="12157"/>
                  </a:lnTo>
                  <a:lnTo>
                    <a:pt x="8371" y="11957"/>
                  </a:lnTo>
                  <a:lnTo>
                    <a:pt x="8590" y="11739"/>
                  </a:lnTo>
                  <a:lnTo>
                    <a:pt x="8972" y="11320"/>
                  </a:lnTo>
                  <a:lnTo>
                    <a:pt x="9281" y="10902"/>
                  </a:lnTo>
                  <a:lnTo>
                    <a:pt x="9554" y="10501"/>
                  </a:lnTo>
                  <a:lnTo>
                    <a:pt x="9773" y="10137"/>
                  </a:lnTo>
                  <a:lnTo>
                    <a:pt x="9936" y="9791"/>
                  </a:lnTo>
                  <a:lnTo>
                    <a:pt x="10064" y="9500"/>
                  </a:lnTo>
                  <a:lnTo>
                    <a:pt x="10155" y="9245"/>
                  </a:lnTo>
                  <a:lnTo>
                    <a:pt x="10228" y="9064"/>
                  </a:lnTo>
                  <a:lnTo>
                    <a:pt x="10264" y="8900"/>
                  </a:lnTo>
                  <a:lnTo>
                    <a:pt x="10064" y="9191"/>
                  </a:lnTo>
                  <a:lnTo>
                    <a:pt x="9845" y="9464"/>
                  </a:lnTo>
                  <a:lnTo>
                    <a:pt x="9645" y="9700"/>
                  </a:lnTo>
                  <a:lnTo>
                    <a:pt x="9427" y="9937"/>
                  </a:lnTo>
                  <a:lnTo>
                    <a:pt x="9209" y="10137"/>
                  </a:lnTo>
                  <a:lnTo>
                    <a:pt x="9008" y="10337"/>
                  </a:lnTo>
                  <a:lnTo>
                    <a:pt x="8808" y="10519"/>
                  </a:lnTo>
                  <a:lnTo>
                    <a:pt x="8590" y="10665"/>
                  </a:lnTo>
                  <a:lnTo>
                    <a:pt x="8189" y="10956"/>
                  </a:lnTo>
                  <a:lnTo>
                    <a:pt x="7789" y="11174"/>
                  </a:lnTo>
                  <a:lnTo>
                    <a:pt x="7425" y="11338"/>
                  </a:lnTo>
                  <a:lnTo>
                    <a:pt x="7061" y="11466"/>
                  </a:lnTo>
                  <a:lnTo>
                    <a:pt x="6752" y="11575"/>
                  </a:lnTo>
                  <a:lnTo>
                    <a:pt x="6442" y="11629"/>
                  </a:lnTo>
                  <a:lnTo>
                    <a:pt x="6188" y="11666"/>
                  </a:lnTo>
                  <a:lnTo>
                    <a:pt x="5969" y="11684"/>
                  </a:lnTo>
                  <a:lnTo>
                    <a:pt x="5642" y="11684"/>
                  </a:lnTo>
                  <a:lnTo>
                    <a:pt x="5533" y="11666"/>
                  </a:lnTo>
                  <a:lnTo>
                    <a:pt x="5624" y="11593"/>
                  </a:lnTo>
                  <a:lnTo>
                    <a:pt x="5896" y="11393"/>
                  </a:lnTo>
                  <a:lnTo>
                    <a:pt x="6097" y="11229"/>
                  </a:lnTo>
                  <a:lnTo>
                    <a:pt x="6315" y="11011"/>
                  </a:lnTo>
                  <a:lnTo>
                    <a:pt x="6552" y="10774"/>
                  </a:lnTo>
                  <a:lnTo>
                    <a:pt x="6825" y="10483"/>
                  </a:lnTo>
                  <a:lnTo>
                    <a:pt x="7116" y="10137"/>
                  </a:lnTo>
                  <a:lnTo>
                    <a:pt x="7407" y="9755"/>
                  </a:lnTo>
                  <a:lnTo>
                    <a:pt x="7716" y="9318"/>
                  </a:lnTo>
                  <a:lnTo>
                    <a:pt x="8026" y="8845"/>
                  </a:lnTo>
                  <a:lnTo>
                    <a:pt x="8335" y="8299"/>
                  </a:lnTo>
                  <a:lnTo>
                    <a:pt x="8644" y="7717"/>
                  </a:lnTo>
                  <a:lnTo>
                    <a:pt x="8954" y="7080"/>
                  </a:lnTo>
                  <a:lnTo>
                    <a:pt x="9245" y="6388"/>
                  </a:lnTo>
                  <a:lnTo>
                    <a:pt x="8772" y="6716"/>
                  </a:lnTo>
                  <a:lnTo>
                    <a:pt x="8335" y="7062"/>
                  </a:lnTo>
                  <a:lnTo>
                    <a:pt x="7916" y="7426"/>
                  </a:lnTo>
                  <a:lnTo>
                    <a:pt x="7516" y="7790"/>
                  </a:lnTo>
                  <a:lnTo>
                    <a:pt x="7134" y="8154"/>
                  </a:lnTo>
                  <a:lnTo>
                    <a:pt x="6788" y="8499"/>
                  </a:lnTo>
                  <a:lnTo>
                    <a:pt x="6461" y="8845"/>
                  </a:lnTo>
                  <a:lnTo>
                    <a:pt x="6169" y="9191"/>
                  </a:lnTo>
                  <a:lnTo>
                    <a:pt x="5660" y="9773"/>
                  </a:lnTo>
                  <a:lnTo>
                    <a:pt x="5296" y="10265"/>
                  </a:lnTo>
                  <a:lnTo>
                    <a:pt x="4987" y="10683"/>
                  </a:lnTo>
                  <a:lnTo>
                    <a:pt x="5332" y="10046"/>
                  </a:lnTo>
                  <a:lnTo>
                    <a:pt x="5733" y="9300"/>
                  </a:lnTo>
                  <a:lnTo>
                    <a:pt x="6206" y="8336"/>
                  </a:lnTo>
                  <a:lnTo>
                    <a:pt x="6734" y="7189"/>
                  </a:lnTo>
                  <a:lnTo>
                    <a:pt x="7007" y="6570"/>
                  </a:lnTo>
                  <a:lnTo>
                    <a:pt x="7280" y="5915"/>
                  </a:lnTo>
                  <a:lnTo>
                    <a:pt x="7534" y="5242"/>
                  </a:lnTo>
                  <a:lnTo>
                    <a:pt x="7789" y="4569"/>
                  </a:lnTo>
                  <a:lnTo>
                    <a:pt x="8007" y="3859"/>
                  </a:lnTo>
                  <a:lnTo>
                    <a:pt x="8208" y="3149"/>
                  </a:lnTo>
                  <a:lnTo>
                    <a:pt x="8208" y="3149"/>
                  </a:lnTo>
                  <a:lnTo>
                    <a:pt x="8044" y="3295"/>
                  </a:lnTo>
                  <a:lnTo>
                    <a:pt x="7880" y="3459"/>
                  </a:lnTo>
                  <a:lnTo>
                    <a:pt x="7716" y="3640"/>
                  </a:lnTo>
                  <a:lnTo>
                    <a:pt x="7553" y="3841"/>
                  </a:lnTo>
                  <a:lnTo>
                    <a:pt x="7243" y="4277"/>
                  </a:lnTo>
                  <a:lnTo>
                    <a:pt x="6952" y="4751"/>
                  </a:lnTo>
                  <a:lnTo>
                    <a:pt x="6661" y="5260"/>
                  </a:lnTo>
                  <a:lnTo>
                    <a:pt x="6406" y="5770"/>
                  </a:lnTo>
                  <a:lnTo>
                    <a:pt x="6151" y="6297"/>
                  </a:lnTo>
                  <a:lnTo>
                    <a:pt x="5933" y="6825"/>
                  </a:lnTo>
                  <a:lnTo>
                    <a:pt x="5733" y="7335"/>
                  </a:lnTo>
                  <a:lnTo>
                    <a:pt x="5551" y="7808"/>
                  </a:lnTo>
                  <a:lnTo>
                    <a:pt x="5260" y="8609"/>
                  </a:lnTo>
                  <a:lnTo>
                    <a:pt x="5078" y="9173"/>
                  </a:lnTo>
                  <a:lnTo>
                    <a:pt x="5005" y="9373"/>
                  </a:lnTo>
                  <a:lnTo>
                    <a:pt x="5041" y="9082"/>
                  </a:lnTo>
                  <a:lnTo>
                    <a:pt x="5114" y="8263"/>
                  </a:lnTo>
                  <a:lnTo>
                    <a:pt x="5187" y="7062"/>
                  </a:lnTo>
                  <a:lnTo>
                    <a:pt x="5223" y="6370"/>
                  </a:lnTo>
                  <a:lnTo>
                    <a:pt x="5241" y="5624"/>
                  </a:lnTo>
                  <a:lnTo>
                    <a:pt x="5260" y="4860"/>
                  </a:lnTo>
                  <a:lnTo>
                    <a:pt x="5241" y="4059"/>
                  </a:lnTo>
                  <a:lnTo>
                    <a:pt x="5223" y="3277"/>
                  </a:lnTo>
                  <a:lnTo>
                    <a:pt x="5169" y="2512"/>
                  </a:lnTo>
                  <a:lnTo>
                    <a:pt x="5078" y="1784"/>
                  </a:lnTo>
                  <a:lnTo>
                    <a:pt x="5023" y="1439"/>
                  </a:lnTo>
                  <a:lnTo>
                    <a:pt x="4950" y="1111"/>
                  </a:lnTo>
                  <a:lnTo>
                    <a:pt x="4877" y="802"/>
                  </a:lnTo>
                  <a:lnTo>
                    <a:pt x="4786" y="510"/>
                  </a:lnTo>
                  <a:lnTo>
                    <a:pt x="4695" y="237"/>
                  </a:lnTo>
                  <a:lnTo>
                    <a:pt x="45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9" name="Google Shape;1099;p7"/>
            <p:cNvGrpSpPr/>
            <p:nvPr/>
          </p:nvGrpSpPr>
          <p:grpSpPr>
            <a:xfrm>
              <a:off x="7195863" y="4931305"/>
              <a:ext cx="178666" cy="164934"/>
              <a:chOff x="2706625" y="4735761"/>
              <a:chExt cx="226446" cy="209015"/>
            </a:xfrm>
          </p:grpSpPr>
          <p:sp>
            <p:nvSpPr>
              <p:cNvPr id="1100" name="Google Shape;1100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01" name="Google Shape;1101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02" name="Google Shape;1102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" name="Google Shape;1103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4" name="Google Shape;1104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" name="Google Shape;1105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" name="Google Shape;1106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" name="Google Shape;1107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" name="Google Shape;1108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" name="Google Shape;1109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" name="Google Shape;1110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" name="Google Shape;1111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" name="Google Shape;1119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26" name="Google Shape;1126;p7"/>
            <p:cNvGrpSpPr/>
            <p:nvPr/>
          </p:nvGrpSpPr>
          <p:grpSpPr>
            <a:xfrm flipH="1">
              <a:off x="7292013" y="4973330"/>
              <a:ext cx="178666" cy="164934"/>
              <a:chOff x="2706625" y="4735761"/>
              <a:chExt cx="226446" cy="209015"/>
            </a:xfrm>
          </p:grpSpPr>
          <p:sp>
            <p:nvSpPr>
              <p:cNvPr id="1127" name="Google Shape;1127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28" name="Google Shape;1128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29" name="Google Shape;1129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153" name="Google Shape;1153;p7"/>
          <p:cNvGrpSpPr/>
          <p:nvPr/>
        </p:nvGrpSpPr>
        <p:grpSpPr>
          <a:xfrm>
            <a:off x="6208233" y="5557662"/>
            <a:ext cx="1065089" cy="170947"/>
            <a:chOff x="2895325" y="1290875"/>
            <a:chExt cx="428125" cy="68725"/>
          </a:xfrm>
        </p:grpSpPr>
        <p:sp>
          <p:nvSpPr>
            <p:cNvPr id="1154" name="Google Shape;1154;p7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" name="Google Shape;1160;p7"/>
          <p:cNvGrpSpPr/>
          <p:nvPr/>
        </p:nvGrpSpPr>
        <p:grpSpPr>
          <a:xfrm>
            <a:off x="326939" y="5143507"/>
            <a:ext cx="819030" cy="238955"/>
            <a:chOff x="1682875" y="2128425"/>
            <a:chExt cx="575525" cy="167900"/>
          </a:xfrm>
        </p:grpSpPr>
        <p:sp>
          <p:nvSpPr>
            <p:cNvPr id="1161" name="Google Shape;1161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9" name="Google Shape;1169;p7"/>
          <p:cNvSpPr/>
          <p:nvPr/>
        </p:nvSpPr>
        <p:spPr>
          <a:xfrm>
            <a:off x="7430419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0" name="Google Shape;1170;p7"/>
          <p:cNvSpPr/>
          <p:nvPr/>
        </p:nvSpPr>
        <p:spPr>
          <a:xfrm>
            <a:off x="713222" y="19380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1" name="Google Shape;1171;p7"/>
          <p:cNvSpPr/>
          <p:nvPr/>
        </p:nvSpPr>
        <p:spPr>
          <a:xfrm>
            <a:off x="8237900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2" name="Google Shape;1172;p7"/>
          <p:cNvGrpSpPr/>
          <p:nvPr/>
        </p:nvGrpSpPr>
        <p:grpSpPr>
          <a:xfrm>
            <a:off x="8053600" y="1070313"/>
            <a:ext cx="1090405" cy="664023"/>
            <a:chOff x="7022525" y="1213188"/>
            <a:chExt cx="1090405" cy="664023"/>
          </a:xfrm>
        </p:grpSpPr>
        <p:sp>
          <p:nvSpPr>
            <p:cNvPr id="1173" name="Google Shape;1173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1989231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Google Shape;980;p7"/>
          <p:cNvSpPr/>
          <p:nvPr/>
        </p:nvSpPr>
        <p:spPr>
          <a:xfrm>
            <a:off x="0" y="34354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1" name="Google Shape;981;p7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8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2" name="Google Shape;982;p7"/>
          <p:cNvSpPr txBox="1">
            <a:spLocks noGrp="1"/>
          </p:cNvSpPr>
          <p:nvPr>
            <p:ph type="body" idx="1"/>
          </p:nvPr>
        </p:nvSpPr>
        <p:spPr>
          <a:xfrm>
            <a:off x="1817100" y="1428750"/>
            <a:ext cx="5509800" cy="22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983" name="Google Shape;983;p7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984" name="Google Shape;984;p7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" name="Google Shape;986;p7"/>
          <p:cNvGrpSpPr/>
          <p:nvPr/>
        </p:nvGrpSpPr>
        <p:grpSpPr>
          <a:xfrm>
            <a:off x="186705" y="3894672"/>
            <a:ext cx="4812081" cy="997924"/>
            <a:chOff x="2235793" y="2621897"/>
            <a:chExt cx="4812081" cy="997924"/>
          </a:xfrm>
        </p:grpSpPr>
        <p:sp>
          <p:nvSpPr>
            <p:cNvPr id="987" name="Google Shape;987;p7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9" name="Google Shape;989;p7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990" name="Google Shape;990;p7"/>
          <p:cNvGrpSpPr/>
          <p:nvPr/>
        </p:nvGrpSpPr>
        <p:grpSpPr>
          <a:xfrm>
            <a:off x="5389174" y="4751721"/>
            <a:ext cx="819058" cy="303794"/>
            <a:chOff x="1726100" y="1627975"/>
            <a:chExt cx="359425" cy="133325"/>
          </a:xfrm>
        </p:grpSpPr>
        <p:sp>
          <p:nvSpPr>
            <p:cNvPr id="991" name="Google Shape;991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" name="Google Shape;1002;p7"/>
          <p:cNvGrpSpPr/>
          <p:nvPr/>
        </p:nvGrpSpPr>
        <p:grpSpPr>
          <a:xfrm>
            <a:off x="186709" y="3933071"/>
            <a:ext cx="359485" cy="666364"/>
            <a:chOff x="1612800" y="3107475"/>
            <a:chExt cx="360350" cy="667900"/>
          </a:xfrm>
        </p:grpSpPr>
        <p:sp>
          <p:nvSpPr>
            <p:cNvPr id="1003" name="Google Shape;1003;p7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4" name="Google Shape;1014;p7"/>
          <p:cNvSpPr/>
          <p:nvPr/>
        </p:nvSpPr>
        <p:spPr>
          <a:xfrm>
            <a:off x="1204950" y="4511147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5" name="Google Shape;1015;p7"/>
          <p:cNvGrpSpPr/>
          <p:nvPr/>
        </p:nvGrpSpPr>
        <p:grpSpPr>
          <a:xfrm>
            <a:off x="1255703" y="4891010"/>
            <a:ext cx="266029" cy="245530"/>
            <a:chOff x="2706625" y="4735761"/>
            <a:chExt cx="226446" cy="209015"/>
          </a:xfrm>
        </p:grpSpPr>
        <p:sp>
          <p:nvSpPr>
            <p:cNvPr id="1016" name="Google Shape;1016;p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7" name="Google Shape;1017;p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018" name="Google Shape;1018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2" name="Google Shape;1042;p7"/>
          <p:cNvGrpSpPr/>
          <p:nvPr/>
        </p:nvGrpSpPr>
        <p:grpSpPr>
          <a:xfrm>
            <a:off x="1996314" y="4486602"/>
            <a:ext cx="359497" cy="133338"/>
            <a:chOff x="1726100" y="1627975"/>
            <a:chExt cx="359425" cy="133325"/>
          </a:xfrm>
        </p:grpSpPr>
        <p:sp>
          <p:nvSpPr>
            <p:cNvPr id="1043" name="Google Shape;104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" name="Google Shape;1054;p7"/>
          <p:cNvGrpSpPr/>
          <p:nvPr/>
        </p:nvGrpSpPr>
        <p:grpSpPr>
          <a:xfrm>
            <a:off x="7965513" y="3453250"/>
            <a:ext cx="307575" cy="640125"/>
            <a:chOff x="4082275" y="3073825"/>
            <a:chExt cx="307575" cy="640125"/>
          </a:xfrm>
        </p:grpSpPr>
        <p:sp>
          <p:nvSpPr>
            <p:cNvPr id="1055" name="Google Shape;1055;p7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" name="Google Shape;1060;p7"/>
          <p:cNvGrpSpPr/>
          <p:nvPr/>
        </p:nvGrpSpPr>
        <p:grpSpPr>
          <a:xfrm>
            <a:off x="7849732" y="4687644"/>
            <a:ext cx="539167" cy="170957"/>
            <a:chOff x="2631450" y="1885950"/>
            <a:chExt cx="671525" cy="212925"/>
          </a:xfrm>
        </p:grpSpPr>
        <p:sp>
          <p:nvSpPr>
            <p:cNvPr id="1061" name="Google Shape;1061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" name="Google Shape;1071;p7"/>
          <p:cNvGrpSpPr/>
          <p:nvPr/>
        </p:nvGrpSpPr>
        <p:grpSpPr>
          <a:xfrm>
            <a:off x="7965524" y="4018534"/>
            <a:ext cx="460855" cy="170936"/>
            <a:chOff x="1726100" y="1627975"/>
            <a:chExt cx="359425" cy="133325"/>
          </a:xfrm>
        </p:grpSpPr>
        <p:sp>
          <p:nvSpPr>
            <p:cNvPr id="1072" name="Google Shape;107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" name="Google Shape;1083;p7"/>
          <p:cNvGrpSpPr/>
          <p:nvPr/>
        </p:nvGrpSpPr>
        <p:grpSpPr>
          <a:xfrm rot="707990">
            <a:off x="7816524" y="5244747"/>
            <a:ext cx="1015736" cy="245727"/>
            <a:chOff x="3665900" y="8356158"/>
            <a:chExt cx="1015703" cy="245719"/>
          </a:xfrm>
        </p:grpSpPr>
        <p:sp>
          <p:nvSpPr>
            <p:cNvPr id="1084" name="Google Shape;1084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" name="Google Shape;1092;p7"/>
          <p:cNvGrpSpPr/>
          <p:nvPr/>
        </p:nvGrpSpPr>
        <p:grpSpPr>
          <a:xfrm>
            <a:off x="2951273" y="4891016"/>
            <a:ext cx="796396" cy="245531"/>
            <a:chOff x="5692724" y="7100752"/>
            <a:chExt cx="1110424" cy="342347"/>
          </a:xfrm>
        </p:grpSpPr>
        <p:sp>
          <p:nvSpPr>
            <p:cNvPr id="1093" name="Google Shape;1093;p7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" name="Google Shape;1097;p7"/>
          <p:cNvGrpSpPr/>
          <p:nvPr/>
        </p:nvGrpSpPr>
        <p:grpSpPr>
          <a:xfrm>
            <a:off x="6586263" y="4453331"/>
            <a:ext cx="359501" cy="608733"/>
            <a:chOff x="7195863" y="4529531"/>
            <a:chExt cx="359501" cy="608733"/>
          </a:xfrm>
        </p:grpSpPr>
        <p:sp>
          <p:nvSpPr>
            <p:cNvPr id="1098" name="Google Shape;1098;p7"/>
            <p:cNvSpPr/>
            <p:nvPr/>
          </p:nvSpPr>
          <p:spPr>
            <a:xfrm>
              <a:off x="7195868" y="4529531"/>
              <a:ext cx="359497" cy="490210"/>
            </a:xfrm>
            <a:custGeom>
              <a:avLst/>
              <a:gdLst/>
              <a:ahLst/>
              <a:cxnLst/>
              <a:rect l="l" t="t" r="r" b="b"/>
              <a:pathLst>
                <a:path w="10264" h="13996" extrusionOk="0">
                  <a:moveTo>
                    <a:pt x="4586" y="1"/>
                  </a:moveTo>
                  <a:lnTo>
                    <a:pt x="4568" y="656"/>
                  </a:lnTo>
                  <a:lnTo>
                    <a:pt x="4532" y="1384"/>
                  </a:lnTo>
                  <a:lnTo>
                    <a:pt x="4422" y="3040"/>
                  </a:lnTo>
                  <a:lnTo>
                    <a:pt x="4295" y="4805"/>
                  </a:lnTo>
                  <a:lnTo>
                    <a:pt x="4131" y="6552"/>
                  </a:lnTo>
                  <a:lnTo>
                    <a:pt x="3840" y="9464"/>
                  </a:lnTo>
                  <a:lnTo>
                    <a:pt x="3713" y="10683"/>
                  </a:lnTo>
                  <a:lnTo>
                    <a:pt x="3604" y="9846"/>
                  </a:lnTo>
                  <a:lnTo>
                    <a:pt x="3476" y="8900"/>
                  </a:lnTo>
                  <a:lnTo>
                    <a:pt x="3331" y="7699"/>
                  </a:lnTo>
                  <a:lnTo>
                    <a:pt x="3203" y="6334"/>
                  </a:lnTo>
                  <a:lnTo>
                    <a:pt x="3076" y="4860"/>
                  </a:lnTo>
                  <a:lnTo>
                    <a:pt x="3039" y="4114"/>
                  </a:lnTo>
                  <a:lnTo>
                    <a:pt x="3021" y="3349"/>
                  </a:lnTo>
                  <a:lnTo>
                    <a:pt x="3003" y="2603"/>
                  </a:lnTo>
                  <a:lnTo>
                    <a:pt x="3003" y="1893"/>
                  </a:lnTo>
                  <a:lnTo>
                    <a:pt x="2821" y="2185"/>
                  </a:lnTo>
                  <a:lnTo>
                    <a:pt x="2657" y="2494"/>
                  </a:lnTo>
                  <a:lnTo>
                    <a:pt x="2512" y="2822"/>
                  </a:lnTo>
                  <a:lnTo>
                    <a:pt x="2384" y="3167"/>
                  </a:lnTo>
                  <a:lnTo>
                    <a:pt x="2293" y="3531"/>
                  </a:lnTo>
                  <a:lnTo>
                    <a:pt x="2202" y="3895"/>
                  </a:lnTo>
                  <a:lnTo>
                    <a:pt x="2148" y="4277"/>
                  </a:lnTo>
                  <a:lnTo>
                    <a:pt x="2093" y="4660"/>
                  </a:lnTo>
                  <a:lnTo>
                    <a:pt x="2057" y="5060"/>
                  </a:lnTo>
                  <a:lnTo>
                    <a:pt x="2039" y="5460"/>
                  </a:lnTo>
                  <a:lnTo>
                    <a:pt x="2039" y="5879"/>
                  </a:lnTo>
                  <a:lnTo>
                    <a:pt x="2039" y="6279"/>
                  </a:lnTo>
                  <a:lnTo>
                    <a:pt x="2093" y="7080"/>
                  </a:lnTo>
                  <a:lnTo>
                    <a:pt x="2166" y="7862"/>
                  </a:lnTo>
                  <a:lnTo>
                    <a:pt x="2275" y="8609"/>
                  </a:lnTo>
                  <a:lnTo>
                    <a:pt x="2384" y="9318"/>
                  </a:lnTo>
                  <a:lnTo>
                    <a:pt x="2512" y="9937"/>
                  </a:lnTo>
                  <a:lnTo>
                    <a:pt x="2639" y="10501"/>
                  </a:lnTo>
                  <a:lnTo>
                    <a:pt x="2817" y="11215"/>
                  </a:lnTo>
                  <a:lnTo>
                    <a:pt x="2730" y="10938"/>
                  </a:lnTo>
                  <a:lnTo>
                    <a:pt x="2548" y="10501"/>
                  </a:lnTo>
                  <a:lnTo>
                    <a:pt x="2421" y="10246"/>
                  </a:lnTo>
                  <a:lnTo>
                    <a:pt x="2293" y="9992"/>
                  </a:lnTo>
                  <a:lnTo>
                    <a:pt x="2130" y="9719"/>
                  </a:lnTo>
                  <a:lnTo>
                    <a:pt x="1966" y="9446"/>
                  </a:lnTo>
                  <a:lnTo>
                    <a:pt x="1766" y="9154"/>
                  </a:lnTo>
                  <a:lnTo>
                    <a:pt x="1547" y="8882"/>
                  </a:lnTo>
                  <a:lnTo>
                    <a:pt x="1311" y="8590"/>
                  </a:lnTo>
                  <a:lnTo>
                    <a:pt x="1038" y="8317"/>
                  </a:lnTo>
                  <a:lnTo>
                    <a:pt x="1129" y="8918"/>
                  </a:lnTo>
                  <a:lnTo>
                    <a:pt x="1238" y="9482"/>
                  </a:lnTo>
                  <a:lnTo>
                    <a:pt x="1383" y="10010"/>
                  </a:lnTo>
                  <a:lnTo>
                    <a:pt x="1529" y="10483"/>
                  </a:lnTo>
                  <a:lnTo>
                    <a:pt x="1693" y="10920"/>
                  </a:lnTo>
                  <a:lnTo>
                    <a:pt x="1875" y="11338"/>
                  </a:lnTo>
                  <a:lnTo>
                    <a:pt x="1987" y="11588"/>
                  </a:lnTo>
                  <a:lnTo>
                    <a:pt x="1987" y="11588"/>
                  </a:lnTo>
                  <a:lnTo>
                    <a:pt x="0" y="10174"/>
                  </a:lnTo>
                  <a:lnTo>
                    <a:pt x="73" y="10319"/>
                  </a:lnTo>
                  <a:lnTo>
                    <a:pt x="255" y="10738"/>
                  </a:lnTo>
                  <a:lnTo>
                    <a:pt x="401" y="11011"/>
                  </a:lnTo>
                  <a:lnTo>
                    <a:pt x="601" y="11302"/>
                  </a:lnTo>
                  <a:lnTo>
                    <a:pt x="819" y="11648"/>
                  </a:lnTo>
                  <a:lnTo>
                    <a:pt x="1092" y="11975"/>
                  </a:lnTo>
                  <a:lnTo>
                    <a:pt x="1383" y="12321"/>
                  </a:lnTo>
                  <a:lnTo>
                    <a:pt x="1747" y="12667"/>
                  </a:lnTo>
                  <a:lnTo>
                    <a:pt x="1929" y="12830"/>
                  </a:lnTo>
                  <a:lnTo>
                    <a:pt x="2148" y="12994"/>
                  </a:lnTo>
                  <a:lnTo>
                    <a:pt x="2348" y="13140"/>
                  </a:lnTo>
                  <a:lnTo>
                    <a:pt x="2584" y="13285"/>
                  </a:lnTo>
                  <a:lnTo>
                    <a:pt x="2821" y="13413"/>
                  </a:lnTo>
                  <a:lnTo>
                    <a:pt x="3076" y="13540"/>
                  </a:lnTo>
                  <a:lnTo>
                    <a:pt x="3331" y="13649"/>
                  </a:lnTo>
                  <a:lnTo>
                    <a:pt x="3622" y="13759"/>
                  </a:lnTo>
                  <a:lnTo>
                    <a:pt x="3913" y="13850"/>
                  </a:lnTo>
                  <a:lnTo>
                    <a:pt x="4204" y="13922"/>
                  </a:lnTo>
                  <a:lnTo>
                    <a:pt x="4532" y="13959"/>
                  </a:lnTo>
                  <a:lnTo>
                    <a:pt x="4859" y="13995"/>
                  </a:lnTo>
                  <a:lnTo>
                    <a:pt x="5278" y="13850"/>
                  </a:lnTo>
                  <a:lnTo>
                    <a:pt x="5678" y="13704"/>
                  </a:lnTo>
                  <a:lnTo>
                    <a:pt x="6060" y="13540"/>
                  </a:lnTo>
                  <a:lnTo>
                    <a:pt x="6406" y="13358"/>
                  </a:lnTo>
                  <a:lnTo>
                    <a:pt x="6752" y="13176"/>
                  </a:lnTo>
                  <a:lnTo>
                    <a:pt x="7061" y="12976"/>
                  </a:lnTo>
                  <a:lnTo>
                    <a:pt x="7371" y="12794"/>
                  </a:lnTo>
                  <a:lnTo>
                    <a:pt x="7643" y="12576"/>
                  </a:lnTo>
                  <a:lnTo>
                    <a:pt x="7898" y="12376"/>
                  </a:lnTo>
                  <a:lnTo>
                    <a:pt x="8153" y="12157"/>
                  </a:lnTo>
                  <a:lnTo>
                    <a:pt x="8371" y="11957"/>
                  </a:lnTo>
                  <a:lnTo>
                    <a:pt x="8590" y="11739"/>
                  </a:lnTo>
                  <a:lnTo>
                    <a:pt x="8972" y="11320"/>
                  </a:lnTo>
                  <a:lnTo>
                    <a:pt x="9281" y="10902"/>
                  </a:lnTo>
                  <a:lnTo>
                    <a:pt x="9554" y="10501"/>
                  </a:lnTo>
                  <a:lnTo>
                    <a:pt x="9773" y="10137"/>
                  </a:lnTo>
                  <a:lnTo>
                    <a:pt x="9936" y="9791"/>
                  </a:lnTo>
                  <a:lnTo>
                    <a:pt x="10064" y="9500"/>
                  </a:lnTo>
                  <a:lnTo>
                    <a:pt x="10155" y="9245"/>
                  </a:lnTo>
                  <a:lnTo>
                    <a:pt x="10228" y="9064"/>
                  </a:lnTo>
                  <a:lnTo>
                    <a:pt x="10264" y="8900"/>
                  </a:lnTo>
                  <a:lnTo>
                    <a:pt x="10064" y="9191"/>
                  </a:lnTo>
                  <a:lnTo>
                    <a:pt x="9845" y="9464"/>
                  </a:lnTo>
                  <a:lnTo>
                    <a:pt x="9645" y="9700"/>
                  </a:lnTo>
                  <a:lnTo>
                    <a:pt x="9427" y="9937"/>
                  </a:lnTo>
                  <a:lnTo>
                    <a:pt x="9209" y="10137"/>
                  </a:lnTo>
                  <a:lnTo>
                    <a:pt x="9008" y="10337"/>
                  </a:lnTo>
                  <a:lnTo>
                    <a:pt x="8808" y="10519"/>
                  </a:lnTo>
                  <a:lnTo>
                    <a:pt x="8590" y="10665"/>
                  </a:lnTo>
                  <a:lnTo>
                    <a:pt x="8189" y="10956"/>
                  </a:lnTo>
                  <a:lnTo>
                    <a:pt x="7789" y="11174"/>
                  </a:lnTo>
                  <a:lnTo>
                    <a:pt x="7425" y="11338"/>
                  </a:lnTo>
                  <a:lnTo>
                    <a:pt x="7061" y="11466"/>
                  </a:lnTo>
                  <a:lnTo>
                    <a:pt x="6752" y="11575"/>
                  </a:lnTo>
                  <a:lnTo>
                    <a:pt x="6442" y="11629"/>
                  </a:lnTo>
                  <a:lnTo>
                    <a:pt x="6188" y="11666"/>
                  </a:lnTo>
                  <a:lnTo>
                    <a:pt x="5969" y="11684"/>
                  </a:lnTo>
                  <a:lnTo>
                    <a:pt x="5642" y="11684"/>
                  </a:lnTo>
                  <a:lnTo>
                    <a:pt x="5533" y="11666"/>
                  </a:lnTo>
                  <a:lnTo>
                    <a:pt x="5624" y="11593"/>
                  </a:lnTo>
                  <a:lnTo>
                    <a:pt x="5896" y="11393"/>
                  </a:lnTo>
                  <a:lnTo>
                    <a:pt x="6097" y="11229"/>
                  </a:lnTo>
                  <a:lnTo>
                    <a:pt x="6315" y="11011"/>
                  </a:lnTo>
                  <a:lnTo>
                    <a:pt x="6552" y="10774"/>
                  </a:lnTo>
                  <a:lnTo>
                    <a:pt x="6825" y="10483"/>
                  </a:lnTo>
                  <a:lnTo>
                    <a:pt x="7116" y="10137"/>
                  </a:lnTo>
                  <a:lnTo>
                    <a:pt x="7407" y="9755"/>
                  </a:lnTo>
                  <a:lnTo>
                    <a:pt x="7716" y="9318"/>
                  </a:lnTo>
                  <a:lnTo>
                    <a:pt x="8026" y="8845"/>
                  </a:lnTo>
                  <a:lnTo>
                    <a:pt x="8335" y="8299"/>
                  </a:lnTo>
                  <a:lnTo>
                    <a:pt x="8644" y="7717"/>
                  </a:lnTo>
                  <a:lnTo>
                    <a:pt x="8954" y="7080"/>
                  </a:lnTo>
                  <a:lnTo>
                    <a:pt x="9245" y="6388"/>
                  </a:lnTo>
                  <a:lnTo>
                    <a:pt x="8772" y="6716"/>
                  </a:lnTo>
                  <a:lnTo>
                    <a:pt x="8335" y="7062"/>
                  </a:lnTo>
                  <a:lnTo>
                    <a:pt x="7916" y="7426"/>
                  </a:lnTo>
                  <a:lnTo>
                    <a:pt x="7516" y="7790"/>
                  </a:lnTo>
                  <a:lnTo>
                    <a:pt x="7134" y="8154"/>
                  </a:lnTo>
                  <a:lnTo>
                    <a:pt x="6788" y="8499"/>
                  </a:lnTo>
                  <a:lnTo>
                    <a:pt x="6461" y="8845"/>
                  </a:lnTo>
                  <a:lnTo>
                    <a:pt x="6169" y="9191"/>
                  </a:lnTo>
                  <a:lnTo>
                    <a:pt x="5660" y="9773"/>
                  </a:lnTo>
                  <a:lnTo>
                    <a:pt x="5296" y="10265"/>
                  </a:lnTo>
                  <a:lnTo>
                    <a:pt x="4987" y="10683"/>
                  </a:lnTo>
                  <a:lnTo>
                    <a:pt x="5332" y="10046"/>
                  </a:lnTo>
                  <a:lnTo>
                    <a:pt x="5733" y="9300"/>
                  </a:lnTo>
                  <a:lnTo>
                    <a:pt x="6206" y="8336"/>
                  </a:lnTo>
                  <a:lnTo>
                    <a:pt x="6734" y="7189"/>
                  </a:lnTo>
                  <a:lnTo>
                    <a:pt x="7007" y="6570"/>
                  </a:lnTo>
                  <a:lnTo>
                    <a:pt x="7280" y="5915"/>
                  </a:lnTo>
                  <a:lnTo>
                    <a:pt x="7534" y="5242"/>
                  </a:lnTo>
                  <a:lnTo>
                    <a:pt x="7789" y="4569"/>
                  </a:lnTo>
                  <a:lnTo>
                    <a:pt x="8007" y="3859"/>
                  </a:lnTo>
                  <a:lnTo>
                    <a:pt x="8208" y="3149"/>
                  </a:lnTo>
                  <a:lnTo>
                    <a:pt x="8208" y="3149"/>
                  </a:lnTo>
                  <a:lnTo>
                    <a:pt x="8044" y="3295"/>
                  </a:lnTo>
                  <a:lnTo>
                    <a:pt x="7880" y="3459"/>
                  </a:lnTo>
                  <a:lnTo>
                    <a:pt x="7716" y="3640"/>
                  </a:lnTo>
                  <a:lnTo>
                    <a:pt x="7553" y="3841"/>
                  </a:lnTo>
                  <a:lnTo>
                    <a:pt x="7243" y="4277"/>
                  </a:lnTo>
                  <a:lnTo>
                    <a:pt x="6952" y="4751"/>
                  </a:lnTo>
                  <a:lnTo>
                    <a:pt x="6661" y="5260"/>
                  </a:lnTo>
                  <a:lnTo>
                    <a:pt x="6406" y="5770"/>
                  </a:lnTo>
                  <a:lnTo>
                    <a:pt x="6151" y="6297"/>
                  </a:lnTo>
                  <a:lnTo>
                    <a:pt x="5933" y="6825"/>
                  </a:lnTo>
                  <a:lnTo>
                    <a:pt x="5733" y="7335"/>
                  </a:lnTo>
                  <a:lnTo>
                    <a:pt x="5551" y="7808"/>
                  </a:lnTo>
                  <a:lnTo>
                    <a:pt x="5260" y="8609"/>
                  </a:lnTo>
                  <a:lnTo>
                    <a:pt x="5078" y="9173"/>
                  </a:lnTo>
                  <a:lnTo>
                    <a:pt x="5005" y="9373"/>
                  </a:lnTo>
                  <a:lnTo>
                    <a:pt x="5041" y="9082"/>
                  </a:lnTo>
                  <a:lnTo>
                    <a:pt x="5114" y="8263"/>
                  </a:lnTo>
                  <a:lnTo>
                    <a:pt x="5187" y="7062"/>
                  </a:lnTo>
                  <a:lnTo>
                    <a:pt x="5223" y="6370"/>
                  </a:lnTo>
                  <a:lnTo>
                    <a:pt x="5241" y="5624"/>
                  </a:lnTo>
                  <a:lnTo>
                    <a:pt x="5260" y="4860"/>
                  </a:lnTo>
                  <a:lnTo>
                    <a:pt x="5241" y="4059"/>
                  </a:lnTo>
                  <a:lnTo>
                    <a:pt x="5223" y="3277"/>
                  </a:lnTo>
                  <a:lnTo>
                    <a:pt x="5169" y="2512"/>
                  </a:lnTo>
                  <a:lnTo>
                    <a:pt x="5078" y="1784"/>
                  </a:lnTo>
                  <a:lnTo>
                    <a:pt x="5023" y="1439"/>
                  </a:lnTo>
                  <a:lnTo>
                    <a:pt x="4950" y="1111"/>
                  </a:lnTo>
                  <a:lnTo>
                    <a:pt x="4877" y="802"/>
                  </a:lnTo>
                  <a:lnTo>
                    <a:pt x="4786" y="510"/>
                  </a:lnTo>
                  <a:lnTo>
                    <a:pt x="4695" y="237"/>
                  </a:lnTo>
                  <a:lnTo>
                    <a:pt x="45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9" name="Google Shape;1099;p7"/>
            <p:cNvGrpSpPr/>
            <p:nvPr/>
          </p:nvGrpSpPr>
          <p:grpSpPr>
            <a:xfrm>
              <a:off x="7195863" y="4931305"/>
              <a:ext cx="178666" cy="164934"/>
              <a:chOff x="2706625" y="4735761"/>
              <a:chExt cx="226446" cy="209015"/>
            </a:xfrm>
          </p:grpSpPr>
          <p:sp>
            <p:nvSpPr>
              <p:cNvPr id="1100" name="Google Shape;1100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01" name="Google Shape;1101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02" name="Google Shape;1102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" name="Google Shape;1103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4" name="Google Shape;1104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" name="Google Shape;1105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" name="Google Shape;1106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" name="Google Shape;1107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" name="Google Shape;1108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" name="Google Shape;1109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" name="Google Shape;1110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" name="Google Shape;1111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" name="Google Shape;1119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26" name="Google Shape;1126;p7"/>
            <p:cNvGrpSpPr/>
            <p:nvPr/>
          </p:nvGrpSpPr>
          <p:grpSpPr>
            <a:xfrm flipH="1">
              <a:off x="7292013" y="4973330"/>
              <a:ext cx="178666" cy="164934"/>
              <a:chOff x="2706625" y="4735761"/>
              <a:chExt cx="226446" cy="209015"/>
            </a:xfrm>
          </p:grpSpPr>
          <p:sp>
            <p:nvSpPr>
              <p:cNvPr id="1127" name="Google Shape;1127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28" name="Google Shape;1128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29" name="Google Shape;1129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153" name="Google Shape;1153;p7"/>
          <p:cNvGrpSpPr/>
          <p:nvPr/>
        </p:nvGrpSpPr>
        <p:grpSpPr>
          <a:xfrm>
            <a:off x="6208233" y="5557662"/>
            <a:ext cx="1065089" cy="170947"/>
            <a:chOff x="2895325" y="1290875"/>
            <a:chExt cx="428125" cy="68725"/>
          </a:xfrm>
        </p:grpSpPr>
        <p:sp>
          <p:nvSpPr>
            <p:cNvPr id="1154" name="Google Shape;1154;p7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" name="Google Shape;1160;p7"/>
          <p:cNvGrpSpPr/>
          <p:nvPr/>
        </p:nvGrpSpPr>
        <p:grpSpPr>
          <a:xfrm>
            <a:off x="326939" y="5143507"/>
            <a:ext cx="819030" cy="238955"/>
            <a:chOff x="1682875" y="2128425"/>
            <a:chExt cx="575525" cy="167900"/>
          </a:xfrm>
        </p:grpSpPr>
        <p:sp>
          <p:nvSpPr>
            <p:cNvPr id="1161" name="Google Shape;1161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9" name="Google Shape;1169;p7"/>
          <p:cNvSpPr/>
          <p:nvPr/>
        </p:nvSpPr>
        <p:spPr>
          <a:xfrm>
            <a:off x="7430419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0" name="Google Shape;1170;p7"/>
          <p:cNvSpPr/>
          <p:nvPr/>
        </p:nvSpPr>
        <p:spPr>
          <a:xfrm>
            <a:off x="713222" y="19380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1" name="Google Shape;1171;p7"/>
          <p:cNvSpPr/>
          <p:nvPr/>
        </p:nvSpPr>
        <p:spPr>
          <a:xfrm>
            <a:off x="8237900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2" name="Google Shape;1172;p7"/>
          <p:cNvGrpSpPr/>
          <p:nvPr/>
        </p:nvGrpSpPr>
        <p:grpSpPr>
          <a:xfrm>
            <a:off x="8053600" y="1070313"/>
            <a:ext cx="1090405" cy="664023"/>
            <a:chOff x="7022525" y="1213188"/>
            <a:chExt cx="1090405" cy="664023"/>
          </a:xfrm>
        </p:grpSpPr>
        <p:sp>
          <p:nvSpPr>
            <p:cNvPr id="1173" name="Google Shape;1173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1462325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" name="Google Shape;1179;p8"/>
          <p:cNvSpPr/>
          <p:nvPr/>
        </p:nvSpPr>
        <p:spPr>
          <a:xfrm>
            <a:off x="0" y="31306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0" name="Google Shape;1180;p8"/>
          <p:cNvSpPr txBox="1">
            <a:spLocks noGrp="1"/>
          </p:cNvSpPr>
          <p:nvPr>
            <p:ph type="title"/>
          </p:nvPr>
        </p:nvSpPr>
        <p:spPr>
          <a:xfrm>
            <a:off x="1427550" y="1626600"/>
            <a:ext cx="6288900" cy="189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5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1181" name="Google Shape;1181;p8"/>
          <p:cNvGrpSpPr/>
          <p:nvPr/>
        </p:nvGrpSpPr>
        <p:grpSpPr>
          <a:xfrm flipH="1">
            <a:off x="-1229779" y="3707419"/>
            <a:ext cx="3524427" cy="921034"/>
            <a:chOff x="-729684" y="2561769"/>
            <a:chExt cx="3524427" cy="921034"/>
          </a:xfrm>
        </p:grpSpPr>
        <p:sp>
          <p:nvSpPr>
            <p:cNvPr id="1182" name="Google Shape;1182;p8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" name="Google Shape;1184;p8"/>
          <p:cNvGrpSpPr/>
          <p:nvPr/>
        </p:nvGrpSpPr>
        <p:grpSpPr>
          <a:xfrm flipH="1">
            <a:off x="4117115" y="3742272"/>
            <a:ext cx="4812081" cy="997924"/>
            <a:chOff x="2235793" y="2621897"/>
            <a:chExt cx="4812081" cy="997924"/>
          </a:xfrm>
        </p:grpSpPr>
        <p:sp>
          <p:nvSpPr>
            <p:cNvPr id="1185" name="Google Shape;1185;p8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7" name="Google Shape;1187;p8"/>
          <p:cNvSpPr/>
          <p:nvPr/>
        </p:nvSpPr>
        <p:spPr>
          <a:xfrm flipH="1">
            <a:off x="-521069" y="39409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1188" name="Google Shape;1188;p8"/>
          <p:cNvGrpSpPr/>
          <p:nvPr/>
        </p:nvGrpSpPr>
        <p:grpSpPr>
          <a:xfrm flipH="1">
            <a:off x="4573920" y="4630458"/>
            <a:ext cx="819058" cy="303794"/>
            <a:chOff x="1726100" y="1627975"/>
            <a:chExt cx="359425" cy="133325"/>
          </a:xfrm>
        </p:grpSpPr>
        <p:sp>
          <p:nvSpPr>
            <p:cNvPr id="1189" name="Google Shape;1189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" name="Google Shape;1200;p8"/>
          <p:cNvGrpSpPr/>
          <p:nvPr/>
        </p:nvGrpSpPr>
        <p:grpSpPr>
          <a:xfrm flipH="1">
            <a:off x="7410207" y="3498558"/>
            <a:ext cx="359485" cy="666364"/>
            <a:chOff x="1612800" y="3107475"/>
            <a:chExt cx="360350" cy="667900"/>
          </a:xfrm>
        </p:grpSpPr>
        <p:sp>
          <p:nvSpPr>
            <p:cNvPr id="1201" name="Google Shape;1201;p8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2" name="Google Shape;1212;p8"/>
          <p:cNvSpPr/>
          <p:nvPr/>
        </p:nvSpPr>
        <p:spPr>
          <a:xfrm flipH="1">
            <a:off x="7059567" y="44536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3" name="Google Shape;1213;p8"/>
          <p:cNvGrpSpPr/>
          <p:nvPr/>
        </p:nvGrpSpPr>
        <p:grpSpPr>
          <a:xfrm flipH="1">
            <a:off x="7203644" y="4907310"/>
            <a:ext cx="266029" cy="245530"/>
            <a:chOff x="2706625" y="4735761"/>
            <a:chExt cx="226446" cy="209015"/>
          </a:xfrm>
        </p:grpSpPr>
        <p:sp>
          <p:nvSpPr>
            <p:cNvPr id="1214" name="Google Shape;1214;p8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5" name="Google Shape;1215;p8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216" name="Google Shape;1216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8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8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8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8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8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8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8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8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8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8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8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40" name="Google Shape;1240;p8"/>
          <p:cNvGrpSpPr/>
          <p:nvPr/>
        </p:nvGrpSpPr>
        <p:grpSpPr>
          <a:xfrm flipH="1">
            <a:off x="7369690" y="4105602"/>
            <a:ext cx="359497" cy="133338"/>
            <a:chOff x="1726100" y="1627975"/>
            <a:chExt cx="359425" cy="133325"/>
          </a:xfrm>
        </p:grpSpPr>
        <p:sp>
          <p:nvSpPr>
            <p:cNvPr id="1241" name="Google Shape;1241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" name="Google Shape;1252;p8"/>
          <p:cNvGrpSpPr/>
          <p:nvPr/>
        </p:nvGrpSpPr>
        <p:grpSpPr>
          <a:xfrm flipH="1">
            <a:off x="8199270" y="2906844"/>
            <a:ext cx="779734" cy="1788800"/>
            <a:chOff x="2905325" y="2851350"/>
            <a:chExt cx="377175" cy="865325"/>
          </a:xfrm>
        </p:grpSpPr>
        <p:sp>
          <p:nvSpPr>
            <p:cNvPr id="1253" name="Google Shape;1253;p8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" name="Google Shape;1263;p8"/>
          <p:cNvGrpSpPr/>
          <p:nvPr/>
        </p:nvGrpSpPr>
        <p:grpSpPr>
          <a:xfrm flipH="1">
            <a:off x="1442889" y="3584500"/>
            <a:ext cx="307575" cy="640125"/>
            <a:chOff x="4082275" y="3073825"/>
            <a:chExt cx="307575" cy="640125"/>
          </a:xfrm>
        </p:grpSpPr>
        <p:sp>
          <p:nvSpPr>
            <p:cNvPr id="1264" name="Google Shape;1264;p8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8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9" name="Google Shape;1269;p8"/>
          <p:cNvGrpSpPr/>
          <p:nvPr/>
        </p:nvGrpSpPr>
        <p:grpSpPr>
          <a:xfrm flipH="1">
            <a:off x="2563027" y="4453669"/>
            <a:ext cx="539167" cy="170957"/>
            <a:chOff x="2631450" y="1885950"/>
            <a:chExt cx="671525" cy="212925"/>
          </a:xfrm>
        </p:grpSpPr>
        <p:sp>
          <p:nvSpPr>
            <p:cNvPr id="1270" name="Google Shape;1270;p8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8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8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8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8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" name="Google Shape;1280;p8"/>
          <p:cNvGrpSpPr/>
          <p:nvPr/>
        </p:nvGrpSpPr>
        <p:grpSpPr>
          <a:xfrm flipH="1">
            <a:off x="1293897" y="4132834"/>
            <a:ext cx="460855" cy="170936"/>
            <a:chOff x="1726100" y="1627975"/>
            <a:chExt cx="359425" cy="133325"/>
          </a:xfrm>
        </p:grpSpPr>
        <p:sp>
          <p:nvSpPr>
            <p:cNvPr id="1281" name="Google Shape;1281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2" name="Google Shape;1292;p8"/>
          <p:cNvGrpSpPr/>
          <p:nvPr/>
        </p:nvGrpSpPr>
        <p:grpSpPr>
          <a:xfrm rot="-707990" flipH="1">
            <a:off x="2922067" y="4810997"/>
            <a:ext cx="1015736" cy="245727"/>
            <a:chOff x="3665900" y="8356158"/>
            <a:chExt cx="1015703" cy="245719"/>
          </a:xfrm>
        </p:grpSpPr>
        <p:sp>
          <p:nvSpPr>
            <p:cNvPr id="1293" name="Google Shape;1293;p8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8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8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8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" name="Google Shape;1301;p8"/>
          <p:cNvGrpSpPr/>
          <p:nvPr/>
        </p:nvGrpSpPr>
        <p:grpSpPr>
          <a:xfrm flipH="1">
            <a:off x="6096407" y="4628454"/>
            <a:ext cx="796396" cy="245531"/>
            <a:chOff x="5692724" y="7100752"/>
            <a:chExt cx="1110424" cy="342347"/>
          </a:xfrm>
        </p:grpSpPr>
        <p:sp>
          <p:nvSpPr>
            <p:cNvPr id="1302" name="Google Shape;1302;p8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8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8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6" name="Google Shape;1306;p8"/>
          <p:cNvSpPr/>
          <p:nvPr/>
        </p:nvSpPr>
        <p:spPr>
          <a:xfrm flipH="1">
            <a:off x="1560537" y="43771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7" name="Google Shape;1307;p8"/>
          <p:cNvGrpSpPr/>
          <p:nvPr/>
        </p:nvGrpSpPr>
        <p:grpSpPr>
          <a:xfrm flipH="1">
            <a:off x="1741372" y="4778905"/>
            <a:ext cx="178666" cy="164934"/>
            <a:chOff x="2706625" y="4735761"/>
            <a:chExt cx="226446" cy="209015"/>
          </a:xfrm>
        </p:grpSpPr>
        <p:sp>
          <p:nvSpPr>
            <p:cNvPr id="1308" name="Google Shape;1308;p8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09" name="Google Shape;1309;p8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310" name="Google Shape;1310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34" name="Google Shape;1334;p8"/>
          <p:cNvGrpSpPr/>
          <p:nvPr/>
        </p:nvGrpSpPr>
        <p:grpSpPr>
          <a:xfrm>
            <a:off x="1645222" y="4820930"/>
            <a:ext cx="178666" cy="164934"/>
            <a:chOff x="2706625" y="4735761"/>
            <a:chExt cx="226446" cy="209015"/>
          </a:xfrm>
        </p:grpSpPr>
        <p:sp>
          <p:nvSpPr>
            <p:cNvPr id="1335" name="Google Shape;1335;p8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36" name="Google Shape;1336;p8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337" name="Google Shape;1337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8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8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8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8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8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8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8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8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8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8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8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61" name="Google Shape;1361;p8"/>
          <p:cNvGrpSpPr/>
          <p:nvPr/>
        </p:nvGrpSpPr>
        <p:grpSpPr>
          <a:xfrm flipH="1">
            <a:off x="155199" y="2888954"/>
            <a:ext cx="935694" cy="1734325"/>
            <a:chOff x="2076400" y="2732150"/>
            <a:chExt cx="562350" cy="1042325"/>
          </a:xfrm>
        </p:grpSpPr>
        <p:sp>
          <p:nvSpPr>
            <p:cNvPr id="1362" name="Google Shape;1362;p8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2" name="Google Shape;1372;p8"/>
          <p:cNvGrpSpPr/>
          <p:nvPr/>
        </p:nvGrpSpPr>
        <p:grpSpPr>
          <a:xfrm flipH="1">
            <a:off x="92830" y="4490862"/>
            <a:ext cx="1065089" cy="170947"/>
            <a:chOff x="2895325" y="1290875"/>
            <a:chExt cx="428125" cy="68725"/>
          </a:xfrm>
        </p:grpSpPr>
        <p:sp>
          <p:nvSpPr>
            <p:cNvPr id="1373" name="Google Shape;1373;p8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9" name="Google Shape;1379;p8"/>
          <p:cNvGrpSpPr/>
          <p:nvPr/>
        </p:nvGrpSpPr>
        <p:grpSpPr>
          <a:xfrm flipH="1">
            <a:off x="8046133" y="4610107"/>
            <a:ext cx="819030" cy="238955"/>
            <a:chOff x="1682875" y="2128425"/>
            <a:chExt cx="575525" cy="167900"/>
          </a:xfrm>
        </p:grpSpPr>
        <p:sp>
          <p:nvSpPr>
            <p:cNvPr id="1380" name="Google Shape;1380;p8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8" name="Google Shape;1388;p8"/>
          <p:cNvSpPr/>
          <p:nvPr/>
        </p:nvSpPr>
        <p:spPr>
          <a:xfrm>
            <a:off x="3889309" y="58065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9" name="Google Shape;1389;p8"/>
          <p:cNvSpPr/>
          <p:nvPr/>
        </p:nvSpPr>
        <p:spPr>
          <a:xfrm>
            <a:off x="2998013" y="9835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0" name="Google Shape;1390;p8"/>
          <p:cNvSpPr/>
          <p:nvPr/>
        </p:nvSpPr>
        <p:spPr>
          <a:xfrm>
            <a:off x="4962307" y="45945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1" name="Google Shape;1391;p8"/>
          <p:cNvGrpSpPr/>
          <p:nvPr/>
        </p:nvGrpSpPr>
        <p:grpSpPr>
          <a:xfrm>
            <a:off x="4026797" y="1022688"/>
            <a:ext cx="1090405" cy="134363"/>
            <a:chOff x="7022525" y="1213188"/>
            <a:chExt cx="1090405" cy="134363"/>
          </a:xfrm>
        </p:grpSpPr>
        <p:sp>
          <p:nvSpPr>
            <p:cNvPr id="1392" name="Google Shape;1392;p8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6" name="Google Shape;1396;p8"/>
          <p:cNvSpPr/>
          <p:nvPr/>
        </p:nvSpPr>
        <p:spPr>
          <a:xfrm>
            <a:off x="4273661" y="1296826"/>
            <a:ext cx="534705" cy="134349"/>
          </a:xfrm>
          <a:custGeom>
            <a:avLst/>
            <a:gdLst/>
            <a:ahLst/>
            <a:cxnLst/>
            <a:rect l="l" t="t" r="r" b="b"/>
            <a:pathLst>
              <a:path w="7753" h="1948" extrusionOk="0">
                <a:moveTo>
                  <a:pt x="6843" y="0"/>
                </a:moveTo>
                <a:lnTo>
                  <a:pt x="6461" y="37"/>
                </a:lnTo>
                <a:lnTo>
                  <a:pt x="6042" y="73"/>
                </a:lnTo>
                <a:lnTo>
                  <a:pt x="5605" y="164"/>
                </a:lnTo>
                <a:lnTo>
                  <a:pt x="5150" y="291"/>
                </a:lnTo>
                <a:lnTo>
                  <a:pt x="4932" y="382"/>
                </a:lnTo>
                <a:lnTo>
                  <a:pt x="4714" y="473"/>
                </a:lnTo>
                <a:lnTo>
                  <a:pt x="4495" y="564"/>
                </a:lnTo>
                <a:lnTo>
                  <a:pt x="4277" y="692"/>
                </a:lnTo>
                <a:lnTo>
                  <a:pt x="4077" y="837"/>
                </a:lnTo>
                <a:lnTo>
                  <a:pt x="3876" y="983"/>
                </a:lnTo>
                <a:lnTo>
                  <a:pt x="3694" y="874"/>
                </a:lnTo>
                <a:lnTo>
                  <a:pt x="3512" y="783"/>
                </a:lnTo>
                <a:lnTo>
                  <a:pt x="3330" y="710"/>
                </a:lnTo>
                <a:lnTo>
                  <a:pt x="3149" y="655"/>
                </a:lnTo>
                <a:lnTo>
                  <a:pt x="2967" y="601"/>
                </a:lnTo>
                <a:lnTo>
                  <a:pt x="2766" y="582"/>
                </a:lnTo>
                <a:lnTo>
                  <a:pt x="2584" y="564"/>
                </a:lnTo>
                <a:lnTo>
                  <a:pt x="2166" y="564"/>
                </a:lnTo>
                <a:lnTo>
                  <a:pt x="1929" y="582"/>
                </a:lnTo>
                <a:lnTo>
                  <a:pt x="1711" y="619"/>
                </a:lnTo>
                <a:lnTo>
                  <a:pt x="1492" y="673"/>
                </a:lnTo>
                <a:lnTo>
                  <a:pt x="1092" y="783"/>
                </a:lnTo>
                <a:lnTo>
                  <a:pt x="728" y="910"/>
                </a:lnTo>
                <a:lnTo>
                  <a:pt x="419" y="1037"/>
                </a:lnTo>
                <a:lnTo>
                  <a:pt x="200" y="1147"/>
                </a:lnTo>
                <a:lnTo>
                  <a:pt x="0" y="1256"/>
                </a:lnTo>
                <a:lnTo>
                  <a:pt x="200" y="1238"/>
                </a:lnTo>
                <a:lnTo>
                  <a:pt x="437" y="1219"/>
                </a:lnTo>
                <a:lnTo>
                  <a:pt x="1056" y="1219"/>
                </a:lnTo>
                <a:lnTo>
                  <a:pt x="1402" y="1256"/>
                </a:lnTo>
                <a:lnTo>
                  <a:pt x="1765" y="1292"/>
                </a:lnTo>
                <a:lnTo>
                  <a:pt x="2148" y="1347"/>
                </a:lnTo>
                <a:lnTo>
                  <a:pt x="2530" y="1438"/>
                </a:lnTo>
                <a:lnTo>
                  <a:pt x="2912" y="1565"/>
                </a:lnTo>
                <a:lnTo>
                  <a:pt x="3112" y="1656"/>
                </a:lnTo>
                <a:lnTo>
                  <a:pt x="3294" y="1729"/>
                </a:lnTo>
                <a:lnTo>
                  <a:pt x="3458" y="1838"/>
                </a:lnTo>
                <a:lnTo>
                  <a:pt x="3622" y="1947"/>
                </a:lnTo>
                <a:lnTo>
                  <a:pt x="4477" y="1474"/>
                </a:lnTo>
                <a:lnTo>
                  <a:pt x="5259" y="1056"/>
                </a:lnTo>
                <a:lnTo>
                  <a:pt x="5951" y="728"/>
                </a:lnTo>
                <a:lnTo>
                  <a:pt x="6570" y="473"/>
                </a:lnTo>
                <a:lnTo>
                  <a:pt x="7061" y="273"/>
                </a:lnTo>
                <a:lnTo>
                  <a:pt x="7425" y="128"/>
                </a:lnTo>
                <a:lnTo>
                  <a:pt x="7753" y="18"/>
                </a:lnTo>
                <a:lnTo>
                  <a:pt x="758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" name="Google Shape;1179;p8"/>
          <p:cNvSpPr/>
          <p:nvPr/>
        </p:nvSpPr>
        <p:spPr>
          <a:xfrm>
            <a:off x="0" y="31306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0" name="Google Shape;1180;p8"/>
          <p:cNvSpPr txBox="1">
            <a:spLocks noGrp="1"/>
          </p:cNvSpPr>
          <p:nvPr>
            <p:ph type="title"/>
          </p:nvPr>
        </p:nvSpPr>
        <p:spPr>
          <a:xfrm>
            <a:off x="1427550" y="1626600"/>
            <a:ext cx="6288900" cy="189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5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1181" name="Google Shape;1181;p8"/>
          <p:cNvGrpSpPr/>
          <p:nvPr/>
        </p:nvGrpSpPr>
        <p:grpSpPr>
          <a:xfrm flipH="1">
            <a:off x="-1229779" y="3707419"/>
            <a:ext cx="3524427" cy="921034"/>
            <a:chOff x="-729684" y="2561769"/>
            <a:chExt cx="3524427" cy="921034"/>
          </a:xfrm>
        </p:grpSpPr>
        <p:sp>
          <p:nvSpPr>
            <p:cNvPr id="1182" name="Google Shape;1182;p8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" name="Google Shape;1184;p8"/>
          <p:cNvGrpSpPr/>
          <p:nvPr/>
        </p:nvGrpSpPr>
        <p:grpSpPr>
          <a:xfrm flipH="1">
            <a:off x="4117115" y="3742272"/>
            <a:ext cx="4812081" cy="997924"/>
            <a:chOff x="2235793" y="2621897"/>
            <a:chExt cx="4812081" cy="997924"/>
          </a:xfrm>
        </p:grpSpPr>
        <p:sp>
          <p:nvSpPr>
            <p:cNvPr id="1185" name="Google Shape;1185;p8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7" name="Google Shape;1187;p8"/>
          <p:cNvSpPr/>
          <p:nvPr/>
        </p:nvSpPr>
        <p:spPr>
          <a:xfrm flipH="1">
            <a:off x="-521069" y="39409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1188" name="Google Shape;1188;p8"/>
          <p:cNvGrpSpPr/>
          <p:nvPr/>
        </p:nvGrpSpPr>
        <p:grpSpPr>
          <a:xfrm flipH="1">
            <a:off x="4573920" y="4630458"/>
            <a:ext cx="819058" cy="303794"/>
            <a:chOff x="1726100" y="1627975"/>
            <a:chExt cx="359425" cy="133325"/>
          </a:xfrm>
        </p:grpSpPr>
        <p:sp>
          <p:nvSpPr>
            <p:cNvPr id="1189" name="Google Shape;1189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" name="Google Shape;1200;p8"/>
          <p:cNvGrpSpPr/>
          <p:nvPr/>
        </p:nvGrpSpPr>
        <p:grpSpPr>
          <a:xfrm flipH="1">
            <a:off x="7410207" y="3498558"/>
            <a:ext cx="359485" cy="666364"/>
            <a:chOff x="1612800" y="3107475"/>
            <a:chExt cx="360350" cy="667900"/>
          </a:xfrm>
        </p:grpSpPr>
        <p:sp>
          <p:nvSpPr>
            <p:cNvPr id="1201" name="Google Shape;1201;p8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2" name="Google Shape;1212;p8"/>
          <p:cNvSpPr/>
          <p:nvPr/>
        </p:nvSpPr>
        <p:spPr>
          <a:xfrm flipH="1">
            <a:off x="7059567" y="44536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3" name="Google Shape;1213;p8"/>
          <p:cNvGrpSpPr/>
          <p:nvPr/>
        </p:nvGrpSpPr>
        <p:grpSpPr>
          <a:xfrm flipH="1">
            <a:off x="7203644" y="4907310"/>
            <a:ext cx="266029" cy="245530"/>
            <a:chOff x="2706625" y="4735761"/>
            <a:chExt cx="226446" cy="209015"/>
          </a:xfrm>
        </p:grpSpPr>
        <p:sp>
          <p:nvSpPr>
            <p:cNvPr id="1214" name="Google Shape;1214;p8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5" name="Google Shape;1215;p8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216" name="Google Shape;1216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8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8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8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8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8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8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8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8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8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8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8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40" name="Google Shape;1240;p8"/>
          <p:cNvGrpSpPr/>
          <p:nvPr/>
        </p:nvGrpSpPr>
        <p:grpSpPr>
          <a:xfrm flipH="1">
            <a:off x="7369690" y="4105602"/>
            <a:ext cx="359497" cy="133338"/>
            <a:chOff x="1726100" y="1627975"/>
            <a:chExt cx="359425" cy="133325"/>
          </a:xfrm>
        </p:grpSpPr>
        <p:sp>
          <p:nvSpPr>
            <p:cNvPr id="1241" name="Google Shape;1241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" name="Google Shape;1252;p8"/>
          <p:cNvGrpSpPr/>
          <p:nvPr/>
        </p:nvGrpSpPr>
        <p:grpSpPr>
          <a:xfrm flipH="1">
            <a:off x="8199270" y="2906844"/>
            <a:ext cx="779734" cy="1788800"/>
            <a:chOff x="2905325" y="2851350"/>
            <a:chExt cx="377175" cy="865325"/>
          </a:xfrm>
        </p:grpSpPr>
        <p:sp>
          <p:nvSpPr>
            <p:cNvPr id="1253" name="Google Shape;1253;p8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" name="Google Shape;1263;p8"/>
          <p:cNvGrpSpPr/>
          <p:nvPr/>
        </p:nvGrpSpPr>
        <p:grpSpPr>
          <a:xfrm flipH="1">
            <a:off x="1442889" y="3584500"/>
            <a:ext cx="307575" cy="640125"/>
            <a:chOff x="4082275" y="3073825"/>
            <a:chExt cx="307575" cy="640125"/>
          </a:xfrm>
        </p:grpSpPr>
        <p:sp>
          <p:nvSpPr>
            <p:cNvPr id="1264" name="Google Shape;1264;p8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8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9" name="Google Shape;1269;p8"/>
          <p:cNvGrpSpPr/>
          <p:nvPr/>
        </p:nvGrpSpPr>
        <p:grpSpPr>
          <a:xfrm flipH="1">
            <a:off x="2563027" y="4453669"/>
            <a:ext cx="539167" cy="170957"/>
            <a:chOff x="2631450" y="1885950"/>
            <a:chExt cx="671525" cy="212925"/>
          </a:xfrm>
        </p:grpSpPr>
        <p:sp>
          <p:nvSpPr>
            <p:cNvPr id="1270" name="Google Shape;1270;p8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8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8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8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8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" name="Google Shape;1280;p8"/>
          <p:cNvGrpSpPr/>
          <p:nvPr/>
        </p:nvGrpSpPr>
        <p:grpSpPr>
          <a:xfrm flipH="1">
            <a:off x="1293897" y="4132834"/>
            <a:ext cx="460855" cy="170936"/>
            <a:chOff x="1726100" y="1627975"/>
            <a:chExt cx="359425" cy="133325"/>
          </a:xfrm>
        </p:grpSpPr>
        <p:sp>
          <p:nvSpPr>
            <p:cNvPr id="1281" name="Google Shape;1281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2" name="Google Shape;1292;p8"/>
          <p:cNvGrpSpPr/>
          <p:nvPr/>
        </p:nvGrpSpPr>
        <p:grpSpPr>
          <a:xfrm rot="-707990" flipH="1">
            <a:off x="2922067" y="4810997"/>
            <a:ext cx="1015736" cy="245727"/>
            <a:chOff x="3665900" y="8356158"/>
            <a:chExt cx="1015703" cy="245719"/>
          </a:xfrm>
        </p:grpSpPr>
        <p:sp>
          <p:nvSpPr>
            <p:cNvPr id="1293" name="Google Shape;1293;p8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8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8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8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" name="Google Shape;1301;p8"/>
          <p:cNvGrpSpPr/>
          <p:nvPr/>
        </p:nvGrpSpPr>
        <p:grpSpPr>
          <a:xfrm flipH="1">
            <a:off x="6096407" y="4628454"/>
            <a:ext cx="796396" cy="245531"/>
            <a:chOff x="5692724" y="7100752"/>
            <a:chExt cx="1110424" cy="342347"/>
          </a:xfrm>
        </p:grpSpPr>
        <p:sp>
          <p:nvSpPr>
            <p:cNvPr id="1302" name="Google Shape;1302;p8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8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8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6" name="Google Shape;1306;p8"/>
          <p:cNvSpPr/>
          <p:nvPr/>
        </p:nvSpPr>
        <p:spPr>
          <a:xfrm flipH="1">
            <a:off x="1560537" y="43771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7" name="Google Shape;1307;p8"/>
          <p:cNvGrpSpPr/>
          <p:nvPr/>
        </p:nvGrpSpPr>
        <p:grpSpPr>
          <a:xfrm flipH="1">
            <a:off x="1741372" y="4778905"/>
            <a:ext cx="178666" cy="164934"/>
            <a:chOff x="2706625" y="4735761"/>
            <a:chExt cx="226446" cy="209015"/>
          </a:xfrm>
        </p:grpSpPr>
        <p:sp>
          <p:nvSpPr>
            <p:cNvPr id="1308" name="Google Shape;1308;p8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09" name="Google Shape;1309;p8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310" name="Google Shape;1310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34" name="Google Shape;1334;p8"/>
          <p:cNvGrpSpPr/>
          <p:nvPr/>
        </p:nvGrpSpPr>
        <p:grpSpPr>
          <a:xfrm>
            <a:off x="1645222" y="4820930"/>
            <a:ext cx="178666" cy="164934"/>
            <a:chOff x="2706625" y="4735761"/>
            <a:chExt cx="226446" cy="209015"/>
          </a:xfrm>
        </p:grpSpPr>
        <p:sp>
          <p:nvSpPr>
            <p:cNvPr id="1335" name="Google Shape;1335;p8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36" name="Google Shape;1336;p8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337" name="Google Shape;1337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8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8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8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8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8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8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8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8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8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8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8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61" name="Google Shape;1361;p8"/>
          <p:cNvGrpSpPr/>
          <p:nvPr/>
        </p:nvGrpSpPr>
        <p:grpSpPr>
          <a:xfrm flipH="1">
            <a:off x="155199" y="2888954"/>
            <a:ext cx="935694" cy="1734325"/>
            <a:chOff x="2076400" y="2732150"/>
            <a:chExt cx="562350" cy="1042325"/>
          </a:xfrm>
        </p:grpSpPr>
        <p:sp>
          <p:nvSpPr>
            <p:cNvPr id="1362" name="Google Shape;1362;p8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2" name="Google Shape;1372;p8"/>
          <p:cNvGrpSpPr/>
          <p:nvPr/>
        </p:nvGrpSpPr>
        <p:grpSpPr>
          <a:xfrm flipH="1">
            <a:off x="92830" y="4490862"/>
            <a:ext cx="1065089" cy="170947"/>
            <a:chOff x="2895325" y="1290875"/>
            <a:chExt cx="428125" cy="68725"/>
          </a:xfrm>
        </p:grpSpPr>
        <p:sp>
          <p:nvSpPr>
            <p:cNvPr id="1373" name="Google Shape;1373;p8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9" name="Google Shape;1379;p8"/>
          <p:cNvGrpSpPr/>
          <p:nvPr/>
        </p:nvGrpSpPr>
        <p:grpSpPr>
          <a:xfrm flipH="1">
            <a:off x="8046133" y="4610107"/>
            <a:ext cx="819030" cy="238955"/>
            <a:chOff x="1682875" y="2128425"/>
            <a:chExt cx="575525" cy="167900"/>
          </a:xfrm>
        </p:grpSpPr>
        <p:sp>
          <p:nvSpPr>
            <p:cNvPr id="1380" name="Google Shape;1380;p8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8" name="Google Shape;1388;p8"/>
          <p:cNvSpPr/>
          <p:nvPr/>
        </p:nvSpPr>
        <p:spPr>
          <a:xfrm>
            <a:off x="3889309" y="58065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9" name="Google Shape;1389;p8"/>
          <p:cNvSpPr/>
          <p:nvPr/>
        </p:nvSpPr>
        <p:spPr>
          <a:xfrm>
            <a:off x="2998013" y="9835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0" name="Google Shape;1390;p8"/>
          <p:cNvSpPr/>
          <p:nvPr/>
        </p:nvSpPr>
        <p:spPr>
          <a:xfrm>
            <a:off x="4962307" y="45945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1" name="Google Shape;1391;p8"/>
          <p:cNvGrpSpPr/>
          <p:nvPr/>
        </p:nvGrpSpPr>
        <p:grpSpPr>
          <a:xfrm>
            <a:off x="4026797" y="1022688"/>
            <a:ext cx="1090405" cy="134363"/>
            <a:chOff x="7022525" y="1213188"/>
            <a:chExt cx="1090405" cy="134363"/>
          </a:xfrm>
        </p:grpSpPr>
        <p:sp>
          <p:nvSpPr>
            <p:cNvPr id="1392" name="Google Shape;1392;p8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6" name="Google Shape;1396;p8"/>
          <p:cNvSpPr/>
          <p:nvPr/>
        </p:nvSpPr>
        <p:spPr>
          <a:xfrm>
            <a:off x="4273661" y="1296826"/>
            <a:ext cx="534705" cy="134349"/>
          </a:xfrm>
          <a:custGeom>
            <a:avLst/>
            <a:gdLst/>
            <a:ahLst/>
            <a:cxnLst/>
            <a:rect l="l" t="t" r="r" b="b"/>
            <a:pathLst>
              <a:path w="7753" h="1948" extrusionOk="0">
                <a:moveTo>
                  <a:pt x="6843" y="0"/>
                </a:moveTo>
                <a:lnTo>
                  <a:pt x="6461" y="37"/>
                </a:lnTo>
                <a:lnTo>
                  <a:pt x="6042" y="73"/>
                </a:lnTo>
                <a:lnTo>
                  <a:pt x="5605" y="164"/>
                </a:lnTo>
                <a:lnTo>
                  <a:pt x="5150" y="291"/>
                </a:lnTo>
                <a:lnTo>
                  <a:pt x="4932" y="382"/>
                </a:lnTo>
                <a:lnTo>
                  <a:pt x="4714" y="473"/>
                </a:lnTo>
                <a:lnTo>
                  <a:pt x="4495" y="564"/>
                </a:lnTo>
                <a:lnTo>
                  <a:pt x="4277" y="692"/>
                </a:lnTo>
                <a:lnTo>
                  <a:pt x="4077" y="837"/>
                </a:lnTo>
                <a:lnTo>
                  <a:pt x="3876" y="983"/>
                </a:lnTo>
                <a:lnTo>
                  <a:pt x="3694" y="874"/>
                </a:lnTo>
                <a:lnTo>
                  <a:pt x="3512" y="783"/>
                </a:lnTo>
                <a:lnTo>
                  <a:pt x="3330" y="710"/>
                </a:lnTo>
                <a:lnTo>
                  <a:pt x="3149" y="655"/>
                </a:lnTo>
                <a:lnTo>
                  <a:pt x="2967" y="601"/>
                </a:lnTo>
                <a:lnTo>
                  <a:pt x="2766" y="582"/>
                </a:lnTo>
                <a:lnTo>
                  <a:pt x="2584" y="564"/>
                </a:lnTo>
                <a:lnTo>
                  <a:pt x="2166" y="564"/>
                </a:lnTo>
                <a:lnTo>
                  <a:pt x="1929" y="582"/>
                </a:lnTo>
                <a:lnTo>
                  <a:pt x="1711" y="619"/>
                </a:lnTo>
                <a:lnTo>
                  <a:pt x="1492" y="673"/>
                </a:lnTo>
                <a:lnTo>
                  <a:pt x="1092" y="783"/>
                </a:lnTo>
                <a:lnTo>
                  <a:pt x="728" y="910"/>
                </a:lnTo>
                <a:lnTo>
                  <a:pt x="419" y="1037"/>
                </a:lnTo>
                <a:lnTo>
                  <a:pt x="200" y="1147"/>
                </a:lnTo>
                <a:lnTo>
                  <a:pt x="0" y="1256"/>
                </a:lnTo>
                <a:lnTo>
                  <a:pt x="200" y="1238"/>
                </a:lnTo>
                <a:lnTo>
                  <a:pt x="437" y="1219"/>
                </a:lnTo>
                <a:lnTo>
                  <a:pt x="1056" y="1219"/>
                </a:lnTo>
                <a:lnTo>
                  <a:pt x="1402" y="1256"/>
                </a:lnTo>
                <a:lnTo>
                  <a:pt x="1765" y="1292"/>
                </a:lnTo>
                <a:lnTo>
                  <a:pt x="2148" y="1347"/>
                </a:lnTo>
                <a:lnTo>
                  <a:pt x="2530" y="1438"/>
                </a:lnTo>
                <a:lnTo>
                  <a:pt x="2912" y="1565"/>
                </a:lnTo>
                <a:lnTo>
                  <a:pt x="3112" y="1656"/>
                </a:lnTo>
                <a:lnTo>
                  <a:pt x="3294" y="1729"/>
                </a:lnTo>
                <a:lnTo>
                  <a:pt x="3458" y="1838"/>
                </a:lnTo>
                <a:lnTo>
                  <a:pt x="3622" y="1947"/>
                </a:lnTo>
                <a:lnTo>
                  <a:pt x="4477" y="1474"/>
                </a:lnTo>
                <a:lnTo>
                  <a:pt x="5259" y="1056"/>
                </a:lnTo>
                <a:lnTo>
                  <a:pt x="5951" y="728"/>
                </a:lnTo>
                <a:lnTo>
                  <a:pt x="6570" y="473"/>
                </a:lnTo>
                <a:lnTo>
                  <a:pt x="7061" y="273"/>
                </a:lnTo>
                <a:lnTo>
                  <a:pt x="7425" y="128"/>
                </a:lnTo>
                <a:lnTo>
                  <a:pt x="7753" y="18"/>
                </a:lnTo>
                <a:lnTo>
                  <a:pt x="758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900879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1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8" name="Google Shape;1398;p9"/>
          <p:cNvSpPr/>
          <p:nvPr/>
        </p:nvSpPr>
        <p:spPr>
          <a:xfrm>
            <a:off x="0" y="39688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9" name="Google Shape;1399;p9"/>
          <p:cNvSpPr txBox="1">
            <a:spLocks noGrp="1"/>
          </p:cNvSpPr>
          <p:nvPr>
            <p:ph type="title"/>
          </p:nvPr>
        </p:nvSpPr>
        <p:spPr>
          <a:xfrm>
            <a:off x="4683400" y="1518900"/>
            <a:ext cx="3747300" cy="126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400" name="Google Shape;1400;p9"/>
          <p:cNvSpPr txBox="1">
            <a:spLocks noGrp="1"/>
          </p:cNvSpPr>
          <p:nvPr>
            <p:ph type="subTitle" idx="1"/>
          </p:nvPr>
        </p:nvSpPr>
        <p:spPr>
          <a:xfrm>
            <a:off x="5230300" y="2984400"/>
            <a:ext cx="3200400" cy="64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01" name="Google Shape;1401;p9"/>
          <p:cNvGrpSpPr/>
          <p:nvPr/>
        </p:nvGrpSpPr>
        <p:grpSpPr>
          <a:xfrm>
            <a:off x="6821254" y="4393219"/>
            <a:ext cx="3524427" cy="921034"/>
            <a:chOff x="-729684" y="2561769"/>
            <a:chExt cx="3524427" cy="921034"/>
          </a:xfrm>
        </p:grpSpPr>
        <p:sp>
          <p:nvSpPr>
            <p:cNvPr id="1402" name="Google Shape;1402;p9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9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4" name="Google Shape;1404;p9"/>
          <p:cNvSpPr/>
          <p:nvPr/>
        </p:nvSpPr>
        <p:spPr>
          <a:xfrm>
            <a:off x="-620179" y="4474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1405" name="Google Shape;1405;p9"/>
          <p:cNvGrpSpPr/>
          <p:nvPr/>
        </p:nvGrpSpPr>
        <p:grpSpPr>
          <a:xfrm>
            <a:off x="3875324" y="4935258"/>
            <a:ext cx="819058" cy="303794"/>
            <a:chOff x="1726100" y="1627975"/>
            <a:chExt cx="359425" cy="133325"/>
          </a:xfrm>
        </p:grpSpPr>
        <p:sp>
          <p:nvSpPr>
            <p:cNvPr id="1406" name="Google Shape;1406;p9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9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9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9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9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9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9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9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9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9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9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7" name="Google Shape;1417;p9"/>
          <p:cNvSpPr/>
          <p:nvPr/>
        </p:nvSpPr>
        <p:spPr>
          <a:xfrm>
            <a:off x="1595475" y="46060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18" name="Google Shape;1418;p9"/>
          <p:cNvGrpSpPr/>
          <p:nvPr/>
        </p:nvGrpSpPr>
        <p:grpSpPr>
          <a:xfrm>
            <a:off x="1646228" y="5059710"/>
            <a:ext cx="266029" cy="245530"/>
            <a:chOff x="2706625" y="4735761"/>
            <a:chExt cx="226446" cy="209015"/>
          </a:xfrm>
        </p:grpSpPr>
        <p:sp>
          <p:nvSpPr>
            <p:cNvPr id="1419" name="Google Shape;1419;p9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20" name="Google Shape;1420;p9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421" name="Google Shape;1421;p9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9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9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9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9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9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9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9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9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9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9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9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9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9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9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45" name="Google Shape;1445;p9"/>
          <p:cNvGrpSpPr/>
          <p:nvPr/>
        </p:nvGrpSpPr>
        <p:grpSpPr>
          <a:xfrm>
            <a:off x="136897" y="3059244"/>
            <a:ext cx="779734" cy="1788800"/>
            <a:chOff x="2905325" y="2851350"/>
            <a:chExt cx="377175" cy="865325"/>
          </a:xfrm>
        </p:grpSpPr>
        <p:sp>
          <p:nvSpPr>
            <p:cNvPr id="1446" name="Google Shape;1446;p9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9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9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9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9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9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9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9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9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9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6" name="Google Shape;1456;p9"/>
          <p:cNvGrpSpPr/>
          <p:nvPr/>
        </p:nvGrpSpPr>
        <p:grpSpPr>
          <a:xfrm>
            <a:off x="6755838" y="4041700"/>
            <a:ext cx="307575" cy="640125"/>
            <a:chOff x="4082275" y="3073825"/>
            <a:chExt cx="307575" cy="640125"/>
          </a:xfrm>
        </p:grpSpPr>
        <p:sp>
          <p:nvSpPr>
            <p:cNvPr id="1457" name="Google Shape;1457;p9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9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9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9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9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2" name="Google Shape;1462;p9"/>
          <p:cNvGrpSpPr/>
          <p:nvPr/>
        </p:nvGrpSpPr>
        <p:grpSpPr>
          <a:xfrm>
            <a:off x="6013707" y="4606069"/>
            <a:ext cx="539167" cy="170957"/>
            <a:chOff x="2631450" y="1885950"/>
            <a:chExt cx="671525" cy="212925"/>
          </a:xfrm>
        </p:grpSpPr>
        <p:sp>
          <p:nvSpPr>
            <p:cNvPr id="1463" name="Google Shape;1463;p9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9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9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9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9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9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9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9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9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9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3" name="Google Shape;1473;p9"/>
          <p:cNvGrpSpPr/>
          <p:nvPr/>
        </p:nvGrpSpPr>
        <p:grpSpPr>
          <a:xfrm>
            <a:off x="6751549" y="4666234"/>
            <a:ext cx="460855" cy="170936"/>
            <a:chOff x="1726100" y="1627975"/>
            <a:chExt cx="359425" cy="133325"/>
          </a:xfrm>
        </p:grpSpPr>
        <p:sp>
          <p:nvSpPr>
            <p:cNvPr id="1474" name="Google Shape;1474;p9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9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9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9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9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9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9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9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5" name="Google Shape;1485;p9"/>
          <p:cNvGrpSpPr/>
          <p:nvPr/>
        </p:nvGrpSpPr>
        <p:grpSpPr>
          <a:xfrm rot="707990">
            <a:off x="5178099" y="4963397"/>
            <a:ext cx="1015736" cy="245727"/>
            <a:chOff x="3665900" y="8356158"/>
            <a:chExt cx="1015703" cy="245719"/>
          </a:xfrm>
        </p:grpSpPr>
        <p:sp>
          <p:nvSpPr>
            <p:cNvPr id="1486" name="Google Shape;1486;p9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223098" y="5085654"/>
            <a:ext cx="796396" cy="245531"/>
            <a:chOff x="5692724" y="7100752"/>
            <a:chExt cx="1110424" cy="342347"/>
          </a:xfrm>
        </p:grpSpPr>
        <p:sp>
          <p:nvSpPr>
            <p:cNvPr id="1495" name="Google Shape;1495;p9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9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9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99" name="Google Shape;1499;p9"/>
          <p:cNvSpPr/>
          <p:nvPr/>
        </p:nvSpPr>
        <p:spPr>
          <a:xfrm>
            <a:off x="7195868" y="45295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00" name="Google Shape;1500;p9"/>
          <p:cNvGrpSpPr/>
          <p:nvPr/>
        </p:nvGrpSpPr>
        <p:grpSpPr>
          <a:xfrm>
            <a:off x="7195863" y="4931305"/>
            <a:ext cx="178666" cy="164934"/>
            <a:chOff x="2706625" y="4735761"/>
            <a:chExt cx="226446" cy="209015"/>
          </a:xfrm>
        </p:grpSpPr>
        <p:sp>
          <p:nvSpPr>
            <p:cNvPr id="1501" name="Google Shape;1501;p9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02" name="Google Shape;1502;p9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503" name="Google Shape;1503;p9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9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9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9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9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9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9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9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9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9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9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9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9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9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517;p9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9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9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9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9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9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9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9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9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9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27" name="Google Shape;1527;p9"/>
          <p:cNvGrpSpPr/>
          <p:nvPr/>
        </p:nvGrpSpPr>
        <p:grpSpPr>
          <a:xfrm flipH="1">
            <a:off x="7292013" y="4973330"/>
            <a:ext cx="178666" cy="164934"/>
            <a:chOff x="2706625" y="4735761"/>
            <a:chExt cx="226446" cy="209015"/>
          </a:xfrm>
        </p:grpSpPr>
        <p:sp>
          <p:nvSpPr>
            <p:cNvPr id="1528" name="Google Shape;1528;p9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9" name="Google Shape;1529;p9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530" name="Google Shape;1530;p9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9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9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9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9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9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9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9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9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9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9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9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9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9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9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9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9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9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9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9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9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9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9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9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54" name="Google Shape;1554;p9"/>
          <p:cNvGrpSpPr/>
          <p:nvPr/>
        </p:nvGrpSpPr>
        <p:grpSpPr>
          <a:xfrm>
            <a:off x="8482208" y="3650954"/>
            <a:ext cx="935694" cy="1734325"/>
            <a:chOff x="2076400" y="2732150"/>
            <a:chExt cx="562350" cy="1042325"/>
          </a:xfrm>
        </p:grpSpPr>
        <p:sp>
          <p:nvSpPr>
            <p:cNvPr id="1555" name="Google Shape;1555;p9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9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9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9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9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9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9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9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9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9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5" name="Google Shape;1565;p9"/>
          <p:cNvGrpSpPr/>
          <p:nvPr/>
        </p:nvGrpSpPr>
        <p:grpSpPr>
          <a:xfrm>
            <a:off x="8491383" y="5252862"/>
            <a:ext cx="1065089" cy="170947"/>
            <a:chOff x="2895325" y="1290875"/>
            <a:chExt cx="428125" cy="68725"/>
          </a:xfrm>
        </p:grpSpPr>
        <p:sp>
          <p:nvSpPr>
            <p:cNvPr id="1566" name="Google Shape;1566;p9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9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9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9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9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9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2" name="Google Shape;1572;p9"/>
          <p:cNvGrpSpPr/>
          <p:nvPr/>
        </p:nvGrpSpPr>
        <p:grpSpPr>
          <a:xfrm>
            <a:off x="174539" y="4762507"/>
            <a:ext cx="819030" cy="238955"/>
            <a:chOff x="1682875" y="2128425"/>
            <a:chExt cx="575525" cy="167900"/>
          </a:xfrm>
        </p:grpSpPr>
        <p:sp>
          <p:nvSpPr>
            <p:cNvPr id="1573" name="Google Shape;1573;p9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9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9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9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9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9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9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9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1" name="Google Shape;1581;p9"/>
          <p:cNvSpPr/>
          <p:nvPr/>
        </p:nvSpPr>
        <p:spPr>
          <a:xfrm>
            <a:off x="2809657" y="6323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2" name="Google Shape;1582;p9"/>
          <p:cNvSpPr/>
          <p:nvPr/>
        </p:nvSpPr>
        <p:spPr>
          <a:xfrm>
            <a:off x="1412809" y="28660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3" name="Google Shape;1583;p9"/>
          <p:cNvSpPr/>
          <p:nvPr/>
        </p:nvSpPr>
        <p:spPr>
          <a:xfrm>
            <a:off x="626288" y="6323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4" name="Google Shape;1584;p9"/>
          <p:cNvGrpSpPr/>
          <p:nvPr/>
        </p:nvGrpSpPr>
        <p:grpSpPr>
          <a:xfrm>
            <a:off x="6355775" y="824950"/>
            <a:ext cx="1090405" cy="134363"/>
            <a:chOff x="7022525" y="1213188"/>
            <a:chExt cx="1090405" cy="134363"/>
          </a:xfrm>
        </p:grpSpPr>
        <p:sp>
          <p:nvSpPr>
            <p:cNvPr id="1585" name="Google Shape;1585;p9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9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9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9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9" name="Google Shape;1589;p9"/>
          <p:cNvSpPr/>
          <p:nvPr/>
        </p:nvSpPr>
        <p:spPr>
          <a:xfrm>
            <a:off x="6602638" y="1099088"/>
            <a:ext cx="534705" cy="134349"/>
          </a:xfrm>
          <a:custGeom>
            <a:avLst/>
            <a:gdLst/>
            <a:ahLst/>
            <a:cxnLst/>
            <a:rect l="l" t="t" r="r" b="b"/>
            <a:pathLst>
              <a:path w="7753" h="1948" extrusionOk="0">
                <a:moveTo>
                  <a:pt x="6843" y="0"/>
                </a:moveTo>
                <a:lnTo>
                  <a:pt x="6461" y="37"/>
                </a:lnTo>
                <a:lnTo>
                  <a:pt x="6042" y="73"/>
                </a:lnTo>
                <a:lnTo>
                  <a:pt x="5605" y="164"/>
                </a:lnTo>
                <a:lnTo>
                  <a:pt x="5150" y="291"/>
                </a:lnTo>
                <a:lnTo>
                  <a:pt x="4932" y="382"/>
                </a:lnTo>
                <a:lnTo>
                  <a:pt x="4714" y="473"/>
                </a:lnTo>
                <a:lnTo>
                  <a:pt x="4495" y="564"/>
                </a:lnTo>
                <a:lnTo>
                  <a:pt x="4277" y="692"/>
                </a:lnTo>
                <a:lnTo>
                  <a:pt x="4077" y="837"/>
                </a:lnTo>
                <a:lnTo>
                  <a:pt x="3876" y="983"/>
                </a:lnTo>
                <a:lnTo>
                  <a:pt x="3694" y="874"/>
                </a:lnTo>
                <a:lnTo>
                  <a:pt x="3512" y="783"/>
                </a:lnTo>
                <a:lnTo>
                  <a:pt x="3330" y="710"/>
                </a:lnTo>
                <a:lnTo>
                  <a:pt x="3149" y="655"/>
                </a:lnTo>
                <a:lnTo>
                  <a:pt x="2967" y="601"/>
                </a:lnTo>
                <a:lnTo>
                  <a:pt x="2766" y="582"/>
                </a:lnTo>
                <a:lnTo>
                  <a:pt x="2584" y="564"/>
                </a:lnTo>
                <a:lnTo>
                  <a:pt x="2166" y="564"/>
                </a:lnTo>
                <a:lnTo>
                  <a:pt x="1929" y="582"/>
                </a:lnTo>
                <a:lnTo>
                  <a:pt x="1711" y="619"/>
                </a:lnTo>
                <a:lnTo>
                  <a:pt x="1492" y="673"/>
                </a:lnTo>
                <a:lnTo>
                  <a:pt x="1092" y="783"/>
                </a:lnTo>
                <a:lnTo>
                  <a:pt x="728" y="910"/>
                </a:lnTo>
                <a:lnTo>
                  <a:pt x="419" y="1037"/>
                </a:lnTo>
                <a:lnTo>
                  <a:pt x="200" y="1147"/>
                </a:lnTo>
                <a:lnTo>
                  <a:pt x="0" y="1256"/>
                </a:lnTo>
                <a:lnTo>
                  <a:pt x="200" y="1238"/>
                </a:lnTo>
                <a:lnTo>
                  <a:pt x="437" y="1219"/>
                </a:lnTo>
                <a:lnTo>
                  <a:pt x="1056" y="1219"/>
                </a:lnTo>
                <a:lnTo>
                  <a:pt x="1402" y="1256"/>
                </a:lnTo>
                <a:lnTo>
                  <a:pt x="1765" y="1292"/>
                </a:lnTo>
                <a:lnTo>
                  <a:pt x="2148" y="1347"/>
                </a:lnTo>
                <a:lnTo>
                  <a:pt x="2530" y="1438"/>
                </a:lnTo>
                <a:lnTo>
                  <a:pt x="2912" y="1565"/>
                </a:lnTo>
                <a:lnTo>
                  <a:pt x="3112" y="1656"/>
                </a:lnTo>
                <a:lnTo>
                  <a:pt x="3294" y="1729"/>
                </a:lnTo>
                <a:lnTo>
                  <a:pt x="3458" y="1838"/>
                </a:lnTo>
                <a:lnTo>
                  <a:pt x="3622" y="1947"/>
                </a:lnTo>
                <a:lnTo>
                  <a:pt x="4477" y="1474"/>
                </a:lnTo>
                <a:lnTo>
                  <a:pt x="5259" y="1056"/>
                </a:lnTo>
                <a:lnTo>
                  <a:pt x="5951" y="728"/>
                </a:lnTo>
                <a:lnTo>
                  <a:pt x="6570" y="473"/>
                </a:lnTo>
                <a:lnTo>
                  <a:pt x="7061" y="273"/>
                </a:lnTo>
                <a:lnTo>
                  <a:pt x="7425" y="128"/>
                </a:lnTo>
                <a:lnTo>
                  <a:pt x="7753" y="18"/>
                </a:lnTo>
                <a:lnTo>
                  <a:pt x="758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1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1" name="Google Shape;1591;p10"/>
          <p:cNvSpPr txBox="1">
            <a:spLocks noGrp="1"/>
          </p:cNvSpPr>
          <p:nvPr>
            <p:ph type="body" idx="1"/>
          </p:nvPr>
        </p:nvSpPr>
        <p:spPr>
          <a:xfrm>
            <a:off x="708475" y="585225"/>
            <a:ext cx="4530900" cy="938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800" b="1">
                <a:solidFill>
                  <a:schemeClr val="lt1"/>
                </a:solidFill>
                <a:latin typeface="Rye"/>
                <a:ea typeface="Rye"/>
                <a:cs typeface="Rye"/>
                <a:sym typeface="Rye"/>
              </a:defRPr>
            </a:lvl1pPr>
          </a:lstStyle>
          <a:p>
            <a:endParaRPr/>
          </a:p>
        </p:txBody>
      </p:sp>
      <p:grpSp>
        <p:nvGrpSpPr>
          <p:cNvPr id="1592" name="Google Shape;1592;p10"/>
          <p:cNvGrpSpPr/>
          <p:nvPr/>
        </p:nvGrpSpPr>
        <p:grpSpPr>
          <a:xfrm>
            <a:off x="-77" y="10202"/>
            <a:ext cx="9144076" cy="3809888"/>
            <a:chOff x="-77" y="10202"/>
            <a:chExt cx="9144076" cy="3809888"/>
          </a:xfrm>
        </p:grpSpPr>
        <p:sp>
          <p:nvSpPr>
            <p:cNvPr id="1593" name="Google Shape;1593;p10"/>
            <p:cNvSpPr/>
            <p:nvPr/>
          </p:nvSpPr>
          <p:spPr>
            <a:xfrm>
              <a:off x="-77" y="903562"/>
              <a:ext cx="4194343" cy="2036274"/>
            </a:xfrm>
            <a:custGeom>
              <a:avLst/>
              <a:gdLst/>
              <a:ahLst/>
              <a:cxnLst/>
              <a:rect l="l" t="t" r="r" b="b"/>
              <a:pathLst>
                <a:path w="28790" h="13977" extrusionOk="0">
                  <a:moveTo>
                    <a:pt x="0" y="1"/>
                  </a:moveTo>
                  <a:lnTo>
                    <a:pt x="0" y="1548"/>
                  </a:lnTo>
                  <a:lnTo>
                    <a:pt x="382" y="1639"/>
                  </a:lnTo>
                  <a:lnTo>
                    <a:pt x="764" y="1748"/>
                  </a:lnTo>
                  <a:lnTo>
                    <a:pt x="1146" y="1893"/>
                  </a:lnTo>
                  <a:lnTo>
                    <a:pt x="1529" y="2075"/>
                  </a:lnTo>
                  <a:lnTo>
                    <a:pt x="1893" y="2275"/>
                  </a:lnTo>
                  <a:lnTo>
                    <a:pt x="2220" y="2476"/>
                  </a:lnTo>
                  <a:lnTo>
                    <a:pt x="2530" y="2712"/>
                  </a:lnTo>
                  <a:lnTo>
                    <a:pt x="2839" y="2949"/>
                  </a:lnTo>
                  <a:lnTo>
                    <a:pt x="3112" y="3222"/>
                  </a:lnTo>
                  <a:lnTo>
                    <a:pt x="3385" y="3477"/>
                  </a:lnTo>
                  <a:lnTo>
                    <a:pt x="3640" y="3768"/>
                  </a:lnTo>
                  <a:lnTo>
                    <a:pt x="3876" y="4059"/>
                  </a:lnTo>
                  <a:lnTo>
                    <a:pt x="4095" y="4368"/>
                  </a:lnTo>
                  <a:lnTo>
                    <a:pt x="4313" y="4659"/>
                  </a:lnTo>
                  <a:lnTo>
                    <a:pt x="4513" y="4969"/>
                  </a:lnTo>
                  <a:lnTo>
                    <a:pt x="4695" y="5296"/>
                  </a:lnTo>
                  <a:lnTo>
                    <a:pt x="5041" y="5933"/>
                  </a:lnTo>
                  <a:lnTo>
                    <a:pt x="5696" y="7207"/>
                  </a:lnTo>
                  <a:lnTo>
                    <a:pt x="6042" y="7844"/>
                  </a:lnTo>
                  <a:lnTo>
                    <a:pt x="6406" y="8463"/>
                  </a:lnTo>
                  <a:lnTo>
                    <a:pt x="6606" y="8772"/>
                  </a:lnTo>
                  <a:lnTo>
                    <a:pt x="6806" y="9063"/>
                  </a:lnTo>
                  <a:lnTo>
                    <a:pt x="7024" y="9355"/>
                  </a:lnTo>
                  <a:lnTo>
                    <a:pt x="7261" y="9646"/>
                  </a:lnTo>
                  <a:lnTo>
                    <a:pt x="7516" y="9919"/>
                  </a:lnTo>
                  <a:lnTo>
                    <a:pt x="7771" y="10192"/>
                  </a:lnTo>
                  <a:lnTo>
                    <a:pt x="8062" y="10446"/>
                  </a:lnTo>
                  <a:lnTo>
                    <a:pt x="8371" y="10683"/>
                  </a:lnTo>
                  <a:lnTo>
                    <a:pt x="9099" y="11229"/>
                  </a:lnTo>
                  <a:lnTo>
                    <a:pt x="9845" y="11757"/>
                  </a:lnTo>
                  <a:lnTo>
                    <a:pt x="10227" y="12030"/>
                  </a:lnTo>
                  <a:lnTo>
                    <a:pt x="10628" y="12284"/>
                  </a:lnTo>
                  <a:lnTo>
                    <a:pt x="11028" y="12521"/>
                  </a:lnTo>
                  <a:lnTo>
                    <a:pt x="11428" y="12758"/>
                  </a:lnTo>
                  <a:lnTo>
                    <a:pt x="11847" y="12976"/>
                  </a:lnTo>
                  <a:lnTo>
                    <a:pt x="12284" y="13176"/>
                  </a:lnTo>
                  <a:lnTo>
                    <a:pt x="12720" y="13358"/>
                  </a:lnTo>
                  <a:lnTo>
                    <a:pt x="13157" y="13522"/>
                  </a:lnTo>
                  <a:lnTo>
                    <a:pt x="13612" y="13649"/>
                  </a:lnTo>
                  <a:lnTo>
                    <a:pt x="14085" y="13758"/>
                  </a:lnTo>
                  <a:lnTo>
                    <a:pt x="14558" y="13849"/>
                  </a:lnTo>
                  <a:lnTo>
                    <a:pt x="15050" y="13886"/>
                  </a:lnTo>
                  <a:lnTo>
                    <a:pt x="16178" y="13959"/>
                  </a:lnTo>
                  <a:lnTo>
                    <a:pt x="17397" y="13977"/>
                  </a:lnTo>
                  <a:lnTo>
                    <a:pt x="18125" y="13959"/>
                  </a:lnTo>
                  <a:lnTo>
                    <a:pt x="18889" y="13940"/>
                  </a:lnTo>
                  <a:lnTo>
                    <a:pt x="19654" y="13904"/>
                  </a:lnTo>
                  <a:lnTo>
                    <a:pt x="20436" y="13849"/>
                  </a:lnTo>
                  <a:lnTo>
                    <a:pt x="21219" y="13758"/>
                  </a:lnTo>
                  <a:lnTo>
                    <a:pt x="22001" y="13667"/>
                  </a:lnTo>
                  <a:lnTo>
                    <a:pt x="22766" y="13540"/>
                  </a:lnTo>
                  <a:lnTo>
                    <a:pt x="23530" y="13413"/>
                  </a:lnTo>
                  <a:lnTo>
                    <a:pt x="24294" y="13231"/>
                  </a:lnTo>
                  <a:lnTo>
                    <a:pt x="25022" y="13049"/>
                  </a:lnTo>
                  <a:lnTo>
                    <a:pt x="25732" y="12812"/>
                  </a:lnTo>
                  <a:lnTo>
                    <a:pt x="26423" y="12576"/>
                  </a:lnTo>
                  <a:lnTo>
                    <a:pt x="27079" y="12284"/>
                  </a:lnTo>
                  <a:lnTo>
                    <a:pt x="27388" y="12139"/>
                  </a:lnTo>
                  <a:lnTo>
                    <a:pt x="27679" y="11975"/>
                  </a:lnTo>
                  <a:lnTo>
                    <a:pt x="27970" y="11811"/>
                  </a:lnTo>
                  <a:lnTo>
                    <a:pt x="28261" y="11647"/>
                  </a:lnTo>
                  <a:lnTo>
                    <a:pt x="28534" y="11465"/>
                  </a:lnTo>
                  <a:lnTo>
                    <a:pt x="28789" y="11265"/>
                  </a:lnTo>
                  <a:lnTo>
                    <a:pt x="28261" y="11247"/>
                  </a:lnTo>
                  <a:lnTo>
                    <a:pt x="27734" y="11192"/>
                  </a:lnTo>
                  <a:lnTo>
                    <a:pt x="27242" y="11138"/>
                  </a:lnTo>
                  <a:lnTo>
                    <a:pt x="26751" y="11047"/>
                  </a:lnTo>
                  <a:lnTo>
                    <a:pt x="26260" y="10956"/>
                  </a:lnTo>
                  <a:lnTo>
                    <a:pt x="25787" y="10847"/>
                  </a:lnTo>
                  <a:lnTo>
                    <a:pt x="25313" y="10738"/>
                  </a:lnTo>
                  <a:lnTo>
                    <a:pt x="24858" y="10610"/>
                  </a:lnTo>
                  <a:lnTo>
                    <a:pt x="24422" y="10465"/>
                  </a:lnTo>
                  <a:lnTo>
                    <a:pt x="23985" y="10301"/>
                  </a:lnTo>
                  <a:lnTo>
                    <a:pt x="23548" y="10137"/>
                  </a:lnTo>
                  <a:lnTo>
                    <a:pt x="23130" y="9955"/>
                  </a:lnTo>
                  <a:lnTo>
                    <a:pt x="22311" y="9591"/>
                  </a:lnTo>
                  <a:lnTo>
                    <a:pt x="21528" y="9191"/>
                  </a:lnTo>
                  <a:lnTo>
                    <a:pt x="20764" y="8754"/>
                  </a:lnTo>
                  <a:lnTo>
                    <a:pt x="20036" y="8317"/>
                  </a:lnTo>
                  <a:lnTo>
                    <a:pt x="19308" y="7862"/>
                  </a:lnTo>
                  <a:lnTo>
                    <a:pt x="18635" y="7389"/>
                  </a:lnTo>
                  <a:lnTo>
                    <a:pt x="17306" y="6479"/>
                  </a:lnTo>
                  <a:lnTo>
                    <a:pt x="16032" y="5624"/>
                  </a:lnTo>
                  <a:lnTo>
                    <a:pt x="15414" y="5224"/>
                  </a:lnTo>
                  <a:lnTo>
                    <a:pt x="14795" y="4841"/>
                  </a:lnTo>
                  <a:lnTo>
                    <a:pt x="14158" y="4477"/>
                  </a:lnTo>
                  <a:lnTo>
                    <a:pt x="13503" y="4132"/>
                  </a:lnTo>
                  <a:lnTo>
                    <a:pt x="12848" y="3804"/>
                  </a:lnTo>
                  <a:lnTo>
                    <a:pt x="12193" y="3477"/>
                  </a:lnTo>
                  <a:lnTo>
                    <a:pt x="11519" y="3167"/>
                  </a:lnTo>
                  <a:lnTo>
                    <a:pt x="10846" y="2876"/>
                  </a:lnTo>
                  <a:lnTo>
                    <a:pt x="10154" y="2603"/>
                  </a:lnTo>
                  <a:lnTo>
                    <a:pt x="9463" y="2330"/>
                  </a:lnTo>
                  <a:lnTo>
                    <a:pt x="8043" y="1802"/>
                  </a:lnTo>
                  <a:lnTo>
                    <a:pt x="6588" y="1311"/>
                  </a:lnTo>
                  <a:lnTo>
                    <a:pt x="5077" y="838"/>
                  </a:lnTo>
                  <a:lnTo>
                    <a:pt x="4477" y="656"/>
                  </a:lnTo>
                  <a:lnTo>
                    <a:pt x="3858" y="510"/>
                  </a:lnTo>
                  <a:lnTo>
                    <a:pt x="3221" y="365"/>
                  </a:lnTo>
                  <a:lnTo>
                    <a:pt x="2584" y="255"/>
                  </a:lnTo>
                  <a:lnTo>
                    <a:pt x="1947" y="165"/>
                  </a:lnTo>
                  <a:lnTo>
                    <a:pt x="1310" y="92"/>
                  </a:lnTo>
                  <a:lnTo>
                    <a:pt x="655" y="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D5">
                <a:alpha val="7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10"/>
            <p:cNvSpPr/>
            <p:nvPr/>
          </p:nvSpPr>
          <p:spPr>
            <a:xfrm>
              <a:off x="-77" y="903562"/>
              <a:ext cx="4194343" cy="2036274"/>
            </a:xfrm>
            <a:custGeom>
              <a:avLst/>
              <a:gdLst/>
              <a:ahLst/>
              <a:cxnLst/>
              <a:rect l="l" t="t" r="r" b="b"/>
              <a:pathLst>
                <a:path w="28790" h="13977" fill="none" extrusionOk="0">
                  <a:moveTo>
                    <a:pt x="0" y="1"/>
                  </a:moveTo>
                  <a:lnTo>
                    <a:pt x="0" y="1548"/>
                  </a:lnTo>
                  <a:lnTo>
                    <a:pt x="0" y="1548"/>
                  </a:lnTo>
                  <a:lnTo>
                    <a:pt x="382" y="1639"/>
                  </a:lnTo>
                  <a:lnTo>
                    <a:pt x="764" y="1748"/>
                  </a:lnTo>
                  <a:lnTo>
                    <a:pt x="764" y="1748"/>
                  </a:lnTo>
                  <a:lnTo>
                    <a:pt x="1146" y="1893"/>
                  </a:lnTo>
                  <a:lnTo>
                    <a:pt x="1529" y="2075"/>
                  </a:lnTo>
                  <a:lnTo>
                    <a:pt x="1893" y="2275"/>
                  </a:lnTo>
                  <a:lnTo>
                    <a:pt x="2220" y="2476"/>
                  </a:lnTo>
                  <a:lnTo>
                    <a:pt x="2530" y="2712"/>
                  </a:lnTo>
                  <a:lnTo>
                    <a:pt x="2839" y="2949"/>
                  </a:lnTo>
                  <a:lnTo>
                    <a:pt x="3112" y="3222"/>
                  </a:lnTo>
                  <a:lnTo>
                    <a:pt x="3385" y="3477"/>
                  </a:lnTo>
                  <a:lnTo>
                    <a:pt x="3640" y="3768"/>
                  </a:lnTo>
                  <a:lnTo>
                    <a:pt x="3876" y="4059"/>
                  </a:lnTo>
                  <a:lnTo>
                    <a:pt x="4095" y="4368"/>
                  </a:lnTo>
                  <a:lnTo>
                    <a:pt x="4313" y="4659"/>
                  </a:lnTo>
                  <a:lnTo>
                    <a:pt x="4513" y="4969"/>
                  </a:lnTo>
                  <a:lnTo>
                    <a:pt x="4695" y="5296"/>
                  </a:lnTo>
                  <a:lnTo>
                    <a:pt x="5041" y="5933"/>
                  </a:lnTo>
                  <a:lnTo>
                    <a:pt x="5041" y="5933"/>
                  </a:lnTo>
                  <a:lnTo>
                    <a:pt x="5696" y="7207"/>
                  </a:lnTo>
                  <a:lnTo>
                    <a:pt x="6042" y="7844"/>
                  </a:lnTo>
                  <a:lnTo>
                    <a:pt x="6406" y="8463"/>
                  </a:lnTo>
                  <a:lnTo>
                    <a:pt x="6606" y="8772"/>
                  </a:lnTo>
                  <a:lnTo>
                    <a:pt x="6806" y="9063"/>
                  </a:lnTo>
                  <a:lnTo>
                    <a:pt x="7024" y="9355"/>
                  </a:lnTo>
                  <a:lnTo>
                    <a:pt x="7261" y="9646"/>
                  </a:lnTo>
                  <a:lnTo>
                    <a:pt x="7516" y="9919"/>
                  </a:lnTo>
                  <a:lnTo>
                    <a:pt x="7771" y="10192"/>
                  </a:lnTo>
                  <a:lnTo>
                    <a:pt x="8062" y="10446"/>
                  </a:lnTo>
                  <a:lnTo>
                    <a:pt x="8371" y="10683"/>
                  </a:lnTo>
                  <a:lnTo>
                    <a:pt x="8371" y="10683"/>
                  </a:lnTo>
                  <a:lnTo>
                    <a:pt x="9099" y="11229"/>
                  </a:lnTo>
                  <a:lnTo>
                    <a:pt x="9845" y="11757"/>
                  </a:lnTo>
                  <a:lnTo>
                    <a:pt x="10227" y="12030"/>
                  </a:lnTo>
                  <a:lnTo>
                    <a:pt x="10628" y="12284"/>
                  </a:lnTo>
                  <a:lnTo>
                    <a:pt x="11028" y="12521"/>
                  </a:lnTo>
                  <a:lnTo>
                    <a:pt x="11428" y="12758"/>
                  </a:lnTo>
                  <a:lnTo>
                    <a:pt x="11847" y="12976"/>
                  </a:lnTo>
                  <a:lnTo>
                    <a:pt x="12284" y="13176"/>
                  </a:lnTo>
                  <a:lnTo>
                    <a:pt x="12720" y="13358"/>
                  </a:lnTo>
                  <a:lnTo>
                    <a:pt x="13157" y="13522"/>
                  </a:lnTo>
                  <a:lnTo>
                    <a:pt x="13612" y="13649"/>
                  </a:lnTo>
                  <a:lnTo>
                    <a:pt x="14085" y="13758"/>
                  </a:lnTo>
                  <a:lnTo>
                    <a:pt x="14558" y="13849"/>
                  </a:lnTo>
                  <a:lnTo>
                    <a:pt x="15050" y="13886"/>
                  </a:lnTo>
                  <a:lnTo>
                    <a:pt x="15050" y="13886"/>
                  </a:lnTo>
                  <a:lnTo>
                    <a:pt x="16178" y="13959"/>
                  </a:lnTo>
                  <a:lnTo>
                    <a:pt x="17397" y="13977"/>
                  </a:lnTo>
                  <a:lnTo>
                    <a:pt x="17397" y="13977"/>
                  </a:lnTo>
                  <a:lnTo>
                    <a:pt x="18125" y="13959"/>
                  </a:lnTo>
                  <a:lnTo>
                    <a:pt x="18889" y="13940"/>
                  </a:lnTo>
                  <a:lnTo>
                    <a:pt x="19654" y="13904"/>
                  </a:lnTo>
                  <a:lnTo>
                    <a:pt x="20436" y="13849"/>
                  </a:lnTo>
                  <a:lnTo>
                    <a:pt x="21219" y="13758"/>
                  </a:lnTo>
                  <a:lnTo>
                    <a:pt x="22001" y="13667"/>
                  </a:lnTo>
                  <a:lnTo>
                    <a:pt x="22766" y="13540"/>
                  </a:lnTo>
                  <a:lnTo>
                    <a:pt x="23530" y="13413"/>
                  </a:lnTo>
                  <a:lnTo>
                    <a:pt x="24294" y="13231"/>
                  </a:lnTo>
                  <a:lnTo>
                    <a:pt x="25022" y="13049"/>
                  </a:lnTo>
                  <a:lnTo>
                    <a:pt x="25732" y="12812"/>
                  </a:lnTo>
                  <a:lnTo>
                    <a:pt x="26423" y="12576"/>
                  </a:lnTo>
                  <a:lnTo>
                    <a:pt x="27079" y="12284"/>
                  </a:lnTo>
                  <a:lnTo>
                    <a:pt x="27388" y="12139"/>
                  </a:lnTo>
                  <a:lnTo>
                    <a:pt x="27679" y="11975"/>
                  </a:lnTo>
                  <a:lnTo>
                    <a:pt x="27970" y="11811"/>
                  </a:lnTo>
                  <a:lnTo>
                    <a:pt x="28261" y="11647"/>
                  </a:lnTo>
                  <a:lnTo>
                    <a:pt x="28534" y="11465"/>
                  </a:lnTo>
                  <a:lnTo>
                    <a:pt x="28789" y="11265"/>
                  </a:lnTo>
                  <a:lnTo>
                    <a:pt x="28789" y="11265"/>
                  </a:lnTo>
                  <a:lnTo>
                    <a:pt x="28261" y="11247"/>
                  </a:lnTo>
                  <a:lnTo>
                    <a:pt x="27734" y="11192"/>
                  </a:lnTo>
                  <a:lnTo>
                    <a:pt x="27242" y="11138"/>
                  </a:lnTo>
                  <a:lnTo>
                    <a:pt x="26751" y="11047"/>
                  </a:lnTo>
                  <a:lnTo>
                    <a:pt x="26260" y="10956"/>
                  </a:lnTo>
                  <a:lnTo>
                    <a:pt x="25787" y="10847"/>
                  </a:lnTo>
                  <a:lnTo>
                    <a:pt x="25313" y="10738"/>
                  </a:lnTo>
                  <a:lnTo>
                    <a:pt x="24858" y="10610"/>
                  </a:lnTo>
                  <a:lnTo>
                    <a:pt x="24422" y="10465"/>
                  </a:lnTo>
                  <a:lnTo>
                    <a:pt x="23985" y="10301"/>
                  </a:lnTo>
                  <a:lnTo>
                    <a:pt x="23548" y="10137"/>
                  </a:lnTo>
                  <a:lnTo>
                    <a:pt x="23130" y="9955"/>
                  </a:lnTo>
                  <a:lnTo>
                    <a:pt x="22311" y="9591"/>
                  </a:lnTo>
                  <a:lnTo>
                    <a:pt x="21528" y="9191"/>
                  </a:lnTo>
                  <a:lnTo>
                    <a:pt x="20764" y="8754"/>
                  </a:lnTo>
                  <a:lnTo>
                    <a:pt x="20036" y="8317"/>
                  </a:lnTo>
                  <a:lnTo>
                    <a:pt x="19308" y="7862"/>
                  </a:lnTo>
                  <a:lnTo>
                    <a:pt x="18635" y="7389"/>
                  </a:lnTo>
                  <a:lnTo>
                    <a:pt x="17306" y="6479"/>
                  </a:lnTo>
                  <a:lnTo>
                    <a:pt x="16032" y="5624"/>
                  </a:lnTo>
                  <a:lnTo>
                    <a:pt x="16032" y="5624"/>
                  </a:lnTo>
                  <a:lnTo>
                    <a:pt x="15414" y="5224"/>
                  </a:lnTo>
                  <a:lnTo>
                    <a:pt x="14795" y="4841"/>
                  </a:lnTo>
                  <a:lnTo>
                    <a:pt x="14158" y="4477"/>
                  </a:lnTo>
                  <a:lnTo>
                    <a:pt x="13503" y="4132"/>
                  </a:lnTo>
                  <a:lnTo>
                    <a:pt x="12848" y="3804"/>
                  </a:lnTo>
                  <a:lnTo>
                    <a:pt x="12193" y="3477"/>
                  </a:lnTo>
                  <a:lnTo>
                    <a:pt x="11519" y="3167"/>
                  </a:lnTo>
                  <a:lnTo>
                    <a:pt x="10846" y="2876"/>
                  </a:lnTo>
                  <a:lnTo>
                    <a:pt x="10154" y="2603"/>
                  </a:lnTo>
                  <a:lnTo>
                    <a:pt x="9463" y="2330"/>
                  </a:lnTo>
                  <a:lnTo>
                    <a:pt x="8043" y="1802"/>
                  </a:lnTo>
                  <a:lnTo>
                    <a:pt x="6588" y="1311"/>
                  </a:lnTo>
                  <a:lnTo>
                    <a:pt x="5077" y="838"/>
                  </a:lnTo>
                  <a:lnTo>
                    <a:pt x="5077" y="838"/>
                  </a:lnTo>
                  <a:lnTo>
                    <a:pt x="4477" y="656"/>
                  </a:lnTo>
                  <a:lnTo>
                    <a:pt x="3858" y="510"/>
                  </a:lnTo>
                  <a:lnTo>
                    <a:pt x="3221" y="365"/>
                  </a:lnTo>
                  <a:lnTo>
                    <a:pt x="2584" y="255"/>
                  </a:lnTo>
                  <a:lnTo>
                    <a:pt x="1947" y="165"/>
                  </a:lnTo>
                  <a:lnTo>
                    <a:pt x="1310" y="92"/>
                  </a:lnTo>
                  <a:lnTo>
                    <a:pt x="655" y="37"/>
                  </a:lnTo>
                  <a:lnTo>
                    <a:pt x="0" y="1"/>
                  </a:lnTo>
                </a:path>
              </a:pathLst>
            </a:custGeom>
            <a:solidFill>
              <a:srgbClr val="FFFFD5">
                <a:alpha val="7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10"/>
            <p:cNvSpPr/>
            <p:nvPr/>
          </p:nvSpPr>
          <p:spPr>
            <a:xfrm>
              <a:off x="-77" y="285844"/>
              <a:ext cx="9144076" cy="1803029"/>
            </a:xfrm>
            <a:custGeom>
              <a:avLst/>
              <a:gdLst/>
              <a:ahLst/>
              <a:cxnLst/>
              <a:rect l="l" t="t" r="r" b="b"/>
              <a:pathLst>
                <a:path w="62765" h="12376" extrusionOk="0">
                  <a:moveTo>
                    <a:pt x="10846" y="1"/>
                  </a:moveTo>
                  <a:lnTo>
                    <a:pt x="9481" y="19"/>
                  </a:lnTo>
                  <a:lnTo>
                    <a:pt x="8134" y="55"/>
                  </a:lnTo>
                  <a:lnTo>
                    <a:pt x="6770" y="128"/>
                  </a:lnTo>
                  <a:lnTo>
                    <a:pt x="5423" y="219"/>
                  </a:lnTo>
                  <a:lnTo>
                    <a:pt x="4058" y="346"/>
                  </a:lnTo>
                  <a:lnTo>
                    <a:pt x="2711" y="492"/>
                  </a:lnTo>
                  <a:lnTo>
                    <a:pt x="1347" y="656"/>
                  </a:lnTo>
                  <a:lnTo>
                    <a:pt x="0" y="838"/>
                  </a:lnTo>
                  <a:lnTo>
                    <a:pt x="0" y="1638"/>
                  </a:lnTo>
                  <a:lnTo>
                    <a:pt x="910" y="1693"/>
                  </a:lnTo>
                  <a:lnTo>
                    <a:pt x="1802" y="1784"/>
                  </a:lnTo>
                  <a:lnTo>
                    <a:pt x="2693" y="1893"/>
                  </a:lnTo>
                  <a:lnTo>
                    <a:pt x="3585" y="2021"/>
                  </a:lnTo>
                  <a:lnTo>
                    <a:pt x="4477" y="2184"/>
                  </a:lnTo>
                  <a:lnTo>
                    <a:pt x="5368" y="2366"/>
                  </a:lnTo>
                  <a:lnTo>
                    <a:pt x="6242" y="2567"/>
                  </a:lnTo>
                  <a:lnTo>
                    <a:pt x="7134" y="2785"/>
                  </a:lnTo>
                  <a:lnTo>
                    <a:pt x="8007" y="3021"/>
                  </a:lnTo>
                  <a:lnTo>
                    <a:pt x="8881" y="3276"/>
                  </a:lnTo>
                  <a:lnTo>
                    <a:pt x="9736" y="3549"/>
                  </a:lnTo>
                  <a:lnTo>
                    <a:pt x="10609" y="3840"/>
                  </a:lnTo>
                  <a:lnTo>
                    <a:pt x="11465" y="4132"/>
                  </a:lnTo>
                  <a:lnTo>
                    <a:pt x="12320" y="4441"/>
                  </a:lnTo>
                  <a:lnTo>
                    <a:pt x="14031" y="5078"/>
                  </a:lnTo>
                  <a:lnTo>
                    <a:pt x="15978" y="5842"/>
                  </a:lnTo>
                  <a:lnTo>
                    <a:pt x="17925" y="6643"/>
                  </a:lnTo>
                  <a:lnTo>
                    <a:pt x="19872" y="7444"/>
                  </a:lnTo>
                  <a:lnTo>
                    <a:pt x="21819" y="8226"/>
                  </a:lnTo>
                  <a:lnTo>
                    <a:pt x="23785" y="8972"/>
                  </a:lnTo>
                  <a:lnTo>
                    <a:pt x="24767" y="9336"/>
                  </a:lnTo>
                  <a:lnTo>
                    <a:pt x="25768" y="9682"/>
                  </a:lnTo>
                  <a:lnTo>
                    <a:pt x="26751" y="10028"/>
                  </a:lnTo>
                  <a:lnTo>
                    <a:pt x="27752" y="10337"/>
                  </a:lnTo>
                  <a:lnTo>
                    <a:pt x="28753" y="10646"/>
                  </a:lnTo>
                  <a:lnTo>
                    <a:pt x="29772" y="10919"/>
                  </a:lnTo>
                  <a:lnTo>
                    <a:pt x="30463" y="11101"/>
                  </a:lnTo>
                  <a:lnTo>
                    <a:pt x="31173" y="11265"/>
                  </a:lnTo>
                  <a:lnTo>
                    <a:pt x="31865" y="11411"/>
                  </a:lnTo>
                  <a:lnTo>
                    <a:pt x="32574" y="11556"/>
                  </a:lnTo>
                  <a:lnTo>
                    <a:pt x="33284" y="11684"/>
                  </a:lnTo>
                  <a:lnTo>
                    <a:pt x="33994" y="11811"/>
                  </a:lnTo>
                  <a:lnTo>
                    <a:pt x="34704" y="11920"/>
                  </a:lnTo>
                  <a:lnTo>
                    <a:pt x="35413" y="12011"/>
                  </a:lnTo>
                  <a:lnTo>
                    <a:pt x="36123" y="12102"/>
                  </a:lnTo>
                  <a:lnTo>
                    <a:pt x="36851" y="12175"/>
                  </a:lnTo>
                  <a:lnTo>
                    <a:pt x="37561" y="12230"/>
                  </a:lnTo>
                  <a:lnTo>
                    <a:pt x="38270" y="12284"/>
                  </a:lnTo>
                  <a:lnTo>
                    <a:pt x="38998" y="12321"/>
                  </a:lnTo>
                  <a:lnTo>
                    <a:pt x="39708" y="12357"/>
                  </a:lnTo>
                  <a:lnTo>
                    <a:pt x="40436" y="12375"/>
                  </a:lnTo>
                  <a:lnTo>
                    <a:pt x="41146" y="12375"/>
                  </a:lnTo>
                  <a:lnTo>
                    <a:pt x="42092" y="12357"/>
                  </a:lnTo>
                  <a:lnTo>
                    <a:pt x="43020" y="12339"/>
                  </a:lnTo>
                  <a:lnTo>
                    <a:pt x="43948" y="12284"/>
                  </a:lnTo>
                  <a:lnTo>
                    <a:pt x="44894" y="12211"/>
                  </a:lnTo>
                  <a:lnTo>
                    <a:pt x="45458" y="12157"/>
                  </a:lnTo>
                  <a:lnTo>
                    <a:pt x="46004" y="12102"/>
                  </a:lnTo>
                  <a:lnTo>
                    <a:pt x="46569" y="12029"/>
                  </a:lnTo>
                  <a:lnTo>
                    <a:pt x="47133" y="11938"/>
                  </a:lnTo>
                  <a:lnTo>
                    <a:pt x="48261" y="11720"/>
                  </a:lnTo>
                  <a:lnTo>
                    <a:pt x="49371" y="11484"/>
                  </a:lnTo>
                  <a:lnTo>
                    <a:pt x="50499" y="11211"/>
                  </a:lnTo>
                  <a:lnTo>
                    <a:pt x="51609" y="10919"/>
                  </a:lnTo>
                  <a:lnTo>
                    <a:pt x="53848" y="10282"/>
                  </a:lnTo>
                  <a:lnTo>
                    <a:pt x="56068" y="9646"/>
                  </a:lnTo>
                  <a:lnTo>
                    <a:pt x="57178" y="9336"/>
                  </a:lnTo>
                  <a:lnTo>
                    <a:pt x="58306" y="9045"/>
                  </a:lnTo>
                  <a:lnTo>
                    <a:pt x="59416" y="8790"/>
                  </a:lnTo>
                  <a:lnTo>
                    <a:pt x="60526" y="8554"/>
                  </a:lnTo>
                  <a:lnTo>
                    <a:pt x="61636" y="8353"/>
                  </a:lnTo>
                  <a:lnTo>
                    <a:pt x="62201" y="8262"/>
                  </a:lnTo>
                  <a:lnTo>
                    <a:pt x="62765" y="8190"/>
                  </a:lnTo>
                  <a:lnTo>
                    <a:pt x="62765" y="7334"/>
                  </a:lnTo>
                  <a:lnTo>
                    <a:pt x="61855" y="7371"/>
                  </a:lnTo>
                  <a:lnTo>
                    <a:pt x="61236" y="7407"/>
                  </a:lnTo>
                  <a:lnTo>
                    <a:pt x="60599" y="7462"/>
                  </a:lnTo>
                  <a:lnTo>
                    <a:pt x="59362" y="7589"/>
                  </a:lnTo>
                  <a:lnTo>
                    <a:pt x="58106" y="7753"/>
                  </a:lnTo>
                  <a:lnTo>
                    <a:pt x="56869" y="7953"/>
                  </a:lnTo>
                  <a:lnTo>
                    <a:pt x="54375" y="8353"/>
                  </a:lnTo>
                  <a:lnTo>
                    <a:pt x="53138" y="8554"/>
                  </a:lnTo>
                  <a:lnTo>
                    <a:pt x="51882" y="8736"/>
                  </a:lnTo>
                  <a:lnTo>
                    <a:pt x="50390" y="8918"/>
                  </a:lnTo>
                  <a:lnTo>
                    <a:pt x="49626" y="8990"/>
                  </a:lnTo>
                  <a:lnTo>
                    <a:pt x="48880" y="9045"/>
                  </a:lnTo>
                  <a:lnTo>
                    <a:pt x="48115" y="9100"/>
                  </a:lnTo>
                  <a:lnTo>
                    <a:pt x="47351" y="9136"/>
                  </a:lnTo>
                  <a:lnTo>
                    <a:pt x="46605" y="9172"/>
                  </a:lnTo>
                  <a:lnTo>
                    <a:pt x="45222" y="9172"/>
                  </a:lnTo>
                  <a:lnTo>
                    <a:pt x="44585" y="9154"/>
                  </a:lnTo>
                  <a:lnTo>
                    <a:pt x="43966" y="9118"/>
                  </a:lnTo>
                  <a:lnTo>
                    <a:pt x="43348" y="9081"/>
                  </a:lnTo>
                  <a:lnTo>
                    <a:pt x="42729" y="9027"/>
                  </a:lnTo>
                  <a:lnTo>
                    <a:pt x="42110" y="8954"/>
                  </a:lnTo>
                  <a:lnTo>
                    <a:pt x="41491" y="8881"/>
                  </a:lnTo>
                  <a:lnTo>
                    <a:pt x="40873" y="8772"/>
                  </a:lnTo>
                  <a:lnTo>
                    <a:pt x="40272" y="8663"/>
                  </a:lnTo>
                  <a:lnTo>
                    <a:pt x="39653" y="8554"/>
                  </a:lnTo>
                  <a:lnTo>
                    <a:pt x="39053" y="8408"/>
                  </a:lnTo>
                  <a:lnTo>
                    <a:pt x="38452" y="8244"/>
                  </a:lnTo>
                  <a:lnTo>
                    <a:pt x="37870" y="8081"/>
                  </a:lnTo>
                  <a:lnTo>
                    <a:pt x="37269" y="7880"/>
                  </a:lnTo>
                  <a:lnTo>
                    <a:pt x="36687" y="7680"/>
                  </a:lnTo>
                  <a:lnTo>
                    <a:pt x="36105" y="7444"/>
                  </a:lnTo>
                  <a:lnTo>
                    <a:pt x="35650" y="7262"/>
                  </a:lnTo>
                  <a:lnTo>
                    <a:pt x="35195" y="7043"/>
                  </a:lnTo>
                  <a:lnTo>
                    <a:pt x="34285" y="6606"/>
                  </a:lnTo>
                  <a:lnTo>
                    <a:pt x="33411" y="6152"/>
                  </a:lnTo>
                  <a:lnTo>
                    <a:pt x="32520" y="5678"/>
                  </a:lnTo>
                  <a:lnTo>
                    <a:pt x="30773" y="4714"/>
                  </a:lnTo>
                  <a:lnTo>
                    <a:pt x="29899" y="4241"/>
                  </a:lnTo>
                  <a:lnTo>
                    <a:pt x="29008" y="3786"/>
                  </a:lnTo>
                  <a:lnTo>
                    <a:pt x="27934" y="3276"/>
                  </a:lnTo>
                  <a:lnTo>
                    <a:pt x="26860" y="2821"/>
                  </a:lnTo>
                  <a:lnTo>
                    <a:pt x="25768" y="2403"/>
                  </a:lnTo>
                  <a:lnTo>
                    <a:pt x="24676" y="2021"/>
                  </a:lnTo>
                  <a:lnTo>
                    <a:pt x="23566" y="1675"/>
                  </a:lnTo>
                  <a:lnTo>
                    <a:pt x="22438" y="1365"/>
                  </a:lnTo>
                  <a:lnTo>
                    <a:pt x="21310" y="1092"/>
                  </a:lnTo>
                  <a:lnTo>
                    <a:pt x="20182" y="856"/>
                  </a:lnTo>
                  <a:lnTo>
                    <a:pt x="19035" y="638"/>
                  </a:lnTo>
                  <a:lnTo>
                    <a:pt x="17870" y="456"/>
                  </a:lnTo>
                  <a:lnTo>
                    <a:pt x="16724" y="310"/>
                  </a:lnTo>
                  <a:lnTo>
                    <a:pt x="15541" y="201"/>
                  </a:lnTo>
                  <a:lnTo>
                    <a:pt x="14376" y="110"/>
                  </a:lnTo>
                  <a:lnTo>
                    <a:pt x="13194" y="55"/>
                  </a:lnTo>
                  <a:lnTo>
                    <a:pt x="12029" y="19"/>
                  </a:lnTo>
                  <a:lnTo>
                    <a:pt x="10846" y="1"/>
                  </a:lnTo>
                  <a:close/>
                </a:path>
              </a:pathLst>
            </a:custGeom>
            <a:solidFill>
              <a:srgbClr val="FFFFD5">
                <a:alpha val="7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10"/>
            <p:cNvSpPr/>
            <p:nvPr/>
          </p:nvSpPr>
          <p:spPr>
            <a:xfrm>
              <a:off x="-77" y="285844"/>
              <a:ext cx="9144076" cy="1803029"/>
            </a:xfrm>
            <a:custGeom>
              <a:avLst/>
              <a:gdLst/>
              <a:ahLst/>
              <a:cxnLst/>
              <a:rect l="l" t="t" r="r" b="b"/>
              <a:pathLst>
                <a:path w="62765" h="12376" fill="none" extrusionOk="0">
                  <a:moveTo>
                    <a:pt x="10846" y="1"/>
                  </a:moveTo>
                  <a:lnTo>
                    <a:pt x="10846" y="1"/>
                  </a:lnTo>
                  <a:lnTo>
                    <a:pt x="9481" y="19"/>
                  </a:lnTo>
                  <a:lnTo>
                    <a:pt x="8134" y="55"/>
                  </a:lnTo>
                  <a:lnTo>
                    <a:pt x="6770" y="128"/>
                  </a:lnTo>
                  <a:lnTo>
                    <a:pt x="5423" y="219"/>
                  </a:lnTo>
                  <a:lnTo>
                    <a:pt x="4058" y="346"/>
                  </a:lnTo>
                  <a:lnTo>
                    <a:pt x="2711" y="492"/>
                  </a:lnTo>
                  <a:lnTo>
                    <a:pt x="1347" y="656"/>
                  </a:lnTo>
                  <a:lnTo>
                    <a:pt x="0" y="838"/>
                  </a:lnTo>
                  <a:lnTo>
                    <a:pt x="0" y="1638"/>
                  </a:lnTo>
                  <a:lnTo>
                    <a:pt x="0" y="1638"/>
                  </a:lnTo>
                  <a:lnTo>
                    <a:pt x="910" y="1693"/>
                  </a:lnTo>
                  <a:lnTo>
                    <a:pt x="1802" y="1784"/>
                  </a:lnTo>
                  <a:lnTo>
                    <a:pt x="2693" y="1893"/>
                  </a:lnTo>
                  <a:lnTo>
                    <a:pt x="3585" y="2021"/>
                  </a:lnTo>
                  <a:lnTo>
                    <a:pt x="4477" y="2184"/>
                  </a:lnTo>
                  <a:lnTo>
                    <a:pt x="5368" y="2366"/>
                  </a:lnTo>
                  <a:lnTo>
                    <a:pt x="6242" y="2567"/>
                  </a:lnTo>
                  <a:lnTo>
                    <a:pt x="7134" y="2785"/>
                  </a:lnTo>
                  <a:lnTo>
                    <a:pt x="8007" y="3021"/>
                  </a:lnTo>
                  <a:lnTo>
                    <a:pt x="8881" y="3276"/>
                  </a:lnTo>
                  <a:lnTo>
                    <a:pt x="9736" y="3549"/>
                  </a:lnTo>
                  <a:lnTo>
                    <a:pt x="10609" y="3840"/>
                  </a:lnTo>
                  <a:lnTo>
                    <a:pt x="11465" y="4132"/>
                  </a:lnTo>
                  <a:lnTo>
                    <a:pt x="12320" y="4441"/>
                  </a:lnTo>
                  <a:lnTo>
                    <a:pt x="14031" y="5078"/>
                  </a:lnTo>
                  <a:lnTo>
                    <a:pt x="14031" y="5078"/>
                  </a:lnTo>
                  <a:lnTo>
                    <a:pt x="15978" y="5842"/>
                  </a:lnTo>
                  <a:lnTo>
                    <a:pt x="17925" y="6643"/>
                  </a:lnTo>
                  <a:lnTo>
                    <a:pt x="19872" y="7444"/>
                  </a:lnTo>
                  <a:lnTo>
                    <a:pt x="21819" y="8226"/>
                  </a:lnTo>
                  <a:lnTo>
                    <a:pt x="23785" y="8972"/>
                  </a:lnTo>
                  <a:lnTo>
                    <a:pt x="24767" y="9336"/>
                  </a:lnTo>
                  <a:lnTo>
                    <a:pt x="25768" y="9682"/>
                  </a:lnTo>
                  <a:lnTo>
                    <a:pt x="26751" y="10028"/>
                  </a:lnTo>
                  <a:lnTo>
                    <a:pt x="27752" y="10337"/>
                  </a:lnTo>
                  <a:lnTo>
                    <a:pt x="28753" y="10646"/>
                  </a:lnTo>
                  <a:lnTo>
                    <a:pt x="29772" y="10919"/>
                  </a:lnTo>
                  <a:lnTo>
                    <a:pt x="29772" y="10919"/>
                  </a:lnTo>
                  <a:lnTo>
                    <a:pt x="30463" y="11101"/>
                  </a:lnTo>
                  <a:lnTo>
                    <a:pt x="31173" y="11265"/>
                  </a:lnTo>
                  <a:lnTo>
                    <a:pt x="31865" y="11411"/>
                  </a:lnTo>
                  <a:lnTo>
                    <a:pt x="32574" y="11556"/>
                  </a:lnTo>
                  <a:lnTo>
                    <a:pt x="33284" y="11684"/>
                  </a:lnTo>
                  <a:lnTo>
                    <a:pt x="33994" y="11811"/>
                  </a:lnTo>
                  <a:lnTo>
                    <a:pt x="34704" y="11920"/>
                  </a:lnTo>
                  <a:lnTo>
                    <a:pt x="35413" y="12011"/>
                  </a:lnTo>
                  <a:lnTo>
                    <a:pt x="36123" y="12102"/>
                  </a:lnTo>
                  <a:lnTo>
                    <a:pt x="36851" y="12175"/>
                  </a:lnTo>
                  <a:lnTo>
                    <a:pt x="37561" y="12230"/>
                  </a:lnTo>
                  <a:lnTo>
                    <a:pt x="38270" y="12284"/>
                  </a:lnTo>
                  <a:lnTo>
                    <a:pt x="38998" y="12321"/>
                  </a:lnTo>
                  <a:lnTo>
                    <a:pt x="39708" y="12357"/>
                  </a:lnTo>
                  <a:lnTo>
                    <a:pt x="40436" y="12375"/>
                  </a:lnTo>
                  <a:lnTo>
                    <a:pt x="41146" y="12375"/>
                  </a:lnTo>
                  <a:lnTo>
                    <a:pt x="41146" y="12375"/>
                  </a:lnTo>
                  <a:lnTo>
                    <a:pt x="42092" y="12357"/>
                  </a:lnTo>
                  <a:lnTo>
                    <a:pt x="43020" y="12339"/>
                  </a:lnTo>
                  <a:lnTo>
                    <a:pt x="43948" y="12284"/>
                  </a:lnTo>
                  <a:lnTo>
                    <a:pt x="44894" y="12211"/>
                  </a:lnTo>
                  <a:lnTo>
                    <a:pt x="44894" y="12211"/>
                  </a:lnTo>
                  <a:lnTo>
                    <a:pt x="45458" y="12157"/>
                  </a:lnTo>
                  <a:lnTo>
                    <a:pt x="46004" y="12102"/>
                  </a:lnTo>
                  <a:lnTo>
                    <a:pt x="46569" y="12029"/>
                  </a:lnTo>
                  <a:lnTo>
                    <a:pt x="47133" y="11938"/>
                  </a:lnTo>
                  <a:lnTo>
                    <a:pt x="48261" y="11720"/>
                  </a:lnTo>
                  <a:lnTo>
                    <a:pt x="49371" y="11484"/>
                  </a:lnTo>
                  <a:lnTo>
                    <a:pt x="50499" y="11211"/>
                  </a:lnTo>
                  <a:lnTo>
                    <a:pt x="51609" y="10919"/>
                  </a:lnTo>
                  <a:lnTo>
                    <a:pt x="53848" y="10282"/>
                  </a:lnTo>
                  <a:lnTo>
                    <a:pt x="56068" y="9646"/>
                  </a:lnTo>
                  <a:lnTo>
                    <a:pt x="57178" y="9336"/>
                  </a:lnTo>
                  <a:lnTo>
                    <a:pt x="58306" y="9045"/>
                  </a:lnTo>
                  <a:lnTo>
                    <a:pt x="59416" y="8790"/>
                  </a:lnTo>
                  <a:lnTo>
                    <a:pt x="60526" y="8554"/>
                  </a:lnTo>
                  <a:lnTo>
                    <a:pt x="61636" y="8353"/>
                  </a:lnTo>
                  <a:lnTo>
                    <a:pt x="62201" y="8262"/>
                  </a:lnTo>
                  <a:lnTo>
                    <a:pt x="62765" y="8190"/>
                  </a:lnTo>
                  <a:lnTo>
                    <a:pt x="62765" y="7334"/>
                  </a:lnTo>
                  <a:lnTo>
                    <a:pt x="62765" y="7334"/>
                  </a:lnTo>
                  <a:lnTo>
                    <a:pt x="61855" y="7371"/>
                  </a:lnTo>
                  <a:lnTo>
                    <a:pt x="61855" y="7371"/>
                  </a:lnTo>
                  <a:lnTo>
                    <a:pt x="61236" y="7407"/>
                  </a:lnTo>
                  <a:lnTo>
                    <a:pt x="60599" y="7462"/>
                  </a:lnTo>
                  <a:lnTo>
                    <a:pt x="59362" y="7589"/>
                  </a:lnTo>
                  <a:lnTo>
                    <a:pt x="58106" y="7753"/>
                  </a:lnTo>
                  <a:lnTo>
                    <a:pt x="56869" y="7953"/>
                  </a:lnTo>
                  <a:lnTo>
                    <a:pt x="54375" y="8353"/>
                  </a:lnTo>
                  <a:lnTo>
                    <a:pt x="53138" y="8554"/>
                  </a:lnTo>
                  <a:lnTo>
                    <a:pt x="51882" y="8736"/>
                  </a:lnTo>
                  <a:lnTo>
                    <a:pt x="51882" y="8736"/>
                  </a:lnTo>
                  <a:lnTo>
                    <a:pt x="50390" y="8918"/>
                  </a:lnTo>
                  <a:lnTo>
                    <a:pt x="49626" y="8990"/>
                  </a:lnTo>
                  <a:lnTo>
                    <a:pt x="48880" y="9045"/>
                  </a:lnTo>
                  <a:lnTo>
                    <a:pt x="48115" y="9100"/>
                  </a:lnTo>
                  <a:lnTo>
                    <a:pt x="47351" y="9136"/>
                  </a:lnTo>
                  <a:lnTo>
                    <a:pt x="46605" y="9172"/>
                  </a:lnTo>
                  <a:lnTo>
                    <a:pt x="45841" y="9172"/>
                  </a:lnTo>
                  <a:lnTo>
                    <a:pt x="45841" y="9172"/>
                  </a:lnTo>
                  <a:lnTo>
                    <a:pt x="45222" y="9172"/>
                  </a:lnTo>
                  <a:lnTo>
                    <a:pt x="44585" y="9154"/>
                  </a:lnTo>
                  <a:lnTo>
                    <a:pt x="43966" y="9118"/>
                  </a:lnTo>
                  <a:lnTo>
                    <a:pt x="43348" y="9081"/>
                  </a:lnTo>
                  <a:lnTo>
                    <a:pt x="42729" y="9027"/>
                  </a:lnTo>
                  <a:lnTo>
                    <a:pt x="42110" y="8954"/>
                  </a:lnTo>
                  <a:lnTo>
                    <a:pt x="41491" y="8881"/>
                  </a:lnTo>
                  <a:lnTo>
                    <a:pt x="40873" y="8772"/>
                  </a:lnTo>
                  <a:lnTo>
                    <a:pt x="40272" y="8663"/>
                  </a:lnTo>
                  <a:lnTo>
                    <a:pt x="39653" y="8554"/>
                  </a:lnTo>
                  <a:lnTo>
                    <a:pt x="39053" y="8408"/>
                  </a:lnTo>
                  <a:lnTo>
                    <a:pt x="38452" y="8244"/>
                  </a:lnTo>
                  <a:lnTo>
                    <a:pt x="37870" y="8081"/>
                  </a:lnTo>
                  <a:lnTo>
                    <a:pt x="37269" y="7880"/>
                  </a:lnTo>
                  <a:lnTo>
                    <a:pt x="36687" y="7680"/>
                  </a:lnTo>
                  <a:lnTo>
                    <a:pt x="36105" y="7444"/>
                  </a:lnTo>
                  <a:lnTo>
                    <a:pt x="36105" y="7444"/>
                  </a:lnTo>
                  <a:lnTo>
                    <a:pt x="35650" y="7262"/>
                  </a:lnTo>
                  <a:lnTo>
                    <a:pt x="35195" y="7043"/>
                  </a:lnTo>
                  <a:lnTo>
                    <a:pt x="34285" y="6606"/>
                  </a:lnTo>
                  <a:lnTo>
                    <a:pt x="33411" y="6152"/>
                  </a:lnTo>
                  <a:lnTo>
                    <a:pt x="32520" y="5678"/>
                  </a:lnTo>
                  <a:lnTo>
                    <a:pt x="30773" y="4714"/>
                  </a:lnTo>
                  <a:lnTo>
                    <a:pt x="29899" y="4241"/>
                  </a:lnTo>
                  <a:lnTo>
                    <a:pt x="29008" y="3786"/>
                  </a:lnTo>
                  <a:lnTo>
                    <a:pt x="29008" y="3786"/>
                  </a:lnTo>
                  <a:lnTo>
                    <a:pt x="27934" y="3276"/>
                  </a:lnTo>
                  <a:lnTo>
                    <a:pt x="26860" y="2821"/>
                  </a:lnTo>
                  <a:lnTo>
                    <a:pt x="25768" y="2403"/>
                  </a:lnTo>
                  <a:lnTo>
                    <a:pt x="24676" y="2021"/>
                  </a:lnTo>
                  <a:lnTo>
                    <a:pt x="23566" y="1675"/>
                  </a:lnTo>
                  <a:lnTo>
                    <a:pt x="22438" y="1365"/>
                  </a:lnTo>
                  <a:lnTo>
                    <a:pt x="21310" y="1092"/>
                  </a:lnTo>
                  <a:lnTo>
                    <a:pt x="20182" y="856"/>
                  </a:lnTo>
                  <a:lnTo>
                    <a:pt x="19035" y="638"/>
                  </a:lnTo>
                  <a:lnTo>
                    <a:pt x="17870" y="456"/>
                  </a:lnTo>
                  <a:lnTo>
                    <a:pt x="16724" y="310"/>
                  </a:lnTo>
                  <a:lnTo>
                    <a:pt x="15541" y="201"/>
                  </a:lnTo>
                  <a:lnTo>
                    <a:pt x="14376" y="110"/>
                  </a:lnTo>
                  <a:lnTo>
                    <a:pt x="13194" y="55"/>
                  </a:lnTo>
                  <a:lnTo>
                    <a:pt x="12029" y="19"/>
                  </a:lnTo>
                  <a:lnTo>
                    <a:pt x="10846" y="1"/>
                  </a:lnTo>
                </a:path>
              </a:pathLst>
            </a:custGeom>
            <a:solidFill>
              <a:srgbClr val="FFFFD5">
                <a:alpha val="7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10"/>
            <p:cNvSpPr/>
            <p:nvPr/>
          </p:nvSpPr>
          <p:spPr>
            <a:xfrm>
              <a:off x="3655804" y="10202"/>
              <a:ext cx="4215613" cy="1132138"/>
            </a:xfrm>
            <a:custGeom>
              <a:avLst/>
              <a:gdLst/>
              <a:ahLst/>
              <a:cxnLst/>
              <a:rect l="l" t="t" r="r" b="b"/>
              <a:pathLst>
                <a:path w="28936" h="7771" extrusionOk="0">
                  <a:moveTo>
                    <a:pt x="1" y="0"/>
                  </a:moveTo>
                  <a:lnTo>
                    <a:pt x="820" y="564"/>
                  </a:lnTo>
                  <a:lnTo>
                    <a:pt x="1639" y="1146"/>
                  </a:lnTo>
                  <a:lnTo>
                    <a:pt x="2440" y="1747"/>
                  </a:lnTo>
                  <a:lnTo>
                    <a:pt x="3222" y="2348"/>
                  </a:lnTo>
                  <a:lnTo>
                    <a:pt x="4805" y="3567"/>
                  </a:lnTo>
                  <a:lnTo>
                    <a:pt x="5588" y="4167"/>
                  </a:lnTo>
                  <a:lnTo>
                    <a:pt x="6407" y="4750"/>
                  </a:lnTo>
                  <a:lnTo>
                    <a:pt x="6843" y="5059"/>
                  </a:lnTo>
                  <a:lnTo>
                    <a:pt x="7298" y="5350"/>
                  </a:lnTo>
                  <a:lnTo>
                    <a:pt x="7753" y="5641"/>
                  </a:lnTo>
                  <a:lnTo>
                    <a:pt x="8226" y="5914"/>
                  </a:lnTo>
                  <a:lnTo>
                    <a:pt x="8700" y="6169"/>
                  </a:lnTo>
                  <a:lnTo>
                    <a:pt x="9173" y="6406"/>
                  </a:lnTo>
                  <a:lnTo>
                    <a:pt x="9646" y="6642"/>
                  </a:lnTo>
                  <a:lnTo>
                    <a:pt x="10137" y="6861"/>
                  </a:lnTo>
                  <a:lnTo>
                    <a:pt x="10647" y="7061"/>
                  </a:lnTo>
                  <a:lnTo>
                    <a:pt x="11138" y="7225"/>
                  </a:lnTo>
                  <a:lnTo>
                    <a:pt x="11648" y="7388"/>
                  </a:lnTo>
                  <a:lnTo>
                    <a:pt x="12175" y="7516"/>
                  </a:lnTo>
                  <a:lnTo>
                    <a:pt x="12685" y="7625"/>
                  </a:lnTo>
                  <a:lnTo>
                    <a:pt x="13213" y="7698"/>
                  </a:lnTo>
                  <a:lnTo>
                    <a:pt x="13740" y="7752"/>
                  </a:lnTo>
                  <a:lnTo>
                    <a:pt x="14268" y="7771"/>
                  </a:lnTo>
                  <a:lnTo>
                    <a:pt x="14760" y="7771"/>
                  </a:lnTo>
                  <a:lnTo>
                    <a:pt x="15123" y="7752"/>
                  </a:lnTo>
                  <a:lnTo>
                    <a:pt x="15469" y="7716"/>
                  </a:lnTo>
                  <a:lnTo>
                    <a:pt x="15815" y="7680"/>
                  </a:lnTo>
                  <a:lnTo>
                    <a:pt x="16179" y="7625"/>
                  </a:lnTo>
                  <a:lnTo>
                    <a:pt x="16525" y="7552"/>
                  </a:lnTo>
                  <a:lnTo>
                    <a:pt x="17216" y="7388"/>
                  </a:lnTo>
                  <a:lnTo>
                    <a:pt x="17890" y="7188"/>
                  </a:lnTo>
                  <a:lnTo>
                    <a:pt x="18563" y="6952"/>
                  </a:lnTo>
                  <a:lnTo>
                    <a:pt x="19236" y="6697"/>
                  </a:lnTo>
                  <a:lnTo>
                    <a:pt x="19891" y="6406"/>
                  </a:lnTo>
                  <a:lnTo>
                    <a:pt x="20528" y="6096"/>
                  </a:lnTo>
                  <a:lnTo>
                    <a:pt x="21129" y="5751"/>
                  </a:lnTo>
                  <a:lnTo>
                    <a:pt x="21729" y="5387"/>
                  </a:lnTo>
                  <a:lnTo>
                    <a:pt x="22293" y="5023"/>
                  </a:lnTo>
                  <a:lnTo>
                    <a:pt x="22839" y="4622"/>
                  </a:lnTo>
                  <a:lnTo>
                    <a:pt x="23385" y="4204"/>
                  </a:lnTo>
                  <a:lnTo>
                    <a:pt x="24441" y="3348"/>
                  </a:lnTo>
                  <a:lnTo>
                    <a:pt x="25496" y="2493"/>
                  </a:lnTo>
                  <a:lnTo>
                    <a:pt x="26024" y="2056"/>
                  </a:lnTo>
                  <a:lnTo>
                    <a:pt x="26570" y="1620"/>
                  </a:lnTo>
                  <a:lnTo>
                    <a:pt x="27134" y="1201"/>
                  </a:lnTo>
                  <a:lnTo>
                    <a:pt x="27716" y="783"/>
                  </a:lnTo>
                  <a:lnTo>
                    <a:pt x="28317" y="382"/>
                  </a:lnTo>
                  <a:lnTo>
                    <a:pt x="28936" y="0"/>
                  </a:lnTo>
                  <a:lnTo>
                    <a:pt x="26734" y="0"/>
                  </a:lnTo>
                  <a:lnTo>
                    <a:pt x="25405" y="819"/>
                  </a:lnTo>
                  <a:lnTo>
                    <a:pt x="24113" y="1656"/>
                  </a:lnTo>
                  <a:lnTo>
                    <a:pt x="22803" y="2511"/>
                  </a:lnTo>
                  <a:lnTo>
                    <a:pt x="21493" y="3330"/>
                  </a:lnTo>
                  <a:lnTo>
                    <a:pt x="20983" y="3640"/>
                  </a:lnTo>
                  <a:lnTo>
                    <a:pt x="20474" y="3931"/>
                  </a:lnTo>
                  <a:lnTo>
                    <a:pt x="19964" y="4204"/>
                  </a:lnTo>
                  <a:lnTo>
                    <a:pt x="19418" y="4440"/>
                  </a:lnTo>
                  <a:lnTo>
                    <a:pt x="19163" y="4550"/>
                  </a:lnTo>
                  <a:lnTo>
                    <a:pt x="18890" y="4640"/>
                  </a:lnTo>
                  <a:lnTo>
                    <a:pt x="18617" y="4731"/>
                  </a:lnTo>
                  <a:lnTo>
                    <a:pt x="18326" y="4804"/>
                  </a:lnTo>
                  <a:lnTo>
                    <a:pt x="18053" y="4859"/>
                  </a:lnTo>
                  <a:lnTo>
                    <a:pt x="17780" y="4895"/>
                  </a:lnTo>
                  <a:lnTo>
                    <a:pt x="17489" y="4932"/>
                  </a:lnTo>
                  <a:lnTo>
                    <a:pt x="16943" y="4932"/>
                  </a:lnTo>
                  <a:lnTo>
                    <a:pt x="16670" y="4895"/>
                  </a:lnTo>
                  <a:lnTo>
                    <a:pt x="16252" y="4822"/>
                  </a:lnTo>
                  <a:lnTo>
                    <a:pt x="15851" y="4713"/>
                  </a:lnTo>
                  <a:lnTo>
                    <a:pt x="15451" y="4568"/>
                  </a:lnTo>
                  <a:lnTo>
                    <a:pt x="15087" y="4386"/>
                  </a:lnTo>
                  <a:lnTo>
                    <a:pt x="14705" y="4167"/>
                  </a:lnTo>
                  <a:lnTo>
                    <a:pt x="14359" y="3949"/>
                  </a:lnTo>
                  <a:lnTo>
                    <a:pt x="14013" y="3694"/>
                  </a:lnTo>
                  <a:lnTo>
                    <a:pt x="13668" y="3439"/>
                  </a:lnTo>
                  <a:lnTo>
                    <a:pt x="13231" y="3057"/>
                  </a:lnTo>
                  <a:lnTo>
                    <a:pt x="12794" y="2657"/>
                  </a:lnTo>
                  <a:lnTo>
                    <a:pt x="12376" y="2238"/>
                  </a:lnTo>
                  <a:lnTo>
                    <a:pt x="11975" y="1820"/>
                  </a:lnTo>
                  <a:lnTo>
                    <a:pt x="11593" y="1383"/>
                  </a:lnTo>
                  <a:lnTo>
                    <a:pt x="11211" y="928"/>
                  </a:lnTo>
                  <a:lnTo>
                    <a:pt x="10465" y="0"/>
                  </a:lnTo>
                  <a:close/>
                </a:path>
              </a:pathLst>
            </a:custGeom>
            <a:solidFill>
              <a:srgbClr val="FFFFD5">
                <a:alpha val="7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10"/>
            <p:cNvSpPr/>
            <p:nvPr/>
          </p:nvSpPr>
          <p:spPr>
            <a:xfrm>
              <a:off x="3655804" y="10202"/>
              <a:ext cx="4215613" cy="1132138"/>
            </a:xfrm>
            <a:custGeom>
              <a:avLst/>
              <a:gdLst/>
              <a:ahLst/>
              <a:cxnLst/>
              <a:rect l="l" t="t" r="r" b="b"/>
              <a:pathLst>
                <a:path w="28936" h="7771" fill="none" extrusionOk="0">
                  <a:moveTo>
                    <a:pt x="28936" y="0"/>
                  </a:moveTo>
                  <a:lnTo>
                    <a:pt x="26734" y="0"/>
                  </a:lnTo>
                  <a:lnTo>
                    <a:pt x="26734" y="0"/>
                  </a:lnTo>
                  <a:lnTo>
                    <a:pt x="25405" y="819"/>
                  </a:lnTo>
                  <a:lnTo>
                    <a:pt x="24113" y="1656"/>
                  </a:lnTo>
                  <a:lnTo>
                    <a:pt x="22803" y="2511"/>
                  </a:lnTo>
                  <a:lnTo>
                    <a:pt x="21493" y="3330"/>
                  </a:lnTo>
                  <a:lnTo>
                    <a:pt x="21493" y="3330"/>
                  </a:lnTo>
                  <a:lnTo>
                    <a:pt x="20983" y="3640"/>
                  </a:lnTo>
                  <a:lnTo>
                    <a:pt x="20474" y="3931"/>
                  </a:lnTo>
                  <a:lnTo>
                    <a:pt x="19964" y="4204"/>
                  </a:lnTo>
                  <a:lnTo>
                    <a:pt x="19418" y="4440"/>
                  </a:lnTo>
                  <a:lnTo>
                    <a:pt x="19163" y="4550"/>
                  </a:lnTo>
                  <a:lnTo>
                    <a:pt x="18890" y="4640"/>
                  </a:lnTo>
                  <a:lnTo>
                    <a:pt x="18617" y="4731"/>
                  </a:lnTo>
                  <a:lnTo>
                    <a:pt x="18326" y="4804"/>
                  </a:lnTo>
                  <a:lnTo>
                    <a:pt x="18053" y="4859"/>
                  </a:lnTo>
                  <a:lnTo>
                    <a:pt x="17780" y="4895"/>
                  </a:lnTo>
                  <a:lnTo>
                    <a:pt x="17489" y="4932"/>
                  </a:lnTo>
                  <a:lnTo>
                    <a:pt x="17216" y="4932"/>
                  </a:lnTo>
                  <a:lnTo>
                    <a:pt x="17216" y="4932"/>
                  </a:lnTo>
                  <a:lnTo>
                    <a:pt x="16943" y="4932"/>
                  </a:lnTo>
                  <a:lnTo>
                    <a:pt x="16670" y="4895"/>
                  </a:lnTo>
                  <a:lnTo>
                    <a:pt x="16670" y="4895"/>
                  </a:lnTo>
                  <a:lnTo>
                    <a:pt x="16252" y="4822"/>
                  </a:lnTo>
                  <a:lnTo>
                    <a:pt x="15851" y="4713"/>
                  </a:lnTo>
                  <a:lnTo>
                    <a:pt x="15451" y="4568"/>
                  </a:lnTo>
                  <a:lnTo>
                    <a:pt x="15087" y="4386"/>
                  </a:lnTo>
                  <a:lnTo>
                    <a:pt x="14705" y="4167"/>
                  </a:lnTo>
                  <a:lnTo>
                    <a:pt x="14359" y="3949"/>
                  </a:lnTo>
                  <a:lnTo>
                    <a:pt x="14013" y="3694"/>
                  </a:lnTo>
                  <a:lnTo>
                    <a:pt x="13668" y="3439"/>
                  </a:lnTo>
                  <a:lnTo>
                    <a:pt x="13668" y="3439"/>
                  </a:lnTo>
                  <a:lnTo>
                    <a:pt x="13231" y="3057"/>
                  </a:lnTo>
                  <a:lnTo>
                    <a:pt x="12794" y="2657"/>
                  </a:lnTo>
                  <a:lnTo>
                    <a:pt x="12376" y="2238"/>
                  </a:lnTo>
                  <a:lnTo>
                    <a:pt x="11975" y="1820"/>
                  </a:lnTo>
                  <a:lnTo>
                    <a:pt x="11593" y="1383"/>
                  </a:lnTo>
                  <a:lnTo>
                    <a:pt x="11211" y="928"/>
                  </a:lnTo>
                  <a:lnTo>
                    <a:pt x="1046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820" y="564"/>
                  </a:lnTo>
                  <a:lnTo>
                    <a:pt x="1639" y="1146"/>
                  </a:lnTo>
                  <a:lnTo>
                    <a:pt x="2440" y="1747"/>
                  </a:lnTo>
                  <a:lnTo>
                    <a:pt x="3222" y="2348"/>
                  </a:lnTo>
                  <a:lnTo>
                    <a:pt x="4805" y="3567"/>
                  </a:lnTo>
                  <a:lnTo>
                    <a:pt x="5588" y="4167"/>
                  </a:lnTo>
                  <a:lnTo>
                    <a:pt x="6407" y="4750"/>
                  </a:lnTo>
                  <a:lnTo>
                    <a:pt x="6407" y="4750"/>
                  </a:lnTo>
                  <a:lnTo>
                    <a:pt x="6843" y="5059"/>
                  </a:lnTo>
                  <a:lnTo>
                    <a:pt x="7298" y="5350"/>
                  </a:lnTo>
                  <a:lnTo>
                    <a:pt x="7753" y="5641"/>
                  </a:lnTo>
                  <a:lnTo>
                    <a:pt x="8226" y="5914"/>
                  </a:lnTo>
                  <a:lnTo>
                    <a:pt x="8700" y="6169"/>
                  </a:lnTo>
                  <a:lnTo>
                    <a:pt x="9173" y="6406"/>
                  </a:lnTo>
                  <a:lnTo>
                    <a:pt x="9646" y="6642"/>
                  </a:lnTo>
                  <a:lnTo>
                    <a:pt x="10137" y="6861"/>
                  </a:lnTo>
                  <a:lnTo>
                    <a:pt x="10647" y="7061"/>
                  </a:lnTo>
                  <a:lnTo>
                    <a:pt x="11138" y="7225"/>
                  </a:lnTo>
                  <a:lnTo>
                    <a:pt x="11648" y="7388"/>
                  </a:lnTo>
                  <a:lnTo>
                    <a:pt x="12175" y="7516"/>
                  </a:lnTo>
                  <a:lnTo>
                    <a:pt x="12685" y="7625"/>
                  </a:lnTo>
                  <a:lnTo>
                    <a:pt x="13213" y="7698"/>
                  </a:lnTo>
                  <a:lnTo>
                    <a:pt x="13740" y="7752"/>
                  </a:lnTo>
                  <a:lnTo>
                    <a:pt x="14268" y="7771"/>
                  </a:lnTo>
                  <a:lnTo>
                    <a:pt x="14268" y="7771"/>
                  </a:lnTo>
                  <a:lnTo>
                    <a:pt x="14414" y="7771"/>
                  </a:lnTo>
                  <a:lnTo>
                    <a:pt x="14414" y="7771"/>
                  </a:lnTo>
                  <a:lnTo>
                    <a:pt x="14760" y="7771"/>
                  </a:lnTo>
                  <a:lnTo>
                    <a:pt x="15123" y="7752"/>
                  </a:lnTo>
                  <a:lnTo>
                    <a:pt x="15469" y="7716"/>
                  </a:lnTo>
                  <a:lnTo>
                    <a:pt x="15815" y="7680"/>
                  </a:lnTo>
                  <a:lnTo>
                    <a:pt x="16179" y="7625"/>
                  </a:lnTo>
                  <a:lnTo>
                    <a:pt x="16525" y="7552"/>
                  </a:lnTo>
                  <a:lnTo>
                    <a:pt x="17216" y="7388"/>
                  </a:lnTo>
                  <a:lnTo>
                    <a:pt x="17890" y="7188"/>
                  </a:lnTo>
                  <a:lnTo>
                    <a:pt x="18563" y="6952"/>
                  </a:lnTo>
                  <a:lnTo>
                    <a:pt x="19236" y="6697"/>
                  </a:lnTo>
                  <a:lnTo>
                    <a:pt x="19891" y="6406"/>
                  </a:lnTo>
                  <a:lnTo>
                    <a:pt x="19891" y="6406"/>
                  </a:lnTo>
                  <a:lnTo>
                    <a:pt x="20528" y="6096"/>
                  </a:lnTo>
                  <a:lnTo>
                    <a:pt x="21129" y="5751"/>
                  </a:lnTo>
                  <a:lnTo>
                    <a:pt x="21729" y="5387"/>
                  </a:lnTo>
                  <a:lnTo>
                    <a:pt x="22293" y="5023"/>
                  </a:lnTo>
                  <a:lnTo>
                    <a:pt x="22839" y="4622"/>
                  </a:lnTo>
                  <a:lnTo>
                    <a:pt x="23385" y="4204"/>
                  </a:lnTo>
                  <a:lnTo>
                    <a:pt x="24441" y="3348"/>
                  </a:lnTo>
                  <a:lnTo>
                    <a:pt x="25496" y="2493"/>
                  </a:lnTo>
                  <a:lnTo>
                    <a:pt x="26024" y="2056"/>
                  </a:lnTo>
                  <a:lnTo>
                    <a:pt x="26570" y="1620"/>
                  </a:lnTo>
                  <a:lnTo>
                    <a:pt x="27134" y="1201"/>
                  </a:lnTo>
                  <a:lnTo>
                    <a:pt x="27716" y="783"/>
                  </a:lnTo>
                  <a:lnTo>
                    <a:pt x="28317" y="382"/>
                  </a:lnTo>
                  <a:lnTo>
                    <a:pt x="28936" y="0"/>
                  </a:lnTo>
                </a:path>
              </a:pathLst>
            </a:custGeom>
            <a:solidFill>
              <a:srgbClr val="FFFFD5">
                <a:alpha val="7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10"/>
            <p:cNvSpPr/>
            <p:nvPr/>
          </p:nvSpPr>
          <p:spPr>
            <a:xfrm>
              <a:off x="-77" y="3077666"/>
              <a:ext cx="9144076" cy="742423"/>
            </a:xfrm>
            <a:custGeom>
              <a:avLst/>
              <a:gdLst/>
              <a:ahLst/>
              <a:cxnLst/>
              <a:rect l="l" t="t" r="r" b="b"/>
              <a:pathLst>
                <a:path w="62765" h="5096" extrusionOk="0">
                  <a:moveTo>
                    <a:pt x="62765" y="0"/>
                  </a:moveTo>
                  <a:lnTo>
                    <a:pt x="61837" y="18"/>
                  </a:lnTo>
                  <a:lnTo>
                    <a:pt x="60927" y="36"/>
                  </a:lnTo>
                  <a:lnTo>
                    <a:pt x="59999" y="73"/>
                  </a:lnTo>
                  <a:lnTo>
                    <a:pt x="59089" y="127"/>
                  </a:lnTo>
                  <a:lnTo>
                    <a:pt x="58161" y="182"/>
                  </a:lnTo>
                  <a:lnTo>
                    <a:pt x="57233" y="255"/>
                  </a:lnTo>
                  <a:lnTo>
                    <a:pt x="55358" y="437"/>
                  </a:lnTo>
                  <a:lnTo>
                    <a:pt x="53447" y="655"/>
                  </a:lnTo>
                  <a:lnTo>
                    <a:pt x="51464" y="892"/>
                  </a:lnTo>
                  <a:lnTo>
                    <a:pt x="49444" y="1165"/>
                  </a:lnTo>
                  <a:lnTo>
                    <a:pt x="47315" y="1456"/>
                  </a:lnTo>
                  <a:lnTo>
                    <a:pt x="42820" y="2093"/>
                  </a:lnTo>
                  <a:lnTo>
                    <a:pt x="40399" y="2402"/>
                  </a:lnTo>
                  <a:lnTo>
                    <a:pt x="37870" y="2712"/>
                  </a:lnTo>
                  <a:lnTo>
                    <a:pt x="35195" y="3021"/>
                  </a:lnTo>
                  <a:lnTo>
                    <a:pt x="32356" y="3294"/>
                  </a:lnTo>
                  <a:lnTo>
                    <a:pt x="29372" y="3567"/>
                  </a:lnTo>
                  <a:lnTo>
                    <a:pt x="27806" y="3694"/>
                  </a:lnTo>
                  <a:lnTo>
                    <a:pt x="26205" y="3803"/>
                  </a:lnTo>
                  <a:lnTo>
                    <a:pt x="24440" y="3913"/>
                  </a:lnTo>
                  <a:lnTo>
                    <a:pt x="22747" y="4004"/>
                  </a:lnTo>
                  <a:lnTo>
                    <a:pt x="21128" y="4076"/>
                  </a:lnTo>
                  <a:lnTo>
                    <a:pt x="19545" y="4149"/>
                  </a:lnTo>
                  <a:lnTo>
                    <a:pt x="18034" y="4186"/>
                  </a:lnTo>
                  <a:lnTo>
                    <a:pt x="16597" y="4222"/>
                  </a:lnTo>
                  <a:lnTo>
                    <a:pt x="15195" y="4240"/>
                  </a:lnTo>
                  <a:lnTo>
                    <a:pt x="12193" y="4240"/>
                  </a:lnTo>
                  <a:lnTo>
                    <a:pt x="10628" y="4204"/>
                  </a:lnTo>
                  <a:lnTo>
                    <a:pt x="9172" y="4167"/>
                  </a:lnTo>
                  <a:lnTo>
                    <a:pt x="7825" y="4113"/>
                  </a:lnTo>
                  <a:lnTo>
                    <a:pt x="6569" y="4058"/>
                  </a:lnTo>
                  <a:lnTo>
                    <a:pt x="5441" y="3985"/>
                  </a:lnTo>
                  <a:lnTo>
                    <a:pt x="4404" y="3913"/>
                  </a:lnTo>
                  <a:lnTo>
                    <a:pt x="3476" y="3822"/>
                  </a:lnTo>
                  <a:lnTo>
                    <a:pt x="1965" y="3676"/>
                  </a:lnTo>
                  <a:lnTo>
                    <a:pt x="874" y="3549"/>
                  </a:lnTo>
                  <a:lnTo>
                    <a:pt x="218" y="3458"/>
                  </a:lnTo>
                  <a:lnTo>
                    <a:pt x="0" y="3421"/>
                  </a:lnTo>
                  <a:lnTo>
                    <a:pt x="0" y="3658"/>
                  </a:lnTo>
                  <a:lnTo>
                    <a:pt x="837" y="3767"/>
                  </a:lnTo>
                  <a:lnTo>
                    <a:pt x="2038" y="3931"/>
                  </a:lnTo>
                  <a:lnTo>
                    <a:pt x="3567" y="4095"/>
                  </a:lnTo>
                  <a:lnTo>
                    <a:pt x="5350" y="4277"/>
                  </a:lnTo>
                  <a:lnTo>
                    <a:pt x="7352" y="4440"/>
                  </a:lnTo>
                  <a:lnTo>
                    <a:pt x="8426" y="4531"/>
                  </a:lnTo>
                  <a:lnTo>
                    <a:pt x="9536" y="4586"/>
                  </a:lnTo>
                  <a:lnTo>
                    <a:pt x="10664" y="4641"/>
                  </a:lnTo>
                  <a:lnTo>
                    <a:pt x="11810" y="4695"/>
                  </a:lnTo>
                  <a:lnTo>
                    <a:pt x="12975" y="4713"/>
                  </a:lnTo>
                  <a:lnTo>
                    <a:pt x="15668" y="4713"/>
                  </a:lnTo>
                  <a:lnTo>
                    <a:pt x="17197" y="4659"/>
                  </a:lnTo>
                  <a:lnTo>
                    <a:pt x="17197" y="4713"/>
                  </a:lnTo>
                  <a:lnTo>
                    <a:pt x="17197" y="4768"/>
                  </a:lnTo>
                  <a:lnTo>
                    <a:pt x="17233" y="4804"/>
                  </a:lnTo>
                  <a:lnTo>
                    <a:pt x="17270" y="4859"/>
                  </a:lnTo>
                  <a:lnTo>
                    <a:pt x="17343" y="4895"/>
                  </a:lnTo>
                  <a:lnTo>
                    <a:pt x="17415" y="4932"/>
                  </a:lnTo>
                  <a:lnTo>
                    <a:pt x="17616" y="4986"/>
                  </a:lnTo>
                  <a:lnTo>
                    <a:pt x="17870" y="5041"/>
                  </a:lnTo>
                  <a:lnTo>
                    <a:pt x="18180" y="5059"/>
                  </a:lnTo>
                  <a:lnTo>
                    <a:pt x="18544" y="5077"/>
                  </a:lnTo>
                  <a:lnTo>
                    <a:pt x="18926" y="5096"/>
                  </a:lnTo>
                  <a:lnTo>
                    <a:pt x="19526" y="5077"/>
                  </a:lnTo>
                  <a:lnTo>
                    <a:pt x="20182" y="5041"/>
                  </a:lnTo>
                  <a:lnTo>
                    <a:pt x="20873" y="5005"/>
                  </a:lnTo>
                  <a:lnTo>
                    <a:pt x="21583" y="4932"/>
                  </a:lnTo>
                  <a:lnTo>
                    <a:pt x="22984" y="4786"/>
                  </a:lnTo>
                  <a:lnTo>
                    <a:pt x="24258" y="4604"/>
                  </a:lnTo>
                  <a:lnTo>
                    <a:pt x="24585" y="4568"/>
                  </a:lnTo>
                  <a:lnTo>
                    <a:pt x="24931" y="4531"/>
                  </a:lnTo>
                  <a:lnTo>
                    <a:pt x="25295" y="4513"/>
                  </a:lnTo>
                  <a:lnTo>
                    <a:pt x="25677" y="4513"/>
                  </a:lnTo>
                  <a:lnTo>
                    <a:pt x="26369" y="4531"/>
                  </a:lnTo>
                  <a:lnTo>
                    <a:pt x="27115" y="4568"/>
                  </a:lnTo>
                  <a:lnTo>
                    <a:pt x="28716" y="4659"/>
                  </a:lnTo>
                  <a:lnTo>
                    <a:pt x="30427" y="4768"/>
                  </a:lnTo>
                  <a:lnTo>
                    <a:pt x="31300" y="4804"/>
                  </a:lnTo>
                  <a:lnTo>
                    <a:pt x="32738" y="4804"/>
                  </a:lnTo>
                  <a:lnTo>
                    <a:pt x="33266" y="4786"/>
                  </a:lnTo>
                  <a:lnTo>
                    <a:pt x="33812" y="4750"/>
                  </a:lnTo>
                  <a:lnTo>
                    <a:pt x="34358" y="4713"/>
                  </a:lnTo>
                  <a:lnTo>
                    <a:pt x="34885" y="4641"/>
                  </a:lnTo>
                  <a:lnTo>
                    <a:pt x="35413" y="4568"/>
                  </a:lnTo>
                  <a:lnTo>
                    <a:pt x="35941" y="4477"/>
                  </a:lnTo>
                  <a:lnTo>
                    <a:pt x="36451" y="4349"/>
                  </a:lnTo>
                  <a:lnTo>
                    <a:pt x="38179" y="3913"/>
                  </a:lnTo>
                  <a:lnTo>
                    <a:pt x="40600" y="3349"/>
                  </a:lnTo>
                  <a:lnTo>
                    <a:pt x="42019" y="3021"/>
                  </a:lnTo>
                  <a:lnTo>
                    <a:pt x="43566" y="2693"/>
                  </a:lnTo>
                  <a:lnTo>
                    <a:pt x="45186" y="2366"/>
                  </a:lnTo>
                  <a:lnTo>
                    <a:pt x="46878" y="2038"/>
                  </a:lnTo>
                  <a:lnTo>
                    <a:pt x="48625" y="1711"/>
                  </a:lnTo>
                  <a:lnTo>
                    <a:pt x="50408" y="1420"/>
                  </a:lnTo>
                  <a:lnTo>
                    <a:pt x="52210" y="1147"/>
                  </a:lnTo>
                  <a:lnTo>
                    <a:pt x="54012" y="910"/>
                  </a:lnTo>
                  <a:lnTo>
                    <a:pt x="55777" y="710"/>
                  </a:lnTo>
                  <a:lnTo>
                    <a:pt x="56632" y="619"/>
                  </a:lnTo>
                  <a:lnTo>
                    <a:pt x="57487" y="546"/>
                  </a:lnTo>
                  <a:lnTo>
                    <a:pt x="58324" y="491"/>
                  </a:lnTo>
                  <a:lnTo>
                    <a:pt x="59143" y="455"/>
                  </a:lnTo>
                  <a:lnTo>
                    <a:pt x="59944" y="437"/>
                  </a:lnTo>
                  <a:lnTo>
                    <a:pt x="60708" y="419"/>
                  </a:lnTo>
                  <a:lnTo>
                    <a:pt x="61764" y="437"/>
                  </a:lnTo>
                  <a:lnTo>
                    <a:pt x="62765" y="491"/>
                  </a:lnTo>
                  <a:lnTo>
                    <a:pt x="62765" y="0"/>
                  </a:lnTo>
                  <a:close/>
                </a:path>
              </a:pathLst>
            </a:custGeom>
            <a:solidFill>
              <a:srgbClr val="FFFFD5">
                <a:alpha val="7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10"/>
            <p:cNvSpPr/>
            <p:nvPr/>
          </p:nvSpPr>
          <p:spPr>
            <a:xfrm>
              <a:off x="-77" y="3077666"/>
              <a:ext cx="9144076" cy="742423"/>
            </a:xfrm>
            <a:custGeom>
              <a:avLst/>
              <a:gdLst/>
              <a:ahLst/>
              <a:cxnLst/>
              <a:rect l="l" t="t" r="r" b="b"/>
              <a:pathLst>
                <a:path w="62765" h="5096" fill="none" extrusionOk="0">
                  <a:moveTo>
                    <a:pt x="62765" y="0"/>
                  </a:moveTo>
                  <a:lnTo>
                    <a:pt x="62765" y="0"/>
                  </a:lnTo>
                  <a:lnTo>
                    <a:pt x="61837" y="18"/>
                  </a:lnTo>
                  <a:lnTo>
                    <a:pt x="60927" y="36"/>
                  </a:lnTo>
                  <a:lnTo>
                    <a:pt x="59999" y="73"/>
                  </a:lnTo>
                  <a:lnTo>
                    <a:pt x="59089" y="127"/>
                  </a:lnTo>
                  <a:lnTo>
                    <a:pt x="58161" y="182"/>
                  </a:lnTo>
                  <a:lnTo>
                    <a:pt x="57233" y="255"/>
                  </a:lnTo>
                  <a:lnTo>
                    <a:pt x="55358" y="437"/>
                  </a:lnTo>
                  <a:lnTo>
                    <a:pt x="53447" y="655"/>
                  </a:lnTo>
                  <a:lnTo>
                    <a:pt x="51464" y="892"/>
                  </a:lnTo>
                  <a:lnTo>
                    <a:pt x="49444" y="1165"/>
                  </a:lnTo>
                  <a:lnTo>
                    <a:pt x="47315" y="1456"/>
                  </a:lnTo>
                  <a:lnTo>
                    <a:pt x="42820" y="2093"/>
                  </a:lnTo>
                  <a:lnTo>
                    <a:pt x="40399" y="2402"/>
                  </a:lnTo>
                  <a:lnTo>
                    <a:pt x="37870" y="2712"/>
                  </a:lnTo>
                  <a:lnTo>
                    <a:pt x="35195" y="3021"/>
                  </a:lnTo>
                  <a:lnTo>
                    <a:pt x="32356" y="3294"/>
                  </a:lnTo>
                  <a:lnTo>
                    <a:pt x="29372" y="3567"/>
                  </a:lnTo>
                  <a:lnTo>
                    <a:pt x="27806" y="3694"/>
                  </a:lnTo>
                  <a:lnTo>
                    <a:pt x="26205" y="3803"/>
                  </a:lnTo>
                  <a:lnTo>
                    <a:pt x="26205" y="3803"/>
                  </a:lnTo>
                  <a:lnTo>
                    <a:pt x="24440" y="3913"/>
                  </a:lnTo>
                  <a:lnTo>
                    <a:pt x="22747" y="4004"/>
                  </a:lnTo>
                  <a:lnTo>
                    <a:pt x="21128" y="4076"/>
                  </a:lnTo>
                  <a:lnTo>
                    <a:pt x="19545" y="4149"/>
                  </a:lnTo>
                  <a:lnTo>
                    <a:pt x="18034" y="4186"/>
                  </a:lnTo>
                  <a:lnTo>
                    <a:pt x="16597" y="4222"/>
                  </a:lnTo>
                  <a:lnTo>
                    <a:pt x="15195" y="4240"/>
                  </a:lnTo>
                  <a:lnTo>
                    <a:pt x="13867" y="4240"/>
                  </a:lnTo>
                  <a:lnTo>
                    <a:pt x="13867" y="4240"/>
                  </a:lnTo>
                  <a:lnTo>
                    <a:pt x="12193" y="4240"/>
                  </a:lnTo>
                  <a:lnTo>
                    <a:pt x="10628" y="4204"/>
                  </a:lnTo>
                  <a:lnTo>
                    <a:pt x="9172" y="4167"/>
                  </a:lnTo>
                  <a:lnTo>
                    <a:pt x="7825" y="4113"/>
                  </a:lnTo>
                  <a:lnTo>
                    <a:pt x="6569" y="4058"/>
                  </a:lnTo>
                  <a:lnTo>
                    <a:pt x="5441" y="3985"/>
                  </a:lnTo>
                  <a:lnTo>
                    <a:pt x="4404" y="3913"/>
                  </a:lnTo>
                  <a:lnTo>
                    <a:pt x="3476" y="3822"/>
                  </a:lnTo>
                  <a:lnTo>
                    <a:pt x="1965" y="3676"/>
                  </a:lnTo>
                  <a:lnTo>
                    <a:pt x="874" y="3549"/>
                  </a:lnTo>
                  <a:lnTo>
                    <a:pt x="218" y="3458"/>
                  </a:lnTo>
                  <a:lnTo>
                    <a:pt x="0" y="3421"/>
                  </a:lnTo>
                  <a:lnTo>
                    <a:pt x="0" y="3658"/>
                  </a:lnTo>
                  <a:lnTo>
                    <a:pt x="0" y="3658"/>
                  </a:lnTo>
                  <a:lnTo>
                    <a:pt x="837" y="3767"/>
                  </a:lnTo>
                  <a:lnTo>
                    <a:pt x="2038" y="3931"/>
                  </a:lnTo>
                  <a:lnTo>
                    <a:pt x="3567" y="4095"/>
                  </a:lnTo>
                  <a:lnTo>
                    <a:pt x="5350" y="4277"/>
                  </a:lnTo>
                  <a:lnTo>
                    <a:pt x="7352" y="4440"/>
                  </a:lnTo>
                  <a:lnTo>
                    <a:pt x="8426" y="4531"/>
                  </a:lnTo>
                  <a:lnTo>
                    <a:pt x="9536" y="4586"/>
                  </a:lnTo>
                  <a:lnTo>
                    <a:pt x="10664" y="4641"/>
                  </a:lnTo>
                  <a:lnTo>
                    <a:pt x="11810" y="4695"/>
                  </a:lnTo>
                  <a:lnTo>
                    <a:pt x="12975" y="4713"/>
                  </a:lnTo>
                  <a:lnTo>
                    <a:pt x="14140" y="4713"/>
                  </a:lnTo>
                  <a:lnTo>
                    <a:pt x="14140" y="4713"/>
                  </a:lnTo>
                  <a:lnTo>
                    <a:pt x="15668" y="4713"/>
                  </a:lnTo>
                  <a:lnTo>
                    <a:pt x="17197" y="4659"/>
                  </a:lnTo>
                  <a:lnTo>
                    <a:pt x="17197" y="4659"/>
                  </a:lnTo>
                  <a:lnTo>
                    <a:pt x="17197" y="4713"/>
                  </a:lnTo>
                  <a:lnTo>
                    <a:pt x="17197" y="4768"/>
                  </a:lnTo>
                  <a:lnTo>
                    <a:pt x="17233" y="4804"/>
                  </a:lnTo>
                  <a:lnTo>
                    <a:pt x="17270" y="4859"/>
                  </a:lnTo>
                  <a:lnTo>
                    <a:pt x="17343" y="4895"/>
                  </a:lnTo>
                  <a:lnTo>
                    <a:pt x="17415" y="4932"/>
                  </a:lnTo>
                  <a:lnTo>
                    <a:pt x="17616" y="4986"/>
                  </a:lnTo>
                  <a:lnTo>
                    <a:pt x="17870" y="5041"/>
                  </a:lnTo>
                  <a:lnTo>
                    <a:pt x="18180" y="5059"/>
                  </a:lnTo>
                  <a:lnTo>
                    <a:pt x="18544" y="5077"/>
                  </a:lnTo>
                  <a:lnTo>
                    <a:pt x="18926" y="5096"/>
                  </a:lnTo>
                  <a:lnTo>
                    <a:pt x="18926" y="5096"/>
                  </a:lnTo>
                  <a:lnTo>
                    <a:pt x="19526" y="5077"/>
                  </a:lnTo>
                  <a:lnTo>
                    <a:pt x="20182" y="5041"/>
                  </a:lnTo>
                  <a:lnTo>
                    <a:pt x="20873" y="5005"/>
                  </a:lnTo>
                  <a:lnTo>
                    <a:pt x="21583" y="4932"/>
                  </a:lnTo>
                  <a:lnTo>
                    <a:pt x="22984" y="4786"/>
                  </a:lnTo>
                  <a:lnTo>
                    <a:pt x="24258" y="4604"/>
                  </a:lnTo>
                  <a:lnTo>
                    <a:pt x="24258" y="4604"/>
                  </a:lnTo>
                  <a:lnTo>
                    <a:pt x="24585" y="4568"/>
                  </a:lnTo>
                  <a:lnTo>
                    <a:pt x="24931" y="4531"/>
                  </a:lnTo>
                  <a:lnTo>
                    <a:pt x="25295" y="4513"/>
                  </a:lnTo>
                  <a:lnTo>
                    <a:pt x="25677" y="4513"/>
                  </a:lnTo>
                  <a:lnTo>
                    <a:pt x="25677" y="4513"/>
                  </a:lnTo>
                  <a:lnTo>
                    <a:pt x="26369" y="4531"/>
                  </a:lnTo>
                  <a:lnTo>
                    <a:pt x="27115" y="4568"/>
                  </a:lnTo>
                  <a:lnTo>
                    <a:pt x="28716" y="4659"/>
                  </a:lnTo>
                  <a:lnTo>
                    <a:pt x="28716" y="4659"/>
                  </a:lnTo>
                  <a:lnTo>
                    <a:pt x="30427" y="4768"/>
                  </a:lnTo>
                  <a:lnTo>
                    <a:pt x="31300" y="4804"/>
                  </a:lnTo>
                  <a:lnTo>
                    <a:pt x="32192" y="4804"/>
                  </a:lnTo>
                  <a:lnTo>
                    <a:pt x="32192" y="4804"/>
                  </a:lnTo>
                  <a:lnTo>
                    <a:pt x="32738" y="4804"/>
                  </a:lnTo>
                  <a:lnTo>
                    <a:pt x="33266" y="4786"/>
                  </a:lnTo>
                  <a:lnTo>
                    <a:pt x="33812" y="4750"/>
                  </a:lnTo>
                  <a:lnTo>
                    <a:pt x="34358" y="4713"/>
                  </a:lnTo>
                  <a:lnTo>
                    <a:pt x="34885" y="4641"/>
                  </a:lnTo>
                  <a:lnTo>
                    <a:pt x="35413" y="4568"/>
                  </a:lnTo>
                  <a:lnTo>
                    <a:pt x="35941" y="4477"/>
                  </a:lnTo>
                  <a:lnTo>
                    <a:pt x="36451" y="4349"/>
                  </a:lnTo>
                  <a:lnTo>
                    <a:pt x="36451" y="4349"/>
                  </a:lnTo>
                  <a:lnTo>
                    <a:pt x="38179" y="3913"/>
                  </a:lnTo>
                  <a:lnTo>
                    <a:pt x="40600" y="3349"/>
                  </a:lnTo>
                  <a:lnTo>
                    <a:pt x="42019" y="3021"/>
                  </a:lnTo>
                  <a:lnTo>
                    <a:pt x="43566" y="2693"/>
                  </a:lnTo>
                  <a:lnTo>
                    <a:pt x="45186" y="2366"/>
                  </a:lnTo>
                  <a:lnTo>
                    <a:pt x="46878" y="2038"/>
                  </a:lnTo>
                  <a:lnTo>
                    <a:pt x="48625" y="1711"/>
                  </a:lnTo>
                  <a:lnTo>
                    <a:pt x="50408" y="1420"/>
                  </a:lnTo>
                  <a:lnTo>
                    <a:pt x="52210" y="1147"/>
                  </a:lnTo>
                  <a:lnTo>
                    <a:pt x="54012" y="910"/>
                  </a:lnTo>
                  <a:lnTo>
                    <a:pt x="55777" y="710"/>
                  </a:lnTo>
                  <a:lnTo>
                    <a:pt x="56632" y="619"/>
                  </a:lnTo>
                  <a:lnTo>
                    <a:pt x="57487" y="546"/>
                  </a:lnTo>
                  <a:lnTo>
                    <a:pt x="58324" y="491"/>
                  </a:lnTo>
                  <a:lnTo>
                    <a:pt x="59143" y="455"/>
                  </a:lnTo>
                  <a:lnTo>
                    <a:pt x="59944" y="437"/>
                  </a:lnTo>
                  <a:lnTo>
                    <a:pt x="60708" y="419"/>
                  </a:lnTo>
                  <a:lnTo>
                    <a:pt x="60708" y="419"/>
                  </a:lnTo>
                  <a:lnTo>
                    <a:pt x="61764" y="437"/>
                  </a:lnTo>
                  <a:lnTo>
                    <a:pt x="62765" y="491"/>
                  </a:lnTo>
                  <a:lnTo>
                    <a:pt x="62765" y="0"/>
                  </a:lnTo>
                </a:path>
              </a:pathLst>
            </a:custGeom>
            <a:solidFill>
              <a:srgbClr val="FFFFD5">
                <a:alpha val="7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01" name="Google Shape;1601;p10"/>
          <p:cNvSpPr/>
          <p:nvPr/>
        </p:nvSpPr>
        <p:spPr>
          <a:xfrm>
            <a:off x="7215013" y="39655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2" name="Google Shape;1602;p10"/>
          <p:cNvSpPr/>
          <p:nvPr/>
        </p:nvSpPr>
        <p:spPr>
          <a:xfrm>
            <a:off x="7741484" y="30375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03" name="Google Shape;1603;p10"/>
          <p:cNvGrpSpPr/>
          <p:nvPr/>
        </p:nvGrpSpPr>
        <p:grpSpPr>
          <a:xfrm>
            <a:off x="964625" y="73863"/>
            <a:ext cx="1090405" cy="134363"/>
            <a:chOff x="7022525" y="1213188"/>
            <a:chExt cx="1090405" cy="134363"/>
          </a:xfrm>
        </p:grpSpPr>
        <p:sp>
          <p:nvSpPr>
            <p:cNvPr id="1604" name="Google Shape;1604;p10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10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10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10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08" name="Google Shape;1608;p10"/>
          <p:cNvSpPr/>
          <p:nvPr/>
        </p:nvSpPr>
        <p:spPr>
          <a:xfrm>
            <a:off x="1211488" y="348001"/>
            <a:ext cx="534705" cy="134349"/>
          </a:xfrm>
          <a:custGeom>
            <a:avLst/>
            <a:gdLst/>
            <a:ahLst/>
            <a:cxnLst/>
            <a:rect l="l" t="t" r="r" b="b"/>
            <a:pathLst>
              <a:path w="7753" h="1948" extrusionOk="0">
                <a:moveTo>
                  <a:pt x="6843" y="0"/>
                </a:moveTo>
                <a:lnTo>
                  <a:pt x="6461" y="37"/>
                </a:lnTo>
                <a:lnTo>
                  <a:pt x="6042" y="73"/>
                </a:lnTo>
                <a:lnTo>
                  <a:pt x="5605" y="164"/>
                </a:lnTo>
                <a:lnTo>
                  <a:pt x="5150" y="291"/>
                </a:lnTo>
                <a:lnTo>
                  <a:pt x="4932" y="382"/>
                </a:lnTo>
                <a:lnTo>
                  <a:pt x="4714" y="473"/>
                </a:lnTo>
                <a:lnTo>
                  <a:pt x="4495" y="564"/>
                </a:lnTo>
                <a:lnTo>
                  <a:pt x="4277" y="692"/>
                </a:lnTo>
                <a:lnTo>
                  <a:pt x="4077" y="837"/>
                </a:lnTo>
                <a:lnTo>
                  <a:pt x="3876" y="983"/>
                </a:lnTo>
                <a:lnTo>
                  <a:pt x="3694" y="874"/>
                </a:lnTo>
                <a:lnTo>
                  <a:pt x="3512" y="783"/>
                </a:lnTo>
                <a:lnTo>
                  <a:pt x="3330" y="710"/>
                </a:lnTo>
                <a:lnTo>
                  <a:pt x="3149" y="655"/>
                </a:lnTo>
                <a:lnTo>
                  <a:pt x="2967" y="601"/>
                </a:lnTo>
                <a:lnTo>
                  <a:pt x="2766" y="582"/>
                </a:lnTo>
                <a:lnTo>
                  <a:pt x="2584" y="564"/>
                </a:lnTo>
                <a:lnTo>
                  <a:pt x="2166" y="564"/>
                </a:lnTo>
                <a:lnTo>
                  <a:pt x="1929" y="582"/>
                </a:lnTo>
                <a:lnTo>
                  <a:pt x="1711" y="619"/>
                </a:lnTo>
                <a:lnTo>
                  <a:pt x="1492" y="673"/>
                </a:lnTo>
                <a:lnTo>
                  <a:pt x="1092" y="783"/>
                </a:lnTo>
                <a:lnTo>
                  <a:pt x="728" y="910"/>
                </a:lnTo>
                <a:lnTo>
                  <a:pt x="419" y="1037"/>
                </a:lnTo>
                <a:lnTo>
                  <a:pt x="200" y="1147"/>
                </a:lnTo>
                <a:lnTo>
                  <a:pt x="0" y="1256"/>
                </a:lnTo>
                <a:lnTo>
                  <a:pt x="200" y="1238"/>
                </a:lnTo>
                <a:lnTo>
                  <a:pt x="437" y="1219"/>
                </a:lnTo>
                <a:lnTo>
                  <a:pt x="1056" y="1219"/>
                </a:lnTo>
                <a:lnTo>
                  <a:pt x="1402" y="1256"/>
                </a:lnTo>
                <a:lnTo>
                  <a:pt x="1765" y="1292"/>
                </a:lnTo>
                <a:lnTo>
                  <a:pt x="2148" y="1347"/>
                </a:lnTo>
                <a:lnTo>
                  <a:pt x="2530" y="1438"/>
                </a:lnTo>
                <a:lnTo>
                  <a:pt x="2912" y="1565"/>
                </a:lnTo>
                <a:lnTo>
                  <a:pt x="3112" y="1656"/>
                </a:lnTo>
                <a:lnTo>
                  <a:pt x="3294" y="1729"/>
                </a:lnTo>
                <a:lnTo>
                  <a:pt x="3458" y="1838"/>
                </a:lnTo>
                <a:lnTo>
                  <a:pt x="3622" y="1947"/>
                </a:lnTo>
                <a:lnTo>
                  <a:pt x="4477" y="1474"/>
                </a:lnTo>
                <a:lnTo>
                  <a:pt x="5259" y="1056"/>
                </a:lnTo>
                <a:lnTo>
                  <a:pt x="5951" y="728"/>
                </a:lnTo>
                <a:lnTo>
                  <a:pt x="6570" y="473"/>
                </a:lnTo>
                <a:lnTo>
                  <a:pt x="7061" y="273"/>
                </a:lnTo>
                <a:lnTo>
                  <a:pt x="7425" y="128"/>
                </a:lnTo>
                <a:lnTo>
                  <a:pt x="7753" y="18"/>
                </a:lnTo>
                <a:lnTo>
                  <a:pt x="758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012" scaled="0"/>
        </a:gradFill>
        <a:effectLst/>
      </p:bgPr>
    </p:bg>
    <p:spTree>
      <p:nvGrpSpPr>
        <p:cNvPr id="1" name="Shape 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" name="Google Shape;231;p3"/>
          <p:cNvSpPr/>
          <p:nvPr/>
        </p:nvSpPr>
        <p:spPr>
          <a:xfrm>
            <a:off x="0" y="32068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" name="Google Shape;232;p3"/>
          <p:cNvSpPr/>
          <p:nvPr/>
        </p:nvSpPr>
        <p:spPr>
          <a:xfrm>
            <a:off x="-202406" y="3916759"/>
            <a:ext cx="4056600" cy="683825"/>
          </a:xfrm>
          <a:custGeom>
            <a:avLst/>
            <a:gdLst/>
            <a:ahLst/>
            <a:cxnLst/>
            <a:rect l="l" t="t" r="r" b="b"/>
            <a:pathLst>
              <a:path w="162264" h="27353" extrusionOk="0">
                <a:moveTo>
                  <a:pt x="13938" y="556"/>
                </a:moveTo>
                <a:cubicBezTo>
                  <a:pt x="27019" y="2334"/>
                  <a:pt x="61563" y="12367"/>
                  <a:pt x="79470" y="15796"/>
                </a:cubicBezTo>
                <a:cubicBezTo>
                  <a:pt x="97377" y="19225"/>
                  <a:pt x="107791" y="19733"/>
                  <a:pt x="121380" y="21130"/>
                </a:cubicBezTo>
                <a:cubicBezTo>
                  <a:pt x="134969" y="22527"/>
                  <a:pt x="168624" y="23162"/>
                  <a:pt x="161004" y="24178"/>
                </a:cubicBezTo>
                <a:cubicBezTo>
                  <a:pt x="153384" y="25194"/>
                  <a:pt x="99663" y="26972"/>
                  <a:pt x="75660" y="27226"/>
                </a:cubicBezTo>
                <a:cubicBezTo>
                  <a:pt x="51657" y="27480"/>
                  <a:pt x="28416" y="25956"/>
                  <a:pt x="16986" y="25702"/>
                </a:cubicBezTo>
                <a:cubicBezTo>
                  <a:pt x="5556" y="25448"/>
                  <a:pt x="9620" y="27099"/>
                  <a:pt x="7080" y="25702"/>
                </a:cubicBezTo>
                <a:cubicBezTo>
                  <a:pt x="4540" y="24305"/>
                  <a:pt x="2762" y="20749"/>
                  <a:pt x="1746" y="17320"/>
                </a:cubicBezTo>
                <a:cubicBezTo>
                  <a:pt x="730" y="13891"/>
                  <a:pt x="-1048" y="7922"/>
                  <a:pt x="984" y="5128"/>
                </a:cubicBezTo>
                <a:cubicBezTo>
                  <a:pt x="3016" y="2334"/>
                  <a:pt x="857" y="-1222"/>
                  <a:pt x="13938" y="5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grpSp>
        <p:nvGrpSpPr>
          <p:cNvPr id="233" name="Google Shape;233;p3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234" name="Google Shape;234;p3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" name="Google Shape;236;p3"/>
          <p:cNvGrpSpPr/>
          <p:nvPr/>
        </p:nvGrpSpPr>
        <p:grpSpPr>
          <a:xfrm>
            <a:off x="186705" y="3894672"/>
            <a:ext cx="4812081" cy="997924"/>
            <a:chOff x="2235793" y="2621897"/>
            <a:chExt cx="4812081" cy="997924"/>
          </a:xfrm>
        </p:grpSpPr>
        <p:sp>
          <p:nvSpPr>
            <p:cNvPr id="237" name="Google Shape;237;p3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9" name="Google Shape;239;p3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sp>
        <p:nvSpPr>
          <p:cNvPr id="240" name="Google Shape;240;p3"/>
          <p:cNvSpPr txBox="1">
            <a:spLocks noGrp="1"/>
          </p:cNvSpPr>
          <p:nvPr>
            <p:ph type="title"/>
          </p:nvPr>
        </p:nvSpPr>
        <p:spPr>
          <a:xfrm>
            <a:off x="2057400" y="2728989"/>
            <a:ext cx="50292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41" name="Google Shape;241;p3"/>
          <p:cNvSpPr txBox="1">
            <a:spLocks noGrp="1"/>
          </p:cNvSpPr>
          <p:nvPr>
            <p:ph type="subTitle" idx="1"/>
          </p:nvPr>
        </p:nvSpPr>
        <p:spPr>
          <a:xfrm>
            <a:off x="3037200" y="3339369"/>
            <a:ext cx="3069600" cy="3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2" name="Google Shape;242;p3"/>
          <p:cNvSpPr txBox="1">
            <a:spLocks noGrp="1"/>
          </p:cNvSpPr>
          <p:nvPr>
            <p:ph type="title" idx="2" hasCustomPrompt="1"/>
          </p:nvPr>
        </p:nvSpPr>
        <p:spPr>
          <a:xfrm>
            <a:off x="4027950" y="1640631"/>
            <a:ext cx="1088100" cy="47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243" name="Google Shape;243;p3"/>
          <p:cNvGrpSpPr/>
          <p:nvPr/>
        </p:nvGrpSpPr>
        <p:grpSpPr>
          <a:xfrm>
            <a:off x="289297" y="3516444"/>
            <a:ext cx="779734" cy="1788800"/>
            <a:chOff x="2905325" y="2851350"/>
            <a:chExt cx="377175" cy="865325"/>
          </a:xfrm>
        </p:grpSpPr>
        <p:sp>
          <p:nvSpPr>
            <p:cNvPr id="244" name="Google Shape;244;p3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" name="Google Shape;254;p3"/>
          <p:cNvGrpSpPr/>
          <p:nvPr/>
        </p:nvGrpSpPr>
        <p:grpSpPr>
          <a:xfrm>
            <a:off x="7567808" y="3650954"/>
            <a:ext cx="935694" cy="1734325"/>
            <a:chOff x="2076400" y="2732150"/>
            <a:chExt cx="562350" cy="1042325"/>
          </a:xfrm>
        </p:grpSpPr>
        <p:sp>
          <p:nvSpPr>
            <p:cNvPr id="255" name="Google Shape;255;p3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3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3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" name="Google Shape;265;p3"/>
          <p:cNvGrpSpPr/>
          <p:nvPr/>
        </p:nvGrpSpPr>
        <p:grpSpPr>
          <a:xfrm>
            <a:off x="2565409" y="3650958"/>
            <a:ext cx="359485" cy="666364"/>
            <a:chOff x="1612800" y="3107475"/>
            <a:chExt cx="360350" cy="667900"/>
          </a:xfrm>
        </p:grpSpPr>
        <p:sp>
          <p:nvSpPr>
            <p:cNvPr id="266" name="Google Shape;266;p3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" name="Google Shape;277;p3"/>
          <p:cNvGrpSpPr/>
          <p:nvPr/>
        </p:nvGrpSpPr>
        <p:grpSpPr>
          <a:xfrm>
            <a:off x="6984438" y="3736900"/>
            <a:ext cx="307575" cy="640125"/>
            <a:chOff x="4082275" y="3073825"/>
            <a:chExt cx="307575" cy="640125"/>
          </a:xfrm>
        </p:grpSpPr>
        <p:sp>
          <p:nvSpPr>
            <p:cNvPr id="278" name="Google Shape;278;p3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" name="Google Shape;283;p3"/>
          <p:cNvGrpSpPr/>
          <p:nvPr/>
        </p:nvGrpSpPr>
        <p:grpSpPr>
          <a:xfrm>
            <a:off x="2605914" y="4258002"/>
            <a:ext cx="359497" cy="133338"/>
            <a:chOff x="1726100" y="1627975"/>
            <a:chExt cx="359425" cy="133325"/>
          </a:xfrm>
        </p:grpSpPr>
        <p:sp>
          <p:nvSpPr>
            <p:cNvPr id="284" name="Google Shape;284;p3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" name="Google Shape;295;p3"/>
          <p:cNvGrpSpPr/>
          <p:nvPr/>
        </p:nvGrpSpPr>
        <p:grpSpPr>
          <a:xfrm>
            <a:off x="6980149" y="4361434"/>
            <a:ext cx="460855" cy="170936"/>
            <a:chOff x="1726100" y="1627975"/>
            <a:chExt cx="359425" cy="133325"/>
          </a:xfrm>
        </p:grpSpPr>
        <p:sp>
          <p:nvSpPr>
            <p:cNvPr id="296" name="Google Shape;296;p3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7" name="Google Shape;307;p3"/>
          <p:cNvSpPr/>
          <p:nvPr/>
        </p:nvSpPr>
        <p:spPr>
          <a:xfrm>
            <a:off x="7195868" y="45295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8" name="Google Shape;308;p3"/>
          <p:cNvGrpSpPr/>
          <p:nvPr/>
        </p:nvGrpSpPr>
        <p:grpSpPr>
          <a:xfrm>
            <a:off x="6013707" y="4606069"/>
            <a:ext cx="539167" cy="170957"/>
            <a:chOff x="2631450" y="1885950"/>
            <a:chExt cx="671525" cy="212925"/>
          </a:xfrm>
        </p:grpSpPr>
        <p:sp>
          <p:nvSpPr>
            <p:cNvPr id="309" name="Google Shape;309;p3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9" name="Google Shape;319;p3"/>
          <p:cNvSpPr/>
          <p:nvPr/>
        </p:nvSpPr>
        <p:spPr>
          <a:xfrm>
            <a:off x="1595475" y="46060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0" name="Google Shape;320;p3"/>
          <p:cNvGrpSpPr/>
          <p:nvPr/>
        </p:nvGrpSpPr>
        <p:grpSpPr>
          <a:xfrm>
            <a:off x="2223098" y="4780854"/>
            <a:ext cx="796396" cy="245531"/>
            <a:chOff x="5692724" y="7100752"/>
            <a:chExt cx="1110424" cy="342347"/>
          </a:xfrm>
        </p:grpSpPr>
        <p:sp>
          <p:nvSpPr>
            <p:cNvPr id="321" name="Google Shape;321;p3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" name="Google Shape;325;p3"/>
          <p:cNvGrpSpPr/>
          <p:nvPr/>
        </p:nvGrpSpPr>
        <p:grpSpPr>
          <a:xfrm>
            <a:off x="3722924" y="4782858"/>
            <a:ext cx="819058" cy="303794"/>
            <a:chOff x="1726100" y="1627975"/>
            <a:chExt cx="359425" cy="133325"/>
          </a:xfrm>
        </p:grpSpPr>
        <p:sp>
          <p:nvSpPr>
            <p:cNvPr id="326" name="Google Shape;326;p3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" name="Google Shape;337;p3"/>
          <p:cNvGrpSpPr/>
          <p:nvPr/>
        </p:nvGrpSpPr>
        <p:grpSpPr>
          <a:xfrm rot="707990">
            <a:off x="5178099" y="4963397"/>
            <a:ext cx="1015736" cy="245727"/>
            <a:chOff x="3665900" y="8356158"/>
            <a:chExt cx="1015703" cy="245719"/>
          </a:xfrm>
        </p:grpSpPr>
        <p:sp>
          <p:nvSpPr>
            <p:cNvPr id="338" name="Google Shape;338;p3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" name="Google Shape;346;p3"/>
          <p:cNvGrpSpPr/>
          <p:nvPr/>
        </p:nvGrpSpPr>
        <p:grpSpPr>
          <a:xfrm>
            <a:off x="7195863" y="4931305"/>
            <a:ext cx="178666" cy="164934"/>
            <a:chOff x="2706625" y="4735761"/>
            <a:chExt cx="226446" cy="209015"/>
          </a:xfrm>
        </p:grpSpPr>
        <p:grpSp>
          <p:nvGrpSpPr>
            <p:cNvPr id="347" name="Google Shape;347;p3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348" name="Google Shape;348;p3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3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3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3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64;p3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65;p3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3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3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3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71;p3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2" name="Google Shape;372;p3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3" name="Google Shape;373;p3"/>
          <p:cNvGrpSpPr/>
          <p:nvPr/>
        </p:nvGrpSpPr>
        <p:grpSpPr>
          <a:xfrm flipH="1">
            <a:off x="7292013" y="4973330"/>
            <a:ext cx="178666" cy="164934"/>
            <a:chOff x="2706625" y="4735761"/>
            <a:chExt cx="226446" cy="209015"/>
          </a:xfrm>
        </p:grpSpPr>
        <p:grpSp>
          <p:nvGrpSpPr>
            <p:cNvPr id="374" name="Google Shape;374;p3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375" name="Google Shape;375;p3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3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3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3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9" name="Google Shape;399;p3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0" name="Google Shape;400;p3"/>
          <p:cNvGrpSpPr/>
          <p:nvPr/>
        </p:nvGrpSpPr>
        <p:grpSpPr>
          <a:xfrm>
            <a:off x="1646228" y="5059710"/>
            <a:ext cx="266029" cy="245530"/>
            <a:chOff x="2706625" y="4735761"/>
            <a:chExt cx="226446" cy="209015"/>
          </a:xfrm>
        </p:grpSpPr>
        <p:grpSp>
          <p:nvGrpSpPr>
            <p:cNvPr id="401" name="Google Shape;401;p3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402" name="Google Shape;402;p3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415;p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417;p3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3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3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3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3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6" name="Google Shape;426;p3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" name="Google Shape;427;p3"/>
          <p:cNvGrpSpPr/>
          <p:nvPr/>
        </p:nvGrpSpPr>
        <p:grpSpPr>
          <a:xfrm>
            <a:off x="326939" y="5143507"/>
            <a:ext cx="819030" cy="238955"/>
            <a:chOff x="1682875" y="2128425"/>
            <a:chExt cx="575525" cy="167900"/>
          </a:xfrm>
        </p:grpSpPr>
        <p:sp>
          <p:nvSpPr>
            <p:cNvPr id="428" name="Google Shape;428;p3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" name="Google Shape;436;p3"/>
          <p:cNvGrpSpPr/>
          <p:nvPr/>
        </p:nvGrpSpPr>
        <p:grpSpPr>
          <a:xfrm>
            <a:off x="7500783" y="5252862"/>
            <a:ext cx="1065089" cy="170947"/>
            <a:chOff x="2895325" y="1290875"/>
            <a:chExt cx="428125" cy="68725"/>
          </a:xfrm>
        </p:grpSpPr>
        <p:sp>
          <p:nvSpPr>
            <p:cNvPr id="437" name="Google Shape;437;p3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3" name="Google Shape;443;p3"/>
          <p:cNvSpPr/>
          <p:nvPr/>
        </p:nvSpPr>
        <p:spPr>
          <a:xfrm>
            <a:off x="6257707" y="1938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" name="Google Shape;444;p3"/>
          <p:cNvSpPr/>
          <p:nvPr/>
        </p:nvSpPr>
        <p:spPr>
          <a:xfrm>
            <a:off x="822259" y="19380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" name="Google Shape;445;p3"/>
          <p:cNvSpPr/>
          <p:nvPr/>
        </p:nvSpPr>
        <p:spPr>
          <a:xfrm>
            <a:off x="1616888" y="669178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6" name="Google Shape;446;p3"/>
          <p:cNvGrpSpPr/>
          <p:nvPr/>
        </p:nvGrpSpPr>
        <p:grpSpPr>
          <a:xfrm>
            <a:off x="4102650" y="594863"/>
            <a:ext cx="1090405" cy="664023"/>
            <a:chOff x="7022525" y="1213188"/>
            <a:chExt cx="1090405" cy="664023"/>
          </a:xfrm>
        </p:grpSpPr>
        <p:sp>
          <p:nvSpPr>
            <p:cNvPr id="447" name="Google Shape;447;p3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fill="none" extrusionOk="0">
                  <a:moveTo>
                    <a:pt x="1128" y="0"/>
                  </a:moveTo>
                  <a:lnTo>
                    <a:pt x="1128" y="0"/>
                  </a:lnTo>
                  <a:lnTo>
                    <a:pt x="655" y="0"/>
                  </a:lnTo>
                  <a:lnTo>
                    <a:pt x="310" y="3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lnTo>
                    <a:pt x="1128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1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0" name="Google Shape;1610;p11"/>
          <p:cNvSpPr/>
          <p:nvPr/>
        </p:nvSpPr>
        <p:spPr>
          <a:xfrm>
            <a:off x="0" y="33592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1" name="Google Shape;1611;p11"/>
          <p:cNvSpPr txBox="1">
            <a:spLocks noGrp="1"/>
          </p:cNvSpPr>
          <p:nvPr>
            <p:ph type="title" hasCustomPrompt="1"/>
          </p:nvPr>
        </p:nvSpPr>
        <p:spPr>
          <a:xfrm>
            <a:off x="708600" y="1711719"/>
            <a:ext cx="7726800" cy="13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612" name="Google Shape;1612;p11"/>
          <p:cNvSpPr txBox="1">
            <a:spLocks noGrp="1"/>
          </p:cNvSpPr>
          <p:nvPr>
            <p:ph type="body" idx="1"/>
          </p:nvPr>
        </p:nvSpPr>
        <p:spPr>
          <a:xfrm>
            <a:off x="708600" y="3188866"/>
            <a:ext cx="7726800" cy="18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>
                <a:solidFill>
                  <a:schemeClr val="lt1"/>
                </a:solidFill>
              </a:defRPr>
            </a:lvl1pPr>
            <a:lvl2pPr marL="914400" lvl="1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grpSp>
        <p:nvGrpSpPr>
          <p:cNvPr id="1613" name="Google Shape;1613;p11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1614" name="Google Shape;1614;p11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11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6" name="Google Shape;1616;p11"/>
          <p:cNvGrpSpPr/>
          <p:nvPr/>
        </p:nvGrpSpPr>
        <p:grpSpPr>
          <a:xfrm>
            <a:off x="186705" y="3818472"/>
            <a:ext cx="4812081" cy="997924"/>
            <a:chOff x="2235793" y="2621897"/>
            <a:chExt cx="4812081" cy="997924"/>
          </a:xfrm>
        </p:grpSpPr>
        <p:sp>
          <p:nvSpPr>
            <p:cNvPr id="1617" name="Google Shape;1617;p11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11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9" name="Google Shape;1619;p11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1620" name="Google Shape;1620;p11"/>
          <p:cNvGrpSpPr/>
          <p:nvPr/>
        </p:nvGrpSpPr>
        <p:grpSpPr>
          <a:xfrm>
            <a:off x="3722924" y="4782858"/>
            <a:ext cx="819058" cy="303794"/>
            <a:chOff x="1726100" y="1627975"/>
            <a:chExt cx="359425" cy="133325"/>
          </a:xfrm>
        </p:grpSpPr>
        <p:sp>
          <p:nvSpPr>
            <p:cNvPr id="1621" name="Google Shape;1621;p11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11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11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11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11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11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11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11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11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11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11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2" name="Google Shape;1632;p11"/>
          <p:cNvGrpSpPr/>
          <p:nvPr/>
        </p:nvGrpSpPr>
        <p:grpSpPr>
          <a:xfrm>
            <a:off x="2565409" y="3650958"/>
            <a:ext cx="359485" cy="666364"/>
            <a:chOff x="1612800" y="3107475"/>
            <a:chExt cx="360350" cy="667900"/>
          </a:xfrm>
        </p:grpSpPr>
        <p:sp>
          <p:nvSpPr>
            <p:cNvPr id="1633" name="Google Shape;1633;p11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11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11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11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11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11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11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11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44" name="Google Shape;1644;p11"/>
          <p:cNvSpPr/>
          <p:nvPr/>
        </p:nvSpPr>
        <p:spPr>
          <a:xfrm>
            <a:off x="1595475" y="46060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45" name="Google Shape;1645;p11"/>
          <p:cNvGrpSpPr/>
          <p:nvPr/>
        </p:nvGrpSpPr>
        <p:grpSpPr>
          <a:xfrm>
            <a:off x="1646228" y="5059710"/>
            <a:ext cx="266029" cy="245530"/>
            <a:chOff x="2706625" y="4735761"/>
            <a:chExt cx="226446" cy="209015"/>
          </a:xfrm>
        </p:grpSpPr>
        <p:sp>
          <p:nvSpPr>
            <p:cNvPr id="1646" name="Google Shape;1646;p11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47" name="Google Shape;1647;p11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648" name="Google Shape;1648;p11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11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11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11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11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11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11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11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11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11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11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11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11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11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11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11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11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11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11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11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11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11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11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11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72" name="Google Shape;1672;p11"/>
          <p:cNvGrpSpPr/>
          <p:nvPr/>
        </p:nvGrpSpPr>
        <p:grpSpPr>
          <a:xfrm>
            <a:off x="2605914" y="4258002"/>
            <a:ext cx="359497" cy="133338"/>
            <a:chOff x="1726100" y="1627975"/>
            <a:chExt cx="359425" cy="133325"/>
          </a:xfrm>
        </p:grpSpPr>
        <p:sp>
          <p:nvSpPr>
            <p:cNvPr id="1673" name="Google Shape;1673;p11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11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11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11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11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11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11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11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11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11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11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4" name="Google Shape;1684;p11"/>
          <p:cNvGrpSpPr/>
          <p:nvPr/>
        </p:nvGrpSpPr>
        <p:grpSpPr>
          <a:xfrm>
            <a:off x="289297" y="3516444"/>
            <a:ext cx="779734" cy="1788800"/>
            <a:chOff x="2905325" y="2851350"/>
            <a:chExt cx="377175" cy="865325"/>
          </a:xfrm>
        </p:grpSpPr>
        <p:sp>
          <p:nvSpPr>
            <p:cNvPr id="1685" name="Google Shape;1685;p11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11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11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11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11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11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11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11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11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11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5" name="Google Shape;1695;p11"/>
          <p:cNvGrpSpPr/>
          <p:nvPr/>
        </p:nvGrpSpPr>
        <p:grpSpPr>
          <a:xfrm>
            <a:off x="6984438" y="3736900"/>
            <a:ext cx="307575" cy="640125"/>
            <a:chOff x="4082275" y="3073825"/>
            <a:chExt cx="307575" cy="640125"/>
          </a:xfrm>
        </p:grpSpPr>
        <p:sp>
          <p:nvSpPr>
            <p:cNvPr id="1696" name="Google Shape;1696;p11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11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11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11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1" name="Google Shape;1701;p11"/>
          <p:cNvGrpSpPr/>
          <p:nvPr/>
        </p:nvGrpSpPr>
        <p:grpSpPr>
          <a:xfrm>
            <a:off x="6013707" y="4606069"/>
            <a:ext cx="539167" cy="170957"/>
            <a:chOff x="2631450" y="1885950"/>
            <a:chExt cx="671525" cy="212925"/>
          </a:xfrm>
        </p:grpSpPr>
        <p:sp>
          <p:nvSpPr>
            <p:cNvPr id="1702" name="Google Shape;1702;p11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11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11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11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11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11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11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11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11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11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2" name="Google Shape;1712;p11"/>
          <p:cNvGrpSpPr/>
          <p:nvPr/>
        </p:nvGrpSpPr>
        <p:grpSpPr>
          <a:xfrm>
            <a:off x="6980149" y="4361434"/>
            <a:ext cx="460855" cy="170936"/>
            <a:chOff x="1726100" y="1627975"/>
            <a:chExt cx="359425" cy="133325"/>
          </a:xfrm>
        </p:grpSpPr>
        <p:sp>
          <p:nvSpPr>
            <p:cNvPr id="1713" name="Google Shape;1713;p11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11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11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11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11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11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11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11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11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11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11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4" name="Google Shape;1724;p11"/>
          <p:cNvGrpSpPr/>
          <p:nvPr/>
        </p:nvGrpSpPr>
        <p:grpSpPr>
          <a:xfrm rot="707990">
            <a:off x="5178099" y="4963397"/>
            <a:ext cx="1015736" cy="245727"/>
            <a:chOff x="3665900" y="8356158"/>
            <a:chExt cx="1015703" cy="245719"/>
          </a:xfrm>
        </p:grpSpPr>
        <p:sp>
          <p:nvSpPr>
            <p:cNvPr id="1725" name="Google Shape;1725;p11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11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11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11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11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11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11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11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3" name="Google Shape;1733;p11"/>
          <p:cNvGrpSpPr/>
          <p:nvPr/>
        </p:nvGrpSpPr>
        <p:grpSpPr>
          <a:xfrm>
            <a:off x="2223098" y="4780854"/>
            <a:ext cx="796396" cy="245531"/>
            <a:chOff x="5692724" y="7100752"/>
            <a:chExt cx="1110424" cy="342347"/>
          </a:xfrm>
        </p:grpSpPr>
        <p:sp>
          <p:nvSpPr>
            <p:cNvPr id="1734" name="Google Shape;1734;p11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11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11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11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8" name="Google Shape;1738;p11"/>
          <p:cNvSpPr/>
          <p:nvPr/>
        </p:nvSpPr>
        <p:spPr>
          <a:xfrm>
            <a:off x="7195868" y="45295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39" name="Google Shape;1739;p11"/>
          <p:cNvGrpSpPr/>
          <p:nvPr/>
        </p:nvGrpSpPr>
        <p:grpSpPr>
          <a:xfrm>
            <a:off x="7195863" y="4931305"/>
            <a:ext cx="178666" cy="164934"/>
            <a:chOff x="2706625" y="4735761"/>
            <a:chExt cx="226446" cy="209015"/>
          </a:xfrm>
        </p:grpSpPr>
        <p:sp>
          <p:nvSpPr>
            <p:cNvPr id="1740" name="Google Shape;1740;p11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41" name="Google Shape;1741;p11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742" name="Google Shape;1742;p11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11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11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11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11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11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11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11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11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11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11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11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11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11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11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11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11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11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11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11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11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11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11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11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66" name="Google Shape;1766;p11"/>
          <p:cNvGrpSpPr/>
          <p:nvPr/>
        </p:nvGrpSpPr>
        <p:grpSpPr>
          <a:xfrm flipH="1">
            <a:off x="7292013" y="4973330"/>
            <a:ext cx="178666" cy="164934"/>
            <a:chOff x="2706625" y="4735761"/>
            <a:chExt cx="226446" cy="209015"/>
          </a:xfrm>
        </p:grpSpPr>
        <p:sp>
          <p:nvSpPr>
            <p:cNvPr id="1767" name="Google Shape;1767;p11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68" name="Google Shape;1768;p11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769" name="Google Shape;1769;p11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11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11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11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11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11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11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11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11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11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11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11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11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11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11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11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11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11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11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11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11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11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11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11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93" name="Google Shape;1793;p11"/>
          <p:cNvGrpSpPr/>
          <p:nvPr/>
        </p:nvGrpSpPr>
        <p:grpSpPr>
          <a:xfrm>
            <a:off x="7567808" y="3650954"/>
            <a:ext cx="935694" cy="1734325"/>
            <a:chOff x="2076400" y="2732150"/>
            <a:chExt cx="562350" cy="1042325"/>
          </a:xfrm>
        </p:grpSpPr>
        <p:sp>
          <p:nvSpPr>
            <p:cNvPr id="1794" name="Google Shape;1794;p11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11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11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11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11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11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11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11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11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11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4" name="Google Shape;1804;p11"/>
          <p:cNvGrpSpPr/>
          <p:nvPr/>
        </p:nvGrpSpPr>
        <p:grpSpPr>
          <a:xfrm>
            <a:off x="7500783" y="5252862"/>
            <a:ext cx="1065089" cy="170947"/>
            <a:chOff x="2895325" y="1290875"/>
            <a:chExt cx="428125" cy="68725"/>
          </a:xfrm>
        </p:grpSpPr>
        <p:sp>
          <p:nvSpPr>
            <p:cNvPr id="1805" name="Google Shape;1805;p11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11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11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11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11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11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1" name="Google Shape;1811;p11"/>
          <p:cNvGrpSpPr/>
          <p:nvPr/>
        </p:nvGrpSpPr>
        <p:grpSpPr>
          <a:xfrm>
            <a:off x="326939" y="5143507"/>
            <a:ext cx="819030" cy="238955"/>
            <a:chOff x="1682875" y="2128425"/>
            <a:chExt cx="575525" cy="167900"/>
          </a:xfrm>
        </p:grpSpPr>
        <p:sp>
          <p:nvSpPr>
            <p:cNvPr id="1812" name="Google Shape;1812;p11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11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11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11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11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11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11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11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20" name="Google Shape;1820;p11"/>
          <p:cNvSpPr/>
          <p:nvPr/>
        </p:nvSpPr>
        <p:spPr>
          <a:xfrm>
            <a:off x="5762407" y="3794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1" name="Google Shape;1821;p11"/>
          <p:cNvSpPr/>
          <p:nvPr/>
        </p:nvSpPr>
        <p:spPr>
          <a:xfrm>
            <a:off x="3683813" y="15145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2" name="Google Shape;1822;p11"/>
          <p:cNvSpPr/>
          <p:nvPr/>
        </p:nvSpPr>
        <p:spPr>
          <a:xfrm>
            <a:off x="1212784" y="15145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23" name="Google Shape;1823;p11"/>
          <p:cNvGrpSpPr/>
          <p:nvPr/>
        </p:nvGrpSpPr>
        <p:grpSpPr>
          <a:xfrm>
            <a:off x="-235525" y="194013"/>
            <a:ext cx="1090405" cy="134363"/>
            <a:chOff x="7022525" y="1213188"/>
            <a:chExt cx="1090405" cy="134363"/>
          </a:xfrm>
        </p:grpSpPr>
        <p:sp>
          <p:nvSpPr>
            <p:cNvPr id="1824" name="Google Shape;1824;p11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11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11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11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28" name="Google Shape;1828;p11"/>
          <p:cNvSpPr/>
          <p:nvPr/>
        </p:nvSpPr>
        <p:spPr>
          <a:xfrm>
            <a:off x="11338" y="468151"/>
            <a:ext cx="534705" cy="134349"/>
          </a:xfrm>
          <a:custGeom>
            <a:avLst/>
            <a:gdLst/>
            <a:ahLst/>
            <a:cxnLst/>
            <a:rect l="l" t="t" r="r" b="b"/>
            <a:pathLst>
              <a:path w="7753" h="1948" extrusionOk="0">
                <a:moveTo>
                  <a:pt x="6843" y="0"/>
                </a:moveTo>
                <a:lnTo>
                  <a:pt x="6461" y="37"/>
                </a:lnTo>
                <a:lnTo>
                  <a:pt x="6042" y="73"/>
                </a:lnTo>
                <a:lnTo>
                  <a:pt x="5605" y="164"/>
                </a:lnTo>
                <a:lnTo>
                  <a:pt x="5150" y="291"/>
                </a:lnTo>
                <a:lnTo>
                  <a:pt x="4932" y="382"/>
                </a:lnTo>
                <a:lnTo>
                  <a:pt x="4714" y="473"/>
                </a:lnTo>
                <a:lnTo>
                  <a:pt x="4495" y="564"/>
                </a:lnTo>
                <a:lnTo>
                  <a:pt x="4277" y="692"/>
                </a:lnTo>
                <a:lnTo>
                  <a:pt x="4077" y="837"/>
                </a:lnTo>
                <a:lnTo>
                  <a:pt x="3876" y="983"/>
                </a:lnTo>
                <a:lnTo>
                  <a:pt x="3694" y="874"/>
                </a:lnTo>
                <a:lnTo>
                  <a:pt x="3512" y="783"/>
                </a:lnTo>
                <a:lnTo>
                  <a:pt x="3330" y="710"/>
                </a:lnTo>
                <a:lnTo>
                  <a:pt x="3149" y="655"/>
                </a:lnTo>
                <a:lnTo>
                  <a:pt x="2967" y="601"/>
                </a:lnTo>
                <a:lnTo>
                  <a:pt x="2766" y="582"/>
                </a:lnTo>
                <a:lnTo>
                  <a:pt x="2584" y="564"/>
                </a:lnTo>
                <a:lnTo>
                  <a:pt x="2166" y="564"/>
                </a:lnTo>
                <a:lnTo>
                  <a:pt x="1929" y="582"/>
                </a:lnTo>
                <a:lnTo>
                  <a:pt x="1711" y="619"/>
                </a:lnTo>
                <a:lnTo>
                  <a:pt x="1492" y="673"/>
                </a:lnTo>
                <a:lnTo>
                  <a:pt x="1092" y="783"/>
                </a:lnTo>
                <a:lnTo>
                  <a:pt x="728" y="910"/>
                </a:lnTo>
                <a:lnTo>
                  <a:pt x="419" y="1037"/>
                </a:lnTo>
                <a:lnTo>
                  <a:pt x="200" y="1147"/>
                </a:lnTo>
                <a:lnTo>
                  <a:pt x="0" y="1256"/>
                </a:lnTo>
                <a:lnTo>
                  <a:pt x="200" y="1238"/>
                </a:lnTo>
                <a:lnTo>
                  <a:pt x="437" y="1219"/>
                </a:lnTo>
                <a:lnTo>
                  <a:pt x="1056" y="1219"/>
                </a:lnTo>
                <a:lnTo>
                  <a:pt x="1402" y="1256"/>
                </a:lnTo>
                <a:lnTo>
                  <a:pt x="1765" y="1292"/>
                </a:lnTo>
                <a:lnTo>
                  <a:pt x="2148" y="1347"/>
                </a:lnTo>
                <a:lnTo>
                  <a:pt x="2530" y="1438"/>
                </a:lnTo>
                <a:lnTo>
                  <a:pt x="2912" y="1565"/>
                </a:lnTo>
                <a:lnTo>
                  <a:pt x="3112" y="1656"/>
                </a:lnTo>
                <a:lnTo>
                  <a:pt x="3294" y="1729"/>
                </a:lnTo>
                <a:lnTo>
                  <a:pt x="3458" y="1838"/>
                </a:lnTo>
                <a:lnTo>
                  <a:pt x="3622" y="1947"/>
                </a:lnTo>
                <a:lnTo>
                  <a:pt x="4477" y="1474"/>
                </a:lnTo>
                <a:lnTo>
                  <a:pt x="5259" y="1056"/>
                </a:lnTo>
                <a:lnTo>
                  <a:pt x="5951" y="728"/>
                </a:lnTo>
                <a:lnTo>
                  <a:pt x="6570" y="473"/>
                </a:lnTo>
                <a:lnTo>
                  <a:pt x="7061" y="273"/>
                </a:lnTo>
                <a:lnTo>
                  <a:pt x="7425" y="128"/>
                </a:lnTo>
                <a:lnTo>
                  <a:pt x="7753" y="18"/>
                </a:lnTo>
                <a:lnTo>
                  <a:pt x="758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182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012" scaled="0"/>
        </a:gradFill>
        <a:effectLst/>
      </p:bgPr>
    </p:bg>
    <p:spTree>
      <p:nvGrpSpPr>
        <p:cNvPr id="1" name="Shape 1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1" name="Google Shape;1831;p13"/>
          <p:cNvSpPr/>
          <p:nvPr/>
        </p:nvSpPr>
        <p:spPr>
          <a:xfrm>
            <a:off x="0" y="35878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2" name="Google Shape;1832;p13"/>
          <p:cNvSpPr txBox="1">
            <a:spLocks noGrp="1"/>
          </p:cNvSpPr>
          <p:nvPr>
            <p:ph type="subTitle" idx="1"/>
          </p:nvPr>
        </p:nvSpPr>
        <p:spPr>
          <a:xfrm>
            <a:off x="2055816" y="1662674"/>
            <a:ext cx="2258700" cy="2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33" name="Google Shape;1833;p13"/>
          <p:cNvSpPr txBox="1">
            <a:spLocks noGrp="1"/>
          </p:cNvSpPr>
          <p:nvPr>
            <p:ph type="subTitle" idx="2"/>
          </p:nvPr>
        </p:nvSpPr>
        <p:spPr>
          <a:xfrm>
            <a:off x="2055817" y="2030572"/>
            <a:ext cx="2255700" cy="39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34" name="Google Shape;1834;p13"/>
          <p:cNvSpPr txBox="1">
            <a:spLocks noGrp="1"/>
          </p:cNvSpPr>
          <p:nvPr>
            <p:ph type="subTitle" idx="3"/>
          </p:nvPr>
        </p:nvSpPr>
        <p:spPr>
          <a:xfrm>
            <a:off x="2055815" y="2935137"/>
            <a:ext cx="2255700" cy="2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35" name="Google Shape;1835;p13"/>
          <p:cNvSpPr txBox="1">
            <a:spLocks noGrp="1"/>
          </p:cNvSpPr>
          <p:nvPr>
            <p:ph type="subTitle" idx="4"/>
          </p:nvPr>
        </p:nvSpPr>
        <p:spPr>
          <a:xfrm>
            <a:off x="2055817" y="3299563"/>
            <a:ext cx="2255700" cy="4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36" name="Google Shape;1836;p13"/>
          <p:cNvSpPr txBox="1">
            <a:spLocks noGrp="1"/>
          </p:cNvSpPr>
          <p:nvPr>
            <p:ph type="title" hasCustomPrompt="1"/>
          </p:nvPr>
        </p:nvSpPr>
        <p:spPr>
          <a:xfrm>
            <a:off x="937857" y="1866802"/>
            <a:ext cx="993300" cy="3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2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r>
              <a:t>xx%</a:t>
            </a:r>
          </a:p>
        </p:txBody>
      </p:sp>
      <p:sp>
        <p:nvSpPr>
          <p:cNvPr id="1837" name="Google Shape;1837;p13"/>
          <p:cNvSpPr txBox="1">
            <a:spLocks noGrp="1"/>
          </p:cNvSpPr>
          <p:nvPr>
            <p:ph type="title" idx="5" hasCustomPrompt="1"/>
          </p:nvPr>
        </p:nvSpPr>
        <p:spPr>
          <a:xfrm>
            <a:off x="1036707" y="3171076"/>
            <a:ext cx="7956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2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r>
              <a:t>xx%</a:t>
            </a:r>
          </a:p>
        </p:txBody>
      </p:sp>
      <p:sp>
        <p:nvSpPr>
          <p:cNvPr id="1838" name="Google Shape;1838;p13"/>
          <p:cNvSpPr txBox="1">
            <a:spLocks noGrp="1"/>
          </p:cNvSpPr>
          <p:nvPr>
            <p:ph type="title" idx="6"/>
          </p:nvPr>
        </p:nvSpPr>
        <p:spPr>
          <a:xfrm>
            <a:off x="713225" y="582168"/>
            <a:ext cx="77175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39" name="Google Shape;1839;p13"/>
          <p:cNvSpPr txBox="1">
            <a:spLocks noGrp="1"/>
          </p:cNvSpPr>
          <p:nvPr>
            <p:ph type="subTitle" idx="7"/>
          </p:nvPr>
        </p:nvSpPr>
        <p:spPr>
          <a:xfrm>
            <a:off x="5947443" y="1662674"/>
            <a:ext cx="2258700" cy="2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40" name="Google Shape;1840;p13"/>
          <p:cNvSpPr txBox="1">
            <a:spLocks noGrp="1"/>
          </p:cNvSpPr>
          <p:nvPr>
            <p:ph type="subTitle" idx="8"/>
          </p:nvPr>
        </p:nvSpPr>
        <p:spPr>
          <a:xfrm>
            <a:off x="5947451" y="2030572"/>
            <a:ext cx="2255700" cy="39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41" name="Google Shape;1841;p13"/>
          <p:cNvSpPr txBox="1">
            <a:spLocks noGrp="1"/>
          </p:cNvSpPr>
          <p:nvPr>
            <p:ph type="subTitle" idx="9"/>
          </p:nvPr>
        </p:nvSpPr>
        <p:spPr>
          <a:xfrm>
            <a:off x="5947443" y="2942691"/>
            <a:ext cx="2258700" cy="2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42" name="Google Shape;1842;p13"/>
          <p:cNvSpPr txBox="1">
            <a:spLocks noGrp="1"/>
          </p:cNvSpPr>
          <p:nvPr>
            <p:ph type="subTitle" idx="13"/>
          </p:nvPr>
        </p:nvSpPr>
        <p:spPr>
          <a:xfrm>
            <a:off x="5947451" y="3307126"/>
            <a:ext cx="2255700" cy="4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43" name="Google Shape;1843;p13"/>
          <p:cNvSpPr txBox="1">
            <a:spLocks noGrp="1"/>
          </p:cNvSpPr>
          <p:nvPr>
            <p:ph type="title" idx="14" hasCustomPrompt="1"/>
          </p:nvPr>
        </p:nvSpPr>
        <p:spPr>
          <a:xfrm>
            <a:off x="5027757" y="1902350"/>
            <a:ext cx="7971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2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r>
              <a:t>xx%</a:t>
            </a:r>
          </a:p>
        </p:txBody>
      </p:sp>
      <p:sp>
        <p:nvSpPr>
          <p:cNvPr id="1844" name="Google Shape;1844;p13"/>
          <p:cNvSpPr txBox="1">
            <a:spLocks noGrp="1"/>
          </p:cNvSpPr>
          <p:nvPr>
            <p:ph type="title" idx="15" hasCustomPrompt="1"/>
          </p:nvPr>
        </p:nvSpPr>
        <p:spPr>
          <a:xfrm>
            <a:off x="5026857" y="3171075"/>
            <a:ext cx="7989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2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r>
              <a:t>xx%</a:t>
            </a:r>
          </a:p>
        </p:txBody>
      </p:sp>
      <p:grpSp>
        <p:nvGrpSpPr>
          <p:cNvPr id="1845" name="Google Shape;1845;p13"/>
          <p:cNvGrpSpPr/>
          <p:nvPr/>
        </p:nvGrpSpPr>
        <p:grpSpPr>
          <a:xfrm>
            <a:off x="8262538" y="3889400"/>
            <a:ext cx="307575" cy="640125"/>
            <a:chOff x="4082275" y="3073825"/>
            <a:chExt cx="307575" cy="640125"/>
          </a:xfrm>
        </p:grpSpPr>
        <p:sp>
          <p:nvSpPr>
            <p:cNvPr id="1846" name="Google Shape;1846;p13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13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13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13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13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1" name="Google Shape;1851;p13"/>
          <p:cNvGrpSpPr/>
          <p:nvPr/>
        </p:nvGrpSpPr>
        <p:grpSpPr>
          <a:xfrm>
            <a:off x="252375" y="4030810"/>
            <a:ext cx="460859" cy="699156"/>
            <a:chOff x="1595475" y="4606085"/>
            <a:chExt cx="460859" cy="699156"/>
          </a:xfrm>
        </p:grpSpPr>
        <p:sp>
          <p:nvSpPr>
            <p:cNvPr id="1852" name="Google Shape;1852;p13"/>
            <p:cNvSpPr/>
            <p:nvPr/>
          </p:nvSpPr>
          <p:spPr>
            <a:xfrm>
              <a:off x="1595475" y="4606085"/>
              <a:ext cx="460859" cy="523974"/>
            </a:xfrm>
            <a:custGeom>
              <a:avLst/>
              <a:gdLst/>
              <a:ahLst/>
              <a:cxnLst/>
              <a:rect l="l" t="t" r="r" b="b"/>
              <a:pathLst>
                <a:path w="13158" h="14960" extrusionOk="0">
                  <a:moveTo>
                    <a:pt x="3913" y="1"/>
                  </a:moveTo>
                  <a:lnTo>
                    <a:pt x="3767" y="347"/>
                  </a:lnTo>
                  <a:lnTo>
                    <a:pt x="3658" y="692"/>
                  </a:lnTo>
                  <a:lnTo>
                    <a:pt x="3567" y="1056"/>
                  </a:lnTo>
                  <a:lnTo>
                    <a:pt x="3494" y="1438"/>
                  </a:lnTo>
                  <a:lnTo>
                    <a:pt x="3440" y="1839"/>
                  </a:lnTo>
                  <a:lnTo>
                    <a:pt x="3403" y="2257"/>
                  </a:lnTo>
                  <a:lnTo>
                    <a:pt x="3385" y="2676"/>
                  </a:lnTo>
                  <a:lnTo>
                    <a:pt x="3385" y="3094"/>
                  </a:lnTo>
                  <a:lnTo>
                    <a:pt x="3403" y="3531"/>
                  </a:lnTo>
                  <a:lnTo>
                    <a:pt x="3440" y="3968"/>
                  </a:lnTo>
                  <a:lnTo>
                    <a:pt x="3494" y="4405"/>
                  </a:lnTo>
                  <a:lnTo>
                    <a:pt x="3549" y="4841"/>
                  </a:lnTo>
                  <a:lnTo>
                    <a:pt x="3676" y="5697"/>
                  </a:lnTo>
                  <a:lnTo>
                    <a:pt x="3840" y="6534"/>
                  </a:lnTo>
                  <a:lnTo>
                    <a:pt x="4040" y="7335"/>
                  </a:lnTo>
                  <a:lnTo>
                    <a:pt x="4222" y="8081"/>
                  </a:lnTo>
                  <a:lnTo>
                    <a:pt x="4423" y="8754"/>
                  </a:lnTo>
                  <a:lnTo>
                    <a:pt x="4604" y="9336"/>
                  </a:lnTo>
                  <a:lnTo>
                    <a:pt x="4896" y="10192"/>
                  </a:lnTo>
                  <a:lnTo>
                    <a:pt x="5005" y="10501"/>
                  </a:lnTo>
                  <a:lnTo>
                    <a:pt x="5005" y="10501"/>
                  </a:lnTo>
                  <a:lnTo>
                    <a:pt x="4968" y="10410"/>
                  </a:lnTo>
                  <a:lnTo>
                    <a:pt x="4859" y="10119"/>
                  </a:lnTo>
                  <a:lnTo>
                    <a:pt x="4641" y="9628"/>
                  </a:lnTo>
                  <a:lnTo>
                    <a:pt x="4477" y="9318"/>
                  </a:lnTo>
                  <a:lnTo>
                    <a:pt x="4295" y="8954"/>
                  </a:lnTo>
                  <a:lnTo>
                    <a:pt x="4059" y="8536"/>
                  </a:lnTo>
                  <a:lnTo>
                    <a:pt x="3767" y="8081"/>
                  </a:lnTo>
                  <a:lnTo>
                    <a:pt x="3440" y="7571"/>
                  </a:lnTo>
                  <a:lnTo>
                    <a:pt x="3076" y="7007"/>
                  </a:lnTo>
                  <a:lnTo>
                    <a:pt x="2639" y="6406"/>
                  </a:lnTo>
                  <a:lnTo>
                    <a:pt x="2166" y="5751"/>
                  </a:lnTo>
                  <a:lnTo>
                    <a:pt x="1620" y="5042"/>
                  </a:lnTo>
                  <a:lnTo>
                    <a:pt x="1001" y="4277"/>
                  </a:lnTo>
                  <a:lnTo>
                    <a:pt x="983" y="4641"/>
                  </a:lnTo>
                  <a:lnTo>
                    <a:pt x="983" y="5005"/>
                  </a:lnTo>
                  <a:lnTo>
                    <a:pt x="1001" y="5369"/>
                  </a:lnTo>
                  <a:lnTo>
                    <a:pt x="1038" y="5715"/>
                  </a:lnTo>
                  <a:lnTo>
                    <a:pt x="1092" y="6079"/>
                  </a:lnTo>
                  <a:lnTo>
                    <a:pt x="1147" y="6425"/>
                  </a:lnTo>
                  <a:lnTo>
                    <a:pt x="1238" y="6752"/>
                  </a:lnTo>
                  <a:lnTo>
                    <a:pt x="1311" y="7098"/>
                  </a:lnTo>
                  <a:lnTo>
                    <a:pt x="1511" y="7735"/>
                  </a:lnTo>
                  <a:lnTo>
                    <a:pt x="1747" y="8354"/>
                  </a:lnTo>
                  <a:lnTo>
                    <a:pt x="2002" y="8936"/>
                  </a:lnTo>
                  <a:lnTo>
                    <a:pt x="2257" y="9482"/>
                  </a:lnTo>
                  <a:lnTo>
                    <a:pt x="2530" y="9973"/>
                  </a:lnTo>
                  <a:lnTo>
                    <a:pt x="2785" y="10410"/>
                  </a:lnTo>
                  <a:lnTo>
                    <a:pt x="3039" y="10810"/>
                  </a:lnTo>
                  <a:lnTo>
                    <a:pt x="3258" y="11138"/>
                  </a:lnTo>
                  <a:lnTo>
                    <a:pt x="3572" y="11552"/>
                  </a:lnTo>
                  <a:lnTo>
                    <a:pt x="3572" y="11552"/>
                  </a:lnTo>
                  <a:lnTo>
                    <a:pt x="3440" y="11393"/>
                  </a:lnTo>
                  <a:lnTo>
                    <a:pt x="3130" y="11083"/>
                  </a:lnTo>
                  <a:lnTo>
                    <a:pt x="2676" y="10665"/>
                  </a:lnTo>
                  <a:lnTo>
                    <a:pt x="2020" y="10101"/>
                  </a:lnTo>
                  <a:lnTo>
                    <a:pt x="1129" y="9409"/>
                  </a:lnTo>
                  <a:lnTo>
                    <a:pt x="0" y="8554"/>
                  </a:lnTo>
                  <a:lnTo>
                    <a:pt x="128" y="9009"/>
                  </a:lnTo>
                  <a:lnTo>
                    <a:pt x="273" y="9464"/>
                  </a:lnTo>
                  <a:lnTo>
                    <a:pt x="455" y="9882"/>
                  </a:lnTo>
                  <a:lnTo>
                    <a:pt x="637" y="10283"/>
                  </a:lnTo>
                  <a:lnTo>
                    <a:pt x="838" y="10665"/>
                  </a:lnTo>
                  <a:lnTo>
                    <a:pt x="1056" y="11029"/>
                  </a:lnTo>
                  <a:lnTo>
                    <a:pt x="1274" y="11375"/>
                  </a:lnTo>
                  <a:lnTo>
                    <a:pt x="1511" y="11702"/>
                  </a:lnTo>
                  <a:lnTo>
                    <a:pt x="1747" y="12011"/>
                  </a:lnTo>
                  <a:lnTo>
                    <a:pt x="2002" y="12303"/>
                  </a:lnTo>
                  <a:lnTo>
                    <a:pt x="2257" y="12576"/>
                  </a:lnTo>
                  <a:lnTo>
                    <a:pt x="2512" y="12812"/>
                  </a:lnTo>
                  <a:lnTo>
                    <a:pt x="2766" y="13049"/>
                  </a:lnTo>
                  <a:lnTo>
                    <a:pt x="3021" y="13267"/>
                  </a:lnTo>
                  <a:lnTo>
                    <a:pt x="3276" y="13486"/>
                  </a:lnTo>
                  <a:lnTo>
                    <a:pt x="3549" y="13667"/>
                  </a:lnTo>
                  <a:lnTo>
                    <a:pt x="4040" y="13995"/>
                  </a:lnTo>
                  <a:lnTo>
                    <a:pt x="4513" y="14268"/>
                  </a:lnTo>
                  <a:lnTo>
                    <a:pt x="4950" y="14505"/>
                  </a:lnTo>
                  <a:lnTo>
                    <a:pt x="5332" y="14668"/>
                  </a:lnTo>
                  <a:lnTo>
                    <a:pt x="5642" y="14796"/>
                  </a:lnTo>
                  <a:lnTo>
                    <a:pt x="5897" y="14887"/>
                  </a:lnTo>
                  <a:lnTo>
                    <a:pt x="6097" y="14960"/>
                  </a:lnTo>
                  <a:lnTo>
                    <a:pt x="6315" y="14850"/>
                  </a:lnTo>
                  <a:lnTo>
                    <a:pt x="6916" y="14577"/>
                  </a:lnTo>
                  <a:lnTo>
                    <a:pt x="7316" y="14377"/>
                  </a:lnTo>
                  <a:lnTo>
                    <a:pt x="7789" y="14122"/>
                  </a:lnTo>
                  <a:lnTo>
                    <a:pt x="8299" y="13831"/>
                  </a:lnTo>
                  <a:lnTo>
                    <a:pt x="8863" y="13486"/>
                  </a:lnTo>
                  <a:lnTo>
                    <a:pt x="9427" y="13122"/>
                  </a:lnTo>
                  <a:lnTo>
                    <a:pt x="10027" y="12703"/>
                  </a:lnTo>
                  <a:lnTo>
                    <a:pt x="10610" y="12248"/>
                  </a:lnTo>
                  <a:lnTo>
                    <a:pt x="11192" y="11738"/>
                  </a:lnTo>
                  <a:lnTo>
                    <a:pt x="11465" y="11484"/>
                  </a:lnTo>
                  <a:lnTo>
                    <a:pt x="11738" y="11211"/>
                  </a:lnTo>
                  <a:lnTo>
                    <a:pt x="12011" y="10920"/>
                  </a:lnTo>
                  <a:lnTo>
                    <a:pt x="12266" y="10628"/>
                  </a:lnTo>
                  <a:lnTo>
                    <a:pt x="12502" y="10337"/>
                  </a:lnTo>
                  <a:lnTo>
                    <a:pt x="12739" y="10028"/>
                  </a:lnTo>
                  <a:lnTo>
                    <a:pt x="12957" y="9719"/>
                  </a:lnTo>
                  <a:lnTo>
                    <a:pt x="13158" y="9391"/>
                  </a:lnTo>
                  <a:lnTo>
                    <a:pt x="13158" y="9391"/>
                  </a:lnTo>
                  <a:lnTo>
                    <a:pt x="8535" y="11793"/>
                  </a:lnTo>
                  <a:lnTo>
                    <a:pt x="9118" y="11047"/>
                  </a:lnTo>
                  <a:lnTo>
                    <a:pt x="9700" y="10228"/>
                  </a:lnTo>
                  <a:lnTo>
                    <a:pt x="10373" y="9264"/>
                  </a:lnTo>
                  <a:lnTo>
                    <a:pt x="10701" y="8736"/>
                  </a:lnTo>
                  <a:lnTo>
                    <a:pt x="11028" y="8190"/>
                  </a:lnTo>
                  <a:lnTo>
                    <a:pt x="11338" y="7662"/>
                  </a:lnTo>
                  <a:lnTo>
                    <a:pt x="11611" y="7134"/>
                  </a:lnTo>
                  <a:lnTo>
                    <a:pt x="11829" y="6643"/>
                  </a:lnTo>
                  <a:lnTo>
                    <a:pt x="11920" y="6406"/>
                  </a:lnTo>
                  <a:lnTo>
                    <a:pt x="12011" y="6170"/>
                  </a:lnTo>
                  <a:lnTo>
                    <a:pt x="12066" y="5952"/>
                  </a:lnTo>
                  <a:lnTo>
                    <a:pt x="12102" y="5751"/>
                  </a:lnTo>
                  <a:lnTo>
                    <a:pt x="12120" y="5569"/>
                  </a:lnTo>
                  <a:lnTo>
                    <a:pt x="12138" y="5387"/>
                  </a:lnTo>
                  <a:lnTo>
                    <a:pt x="11574" y="5861"/>
                  </a:lnTo>
                  <a:lnTo>
                    <a:pt x="11047" y="6352"/>
                  </a:lnTo>
                  <a:lnTo>
                    <a:pt x="10555" y="6861"/>
                  </a:lnTo>
                  <a:lnTo>
                    <a:pt x="10082" y="7371"/>
                  </a:lnTo>
                  <a:lnTo>
                    <a:pt x="9645" y="7881"/>
                  </a:lnTo>
                  <a:lnTo>
                    <a:pt x="9263" y="8390"/>
                  </a:lnTo>
                  <a:lnTo>
                    <a:pt x="8899" y="8881"/>
                  </a:lnTo>
                  <a:lnTo>
                    <a:pt x="8572" y="9355"/>
                  </a:lnTo>
                  <a:lnTo>
                    <a:pt x="8280" y="9810"/>
                  </a:lnTo>
                  <a:lnTo>
                    <a:pt x="8026" y="10210"/>
                  </a:lnTo>
                  <a:lnTo>
                    <a:pt x="7625" y="10901"/>
                  </a:lnTo>
                  <a:lnTo>
                    <a:pt x="7405" y="11326"/>
                  </a:lnTo>
                  <a:lnTo>
                    <a:pt x="7516" y="11047"/>
                  </a:lnTo>
                  <a:lnTo>
                    <a:pt x="7625" y="10756"/>
                  </a:lnTo>
                  <a:lnTo>
                    <a:pt x="7735" y="10410"/>
                  </a:lnTo>
                  <a:lnTo>
                    <a:pt x="7862" y="9973"/>
                  </a:lnTo>
                  <a:lnTo>
                    <a:pt x="7971" y="9464"/>
                  </a:lnTo>
                  <a:lnTo>
                    <a:pt x="8098" y="8863"/>
                  </a:lnTo>
                  <a:lnTo>
                    <a:pt x="8208" y="8190"/>
                  </a:lnTo>
                  <a:lnTo>
                    <a:pt x="8317" y="7407"/>
                  </a:lnTo>
                  <a:lnTo>
                    <a:pt x="8408" y="6552"/>
                  </a:lnTo>
                  <a:lnTo>
                    <a:pt x="8481" y="5588"/>
                  </a:lnTo>
                  <a:lnTo>
                    <a:pt x="8535" y="4514"/>
                  </a:lnTo>
                  <a:lnTo>
                    <a:pt x="8553" y="3331"/>
                  </a:lnTo>
                  <a:lnTo>
                    <a:pt x="8535" y="2057"/>
                  </a:lnTo>
                  <a:lnTo>
                    <a:pt x="8299" y="2312"/>
                  </a:lnTo>
                  <a:lnTo>
                    <a:pt x="8080" y="2603"/>
                  </a:lnTo>
                  <a:lnTo>
                    <a:pt x="7880" y="2894"/>
                  </a:lnTo>
                  <a:lnTo>
                    <a:pt x="7698" y="3222"/>
                  </a:lnTo>
                  <a:lnTo>
                    <a:pt x="7516" y="3549"/>
                  </a:lnTo>
                  <a:lnTo>
                    <a:pt x="7352" y="3895"/>
                  </a:lnTo>
                  <a:lnTo>
                    <a:pt x="7207" y="4259"/>
                  </a:lnTo>
                  <a:lnTo>
                    <a:pt x="7061" y="4623"/>
                  </a:lnTo>
                  <a:lnTo>
                    <a:pt x="6934" y="4987"/>
                  </a:lnTo>
                  <a:lnTo>
                    <a:pt x="6825" y="5369"/>
                  </a:lnTo>
                  <a:lnTo>
                    <a:pt x="6624" y="6134"/>
                  </a:lnTo>
                  <a:lnTo>
                    <a:pt x="6479" y="6898"/>
                  </a:lnTo>
                  <a:lnTo>
                    <a:pt x="6351" y="7662"/>
                  </a:lnTo>
                  <a:lnTo>
                    <a:pt x="6261" y="8372"/>
                  </a:lnTo>
                  <a:lnTo>
                    <a:pt x="6188" y="9045"/>
                  </a:lnTo>
                  <a:lnTo>
                    <a:pt x="6185" y="9086"/>
                  </a:lnTo>
                  <a:lnTo>
                    <a:pt x="6170" y="8827"/>
                  </a:lnTo>
                  <a:lnTo>
                    <a:pt x="6097" y="8117"/>
                  </a:lnTo>
                  <a:lnTo>
                    <a:pt x="5969" y="7316"/>
                  </a:lnTo>
                  <a:lnTo>
                    <a:pt x="5806" y="6406"/>
                  </a:lnTo>
                  <a:lnTo>
                    <a:pt x="5569" y="5369"/>
                  </a:lnTo>
                  <a:lnTo>
                    <a:pt x="5278" y="4223"/>
                  </a:lnTo>
                  <a:lnTo>
                    <a:pt x="4896" y="2949"/>
                  </a:lnTo>
                  <a:lnTo>
                    <a:pt x="4441" y="1548"/>
                  </a:lnTo>
                  <a:lnTo>
                    <a:pt x="39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53" name="Google Shape;1853;p13"/>
            <p:cNvGrpSpPr/>
            <p:nvPr/>
          </p:nvGrpSpPr>
          <p:grpSpPr>
            <a:xfrm>
              <a:off x="1646228" y="5059710"/>
              <a:ext cx="266029" cy="245530"/>
              <a:chOff x="2706625" y="4735761"/>
              <a:chExt cx="226446" cy="209015"/>
            </a:xfrm>
          </p:grpSpPr>
          <p:grpSp>
            <p:nvGrpSpPr>
              <p:cNvPr id="1854" name="Google Shape;1854;p13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855" name="Google Shape;1855;p13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6" name="Google Shape;1856;p13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7" name="Google Shape;1857;p13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8" name="Google Shape;1858;p13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9" name="Google Shape;1859;p13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0" name="Google Shape;1860;p13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1" name="Google Shape;1861;p13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2" name="Google Shape;1862;p13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3" name="Google Shape;1863;p13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4" name="Google Shape;1864;p13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5" name="Google Shape;1865;p13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6" name="Google Shape;1866;p13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7" name="Google Shape;1867;p13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8" name="Google Shape;1868;p13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9" name="Google Shape;1869;p13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0" name="Google Shape;1870;p13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1" name="Google Shape;1871;p13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2" name="Google Shape;1872;p13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3" name="Google Shape;1873;p13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4" name="Google Shape;1874;p13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5" name="Google Shape;1875;p13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6" name="Google Shape;1876;p13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7" name="Google Shape;1877;p13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8" name="Google Shape;1878;p13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879" name="Google Shape;1879;p13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880" name="Google Shape;1880;p13"/>
          <p:cNvGrpSpPr/>
          <p:nvPr/>
        </p:nvGrpSpPr>
        <p:grpSpPr>
          <a:xfrm>
            <a:off x="5983054" y="4088419"/>
            <a:ext cx="3524427" cy="921034"/>
            <a:chOff x="-729684" y="2561769"/>
            <a:chExt cx="3524427" cy="921034"/>
          </a:xfrm>
        </p:grpSpPr>
        <p:sp>
          <p:nvSpPr>
            <p:cNvPr id="1881" name="Google Shape;1881;p13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13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3" name="Google Shape;1883;p13"/>
          <p:cNvGrpSpPr/>
          <p:nvPr/>
        </p:nvGrpSpPr>
        <p:grpSpPr>
          <a:xfrm>
            <a:off x="1812243" y="4094772"/>
            <a:ext cx="4812081" cy="997924"/>
            <a:chOff x="2235793" y="2621897"/>
            <a:chExt cx="4812081" cy="997924"/>
          </a:xfrm>
        </p:grpSpPr>
        <p:sp>
          <p:nvSpPr>
            <p:cNvPr id="1884" name="Google Shape;1884;p13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13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86" name="Google Shape;1886;p13"/>
          <p:cNvSpPr/>
          <p:nvPr/>
        </p:nvSpPr>
        <p:spPr>
          <a:xfrm>
            <a:off x="-543979" y="43219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1887" name="Google Shape;1887;p13"/>
          <p:cNvGrpSpPr/>
          <p:nvPr/>
        </p:nvGrpSpPr>
        <p:grpSpPr>
          <a:xfrm>
            <a:off x="4151227" y="4354309"/>
            <a:ext cx="1321678" cy="490223"/>
            <a:chOff x="1726100" y="1627975"/>
            <a:chExt cx="359425" cy="133325"/>
          </a:xfrm>
        </p:grpSpPr>
        <p:sp>
          <p:nvSpPr>
            <p:cNvPr id="1888" name="Google Shape;1888;p13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13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13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13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13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13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13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13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13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13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13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9" name="Google Shape;1899;p13"/>
          <p:cNvGrpSpPr/>
          <p:nvPr/>
        </p:nvGrpSpPr>
        <p:grpSpPr>
          <a:xfrm>
            <a:off x="1310514" y="4410402"/>
            <a:ext cx="359497" cy="133338"/>
            <a:chOff x="1726100" y="1627975"/>
            <a:chExt cx="359425" cy="133325"/>
          </a:xfrm>
        </p:grpSpPr>
        <p:sp>
          <p:nvSpPr>
            <p:cNvPr id="1900" name="Google Shape;1900;p13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13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13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13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13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13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13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13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13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13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13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1" name="Google Shape;1911;p13"/>
          <p:cNvSpPr/>
          <p:nvPr/>
        </p:nvSpPr>
        <p:spPr>
          <a:xfrm>
            <a:off x="7195868" y="45295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12" name="Google Shape;1912;p13"/>
          <p:cNvGrpSpPr/>
          <p:nvPr/>
        </p:nvGrpSpPr>
        <p:grpSpPr>
          <a:xfrm rot="707990">
            <a:off x="5740074" y="4636097"/>
            <a:ext cx="1015736" cy="245727"/>
            <a:chOff x="3665900" y="8356158"/>
            <a:chExt cx="1015703" cy="245719"/>
          </a:xfrm>
        </p:grpSpPr>
        <p:sp>
          <p:nvSpPr>
            <p:cNvPr id="1913" name="Google Shape;1913;p13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13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13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13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13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13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13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13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1" name="Google Shape;1921;p13"/>
          <p:cNvGrpSpPr/>
          <p:nvPr/>
        </p:nvGrpSpPr>
        <p:grpSpPr>
          <a:xfrm>
            <a:off x="7860732" y="4678514"/>
            <a:ext cx="606320" cy="192250"/>
            <a:chOff x="2631450" y="1885950"/>
            <a:chExt cx="671525" cy="212925"/>
          </a:xfrm>
        </p:grpSpPr>
        <p:sp>
          <p:nvSpPr>
            <p:cNvPr id="1922" name="Google Shape;1922;p13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13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13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13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13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13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13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13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13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13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2" name="Google Shape;1932;p13"/>
          <p:cNvGrpSpPr/>
          <p:nvPr/>
        </p:nvGrpSpPr>
        <p:grpSpPr>
          <a:xfrm>
            <a:off x="1383699" y="4684803"/>
            <a:ext cx="1044539" cy="167655"/>
            <a:chOff x="2895325" y="1290875"/>
            <a:chExt cx="428125" cy="68725"/>
          </a:xfrm>
        </p:grpSpPr>
        <p:sp>
          <p:nvSpPr>
            <p:cNvPr id="1933" name="Google Shape;1933;p13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13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13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13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13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9" name="Google Shape;1939;p13"/>
          <p:cNvGrpSpPr/>
          <p:nvPr/>
        </p:nvGrpSpPr>
        <p:grpSpPr>
          <a:xfrm>
            <a:off x="2428253" y="4870771"/>
            <a:ext cx="606291" cy="186921"/>
            <a:chOff x="5692724" y="7100752"/>
            <a:chExt cx="1110424" cy="342347"/>
          </a:xfrm>
        </p:grpSpPr>
        <p:sp>
          <p:nvSpPr>
            <p:cNvPr id="1940" name="Google Shape;1940;p13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13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13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13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4" name="Google Shape;1944;p13"/>
          <p:cNvGrpSpPr/>
          <p:nvPr/>
        </p:nvGrpSpPr>
        <p:grpSpPr>
          <a:xfrm>
            <a:off x="3978297" y="4931290"/>
            <a:ext cx="1321693" cy="385599"/>
            <a:chOff x="1682875" y="2128425"/>
            <a:chExt cx="575525" cy="167900"/>
          </a:xfrm>
        </p:grpSpPr>
        <p:sp>
          <p:nvSpPr>
            <p:cNvPr id="1945" name="Google Shape;1945;p13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13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13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13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13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13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13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13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3" name="Google Shape;1953;p13"/>
          <p:cNvGrpSpPr/>
          <p:nvPr/>
        </p:nvGrpSpPr>
        <p:grpSpPr>
          <a:xfrm>
            <a:off x="7195863" y="4931305"/>
            <a:ext cx="178666" cy="164934"/>
            <a:chOff x="2706625" y="4735761"/>
            <a:chExt cx="226446" cy="209015"/>
          </a:xfrm>
        </p:grpSpPr>
        <p:grpSp>
          <p:nvGrpSpPr>
            <p:cNvPr id="1954" name="Google Shape;1954;p13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955" name="Google Shape;1955;p13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13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13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79" name="Google Shape;1979;p13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0" name="Google Shape;1980;p13"/>
          <p:cNvGrpSpPr/>
          <p:nvPr/>
        </p:nvGrpSpPr>
        <p:grpSpPr>
          <a:xfrm flipH="1">
            <a:off x="7292013" y="4973330"/>
            <a:ext cx="178666" cy="164934"/>
            <a:chOff x="2706625" y="4735761"/>
            <a:chExt cx="226446" cy="209015"/>
          </a:xfrm>
        </p:grpSpPr>
        <p:grpSp>
          <p:nvGrpSpPr>
            <p:cNvPr id="1981" name="Google Shape;1981;p13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982" name="Google Shape;1982;p13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06" name="Google Shape;2006;p13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07" name="Google Shape;2007;p13"/>
          <p:cNvSpPr/>
          <p:nvPr/>
        </p:nvSpPr>
        <p:spPr>
          <a:xfrm>
            <a:off x="2342932" y="3457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8" name="Google Shape;2008;p13"/>
          <p:cNvSpPr/>
          <p:nvPr/>
        </p:nvSpPr>
        <p:spPr>
          <a:xfrm>
            <a:off x="6241984" y="9525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9" name="Google Shape;2009;p13"/>
          <p:cNvSpPr/>
          <p:nvPr/>
        </p:nvSpPr>
        <p:spPr>
          <a:xfrm>
            <a:off x="159563" y="3457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10" name="Google Shape;2010;p13"/>
          <p:cNvGrpSpPr/>
          <p:nvPr/>
        </p:nvGrpSpPr>
        <p:grpSpPr>
          <a:xfrm>
            <a:off x="4250750" y="-195087"/>
            <a:ext cx="1090405" cy="664023"/>
            <a:chOff x="7022525" y="1213188"/>
            <a:chExt cx="1090405" cy="664023"/>
          </a:xfrm>
        </p:grpSpPr>
        <p:sp>
          <p:nvSpPr>
            <p:cNvPr id="2011" name="Google Shape;2011;p13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13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13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13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fill="none" extrusionOk="0">
                  <a:moveTo>
                    <a:pt x="1128" y="0"/>
                  </a:moveTo>
                  <a:lnTo>
                    <a:pt x="1128" y="0"/>
                  </a:lnTo>
                  <a:lnTo>
                    <a:pt x="655" y="0"/>
                  </a:lnTo>
                  <a:lnTo>
                    <a:pt x="310" y="3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lnTo>
                    <a:pt x="1128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13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13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12_1_1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2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" name="Google Shape;2437;p16"/>
          <p:cNvSpPr/>
          <p:nvPr/>
        </p:nvSpPr>
        <p:spPr>
          <a:xfrm>
            <a:off x="0" y="32830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8" name="Google Shape;2438;p16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439" name="Google Shape;2439;p16"/>
          <p:cNvSpPr txBox="1">
            <a:spLocks noGrp="1"/>
          </p:cNvSpPr>
          <p:nvPr>
            <p:ph type="subTitle" idx="1"/>
          </p:nvPr>
        </p:nvSpPr>
        <p:spPr>
          <a:xfrm>
            <a:off x="713225" y="1012850"/>
            <a:ext cx="3858900" cy="352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Char char="●"/>
              <a:defRPr sz="13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440" name="Google Shape;2440;p16"/>
          <p:cNvSpPr txBox="1">
            <a:spLocks noGrp="1"/>
          </p:cNvSpPr>
          <p:nvPr>
            <p:ph type="subTitle" idx="2"/>
          </p:nvPr>
        </p:nvSpPr>
        <p:spPr>
          <a:xfrm>
            <a:off x="4572025" y="1012850"/>
            <a:ext cx="3858900" cy="352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Char char="●"/>
              <a:defRPr sz="13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2441" name="Google Shape;2441;p16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2442" name="Google Shape;2442;p16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16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4" name="Google Shape;2444;p16"/>
          <p:cNvGrpSpPr/>
          <p:nvPr/>
        </p:nvGrpSpPr>
        <p:grpSpPr>
          <a:xfrm>
            <a:off x="186705" y="3818472"/>
            <a:ext cx="4812081" cy="997924"/>
            <a:chOff x="2235793" y="2621897"/>
            <a:chExt cx="4812081" cy="997924"/>
          </a:xfrm>
        </p:grpSpPr>
        <p:sp>
          <p:nvSpPr>
            <p:cNvPr id="2445" name="Google Shape;2445;p16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16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47" name="Google Shape;2447;p16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2448" name="Google Shape;2448;p16"/>
          <p:cNvGrpSpPr/>
          <p:nvPr/>
        </p:nvGrpSpPr>
        <p:grpSpPr>
          <a:xfrm>
            <a:off x="3722924" y="4782858"/>
            <a:ext cx="819058" cy="303794"/>
            <a:chOff x="1726100" y="1627975"/>
            <a:chExt cx="359425" cy="133325"/>
          </a:xfrm>
        </p:grpSpPr>
        <p:sp>
          <p:nvSpPr>
            <p:cNvPr id="2449" name="Google Shape;2449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16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0" name="Google Shape;2460;p16"/>
          <p:cNvGrpSpPr/>
          <p:nvPr/>
        </p:nvGrpSpPr>
        <p:grpSpPr>
          <a:xfrm>
            <a:off x="2565409" y="3650958"/>
            <a:ext cx="359485" cy="666364"/>
            <a:chOff x="1612800" y="3107475"/>
            <a:chExt cx="360350" cy="667900"/>
          </a:xfrm>
        </p:grpSpPr>
        <p:sp>
          <p:nvSpPr>
            <p:cNvPr id="2461" name="Google Shape;2461;p16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16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16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16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16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16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16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16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16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16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16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2" name="Google Shape;2472;p16"/>
          <p:cNvSpPr/>
          <p:nvPr/>
        </p:nvSpPr>
        <p:spPr>
          <a:xfrm>
            <a:off x="1595475" y="46060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73" name="Google Shape;2473;p16"/>
          <p:cNvGrpSpPr/>
          <p:nvPr/>
        </p:nvGrpSpPr>
        <p:grpSpPr>
          <a:xfrm>
            <a:off x="1646228" y="5059710"/>
            <a:ext cx="266029" cy="245530"/>
            <a:chOff x="2706625" y="4735761"/>
            <a:chExt cx="226446" cy="209015"/>
          </a:xfrm>
        </p:grpSpPr>
        <p:sp>
          <p:nvSpPr>
            <p:cNvPr id="2474" name="Google Shape;2474;p16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75" name="Google Shape;2475;p16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476" name="Google Shape;2476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16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16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16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483;p16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484;p16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485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486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487;p16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488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489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490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16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16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493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16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16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16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500" name="Google Shape;2500;p16"/>
          <p:cNvGrpSpPr/>
          <p:nvPr/>
        </p:nvGrpSpPr>
        <p:grpSpPr>
          <a:xfrm>
            <a:off x="2605914" y="4258002"/>
            <a:ext cx="359497" cy="133338"/>
            <a:chOff x="1726100" y="1627975"/>
            <a:chExt cx="359425" cy="133325"/>
          </a:xfrm>
        </p:grpSpPr>
        <p:sp>
          <p:nvSpPr>
            <p:cNvPr id="2501" name="Google Shape;2501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16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2" name="Google Shape;2512;p16"/>
          <p:cNvGrpSpPr/>
          <p:nvPr/>
        </p:nvGrpSpPr>
        <p:grpSpPr>
          <a:xfrm>
            <a:off x="289297" y="3516444"/>
            <a:ext cx="779734" cy="1788800"/>
            <a:chOff x="2905325" y="2851350"/>
            <a:chExt cx="377175" cy="865325"/>
          </a:xfrm>
        </p:grpSpPr>
        <p:sp>
          <p:nvSpPr>
            <p:cNvPr id="2513" name="Google Shape;2513;p16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16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16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16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16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16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16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16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16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16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3" name="Google Shape;2523;p16"/>
          <p:cNvGrpSpPr/>
          <p:nvPr/>
        </p:nvGrpSpPr>
        <p:grpSpPr>
          <a:xfrm>
            <a:off x="6984438" y="3736900"/>
            <a:ext cx="307575" cy="640125"/>
            <a:chOff x="4082275" y="3073825"/>
            <a:chExt cx="307575" cy="640125"/>
          </a:xfrm>
        </p:grpSpPr>
        <p:sp>
          <p:nvSpPr>
            <p:cNvPr id="2524" name="Google Shape;2524;p16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16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16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16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16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9" name="Google Shape;2529;p16"/>
          <p:cNvGrpSpPr/>
          <p:nvPr/>
        </p:nvGrpSpPr>
        <p:grpSpPr>
          <a:xfrm>
            <a:off x="6013707" y="4606069"/>
            <a:ext cx="539167" cy="170957"/>
            <a:chOff x="2631450" y="1885950"/>
            <a:chExt cx="671525" cy="212925"/>
          </a:xfrm>
        </p:grpSpPr>
        <p:sp>
          <p:nvSpPr>
            <p:cNvPr id="2530" name="Google Shape;2530;p16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16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16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16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16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16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16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16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16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16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0" name="Google Shape;2540;p16"/>
          <p:cNvGrpSpPr/>
          <p:nvPr/>
        </p:nvGrpSpPr>
        <p:grpSpPr>
          <a:xfrm>
            <a:off x="6980149" y="4361434"/>
            <a:ext cx="460855" cy="170936"/>
            <a:chOff x="1726100" y="1627975"/>
            <a:chExt cx="359425" cy="133325"/>
          </a:xfrm>
        </p:grpSpPr>
        <p:sp>
          <p:nvSpPr>
            <p:cNvPr id="2541" name="Google Shape;2541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16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2" name="Google Shape;2552;p16"/>
          <p:cNvGrpSpPr/>
          <p:nvPr/>
        </p:nvGrpSpPr>
        <p:grpSpPr>
          <a:xfrm rot="707990">
            <a:off x="5178099" y="4963397"/>
            <a:ext cx="1015736" cy="245727"/>
            <a:chOff x="3665900" y="8356158"/>
            <a:chExt cx="1015703" cy="245719"/>
          </a:xfrm>
        </p:grpSpPr>
        <p:sp>
          <p:nvSpPr>
            <p:cNvPr id="2553" name="Google Shape;2553;p16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16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16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16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16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16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16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16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1" name="Google Shape;2561;p16"/>
          <p:cNvGrpSpPr/>
          <p:nvPr/>
        </p:nvGrpSpPr>
        <p:grpSpPr>
          <a:xfrm>
            <a:off x="2223098" y="4780854"/>
            <a:ext cx="796396" cy="245531"/>
            <a:chOff x="5692724" y="7100752"/>
            <a:chExt cx="1110424" cy="342347"/>
          </a:xfrm>
        </p:grpSpPr>
        <p:sp>
          <p:nvSpPr>
            <p:cNvPr id="2562" name="Google Shape;2562;p16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16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16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16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6" name="Google Shape;2566;p16"/>
          <p:cNvSpPr/>
          <p:nvPr/>
        </p:nvSpPr>
        <p:spPr>
          <a:xfrm>
            <a:off x="7195868" y="45295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7" name="Google Shape;2567;p16"/>
          <p:cNvGrpSpPr/>
          <p:nvPr/>
        </p:nvGrpSpPr>
        <p:grpSpPr>
          <a:xfrm>
            <a:off x="7195863" y="4931305"/>
            <a:ext cx="178666" cy="164934"/>
            <a:chOff x="2706625" y="4735761"/>
            <a:chExt cx="226446" cy="209015"/>
          </a:xfrm>
        </p:grpSpPr>
        <p:sp>
          <p:nvSpPr>
            <p:cNvPr id="2568" name="Google Shape;2568;p16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69" name="Google Shape;2569;p16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570" name="Google Shape;2570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16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16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16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16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16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16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16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16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16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16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594" name="Google Shape;2594;p16"/>
          <p:cNvGrpSpPr/>
          <p:nvPr/>
        </p:nvGrpSpPr>
        <p:grpSpPr>
          <a:xfrm flipH="1">
            <a:off x="7292013" y="4973330"/>
            <a:ext cx="178666" cy="164934"/>
            <a:chOff x="2706625" y="4735761"/>
            <a:chExt cx="226446" cy="209015"/>
          </a:xfrm>
        </p:grpSpPr>
        <p:sp>
          <p:nvSpPr>
            <p:cNvPr id="2595" name="Google Shape;2595;p16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96" name="Google Shape;2596;p16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597" name="Google Shape;2597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16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16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16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16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16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16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16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16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16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16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16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621" name="Google Shape;2621;p16"/>
          <p:cNvGrpSpPr/>
          <p:nvPr/>
        </p:nvGrpSpPr>
        <p:grpSpPr>
          <a:xfrm>
            <a:off x="7567808" y="3650954"/>
            <a:ext cx="935694" cy="1734325"/>
            <a:chOff x="2076400" y="2732150"/>
            <a:chExt cx="562350" cy="1042325"/>
          </a:xfrm>
        </p:grpSpPr>
        <p:sp>
          <p:nvSpPr>
            <p:cNvPr id="2622" name="Google Shape;2622;p16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16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16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16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16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16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16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16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16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16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2" name="Google Shape;2632;p16"/>
          <p:cNvGrpSpPr/>
          <p:nvPr/>
        </p:nvGrpSpPr>
        <p:grpSpPr>
          <a:xfrm>
            <a:off x="7500783" y="5252862"/>
            <a:ext cx="1065089" cy="170947"/>
            <a:chOff x="2895325" y="1290875"/>
            <a:chExt cx="428125" cy="68725"/>
          </a:xfrm>
        </p:grpSpPr>
        <p:sp>
          <p:nvSpPr>
            <p:cNvPr id="2633" name="Google Shape;2633;p16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16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16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16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16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16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9" name="Google Shape;2639;p16"/>
          <p:cNvGrpSpPr/>
          <p:nvPr/>
        </p:nvGrpSpPr>
        <p:grpSpPr>
          <a:xfrm>
            <a:off x="326939" y="5143507"/>
            <a:ext cx="819030" cy="238955"/>
            <a:chOff x="1682875" y="2128425"/>
            <a:chExt cx="575525" cy="167900"/>
          </a:xfrm>
        </p:grpSpPr>
        <p:sp>
          <p:nvSpPr>
            <p:cNvPr id="2640" name="Google Shape;2640;p16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16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16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16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16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16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16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16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48" name="Google Shape;2648;p16"/>
          <p:cNvSpPr/>
          <p:nvPr/>
        </p:nvSpPr>
        <p:spPr>
          <a:xfrm>
            <a:off x="3304957" y="3794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9" name="Google Shape;2649;p16"/>
          <p:cNvSpPr/>
          <p:nvPr/>
        </p:nvSpPr>
        <p:spPr>
          <a:xfrm>
            <a:off x="7389209" y="143725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0" name="Google Shape;2650;p16"/>
          <p:cNvSpPr/>
          <p:nvPr/>
        </p:nvSpPr>
        <p:spPr>
          <a:xfrm>
            <a:off x="1121588" y="3794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51" name="Google Shape;2651;p16"/>
          <p:cNvGrpSpPr/>
          <p:nvPr/>
        </p:nvGrpSpPr>
        <p:grpSpPr>
          <a:xfrm>
            <a:off x="7860725" y="603588"/>
            <a:ext cx="1090405" cy="134363"/>
            <a:chOff x="7022525" y="1213188"/>
            <a:chExt cx="1090405" cy="134363"/>
          </a:xfrm>
        </p:grpSpPr>
        <p:sp>
          <p:nvSpPr>
            <p:cNvPr id="2652" name="Google Shape;2652;p16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16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16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16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56" name="Google Shape;2656;p16"/>
          <p:cNvSpPr/>
          <p:nvPr/>
        </p:nvSpPr>
        <p:spPr>
          <a:xfrm>
            <a:off x="8107588" y="877726"/>
            <a:ext cx="534705" cy="134349"/>
          </a:xfrm>
          <a:custGeom>
            <a:avLst/>
            <a:gdLst/>
            <a:ahLst/>
            <a:cxnLst/>
            <a:rect l="l" t="t" r="r" b="b"/>
            <a:pathLst>
              <a:path w="7753" h="1948" extrusionOk="0">
                <a:moveTo>
                  <a:pt x="6843" y="0"/>
                </a:moveTo>
                <a:lnTo>
                  <a:pt x="6461" y="37"/>
                </a:lnTo>
                <a:lnTo>
                  <a:pt x="6042" y="73"/>
                </a:lnTo>
                <a:lnTo>
                  <a:pt x="5605" y="164"/>
                </a:lnTo>
                <a:lnTo>
                  <a:pt x="5150" y="291"/>
                </a:lnTo>
                <a:lnTo>
                  <a:pt x="4932" y="382"/>
                </a:lnTo>
                <a:lnTo>
                  <a:pt x="4714" y="473"/>
                </a:lnTo>
                <a:lnTo>
                  <a:pt x="4495" y="564"/>
                </a:lnTo>
                <a:lnTo>
                  <a:pt x="4277" y="692"/>
                </a:lnTo>
                <a:lnTo>
                  <a:pt x="4077" y="837"/>
                </a:lnTo>
                <a:lnTo>
                  <a:pt x="3876" y="983"/>
                </a:lnTo>
                <a:lnTo>
                  <a:pt x="3694" y="874"/>
                </a:lnTo>
                <a:lnTo>
                  <a:pt x="3512" y="783"/>
                </a:lnTo>
                <a:lnTo>
                  <a:pt x="3330" y="710"/>
                </a:lnTo>
                <a:lnTo>
                  <a:pt x="3149" y="655"/>
                </a:lnTo>
                <a:lnTo>
                  <a:pt x="2967" y="601"/>
                </a:lnTo>
                <a:lnTo>
                  <a:pt x="2766" y="582"/>
                </a:lnTo>
                <a:lnTo>
                  <a:pt x="2584" y="564"/>
                </a:lnTo>
                <a:lnTo>
                  <a:pt x="2166" y="564"/>
                </a:lnTo>
                <a:lnTo>
                  <a:pt x="1929" y="582"/>
                </a:lnTo>
                <a:lnTo>
                  <a:pt x="1711" y="619"/>
                </a:lnTo>
                <a:lnTo>
                  <a:pt x="1492" y="673"/>
                </a:lnTo>
                <a:lnTo>
                  <a:pt x="1092" y="783"/>
                </a:lnTo>
                <a:lnTo>
                  <a:pt x="728" y="910"/>
                </a:lnTo>
                <a:lnTo>
                  <a:pt x="419" y="1037"/>
                </a:lnTo>
                <a:lnTo>
                  <a:pt x="200" y="1147"/>
                </a:lnTo>
                <a:lnTo>
                  <a:pt x="0" y="1256"/>
                </a:lnTo>
                <a:lnTo>
                  <a:pt x="200" y="1238"/>
                </a:lnTo>
                <a:lnTo>
                  <a:pt x="437" y="1219"/>
                </a:lnTo>
                <a:lnTo>
                  <a:pt x="1056" y="1219"/>
                </a:lnTo>
                <a:lnTo>
                  <a:pt x="1402" y="1256"/>
                </a:lnTo>
                <a:lnTo>
                  <a:pt x="1765" y="1292"/>
                </a:lnTo>
                <a:lnTo>
                  <a:pt x="2148" y="1347"/>
                </a:lnTo>
                <a:lnTo>
                  <a:pt x="2530" y="1438"/>
                </a:lnTo>
                <a:lnTo>
                  <a:pt x="2912" y="1565"/>
                </a:lnTo>
                <a:lnTo>
                  <a:pt x="3112" y="1656"/>
                </a:lnTo>
                <a:lnTo>
                  <a:pt x="3294" y="1729"/>
                </a:lnTo>
                <a:lnTo>
                  <a:pt x="3458" y="1838"/>
                </a:lnTo>
                <a:lnTo>
                  <a:pt x="3622" y="1947"/>
                </a:lnTo>
                <a:lnTo>
                  <a:pt x="4477" y="1474"/>
                </a:lnTo>
                <a:lnTo>
                  <a:pt x="5259" y="1056"/>
                </a:lnTo>
                <a:lnTo>
                  <a:pt x="5951" y="728"/>
                </a:lnTo>
                <a:lnTo>
                  <a:pt x="6570" y="473"/>
                </a:lnTo>
                <a:lnTo>
                  <a:pt x="7061" y="273"/>
                </a:lnTo>
                <a:lnTo>
                  <a:pt x="7425" y="128"/>
                </a:lnTo>
                <a:lnTo>
                  <a:pt x="7753" y="18"/>
                </a:lnTo>
                <a:lnTo>
                  <a:pt x="758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1_Title and two columns 1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2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" name="Google Shape;2437;p16"/>
          <p:cNvSpPr/>
          <p:nvPr/>
        </p:nvSpPr>
        <p:spPr>
          <a:xfrm>
            <a:off x="0" y="32830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8" name="Google Shape;2438;p16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439" name="Google Shape;2439;p16"/>
          <p:cNvSpPr txBox="1">
            <a:spLocks noGrp="1"/>
          </p:cNvSpPr>
          <p:nvPr>
            <p:ph type="subTitle" idx="1"/>
          </p:nvPr>
        </p:nvSpPr>
        <p:spPr>
          <a:xfrm>
            <a:off x="713225" y="1012850"/>
            <a:ext cx="3858900" cy="352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Char char="●"/>
              <a:defRPr sz="13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440" name="Google Shape;2440;p16"/>
          <p:cNvSpPr txBox="1">
            <a:spLocks noGrp="1"/>
          </p:cNvSpPr>
          <p:nvPr>
            <p:ph type="subTitle" idx="2"/>
          </p:nvPr>
        </p:nvSpPr>
        <p:spPr>
          <a:xfrm>
            <a:off x="4572025" y="1012850"/>
            <a:ext cx="3858900" cy="352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Char char="●"/>
              <a:defRPr sz="13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2441" name="Google Shape;2441;p16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2442" name="Google Shape;2442;p16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16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4" name="Google Shape;2444;p16"/>
          <p:cNvGrpSpPr/>
          <p:nvPr/>
        </p:nvGrpSpPr>
        <p:grpSpPr>
          <a:xfrm>
            <a:off x="186705" y="3818472"/>
            <a:ext cx="4812081" cy="997924"/>
            <a:chOff x="2235793" y="2621897"/>
            <a:chExt cx="4812081" cy="997924"/>
          </a:xfrm>
        </p:grpSpPr>
        <p:sp>
          <p:nvSpPr>
            <p:cNvPr id="2445" name="Google Shape;2445;p16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16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47" name="Google Shape;2447;p16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2448" name="Google Shape;2448;p16"/>
          <p:cNvGrpSpPr/>
          <p:nvPr/>
        </p:nvGrpSpPr>
        <p:grpSpPr>
          <a:xfrm>
            <a:off x="3722924" y="4782858"/>
            <a:ext cx="819058" cy="303794"/>
            <a:chOff x="1726100" y="1627975"/>
            <a:chExt cx="359425" cy="133325"/>
          </a:xfrm>
        </p:grpSpPr>
        <p:sp>
          <p:nvSpPr>
            <p:cNvPr id="2449" name="Google Shape;2449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16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0" name="Google Shape;2460;p16"/>
          <p:cNvGrpSpPr/>
          <p:nvPr/>
        </p:nvGrpSpPr>
        <p:grpSpPr>
          <a:xfrm>
            <a:off x="2565409" y="3650958"/>
            <a:ext cx="359485" cy="666364"/>
            <a:chOff x="1612800" y="3107475"/>
            <a:chExt cx="360350" cy="667900"/>
          </a:xfrm>
        </p:grpSpPr>
        <p:sp>
          <p:nvSpPr>
            <p:cNvPr id="2461" name="Google Shape;2461;p16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16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16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16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16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16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16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16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16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16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16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2" name="Google Shape;2472;p16"/>
          <p:cNvSpPr/>
          <p:nvPr/>
        </p:nvSpPr>
        <p:spPr>
          <a:xfrm>
            <a:off x="1595475" y="46060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73" name="Google Shape;2473;p16"/>
          <p:cNvGrpSpPr/>
          <p:nvPr/>
        </p:nvGrpSpPr>
        <p:grpSpPr>
          <a:xfrm>
            <a:off x="1646228" y="5059710"/>
            <a:ext cx="266029" cy="245530"/>
            <a:chOff x="2706625" y="4735761"/>
            <a:chExt cx="226446" cy="209015"/>
          </a:xfrm>
        </p:grpSpPr>
        <p:sp>
          <p:nvSpPr>
            <p:cNvPr id="2474" name="Google Shape;2474;p16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75" name="Google Shape;2475;p16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476" name="Google Shape;2476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16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16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16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483;p16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484;p16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485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486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487;p16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488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489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490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16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16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493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16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16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16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500" name="Google Shape;2500;p16"/>
          <p:cNvGrpSpPr/>
          <p:nvPr/>
        </p:nvGrpSpPr>
        <p:grpSpPr>
          <a:xfrm>
            <a:off x="2605914" y="4258002"/>
            <a:ext cx="359497" cy="133338"/>
            <a:chOff x="1726100" y="1627975"/>
            <a:chExt cx="359425" cy="133325"/>
          </a:xfrm>
        </p:grpSpPr>
        <p:sp>
          <p:nvSpPr>
            <p:cNvPr id="2501" name="Google Shape;2501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16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2" name="Google Shape;2512;p16"/>
          <p:cNvGrpSpPr/>
          <p:nvPr/>
        </p:nvGrpSpPr>
        <p:grpSpPr>
          <a:xfrm>
            <a:off x="289297" y="3516444"/>
            <a:ext cx="779734" cy="1788800"/>
            <a:chOff x="2905325" y="2851350"/>
            <a:chExt cx="377175" cy="865325"/>
          </a:xfrm>
        </p:grpSpPr>
        <p:sp>
          <p:nvSpPr>
            <p:cNvPr id="2513" name="Google Shape;2513;p16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16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16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16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16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16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16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16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16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16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3" name="Google Shape;2523;p16"/>
          <p:cNvGrpSpPr/>
          <p:nvPr/>
        </p:nvGrpSpPr>
        <p:grpSpPr>
          <a:xfrm>
            <a:off x="6984438" y="3736900"/>
            <a:ext cx="307575" cy="640125"/>
            <a:chOff x="4082275" y="3073825"/>
            <a:chExt cx="307575" cy="640125"/>
          </a:xfrm>
        </p:grpSpPr>
        <p:sp>
          <p:nvSpPr>
            <p:cNvPr id="2524" name="Google Shape;2524;p16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16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16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16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16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9" name="Google Shape;2529;p16"/>
          <p:cNvGrpSpPr/>
          <p:nvPr/>
        </p:nvGrpSpPr>
        <p:grpSpPr>
          <a:xfrm>
            <a:off x="6013707" y="4606069"/>
            <a:ext cx="539167" cy="170957"/>
            <a:chOff x="2631450" y="1885950"/>
            <a:chExt cx="671525" cy="212925"/>
          </a:xfrm>
        </p:grpSpPr>
        <p:sp>
          <p:nvSpPr>
            <p:cNvPr id="2530" name="Google Shape;2530;p16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16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16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16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16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16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16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16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16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16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0" name="Google Shape;2540;p16"/>
          <p:cNvGrpSpPr/>
          <p:nvPr/>
        </p:nvGrpSpPr>
        <p:grpSpPr>
          <a:xfrm>
            <a:off x="6980149" y="4361434"/>
            <a:ext cx="460855" cy="170936"/>
            <a:chOff x="1726100" y="1627975"/>
            <a:chExt cx="359425" cy="133325"/>
          </a:xfrm>
        </p:grpSpPr>
        <p:sp>
          <p:nvSpPr>
            <p:cNvPr id="2541" name="Google Shape;2541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16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2" name="Google Shape;2552;p16"/>
          <p:cNvGrpSpPr/>
          <p:nvPr/>
        </p:nvGrpSpPr>
        <p:grpSpPr>
          <a:xfrm rot="707990">
            <a:off x="5178099" y="4963397"/>
            <a:ext cx="1015736" cy="245727"/>
            <a:chOff x="3665900" y="8356158"/>
            <a:chExt cx="1015703" cy="245719"/>
          </a:xfrm>
        </p:grpSpPr>
        <p:sp>
          <p:nvSpPr>
            <p:cNvPr id="2553" name="Google Shape;2553;p16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16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16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16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16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16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16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16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1" name="Google Shape;2561;p16"/>
          <p:cNvGrpSpPr/>
          <p:nvPr/>
        </p:nvGrpSpPr>
        <p:grpSpPr>
          <a:xfrm>
            <a:off x="2223098" y="4780854"/>
            <a:ext cx="796396" cy="245531"/>
            <a:chOff x="5692724" y="7100752"/>
            <a:chExt cx="1110424" cy="342347"/>
          </a:xfrm>
        </p:grpSpPr>
        <p:sp>
          <p:nvSpPr>
            <p:cNvPr id="2562" name="Google Shape;2562;p16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16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16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16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6" name="Google Shape;2566;p16"/>
          <p:cNvSpPr/>
          <p:nvPr/>
        </p:nvSpPr>
        <p:spPr>
          <a:xfrm>
            <a:off x="7195868" y="45295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7" name="Google Shape;2567;p16"/>
          <p:cNvGrpSpPr/>
          <p:nvPr/>
        </p:nvGrpSpPr>
        <p:grpSpPr>
          <a:xfrm>
            <a:off x="7195863" y="4931305"/>
            <a:ext cx="178666" cy="164934"/>
            <a:chOff x="2706625" y="4735761"/>
            <a:chExt cx="226446" cy="209015"/>
          </a:xfrm>
        </p:grpSpPr>
        <p:sp>
          <p:nvSpPr>
            <p:cNvPr id="2568" name="Google Shape;2568;p16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69" name="Google Shape;2569;p16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570" name="Google Shape;2570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16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16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16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16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16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16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16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16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16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16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594" name="Google Shape;2594;p16"/>
          <p:cNvGrpSpPr/>
          <p:nvPr/>
        </p:nvGrpSpPr>
        <p:grpSpPr>
          <a:xfrm flipH="1">
            <a:off x="7292013" y="4973330"/>
            <a:ext cx="178666" cy="164934"/>
            <a:chOff x="2706625" y="4735761"/>
            <a:chExt cx="226446" cy="209015"/>
          </a:xfrm>
        </p:grpSpPr>
        <p:sp>
          <p:nvSpPr>
            <p:cNvPr id="2595" name="Google Shape;2595;p16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96" name="Google Shape;2596;p16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597" name="Google Shape;2597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16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16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16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16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16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16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16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16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16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16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16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621" name="Google Shape;2621;p16"/>
          <p:cNvGrpSpPr/>
          <p:nvPr/>
        </p:nvGrpSpPr>
        <p:grpSpPr>
          <a:xfrm>
            <a:off x="7567808" y="3650954"/>
            <a:ext cx="935694" cy="1734325"/>
            <a:chOff x="2076400" y="2732150"/>
            <a:chExt cx="562350" cy="1042325"/>
          </a:xfrm>
        </p:grpSpPr>
        <p:sp>
          <p:nvSpPr>
            <p:cNvPr id="2622" name="Google Shape;2622;p16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16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16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16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16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16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16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16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16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16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2" name="Google Shape;2632;p16"/>
          <p:cNvGrpSpPr/>
          <p:nvPr/>
        </p:nvGrpSpPr>
        <p:grpSpPr>
          <a:xfrm>
            <a:off x="7500783" y="5252862"/>
            <a:ext cx="1065089" cy="170947"/>
            <a:chOff x="2895325" y="1290875"/>
            <a:chExt cx="428125" cy="68725"/>
          </a:xfrm>
        </p:grpSpPr>
        <p:sp>
          <p:nvSpPr>
            <p:cNvPr id="2633" name="Google Shape;2633;p16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16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16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16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16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16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9" name="Google Shape;2639;p16"/>
          <p:cNvGrpSpPr/>
          <p:nvPr/>
        </p:nvGrpSpPr>
        <p:grpSpPr>
          <a:xfrm>
            <a:off x="326939" y="5143507"/>
            <a:ext cx="819030" cy="238955"/>
            <a:chOff x="1682875" y="2128425"/>
            <a:chExt cx="575525" cy="167900"/>
          </a:xfrm>
        </p:grpSpPr>
        <p:sp>
          <p:nvSpPr>
            <p:cNvPr id="2640" name="Google Shape;2640;p16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16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16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16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16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16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16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16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48" name="Google Shape;2648;p16"/>
          <p:cNvSpPr/>
          <p:nvPr/>
        </p:nvSpPr>
        <p:spPr>
          <a:xfrm>
            <a:off x="3304957" y="3794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9" name="Google Shape;2649;p16"/>
          <p:cNvSpPr/>
          <p:nvPr/>
        </p:nvSpPr>
        <p:spPr>
          <a:xfrm>
            <a:off x="7389209" y="143725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0" name="Google Shape;2650;p16"/>
          <p:cNvSpPr/>
          <p:nvPr/>
        </p:nvSpPr>
        <p:spPr>
          <a:xfrm>
            <a:off x="1121588" y="3794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51" name="Google Shape;2651;p16"/>
          <p:cNvGrpSpPr/>
          <p:nvPr/>
        </p:nvGrpSpPr>
        <p:grpSpPr>
          <a:xfrm>
            <a:off x="7860725" y="603588"/>
            <a:ext cx="1090405" cy="134363"/>
            <a:chOff x="7022525" y="1213188"/>
            <a:chExt cx="1090405" cy="134363"/>
          </a:xfrm>
        </p:grpSpPr>
        <p:sp>
          <p:nvSpPr>
            <p:cNvPr id="2652" name="Google Shape;2652;p16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16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16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16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56" name="Google Shape;2656;p16"/>
          <p:cNvSpPr/>
          <p:nvPr/>
        </p:nvSpPr>
        <p:spPr>
          <a:xfrm>
            <a:off x="8107588" y="877726"/>
            <a:ext cx="534705" cy="134349"/>
          </a:xfrm>
          <a:custGeom>
            <a:avLst/>
            <a:gdLst/>
            <a:ahLst/>
            <a:cxnLst/>
            <a:rect l="l" t="t" r="r" b="b"/>
            <a:pathLst>
              <a:path w="7753" h="1948" extrusionOk="0">
                <a:moveTo>
                  <a:pt x="6843" y="0"/>
                </a:moveTo>
                <a:lnTo>
                  <a:pt x="6461" y="37"/>
                </a:lnTo>
                <a:lnTo>
                  <a:pt x="6042" y="73"/>
                </a:lnTo>
                <a:lnTo>
                  <a:pt x="5605" y="164"/>
                </a:lnTo>
                <a:lnTo>
                  <a:pt x="5150" y="291"/>
                </a:lnTo>
                <a:lnTo>
                  <a:pt x="4932" y="382"/>
                </a:lnTo>
                <a:lnTo>
                  <a:pt x="4714" y="473"/>
                </a:lnTo>
                <a:lnTo>
                  <a:pt x="4495" y="564"/>
                </a:lnTo>
                <a:lnTo>
                  <a:pt x="4277" y="692"/>
                </a:lnTo>
                <a:lnTo>
                  <a:pt x="4077" y="837"/>
                </a:lnTo>
                <a:lnTo>
                  <a:pt x="3876" y="983"/>
                </a:lnTo>
                <a:lnTo>
                  <a:pt x="3694" y="874"/>
                </a:lnTo>
                <a:lnTo>
                  <a:pt x="3512" y="783"/>
                </a:lnTo>
                <a:lnTo>
                  <a:pt x="3330" y="710"/>
                </a:lnTo>
                <a:lnTo>
                  <a:pt x="3149" y="655"/>
                </a:lnTo>
                <a:lnTo>
                  <a:pt x="2967" y="601"/>
                </a:lnTo>
                <a:lnTo>
                  <a:pt x="2766" y="582"/>
                </a:lnTo>
                <a:lnTo>
                  <a:pt x="2584" y="564"/>
                </a:lnTo>
                <a:lnTo>
                  <a:pt x="2166" y="564"/>
                </a:lnTo>
                <a:lnTo>
                  <a:pt x="1929" y="582"/>
                </a:lnTo>
                <a:lnTo>
                  <a:pt x="1711" y="619"/>
                </a:lnTo>
                <a:lnTo>
                  <a:pt x="1492" y="673"/>
                </a:lnTo>
                <a:lnTo>
                  <a:pt x="1092" y="783"/>
                </a:lnTo>
                <a:lnTo>
                  <a:pt x="728" y="910"/>
                </a:lnTo>
                <a:lnTo>
                  <a:pt x="419" y="1037"/>
                </a:lnTo>
                <a:lnTo>
                  <a:pt x="200" y="1147"/>
                </a:lnTo>
                <a:lnTo>
                  <a:pt x="0" y="1256"/>
                </a:lnTo>
                <a:lnTo>
                  <a:pt x="200" y="1238"/>
                </a:lnTo>
                <a:lnTo>
                  <a:pt x="437" y="1219"/>
                </a:lnTo>
                <a:lnTo>
                  <a:pt x="1056" y="1219"/>
                </a:lnTo>
                <a:lnTo>
                  <a:pt x="1402" y="1256"/>
                </a:lnTo>
                <a:lnTo>
                  <a:pt x="1765" y="1292"/>
                </a:lnTo>
                <a:lnTo>
                  <a:pt x="2148" y="1347"/>
                </a:lnTo>
                <a:lnTo>
                  <a:pt x="2530" y="1438"/>
                </a:lnTo>
                <a:lnTo>
                  <a:pt x="2912" y="1565"/>
                </a:lnTo>
                <a:lnTo>
                  <a:pt x="3112" y="1656"/>
                </a:lnTo>
                <a:lnTo>
                  <a:pt x="3294" y="1729"/>
                </a:lnTo>
                <a:lnTo>
                  <a:pt x="3458" y="1838"/>
                </a:lnTo>
                <a:lnTo>
                  <a:pt x="3622" y="1947"/>
                </a:lnTo>
                <a:lnTo>
                  <a:pt x="4477" y="1474"/>
                </a:lnTo>
                <a:lnTo>
                  <a:pt x="5259" y="1056"/>
                </a:lnTo>
                <a:lnTo>
                  <a:pt x="5951" y="728"/>
                </a:lnTo>
                <a:lnTo>
                  <a:pt x="6570" y="473"/>
                </a:lnTo>
                <a:lnTo>
                  <a:pt x="7061" y="273"/>
                </a:lnTo>
                <a:lnTo>
                  <a:pt x="7425" y="128"/>
                </a:lnTo>
                <a:lnTo>
                  <a:pt x="7753" y="18"/>
                </a:lnTo>
                <a:lnTo>
                  <a:pt x="758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750214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2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8" name="Google Shape;2658;p17"/>
          <p:cNvSpPr/>
          <p:nvPr/>
        </p:nvSpPr>
        <p:spPr>
          <a:xfrm>
            <a:off x="0" y="37402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9" name="Google Shape;2659;p17"/>
          <p:cNvSpPr txBox="1">
            <a:spLocks noGrp="1"/>
          </p:cNvSpPr>
          <p:nvPr>
            <p:ph type="subTitle" idx="1"/>
          </p:nvPr>
        </p:nvSpPr>
        <p:spPr>
          <a:xfrm>
            <a:off x="993600" y="2735388"/>
            <a:ext cx="2011800" cy="18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0" name="Google Shape;2660;p17"/>
          <p:cNvSpPr txBox="1">
            <a:spLocks noGrp="1"/>
          </p:cNvSpPr>
          <p:nvPr>
            <p:ph type="subTitle" idx="2"/>
          </p:nvPr>
        </p:nvSpPr>
        <p:spPr>
          <a:xfrm>
            <a:off x="993600" y="3128585"/>
            <a:ext cx="2011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1" name="Google Shape;2661;p17"/>
          <p:cNvSpPr txBox="1">
            <a:spLocks noGrp="1"/>
          </p:cNvSpPr>
          <p:nvPr>
            <p:ph type="subTitle" idx="3"/>
          </p:nvPr>
        </p:nvSpPr>
        <p:spPr>
          <a:xfrm>
            <a:off x="3566100" y="2735388"/>
            <a:ext cx="2011800" cy="18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2" name="Google Shape;2662;p17"/>
          <p:cNvSpPr txBox="1">
            <a:spLocks noGrp="1"/>
          </p:cNvSpPr>
          <p:nvPr>
            <p:ph type="subTitle" idx="4"/>
          </p:nvPr>
        </p:nvSpPr>
        <p:spPr>
          <a:xfrm>
            <a:off x="3715050" y="3128575"/>
            <a:ext cx="17139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3" name="Google Shape;2663;p17"/>
          <p:cNvSpPr txBox="1">
            <a:spLocks noGrp="1"/>
          </p:cNvSpPr>
          <p:nvPr>
            <p:ph type="subTitle" idx="5"/>
          </p:nvPr>
        </p:nvSpPr>
        <p:spPr>
          <a:xfrm>
            <a:off x="6138600" y="2735388"/>
            <a:ext cx="2011800" cy="18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4" name="Google Shape;2664;p17"/>
          <p:cNvSpPr txBox="1">
            <a:spLocks noGrp="1"/>
          </p:cNvSpPr>
          <p:nvPr>
            <p:ph type="subTitle" idx="6"/>
          </p:nvPr>
        </p:nvSpPr>
        <p:spPr>
          <a:xfrm>
            <a:off x="6138600" y="3128580"/>
            <a:ext cx="2011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5" name="Google Shape;2665;p17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666" name="Google Shape;2666;p17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2667" name="Google Shape;2667;p17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17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9" name="Google Shape;2669;p17"/>
          <p:cNvGrpSpPr/>
          <p:nvPr/>
        </p:nvGrpSpPr>
        <p:grpSpPr>
          <a:xfrm>
            <a:off x="186705" y="3818472"/>
            <a:ext cx="4812081" cy="997924"/>
            <a:chOff x="2235793" y="2621897"/>
            <a:chExt cx="4812081" cy="997924"/>
          </a:xfrm>
        </p:grpSpPr>
        <p:sp>
          <p:nvSpPr>
            <p:cNvPr id="2670" name="Google Shape;2670;p17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17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2" name="Google Shape;2672;p17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2673" name="Google Shape;2673;p17"/>
          <p:cNvGrpSpPr/>
          <p:nvPr/>
        </p:nvGrpSpPr>
        <p:grpSpPr>
          <a:xfrm>
            <a:off x="3722924" y="4782858"/>
            <a:ext cx="819058" cy="303794"/>
            <a:chOff x="1726100" y="1627975"/>
            <a:chExt cx="359425" cy="133325"/>
          </a:xfrm>
        </p:grpSpPr>
        <p:sp>
          <p:nvSpPr>
            <p:cNvPr id="2674" name="Google Shape;2674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1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85" name="Google Shape;2685;p17"/>
          <p:cNvSpPr/>
          <p:nvPr/>
        </p:nvSpPr>
        <p:spPr>
          <a:xfrm>
            <a:off x="1595475" y="46060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86" name="Google Shape;2686;p17"/>
          <p:cNvGrpSpPr/>
          <p:nvPr/>
        </p:nvGrpSpPr>
        <p:grpSpPr>
          <a:xfrm>
            <a:off x="1646228" y="5059710"/>
            <a:ext cx="266029" cy="245530"/>
            <a:chOff x="2706625" y="4735761"/>
            <a:chExt cx="226446" cy="209015"/>
          </a:xfrm>
        </p:grpSpPr>
        <p:sp>
          <p:nvSpPr>
            <p:cNvPr id="2687" name="Google Shape;2687;p1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88" name="Google Shape;2688;p1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689" name="Google Shape;2689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1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1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1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1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1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1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1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1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1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1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1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713" name="Google Shape;2713;p17"/>
          <p:cNvGrpSpPr/>
          <p:nvPr/>
        </p:nvGrpSpPr>
        <p:grpSpPr>
          <a:xfrm>
            <a:off x="2605914" y="4258002"/>
            <a:ext cx="359497" cy="133338"/>
            <a:chOff x="1726100" y="1627975"/>
            <a:chExt cx="359425" cy="133325"/>
          </a:xfrm>
        </p:grpSpPr>
        <p:sp>
          <p:nvSpPr>
            <p:cNvPr id="2714" name="Google Shape;2714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1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5" name="Google Shape;2725;p17"/>
          <p:cNvGrpSpPr/>
          <p:nvPr/>
        </p:nvGrpSpPr>
        <p:grpSpPr>
          <a:xfrm>
            <a:off x="-202403" y="2899969"/>
            <a:ext cx="779734" cy="1788800"/>
            <a:chOff x="2905325" y="2851350"/>
            <a:chExt cx="377175" cy="865325"/>
          </a:xfrm>
        </p:grpSpPr>
        <p:sp>
          <p:nvSpPr>
            <p:cNvPr id="2726" name="Google Shape;2726;p17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17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17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17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17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17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17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17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17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17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6" name="Google Shape;2736;p17"/>
          <p:cNvGrpSpPr/>
          <p:nvPr/>
        </p:nvGrpSpPr>
        <p:grpSpPr>
          <a:xfrm>
            <a:off x="6013707" y="4606069"/>
            <a:ext cx="539167" cy="170957"/>
            <a:chOff x="2631450" y="1885950"/>
            <a:chExt cx="671525" cy="212925"/>
          </a:xfrm>
        </p:grpSpPr>
        <p:sp>
          <p:nvSpPr>
            <p:cNvPr id="2737" name="Google Shape;2737;p1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1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17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1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1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1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1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1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1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17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7" name="Google Shape;2747;p17"/>
          <p:cNvGrpSpPr/>
          <p:nvPr/>
        </p:nvGrpSpPr>
        <p:grpSpPr>
          <a:xfrm>
            <a:off x="6980149" y="4361434"/>
            <a:ext cx="460855" cy="170936"/>
            <a:chOff x="1726100" y="1627975"/>
            <a:chExt cx="359425" cy="133325"/>
          </a:xfrm>
        </p:grpSpPr>
        <p:sp>
          <p:nvSpPr>
            <p:cNvPr id="2748" name="Google Shape;2748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1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59" name="Google Shape;2759;p17"/>
          <p:cNvGrpSpPr/>
          <p:nvPr/>
        </p:nvGrpSpPr>
        <p:grpSpPr>
          <a:xfrm rot="707990">
            <a:off x="5178099" y="4963397"/>
            <a:ext cx="1015736" cy="245727"/>
            <a:chOff x="3665900" y="8356158"/>
            <a:chExt cx="1015703" cy="245719"/>
          </a:xfrm>
        </p:grpSpPr>
        <p:sp>
          <p:nvSpPr>
            <p:cNvPr id="2760" name="Google Shape;2760;p1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1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1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1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1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1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1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1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8" name="Google Shape;2768;p17"/>
          <p:cNvGrpSpPr/>
          <p:nvPr/>
        </p:nvGrpSpPr>
        <p:grpSpPr>
          <a:xfrm>
            <a:off x="2223098" y="4780854"/>
            <a:ext cx="796396" cy="245531"/>
            <a:chOff x="5692724" y="7100752"/>
            <a:chExt cx="1110424" cy="342347"/>
          </a:xfrm>
        </p:grpSpPr>
        <p:sp>
          <p:nvSpPr>
            <p:cNvPr id="2769" name="Google Shape;2769;p17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17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17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17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73" name="Google Shape;2773;p17"/>
          <p:cNvSpPr/>
          <p:nvPr/>
        </p:nvSpPr>
        <p:spPr>
          <a:xfrm>
            <a:off x="7195868" y="45295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74" name="Google Shape;2774;p17"/>
          <p:cNvGrpSpPr/>
          <p:nvPr/>
        </p:nvGrpSpPr>
        <p:grpSpPr>
          <a:xfrm>
            <a:off x="7195863" y="4931305"/>
            <a:ext cx="178666" cy="164934"/>
            <a:chOff x="2706625" y="4735761"/>
            <a:chExt cx="226446" cy="209015"/>
          </a:xfrm>
        </p:grpSpPr>
        <p:sp>
          <p:nvSpPr>
            <p:cNvPr id="2775" name="Google Shape;2775;p1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76" name="Google Shape;2776;p1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777" name="Google Shape;2777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1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1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1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1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1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1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1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1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1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1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1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01" name="Google Shape;2801;p17"/>
          <p:cNvGrpSpPr/>
          <p:nvPr/>
        </p:nvGrpSpPr>
        <p:grpSpPr>
          <a:xfrm flipH="1">
            <a:off x="7292013" y="4973330"/>
            <a:ext cx="178666" cy="164934"/>
            <a:chOff x="2706625" y="4735761"/>
            <a:chExt cx="226446" cy="209015"/>
          </a:xfrm>
        </p:grpSpPr>
        <p:sp>
          <p:nvSpPr>
            <p:cNvPr id="2802" name="Google Shape;2802;p1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03" name="Google Shape;2803;p1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804" name="Google Shape;2804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1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1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2808;p1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1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1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1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1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1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1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1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1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28" name="Google Shape;2828;p17"/>
          <p:cNvGrpSpPr/>
          <p:nvPr/>
        </p:nvGrpSpPr>
        <p:grpSpPr>
          <a:xfrm>
            <a:off x="8430733" y="2964004"/>
            <a:ext cx="935694" cy="1734325"/>
            <a:chOff x="2076400" y="2732150"/>
            <a:chExt cx="562350" cy="1042325"/>
          </a:xfrm>
        </p:grpSpPr>
        <p:sp>
          <p:nvSpPr>
            <p:cNvPr id="2829" name="Google Shape;2829;p17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17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17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17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17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17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17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17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17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17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9" name="Google Shape;2839;p17"/>
          <p:cNvGrpSpPr/>
          <p:nvPr/>
        </p:nvGrpSpPr>
        <p:grpSpPr>
          <a:xfrm>
            <a:off x="8301333" y="4606087"/>
            <a:ext cx="1065089" cy="170947"/>
            <a:chOff x="2895325" y="1290875"/>
            <a:chExt cx="428125" cy="68725"/>
          </a:xfrm>
        </p:grpSpPr>
        <p:sp>
          <p:nvSpPr>
            <p:cNvPr id="2840" name="Google Shape;2840;p17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17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1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1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1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1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6" name="Google Shape;2846;p17"/>
          <p:cNvGrpSpPr/>
          <p:nvPr/>
        </p:nvGrpSpPr>
        <p:grpSpPr>
          <a:xfrm>
            <a:off x="-105811" y="4495882"/>
            <a:ext cx="819030" cy="238955"/>
            <a:chOff x="1682875" y="2128425"/>
            <a:chExt cx="575525" cy="167900"/>
          </a:xfrm>
        </p:grpSpPr>
        <p:sp>
          <p:nvSpPr>
            <p:cNvPr id="2847" name="Google Shape;2847;p1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1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1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1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55" name="Google Shape;2855;p17"/>
          <p:cNvSpPr/>
          <p:nvPr/>
        </p:nvSpPr>
        <p:spPr>
          <a:xfrm>
            <a:off x="3285907" y="3457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6" name="Google Shape;2856;p17"/>
          <p:cNvSpPr/>
          <p:nvPr/>
        </p:nvSpPr>
        <p:spPr>
          <a:xfrm>
            <a:off x="9" y="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7" name="Google Shape;2857;p17"/>
          <p:cNvSpPr/>
          <p:nvPr/>
        </p:nvSpPr>
        <p:spPr>
          <a:xfrm>
            <a:off x="7684313" y="298078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58" name="Google Shape;2858;p17"/>
          <p:cNvGrpSpPr/>
          <p:nvPr/>
        </p:nvGrpSpPr>
        <p:grpSpPr>
          <a:xfrm>
            <a:off x="4197150" y="194013"/>
            <a:ext cx="1090405" cy="134363"/>
            <a:chOff x="7022525" y="1213188"/>
            <a:chExt cx="1090405" cy="134363"/>
          </a:xfrm>
        </p:grpSpPr>
        <p:sp>
          <p:nvSpPr>
            <p:cNvPr id="2859" name="Google Shape;2859;p1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1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1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1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1_Title and three columns 1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2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8" name="Google Shape;2658;p17"/>
          <p:cNvSpPr/>
          <p:nvPr/>
        </p:nvSpPr>
        <p:spPr>
          <a:xfrm>
            <a:off x="0" y="37402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9" name="Google Shape;2659;p17"/>
          <p:cNvSpPr txBox="1">
            <a:spLocks noGrp="1"/>
          </p:cNvSpPr>
          <p:nvPr>
            <p:ph type="subTitle" idx="1"/>
          </p:nvPr>
        </p:nvSpPr>
        <p:spPr>
          <a:xfrm>
            <a:off x="993600" y="2735388"/>
            <a:ext cx="2011800" cy="18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0" name="Google Shape;2660;p17"/>
          <p:cNvSpPr txBox="1">
            <a:spLocks noGrp="1"/>
          </p:cNvSpPr>
          <p:nvPr>
            <p:ph type="subTitle" idx="2"/>
          </p:nvPr>
        </p:nvSpPr>
        <p:spPr>
          <a:xfrm>
            <a:off x="993600" y="3128585"/>
            <a:ext cx="2011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1" name="Google Shape;2661;p17"/>
          <p:cNvSpPr txBox="1">
            <a:spLocks noGrp="1"/>
          </p:cNvSpPr>
          <p:nvPr>
            <p:ph type="subTitle" idx="3"/>
          </p:nvPr>
        </p:nvSpPr>
        <p:spPr>
          <a:xfrm>
            <a:off x="3566100" y="2735388"/>
            <a:ext cx="2011800" cy="18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2" name="Google Shape;2662;p17"/>
          <p:cNvSpPr txBox="1">
            <a:spLocks noGrp="1"/>
          </p:cNvSpPr>
          <p:nvPr>
            <p:ph type="subTitle" idx="4"/>
          </p:nvPr>
        </p:nvSpPr>
        <p:spPr>
          <a:xfrm>
            <a:off x="3715050" y="3128575"/>
            <a:ext cx="17139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3" name="Google Shape;2663;p17"/>
          <p:cNvSpPr txBox="1">
            <a:spLocks noGrp="1"/>
          </p:cNvSpPr>
          <p:nvPr>
            <p:ph type="subTitle" idx="5"/>
          </p:nvPr>
        </p:nvSpPr>
        <p:spPr>
          <a:xfrm>
            <a:off x="6138600" y="2735388"/>
            <a:ext cx="2011800" cy="18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4" name="Google Shape;2664;p17"/>
          <p:cNvSpPr txBox="1">
            <a:spLocks noGrp="1"/>
          </p:cNvSpPr>
          <p:nvPr>
            <p:ph type="subTitle" idx="6"/>
          </p:nvPr>
        </p:nvSpPr>
        <p:spPr>
          <a:xfrm>
            <a:off x="6138600" y="3128580"/>
            <a:ext cx="2011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5" name="Google Shape;2665;p17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666" name="Google Shape;2666;p17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2667" name="Google Shape;2667;p17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17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9" name="Google Shape;2669;p17"/>
          <p:cNvGrpSpPr/>
          <p:nvPr/>
        </p:nvGrpSpPr>
        <p:grpSpPr>
          <a:xfrm>
            <a:off x="186705" y="3818472"/>
            <a:ext cx="4812081" cy="997924"/>
            <a:chOff x="2235793" y="2621897"/>
            <a:chExt cx="4812081" cy="997924"/>
          </a:xfrm>
        </p:grpSpPr>
        <p:sp>
          <p:nvSpPr>
            <p:cNvPr id="2670" name="Google Shape;2670;p17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17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2" name="Google Shape;2672;p17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2673" name="Google Shape;2673;p17"/>
          <p:cNvGrpSpPr/>
          <p:nvPr/>
        </p:nvGrpSpPr>
        <p:grpSpPr>
          <a:xfrm>
            <a:off x="3722924" y="4782858"/>
            <a:ext cx="819058" cy="303794"/>
            <a:chOff x="1726100" y="1627975"/>
            <a:chExt cx="359425" cy="133325"/>
          </a:xfrm>
        </p:grpSpPr>
        <p:sp>
          <p:nvSpPr>
            <p:cNvPr id="2674" name="Google Shape;2674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1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85" name="Google Shape;2685;p17"/>
          <p:cNvSpPr/>
          <p:nvPr/>
        </p:nvSpPr>
        <p:spPr>
          <a:xfrm>
            <a:off x="1595475" y="46060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86" name="Google Shape;2686;p17"/>
          <p:cNvGrpSpPr/>
          <p:nvPr/>
        </p:nvGrpSpPr>
        <p:grpSpPr>
          <a:xfrm>
            <a:off x="1646228" y="5059710"/>
            <a:ext cx="266029" cy="245530"/>
            <a:chOff x="2706625" y="4735761"/>
            <a:chExt cx="226446" cy="209015"/>
          </a:xfrm>
        </p:grpSpPr>
        <p:sp>
          <p:nvSpPr>
            <p:cNvPr id="2687" name="Google Shape;2687;p1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88" name="Google Shape;2688;p1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689" name="Google Shape;2689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1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1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1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1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1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1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1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1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1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1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1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713" name="Google Shape;2713;p17"/>
          <p:cNvGrpSpPr/>
          <p:nvPr/>
        </p:nvGrpSpPr>
        <p:grpSpPr>
          <a:xfrm>
            <a:off x="2605914" y="4258002"/>
            <a:ext cx="359497" cy="133338"/>
            <a:chOff x="1726100" y="1627975"/>
            <a:chExt cx="359425" cy="133325"/>
          </a:xfrm>
        </p:grpSpPr>
        <p:sp>
          <p:nvSpPr>
            <p:cNvPr id="2714" name="Google Shape;2714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1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5" name="Google Shape;2725;p17"/>
          <p:cNvGrpSpPr/>
          <p:nvPr/>
        </p:nvGrpSpPr>
        <p:grpSpPr>
          <a:xfrm>
            <a:off x="-202403" y="2899969"/>
            <a:ext cx="779734" cy="1788800"/>
            <a:chOff x="2905325" y="2851350"/>
            <a:chExt cx="377175" cy="865325"/>
          </a:xfrm>
        </p:grpSpPr>
        <p:sp>
          <p:nvSpPr>
            <p:cNvPr id="2726" name="Google Shape;2726;p17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17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17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17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17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17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17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17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17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17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6" name="Google Shape;2736;p17"/>
          <p:cNvGrpSpPr/>
          <p:nvPr/>
        </p:nvGrpSpPr>
        <p:grpSpPr>
          <a:xfrm>
            <a:off x="6013707" y="4606069"/>
            <a:ext cx="539167" cy="170957"/>
            <a:chOff x="2631450" y="1885950"/>
            <a:chExt cx="671525" cy="212925"/>
          </a:xfrm>
        </p:grpSpPr>
        <p:sp>
          <p:nvSpPr>
            <p:cNvPr id="2737" name="Google Shape;2737;p1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1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17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1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1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1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1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1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1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17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7" name="Google Shape;2747;p17"/>
          <p:cNvGrpSpPr/>
          <p:nvPr/>
        </p:nvGrpSpPr>
        <p:grpSpPr>
          <a:xfrm>
            <a:off x="6980149" y="4361434"/>
            <a:ext cx="460855" cy="170936"/>
            <a:chOff x="1726100" y="1627975"/>
            <a:chExt cx="359425" cy="133325"/>
          </a:xfrm>
        </p:grpSpPr>
        <p:sp>
          <p:nvSpPr>
            <p:cNvPr id="2748" name="Google Shape;2748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1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59" name="Google Shape;2759;p17"/>
          <p:cNvGrpSpPr/>
          <p:nvPr/>
        </p:nvGrpSpPr>
        <p:grpSpPr>
          <a:xfrm rot="707990">
            <a:off x="5178099" y="4963397"/>
            <a:ext cx="1015736" cy="245727"/>
            <a:chOff x="3665900" y="8356158"/>
            <a:chExt cx="1015703" cy="245719"/>
          </a:xfrm>
        </p:grpSpPr>
        <p:sp>
          <p:nvSpPr>
            <p:cNvPr id="2760" name="Google Shape;2760;p1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1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1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1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1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1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1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1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8" name="Google Shape;2768;p17"/>
          <p:cNvGrpSpPr/>
          <p:nvPr/>
        </p:nvGrpSpPr>
        <p:grpSpPr>
          <a:xfrm>
            <a:off x="2223098" y="4780854"/>
            <a:ext cx="796396" cy="245531"/>
            <a:chOff x="5692724" y="7100752"/>
            <a:chExt cx="1110424" cy="342347"/>
          </a:xfrm>
        </p:grpSpPr>
        <p:sp>
          <p:nvSpPr>
            <p:cNvPr id="2769" name="Google Shape;2769;p17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17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17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17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73" name="Google Shape;2773;p17"/>
          <p:cNvSpPr/>
          <p:nvPr/>
        </p:nvSpPr>
        <p:spPr>
          <a:xfrm>
            <a:off x="7195868" y="45295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74" name="Google Shape;2774;p17"/>
          <p:cNvGrpSpPr/>
          <p:nvPr/>
        </p:nvGrpSpPr>
        <p:grpSpPr>
          <a:xfrm>
            <a:off x="7195863" y="4931305"/>
            <a:ext cx="178666" cy="164934"/>
            <a:chOff x="2706625" y="4735761"/>
            <a:chExt cx="226446" cy="209015"/>
          </a:xfrm>
        </p:grpSpPr>
        <p:sp>
          <p:nvSpPr>
            <p:cNvPr id="2775" name="Google Shape;2775;p1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76" name="Google Shape;2776;p1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777" name="Google Shape;2777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1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1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1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1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1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1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1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1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1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1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1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01" name="Google Shape;2801;p17"/>
          <p:cNvGrpSpPr/>
          <p:nvPr/>
        </p:nvGrpSpPr>
        <p:grpSpPr>
          <a:xfrm flipH="1">
            <a:off x="7292013" y="4973330"/>
            <a:ext cx="178666" cy="164934"/>
            <a:chOff x="2706625" y="4735761"/>
            <a:chExt cx="226446" cy="209015"/>
          </a:xfrm>
        </p:grpSpPr>
        <p:sp>
          <p:nvSpPr>
            <p:cNvPr id="2802" name="Google Shape;2802;p1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03" name="Google Shape;2803;p1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804" name="Google Shape;2804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1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1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2808;p1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1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1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1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1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1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1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1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1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28" name="Google Shape;2828;p17"/>
          <p:cNvGrpSpPr/>
          <p:nvPr/>
        </p:nvGrpSpPr>
        <p:grpSpPr>
          <a:xfrm>
            <a:off x="8430733" y="2964004"/>
            <a:ext cx="935694" cy="1734325"/>
            <a:chOff x="2076400" y="2732150"/>
            <a:chExt cx="562350" cy="1042325"/>
          </a:xfrm>
        </p:grpSpPr>
        <p:sp>
          <p:nvSpPr>
            <p:cNvPr id="2829" name="Google Shape;2829;p17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17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17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17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17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17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17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17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17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17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9" name="Google Shape;2839;p17"/>
          <p:cNvGrpSpPr/>
          <p:nvPr/>
        </p:nvGrpSpPr>
        <p:grpSpPr>
          <a:xfrm>
            <a:off x="8301333" y="4606087"/>
            <a:ext cx="1065089" cy="170947"/>
            <a:chOff x="2895325" y="1290875"/>
            <a:chExt cx="428125" cy="68725"/>
          </a:xfrm>
        </p:grpSpPr>
        <p:sp>
          <p:nvSpPr>
            <p:cNvPr id="2840" name="Google Shape;2840;p17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17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1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1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1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1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6" name="Google Shape;2846;p17"/>
          <p:cNvGrpSpPr/>
          <p:nvPr/>
        </p:nvGrpSpPr>
        <p:grpSpPr>
          <a:xfrm>
            <a:off x="-105811" y="4495882"/>
            <a:ext cx="819030" cy="238955"/>
            <a:chOff x="1682875" y="2128425"/>
            <a:chExt cx="575525" cy="167900"/>
          </a:xfrm>
        </p:grpSpPr>
        <p:sp>
          <p:nvSpPr>
            <p:cNvPr id="2847" name="Google Shape;2847;p1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1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1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1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55" name="Google Shape;2855;p17"/>
          <p:cNvSpPr/>
          <p:nvPr/>
        </p:nvSpPr>
        <p:spPr>
          <a:xfrm>
            <a:off x="3285907" y="3457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6" name="Google Shape;2856;p17"/>
          <p:cNvSpPr/>
          <p:nvPr/>
        </p:nvSpPr>
        <p:spPr>
          <a:xfrm>
            <a:off x="9" y="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7" name="Google Shape;2857;p17"/>
          <p:cNvSpPr/>
          <p:nvPr/>
        </p:nvSpPr>
        <p:spPr>
          <a:xfrm>
            <a:off x="7684313" y="298078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58" name="Google Shape;2858;p17"/>
          <p:cNvGrpSpPr/>
          <p:nvPr/>
        </p:nvGrpSpPr>
        <p:grpSpPr>
          <a:xfrm>
            <a:off x="4197150" y="194013"/>
            <a:ext cx="1090405" cy="134363"/>
            <a:chOff x="7022525" y="1213188"/>
            <a:chExt cx="1090405" cy="134363"/>
          </a:xfrm>
        </p:grpSpPr>
        <p:sp>
          <p:nvSpPr>
            <p:cNvPr id="2859" name="Google Shape;2859;p1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1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1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1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279952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CUSTOM_1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2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4" name="Google Shape;2864;p18"/>
          <p:cNvSpPr/>
          <p:nvPr/>
        </p:nvSpPr>
        <p:spPr>
          <a:xfrm>
            <a:off x="0" y="36640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5" name="Google Shape;2865;p18"/>
          <p:cNvSpPr txBox="1">
            <a:spLocks noGrp="1"/>
          </p:cNvSpPr>
          <p:nvPr>
            <p:ph type="subTitle" idx="1"/>
          </p:nvPr>
        </p:nvSpPr>
        <p:spPr>
          <a:xfrm>
            <a:off x="5846929" y="2981400"/>
            <a:ext cx="1435500" cy="2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2866" name="Google Shape;2866;p18"/>
          <p:cNvSpPr txBox="1">
            <a:spLocks noGrp="1"/>
          </p:cNvSpPr>
          <p:nvPr>
            <p:ph type="subTitle" idx="2"/>
          </p:nvPr>
        </p:nvSpPr>
        <p:spPr>
          <a:xfrm>
            <a:off x="5846929" y="3305100"/>
            <a:ext cx="1691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867" name="Google Shape;2867;p18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868" name="Google Shape;2868;p18"/>
          <p:cNvSpPr txBox="1">
            <a:spLocks noGrp="1"/>
          </p:cNvSpPr>
          <p:nvPr>
            <p:ph type="subTitle" idx="3"/>
          </p:nvPr>
        </p:nvSpPr>
        <p:spPr>
          <a:xfrm>
            <a:off x="5846929" y="1533600"/>
            <a:ext cx="1435500" cy="2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2869" name="Google Shape;2869;p18"/>
          <p:cNvSpPr txBox="1">
            <a:spLocks noGrp="1"/>
          </p:cNvSpPr>
          <p:nvPr>
            <p:ph type="subTitle" idx="4"/>
          </p:nvPr>
        </p:nvSpPr>
        <p:spPr>
          <a:xfrm>
            <a:off x="5846929" y="1857300"/>
            <a:ext cx="1691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870" name="Google Shape;2870;p18"/>
          <p:cNvSpPr txBox="1">
            <a:spLocks noGrp="1"/>
          </p:cNvSpPr>
          <p:nvPr>
            <p:ph type="subTitle" idx="5"/>
          </p:nvPr>
        </p:nvSpPr>
        <p:spPr>
          <a:xfrm>
            <a:off x="1861571" y="1533600"/>
            <a:ext cx="1435500" cy="2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2871" name="Google Shape;2871;p18"/>
          <p:cNvSpPr txBox="1">
            <a:spLocks noGrp="1"/>
          </p:cNvSpPr>
          <p:nvPr>
            <p:ph type="subTitle" idx="6"/>
          </p:nvPr>
        </p:nvSpPr>
        <p:spPr>
          <a:xfrm>
            <a:off x="1605371" y="1857300"/>
            <a:ext cx="1691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872" name="Google Shape;2872;p18"/>
          <p:cNvSpPr txBox="1">
            <a:spLocks noGrp="1"/>
          </p:cNvSpPr>
          <p:nvPr>
            <p:ph type="subTitle" idx="7"/>
          </p:nvPr>
        </p:nvSpPr>
        <p:spPr>
          <a:xfrm>
            <a:off x="1861571" y="2981400"/>
            <a:ext cx="1435500" cy="2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2873" name="Google Shape;2873;p18"/>
          <p:cNvSpPr txBox="1">
            <a:spLocks noGrp="1"/>
          </p:cNvSpPr>
          <p:nvPr>
            <p:ph type="subTitle" idx="8"/>
          </p:nvPr>
        </p:nvSpPr>
        <p:spPr>
          <a:xfrm>
            <a:off x="1757450" y="3305100"/>
            <a:ext cx="15396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2874" name="Google Shape;2874;p18"/>
          <p:cNvGrpSpPr/>
          <p:nvPr/>
        </p:nvGrpSpPr>
        <p:grpSpPr>
          <a:xfrm flipH="1">
            <a:off x="-1077379" y="4012219"/>
            <a:ext cx="3524427" cy="921034"/>
            <a:chOff x="-729684" y="2561769"/>
            <a:chExt cx="3524427" cy="921034"/>
          </a:xfrm>
        </p:grpSpPr>
        <p:sp>
          <p:nvSpPr>
            <p:cNvPr id="2875" name="Google Shape;2875;p18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18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7" name="Google Shape;2877;p18"/>
          <p:cNvGrpSpPr/>
          <p:nvPr/>
        </p:nvGrpSpPr>
        <p:grpSpPr>
          <a:xfrm flipH="1">
            <a:off x="4269515" y="4047072"/>
            <a:ext cx="4812081" cy="997924"/>
            <a:chOff x="2235793" y="2621897"/>
            <a:chExt cx="4812081" cy="997924"/>
          </a:xfrm>
        </p:grpSpPr>
        <p:sp>
          <p:nvSpPr>
            <p:cNvPr id="2878" name="Google Shape;2878;p18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18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80" name="Google Shape;2880;p18"/>
          <p:cNvSpPr/>
          <p:nvPr/>
        </p:nvSpPr>
        <p:spPr>
          <a:xfrm flipH="1">
            <a:off x="-368669" y="42457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2881" name="Google Shape;2881;p18"/>
          <p:cNvGrpSpPr/>
          <p:nvPr/>
        </p:nvGrpSpPr>
        <p:grpSpPr>
          <a:xfrm flipH="1">
            <a:off x="4726320" y="4935258"/>
            <a:ext cx="819058" cy="303794"/>
            <a:chOff x="1726100" y="1627975"/>
            <a:chExt cx="359425" cy="133325"/>
          </a:xfrm>
        </p:grpSpPr>
        <p:sp>
          <p:nvSpPr>
            <p:cNvPr id="2882" name="Google Shape;2882;p1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1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18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1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1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1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1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1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1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1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1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93" name="Google Shape;2893;p18"/>
          <p:cNvGrpSpPr/>
          <p:nvPr/>
        </p:nvGrpSpPr>
        <p:grpSpPr>
          <a:xfrm flipH="1">
            <a:off x="8581857" y="3859833"/>
            <a:ext cx="359485" cy="666364"/>
            <a:chOff x="1612800" y="3107475"/>
            <a:chExt cx="360350" cy="667900"/>
          </a:xfrm>
        </p:grpSpPr>
        <p:sp>
          <p:nvSpPr>
            <p:cNvPr id="2894" name="Google Shape;2894;p18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18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18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18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18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18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18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18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18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18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18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5" name="Google Shape;2905;p18"/>
          <p:cNvSpPr/>
          <p:nvPr/>
        </p:nvSpPr>
        <p:spPr>
          <a:xfrm flipH="1">
            <a:off x="7211967" y="47584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06" name="Google Shape;2906;p18"/>
          <p:cNvGrpSpPr/>
          <p:nvPr/>
        </p:nvGrpSpPr>
        <p:grpSpPr>
          <a:xfrm flipH="1">
            <a:off x="7356044" y="5212110"/>
            <a:ext cx="266029" cy="245530"/>
            <a:chOff x="2706625" y="4735761"/>
            <a:chExt cx="226446" cy="209015"/>
          </a:xfrm>
        </p:grpSpPr>
        <p:sp>
          <p:nvSpPr>
            <p:cNvPr id="2907" name="Google Shape;2907;p18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08" name="Google Shape;2908;p18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909" name="Google Shape;2909;p1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1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18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18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18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1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1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18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18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1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1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18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18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18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1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1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18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18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18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1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933" name="Google Shape;2933;p18"/>
          <p:cNvGrpSpPr/>
          <p:nvPr/>
        </p:nvGrpSpPr>
        <p:grpSpPr>
          <a:xfrm flipH="1">
            <a:off x="6302890" y="4410402"/>
            <a:ext cx="359497" cy="133338"/>
            <a:chOff x="1726100" y="1627975"/>
            <a:chExt cx="359425" cy="133325"/>
          </a:xfrm>
        </p:grpSpPr>
        <p:sp>
          <p:nvSpPr>
            <p:cNvPr id="2934" name="Google Shape;2934;p1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1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18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1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1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1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1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1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1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1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1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5" name="Google Shape;2945;p18"/>
          <p:cNvGrpSpPr/>
          <p:nvPr/>
        </p:nvGrpSpPr>
        <p:grpSpPr>
          <a:xfrm flipH="1">
            <a:off x="2715427" y="4758469"/>
            <a:ext cx="539167" cy="170957"/>
            <a:chOff x="2631450" y="1885950"/>
            <a:chExt cx="671525" cy="212925"/>
          </a:xfrm>
        </p:grpSpPr>
        <p:sp>
          <p:nvSpPr>
            <p:cNvPr id="2946" name="Google Shape;2946;p18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18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18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18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18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18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18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18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18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18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6" name="Google Shape;2956;p18"/>
          <p:cNvGrpSpPr/>
          <p:nvPr/>
        </p:nvGrpSpPr>
        <p:grpSpPr>
          <a:xfrm flipH="1">
            <a:off x="1827297" y="4513834"/>
            <a:ext cx="460855" cy="170936"/>
            <a:chOff x="1726100" y="1627975"/>
            <a:chExt cx="359425" cy="133325"/>
          </a:xfrm>
        </p:grpSpPr>
        <p:sp>
          <p:nvSpPr>
            <p:cNvPr id="2957" name="Google Shape;2957;p1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1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18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1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1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1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1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1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1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68" name="Google Shape;2968;p18"/>
          <p:cNvGrpSpPr/>
          <p:nvPr/>
        </p:nvGrpSpPr>
        <p:grpSpPr>
          <a:xfrm rot="-707990" flipH="1">
            <a:off x="3074467" y="5115797"/>
            <a:ext cx="1015736" cy="245727"/>
            <a:chOff x="3665900" y="8356158"/>
            <a:chExt cx="1015703" cy="245719"/>
          </a:xfrm>
        </p:grpSpPr>
        <p:sp>
          <p:nvSpPr>
            <p:cNvPr id="2969" name="Google Shape;2969;p18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18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18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18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18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18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18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18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7" name="Google Shape;2977;p18"/>
          <p:cNvGrpSpPr/>
          <p:nvPr/>
        </p:nvGrpSpPr>
        <p:grpSpPr>
          <a:xfrm flipH="1">
            <a:off x="6248807" y="4933254"/>
            <a:ext cx="796396" cy="245531"/>
            <a:chOff x="5692724" y="7100752"/>
            <a:chExt cx="1110424" cy="342347"/>
          </a:xfrm>
        </p:grpSpPr>
        <p:sp>
          <p:nvSpPr>
            <p:cNvPr id="2978" name="Google Shape;2978;p18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18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18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18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82" name="Google Shape;2982;p18"/>
          <p:cNvSpPr/>
          <p:nvPr/>
        </p:nvSpPr>
        <p:spPr>
          <a:xfrm flipH="1">
            <a:off x="1712937" y="46819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83" name="Google Shape;2983;p18"/>
          <p:cNvGrpSpPr/>
          <p:nvPr/>
        </p:nvGrpSpPr>
        <p:grpSpPr>
          <a:xfrm flipH="1">
            <a:off x="1893772" y="5083705"/>
            <a:ext cx="178666" cy="164934"/>
            <a:chOff x="2706625" y="4735761"/>
            <a:chExt cx="226446" cy="209015"/>
          </a:xfrm>
        </p:grpSpPr>
        <p:sp>
          <p:nvSpPr>
            <p:cNvPr id="2984" name="Google Shape;2984;p18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85" name="Google Shape;2985;p18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986" name="Google Shape;2986;p1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10" name="Google Shape;3010;p18"/>
          <p:cNvGrpSpPr/>
          <p:nvPr/>
        </p:nvGrpSpPr>
        <p:grpSpPr>
          <a:xfrm>
            <a:off x="1797622" y="5125730"/>
            <a:ext cx="178666" cy="164934"/>
            <a:chOff x="2706625" y="4735761"/>
            <a:chExt cx="226446" cy="209015"/>
          </a:xfrm>
        </p:grpSpPr>
        <p:sp>
          <p:nvSpPr>
            <p:cNvPr id="3011" name="Google Shape;3011;p18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12" name="Google Shape;3012;p18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3013" name="Google Shape;3013;p1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37" name="Google Shape;3037;p18"/>
          <p:cNvGrpSpPr/>
          <p:nvPr/>
        </p:nvGrpSpPr>
        <p:grpSpPr>
          <a:xfrm flipH="1">
            <a:off x="-1" y="3210004"/>
            <a:ext cx="935694" cy="1734325"/>
            <a:chOff x="2076400" y="2732150"/>
            <a:chExt cx="562350" cy="1042325"/>
          </a:xfrm>
        </p:grpSpPr>
        <p:sp>
          <p:nvSpPr>
            <p:cNvPr id="3038" name="Google Shape;3038;p18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18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18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18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18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18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18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18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18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8" name="Google Shape;3048;p18"/>
          <p:cNvGrpSpPr/>
          <p:nvPr/>
        </p:nvGrpSpPr>
        <p:grpSpPr>
          <a:xfrm flipH="1">
            <a:off x="4830" y="4834687"/>
            <a:ext cx="1065089" cy="170947"/>
            <a:chOff x="2895325" y="1290875"/>
            <a:chExt cx="428125" cy="68725"/>
          </a:xfrm>
        </p:grpSpPr>
        <p:sp>
          <p:nvSpPr>
            <p:cNvPr id="3049" name="Google Shape;3049;p18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18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18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18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18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18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5" name="Google Shape;3055;p18"/>
          <p:cNvGrpSpPr/>
          <p:nvPr/>
        </p:nvGrpSpPr>
        <p:grpSpPr>
          <a:xfrm flipH="1">
            <a:off x="8355403" y="4460562"/>
            <a:ext cx="585942" cy="170956"/>
            <a:chOff x="1682875" y="2128425"/>
            <a:chExt cx="575525" cy="167900"/>
          </a:xfrm>
        </p:grpSpPr>
        <p:sp>
          <p:nvSpPr>
            <p:cNvPr id="3056" name="Google Shape;3056;p18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18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18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18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18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18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18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18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4" name="Google Shape;3064;p18"/>
          <p:cNvSpPr/>
          <p:nvPr/>
        </p:nvSpPr>
        <p:spPr>
          <a:xfrm>
            <a:off x="6211219" y="21625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5" name="Google Shape;3065;p18"/>
          <p:cNvSpPr/>
          <p:nvPr/>
        </p:nvSpPr>
        <p:spPr>
          <a:xfrm>
            <a:off x="7767122" y="12345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6" name="Google Shape;3066;p18"/>
          <p:cNvSpPr/>
          <p:nvPr/>
        </p:nvSpPr>
        <p:spPr>
          <a:xfrm>
            <a:off x="7075850" y="78628"/>
            <a:ext cx="526466" cy="160096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67" name="Google Shape;3067;p18"/>
          <p:cNvGrpSpPr/>
          <p:nvPr/>
        </p:nvGrpSpPr>
        <p:grpSpPr>
          <a:xfrm>
            <a:off x="7860725" y="603588"/>
            <a:ext cx="1090405" cy="134363"/>
            <a:chOff x="7022525" y="1213188"/>
            <a:chExt cx="1090405" cy="134363"/>
          </a:xfrm>
        </p:grpSpPr>
        <p:sp>
          <p:nvSpPr>
            <p:cNvPr id="3068" name="Google Shape;3068;p18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18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18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18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72" name="Google Shape;3072;p18"/>
          <p:cNvSpPr/>
          <p:nvPr/>
        </p:nvSpPr>
        <p:spPr>
          <a:xfrm>
            <a:off x="8107588" y="877726"/>
            <a:ext cx="534705" cy="134349"/>
          </a:xfrm>
          <a:custGeom>
            <a:avLst/>
            <a:gdLst/>
            <a:ahLst/>
            <a:cxnLst/>
            <a:rect l="l" t="t" r="r" b="b"/>
            <a:pathLst>
              <a:path w="7753" h="1948" extrusionOk="0">
                <a:moveTo>
                  <a:pt x="6843" y="0"/>
                </a:moveTo>
                <a:lnTo>
                  <a:pt x="6461" y="37"/>
                </a:lnTo>
                <a:lnTo>
                  <a:pt x="6042" y="73"/>
                </a:lnTo>
                <a:lnTo>
                  <a:pt x="5605" y="164"/>
                </a:lnTo>
                <a:lnTo>
                  <a:pt x="5150" y="291"/>
                </a:lnTo>
                <a:lnTo>
                  <a:pt x="4932" y="382"/>
                </a:lnTo>
                <a:lnTo>
                  <a:pt x="4714" y="473"/>
                </a:lnTo>
                <a:lnTo>
                  <a:pt x="4495" y="564"/>
                </a:lnTo>
                <a:lnTo>
                  <a:pt x="4277" y="692"/>
                </a:lnTo>
                <a:lnTo>
                  <a:pt x="4077" y="837"/>
                </a:lnTo>
                <a:lnTo>
                  <a:pt x="3876" y="983"/>
                </a:lnTo>
                <a:lnTo>
                  <a:pt x="3694" y="874"/>
                </a:lnTo>
                <a:lnTo>
                  <a:pt x="3512" y="783"/>
                </a:lnTo>
                <a:lnTo>
                  <a:pt x="3330" y="710"/>
                </a:lnTo>
                <a:lnTo>
                  <a:pt x="3149" y="655"/>
                </a:lnTo>
                <a:lnTo>
                  <a:pt x="2967" y="601"/>
                </a:lnTo>
                <a:lnTo>
                  <a:pt x="2766" y="582"/>
                </a:lnTo>
                <a:lnTo>
                  <a:pt x="2584" y="564"/>
                </a:lnTo>
                <a:lnTo>
                  <a:pt x="2166" y="564"/>
                </a:lnTo>
                <a:lnTo>
                  <a:pt x="1929" y="582"/>
                </a:lnTo>
                <a:lnTo>
                  <a:pt x="1711" y="619"/>
                </a:lnTo>
                <a:lnTo>
                  <a:pt x="1492" y="673"/>
                </a:lnTo>
                <a:lnTo>
                  <a:pt x="1092" y="783"/>
                </a:lnTo>
                <a:lnTo>
                  <a:pt x="728" y="910"/>
                </a:lnTo>
                <a:lnTo>
                  <a:pt x="419" y="1037"/>
                </a:lnTo>
                <a:lnTo>
                  <a:pt x="200" y="1147"/>
                </a:lnTo>
                <a:lnTo>
                  <a:pt x="0" y="1256"/>
                </a:lnTo>
                <a:lnTo>
                  <a:pt x="200" y="1238"/>
                </a:lnTo>
                <a:lnTo>
                  <a:pt x="437" y="1219"/>
                </a:lnTo>
                <a:lnTo>
                  <a:pt x="1056" y="1219"/>
                </a:lnTo>
                <a:lnTo>
                  <a:pt x="1402" y="1256"/>
                </a:lnTo>
                <a:lnTo>
                  <a:pt x="1765" y="1292"/>
                </a:lnTo>
                <a:lnTo>
                  <a:pt x="2148" y="1347"/>
                </a:lnTo>
                <a:lnTo>
                  <a:pt x="2530" y="1438"/>
                </a:lnTo>
                <a:lnTo>
                  <a:pt x="2912" y="1565"/>
                </a:lnTo>
                <a:lnTo>
                  <a:pt x="3112" y="1656"/>
                </a:lnTo>
                <a:lnTo>
                  <a:pt x="3294" y="1729"/>
                </a:lnTo>
                <a:lnTo>
                  <a:pt x="3458" y="1838"/>
                </a:lnTo>
                <a:lnTo>
                  <a:pt x="3622" y="1947"/>
                </a:lnTo>
                <a:lnTo>
                  <a:pt x="4477" y="1474"/>
                </a:lnTo>
                <a:lnTo>
                  <a:pt x="5259" y="1056"/>
                </a:lnTo>
                <a:lnTo>
                  <a:pt x="5951" y="728"/>
                </a:lnTo>
                <a:lnTo>
                  <a:pt x="6570" y="473"/>
                </a:lnTo>
                <a:lnTo>
                  <a:pt x="7061" y="273"/>
                </a:lnTo>
                <a:lnTo>
                  <a:pt x="7425" y="128"/>
                </a:lnTo>
                <a:lnTo>
                  <a:pt x="7753" y="18"/>
                </a:lnTo>
                <a:lnTo>
                  <a:pt x="758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1_Title and four columns 1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2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4" name="Google Shape;2864;p18"/>
          <p:cNvSpPr/>
          <p:nvPr/>
        </p:nvSpPr>
        <p:spPr>
          <a:xfrm>
            <a:off x="0" y="36640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5" name="Google Shape;2865;p18"/>
          <p:cNvSpPr txBox="1">
            <a:spLocks noGrp="1"/>
          </p:cNvSpPr>
          <p:nvPr>
            <p:ph type="subTitle" idx="1"/>
          </p:nvPr>
        </p:nvSpPr>
        <p:spPr>
          <a:xfrm>
            <a:off x="5846929" y="2981400"/>
            <a:ext cx="1435500" cy="2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2866" name="Google Shape;2866;p18"/>
          <p:cNvSpPr txBox="1">
            <a:spLocks noGrp="1"/>
          </p:cNvSpPr>
          <p:nvPr>
            <p:ph type="subTitle" idx="2"/>
          </p:nvPr>
        </p:nvSpPr>
        <p:spPr>
          <a:xfrm>
            <a:off x="5846929" y="3305100"/>
            <a:ext cx="1691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867" name="Google Shape;2867;p18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868" name="Google Shape;2868;p18"/>
          <p:cNvSpPr txBox="1">
            <a:spLocks noGrp="1"/>
          </p:cNvSpPr>
          <p:nvPr>
            <p:ph type="subTitle" idx="3"/>
          </p:nvPr>
        </p:nvSpPr>
        <p:spPr>
          <a:xfrm>
            <a:off x="5846929" y="1533600"/>
            <a:ext cx="1435500" cy="2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2869" name="Google Shape;2869;p18"/>
          <p:cNvSpPr txBox="1">
            <a:spLocks noGrp="1"/>
          </p:cNvSpPr>
          <p:nvPr>
            <p:ph type="subTitle" idx="4"/>
          </p:nvPr>
        </p:nvSpPr>
        <p:spPr>
          <a:xfrm>
            <a:off x="5846929" y="1857300"/>
            <a:ext cx="1691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870" name="Google Shape;2870;p18"/>
          <p:cNvSpPr txBox="1">
            <a:spLocks noGrp="1"/>
          </p:cNvSpPr>
          <p:nvPr>
            <p:ph type="subTitle" idx="5"/>
          </p:nvPr>
        </p:nvSpPr>
        <p:spPr>
          <a:xfrm>
            <a:off x="1861571" y="1533600"/>
            <a:ext cx="1435500" cy="2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2871" name="Google Shape;2871;p18"/>
          <p:cNvSpPr txBox="1">
            <a:spLocks noGrp="1"/>
          </p:cNvSpPr>
          <p:nvPr>
            <p:ph type="subTitle" idx="6"/>
          </p:nvPr>
        </p:nvSpPr>
        <p:spPr>
          <a:xfrm>
            <a:off x="1605371" y="1857300"/>
            <a:ext cx="1691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872" name="Google Shape;2872;p18"/>
          <p:cNvSpPr txBox="1">
            <a:spLocks noGrp="1"/>
          </p:cNvSpPr>
          <p:nvPr>
            <p:ph type="subTitle" idx="7"/>
          </p:nvPr>
        </p:nvSpPr>
        <p:spPr>
          <a:xfrm>
            <a:off x="1861571" y="2981400"/>
            <a:ext cx="1435500" cy="2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2873" name="Google Shape;2873;p18"/>
          <p:cNvSpPr txBox="1">
            <a:spLocks noGrp="1"/>
          </p:cNvSpPr>
          <p:nvPr>
            <p:ph type="subTitle" idx="8"/>
          </p:nvPr>
        </p:nvSpPr>
        <p:spPr>
          <a:xfrm>
            <a:off x="1757450" y="3305100"/>
            <a:ext cx="15396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2874" name="Google Shape;2874;p18"/>
          <p:cNvGrpSpPr/>
          <p:nvPr/>
        </p:nvGrpSpPr>
        <p:grpSpPr>
          <a:xfrm flipH="1">
            <a:off x="-1077379" y="4012219"/>
            <a:ext cx="3524427" cy="921034"/>
            <a:chOff x="-729684" y="2561769"/>
            <a:chExt cx="3524427" cy="921034"/>
          </a:xfrm>
        </p:grpSpPr>
        <p:sp>
          <p:nvSpPr>
            <p:cNvPr id="2875" name="Google Shape;2875;p18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18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7" name="Google Shape;2877;p18"/>
          <p:cNvGrpSpPr/>
          <p:nvPr/>
        </p:nvGrpSpPr>
        <p:grpSpPr>
          <a:xfrm flipH="1">
            <a:off x="4269515" y="4047072"/>
            <a:ext cx="4812081" cy="997924"/>
            <a:chOff x="2235793" y="2621897"/>
            <a:chExt cx="4812081" cy="997924"/>
          </a:xfrm>
        </p:grpSpPr>
        <p:sp>
          <p:nvSpPr>
            <p:cNvPr id="2878" name="Google Shape;2878;p18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18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80" name="Google Shape;2880;p18"/>
          <p:cNvSpPr/>
          <p:nvPr/>
        </p:nvSpPr>
        <p:spPr>
          <a:xfrm flipH="1">
            <a:off x="-368669" y="42457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2881" name="Google Shape;2881;p18"/>
          <p:cNvGrpSpPr/>
          <p:nvPr/>
        </p:nvGrpSpPr>
        <p:grpSpPr>
          <a:xfrm flipH="1">
            <a:off x="4726320" y="4935258"/>
            <a:ext cx="819058" cy="303794"/>
            <a:chOff x="1726100" y="1627975"/>
            <a:chExt cx="359425" cy="133325"/>
          </a:xfrm>
        </p:grpSpPr>
        <p:sp>
          <p:nvSpPr>
            <p:cNvPr id="2882" name="Google Shape;2882;p1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1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18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1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1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1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1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1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1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1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1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93" name="Google Shape;2893;p18"/>
          <p:cNvGrpSpPr/>
          <p:nvPr/>
        </p:nvGrpSpPr>
        <p:grpSpPr>
          <a:xfrm flipH="1">
            <a:off x="8581857" y="3859833"/>
            <a:ext cx="359485" cy="666364"/>
            <a:chOff x="1612800" y="3107475"/>
            <a:chExt cx="360350" cy="667900"/>
          </a:xfrm>
        </p:grpSpPr>
        <p:sp>
          <p:nvSpPr>
            <p:cNvPr id="2894" name="Google Shape;2894;p18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18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18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18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18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18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18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18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18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18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18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5" name="Google Shape;2905;p18"/>
          <p:cNvSpPr/>
          <p:nvPr/>
        </p:nvSpPr>
        <p:spPr>
          <a:xfrm flipH="1">
            <a:off x="7211967" y="47584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06" name="Google Shape;2906;p18"/>
          <p:cNvGrpSpPr/>
          <p:nvPr/>
        </p:nvGrpSpPr>
        <p:grpSpPr>
          <a:xfrm flipH="1">
            <a:off x="7356044" y="5212110"/>
            <a:ext cx="266029" cy="245530"/>
            <a:chOff x="2706625" y="4735761"/>
            <a:chExt cx="226446" cy="209015"/>
          </a:xfrm>
        </p:grpSpPr>
        <p:sp>
          <p:nvSpPr>
            <p:cNvPr id="2907" name="Google Shape;2907;p18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08" name="Google Shape;2908;p18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909" name="Google Shape;2909;p1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1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18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18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18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1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1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18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18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1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1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18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18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18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1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1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18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18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18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1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933" name="Google Shape;2933;p18"/>
          <p:cNvGrpSpPr/>
          <p:nvPr/>
        </p:nvGrpSpPr>
        <p:grpSpPr>
          <a:xfrm flipH="1">
            <a:off x="6302890" y="4410402"/>
            <a:ext cx="359497" cy="133338"/>
            <a:chOff x="1726100" y="1627975"/>
            <a:chExt cx="359425" cy="133325"/>
          </a:xfrm>
        </p:grpSpPr>
        <p:sp>
          <p:nvSpPr>
            <p:cNvPr id="2934" name="Google Shape;2934;p1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1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18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1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1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1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1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1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1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1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1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5" name="Google Shape;2945;p18"/>
          <p:cNvGrpSpPr/>
          <p:nvPr/>
        </p:nvGrpSpPr>
        <p:grpSpPr>
          <a:xfrm flipH="1">
            <a:off x="2715427" y="4758469"/>
            <a:ext cx="539167" cy="170957"/>
            <a:chOff x="2631450" y="1885950"/>
            <a:chExt cx="671525" cy="212925"/>
          </a:xfrm>
        </p:grpSpPr>
        <p:sp>
          <p:nvSpPr>
            <p:cNvPr id="2946" name="Google Shape;2946;p18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18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18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18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18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18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18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18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18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18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6" name="Google Shape;2956;p18"/>
          <p:cNvGrpSpPr/>
          <p:nvPr/>
        </p:nvGrpSpPr>
        <p:grpSpPr>
          <a:xfrm flipH="1">
            <a:off x="1827297" y="4513834"/>
            <a:ext cx="460855" cy="170936"/>
            <a:chOff x="1726100" y="1627975"/>
            <a:chExt cx="359425" cy="133325"/>
          </a:xfrm>
        </p:grpSpPr>
        <p:sp>
          <p:nvSpPr>
            <p:cNvPr id="2957" name="Google Shape;2957;p1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1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18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1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1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1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1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1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1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68" name="Google Shape;2968;p18"/>
          <p:cNvGrpSpPr/>
          <p:nvPr/>
        </p:nvGrpSpPr>
        <p:grpSpPr>
          <a:xfrm rot="-707990" flipH="1">
            <a:off x="3074467" y="5115797"/>
            <a:ext cx="1015736" cy="245727"/>
            <a:chOff x="3665900" y="8356158"/>
            <a:chExt cx="1015703" cy="245719"/>
          </a:xfrm>
        </p:grpSpPr>
        <p:sp>
          <p:nvSpPr>
            <p:cNvPr id="2969" name="Google Shape;2969;p18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18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18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18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18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18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18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18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7" name="Google Shape;2977;p18"/>
          <p:cNvGrpSpPr/>
          <p:nvPr/>
        </p:nvGrpSpPr>
        <p:grpSpPr>
          <a:xfrm flipH="1">
            <a:off x="6248807" y="4933254"/>
            <a:ext cx="796396" cy="245531"/>
            <a:chOff x="5692724" y="7100752"/>
            <a:chExt cx="1110424" cy="342347"/>
          </a:xfrm>
        </p:grpSpPr>
        <p:sp>
          <p:nvSpPr>
            <p:cNvPr id="2978" name="Google Shape;2978;p18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18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18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18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82" name="Google Shape;2982;p18"/>
          <p:cNvSpPr/>
          <p:nvPr/>
        </p:nvSpPr>
        <p:spPr>
          <a:xfrm flipH="1">
            <a:off x="1712937" y="46819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83" name="Google Shape;2983;p18"/>
          <p:cNvGrpSpPr/>
          <p:nvPr/>
        </p:nvGrpSpPr>
        <p:grpSpPr>
          <a:xfrm flipH="1">
            <a:off x="1893772" y="5083705"/>
            <a:ext cx="178666" cy="164934"/>
            <a:chOff x="2706625" y="4735761"/>
            <a:chExt cx="226446" cy="209015"/>
          </a:xfrm>
        </p:grpSpPr>
        <p:sp>
          <p:nvSpPr>
            <p:cNvPr id="2984" name="Google Shape;2984;p18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85" name="Google Shape;2985;p18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986" name="Google Shape;2986;p1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10" name="Google Shape;3010;p18"/>
          <p:cNvGrpSpPr/>
          <p:nvPr/>
        </p:nvGrpSpPr>
        <p:grpSpPr>
          <a:xfrm>
            <a:off x="1797622" y="5125730"/>
            <a:ext cx="178666" cy="164934"/>
            <a:chOff x="2706625" y="4735761"/>
            <a:chExt cx="226446" cy="209015"/>
          </a:xfrm>
        </p:grpSpPr>
        <p:sp>
          <p:nvSpPr>
            <p:cNvPr id="3011" name="Google Shape;3011;p18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12" name="Google Shape;3012;p18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3013" name="Google Shape;3013;p1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37" name="Google Shape;3037;p18"/>
          <p:cNvGrpSpPr/>
          <p:nvPr/>
        </p:nvGrpSpPr>
        <p:grpSpPr>
          <a:xfrm flipH="1">
            <a:off x="-1" y="3210004"/>
            <a:ext cx="935694" cy="1734325"/>
            <a:chOff x="2076400" y="2732150"/>
            <a:chExt cx="562350" cy="1042325"/>
          </a:xfrm>
        </p:grpSpPr>
        <p:sp>
          <p:nvSpPr>
            <p:cNvPr id="3038" name="Google Shape;3038;p18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18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18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18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18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18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18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18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18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8" name="Google Shape;3048;p18"/>
          <p:cNvGrpSpPr/>
          <p:nvPr/>
        </p:nvGrpSpPr>
        <p:grpSpPr>
          <a:xfrm flipH="1">
            <a:off x="4830" y="4834687"/>
            <a:ext cx="1065089" cy="170947"/>
            <a:chOff x="2895325" y="1290875"/>
            <a:chExt cx="428125" cy="68725"/>
          </a:xfrm>
        </p:grpSpPr>
        <p:sp>
          <p:nvSpPr>
            <p:cNvPr id="3049" name="Google Shape;3049;p18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18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18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18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18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18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5" name="Google Shape;3055;p18"/>
          <p:cNvGrpSpPr/>
          <p:nvPr/>
        </p:nvGrpSpPr>
        <p:grpSpPr>
          <a:xfrm flipH="1">
            <a:off x="8355403" y="4460562"/>
            <a:ext cx="585942" cy="170956"/>
            <a:chOff x="1682875" y="2128425"/>
            <a:chExt cx="575525" cy="167900"/>
          </a:xfrm>
        </p:grpSpPr>
        <p:sp>
          <p:nvSpPr>
            <p:cNvPr id="3056" name="Google Shape;3056;p18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18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18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18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18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18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18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18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4" name="Google Shape;3064;p18"/>
          <p:cNvSpPr/>
          <p:nvPr/>
        </p:nvSpPr>
        <p:spPr>
          <a:xfrm>
            <a:off x="6211219" y="21625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5" name="Google Shape;3065;p18"/>
          <p:cNvSpPr/>
          <p:nvPr/>
        </p:nvSpPr>
        <p:spPr>
          <a:xfrm>
            <a:off x="7767122" y="12345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6" name="Google Shape;3066;p18"/>
          <p:cNvSpPr/>
          <p:nvPr/>
        </p:nvSpPr>
        <p:spPr>
          <a:xfrm>
            <a:off x="7075850" y="78628"/>
            <a:ext cx="526466" cy="160096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67" name="Google Shape;3067;p18"/>
          <p:cNvGrpSpPr/>
          <p:nvPr/>
        </p:nvGrpSpPr>
        <p:grpSpPr>
          <a:xfrm>
            <a:off x="7860725" y="603588"/>
            <a:ext cx="1090405" cy="134363"/>
            <a:chOff x="7022525" y="1213188"/>
            <a:chExt cx="1090405" cy="134363"/>
          </a:xfrm>
        </p:grpSpPr>
        <p:sp>
          <p:nvSpPr>
            <p:cNvPr id="3068" name="Google Shape;3068;p18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18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18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18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72" name="Google Shape;3072;p18"/>
          <p:cNvSpPr/>
          <p:nvPr/>
        </p:nvSpPr>
        <p:spPr>
          <a:xfrm>
            <a:off x="8107588" y="877726"/>
            <a:ext cx="534705" cy="134349"/>
          </a:xfrm>
          <a:custGeom>
            <a:avLst/>
            <a:gdLst/>
            <a:ahLst/>
            <a:cxnLst/>
            <a:rect l="l" t="t" r="r" b="b"/>
            <a:pathLst>
              <a:path w="7753" h="1948" extrusionOk="0">
                <a:moveTo>
                  <a:pt x="6843" y="0"/>
                </a:moveTo>
                <a:lnTo>
                  <a:pt x="6461" y="37"/>
                </a:lnTo>
                <a:lnTo>
                  <a:pt x="6042" y="73"/>
                </a:lnTo>
                <a:lnTo>
                  <a:pt x="5605" y="164"/>
                </a:lnTo>
                <a:lnTo>
                  <a:pt x="5150" y="291"/>
                </a:lnTo>
                <a:lnTo>
                  <a:pt x="4932" y="382"/>
                </a:lnTo>
                <a:lnTo>
                  <a:pt x="4714" y="473"/>
                </a:lnTo>
                <a:lnTo>
                  <a:pt x="4495" y="564"/>
                </a:lnTo>
                <a:lnTo>
                  <a:pt x="4277" y="692"/>
                </a:lnTo>
                <a:lnTo>
                  <a:pt x="4077" y="837"/>
                </a:lnTo>
                <a:lnTo>
                  <a:pt x="3876" y="983"/>
                </a:lnTo>
                <a:lnTo>
                  <a:pt x="3694" y="874"/>
                </a:lnTo>
                <a:lnTo>
                  <a:pt x="3512" y="783"/>
                </a:lnTo>
                <a:lnTo>
                  <a:pt x="3330" y="710"/>
                </a:lnTo>
                <a:lnTo>
                  <a:pt x="3149" y="655"/>
                </a:lnTo>
                <a:lnTo>
                  <a:pt x="2967" y="601"/>
                </a:lnTo>
                <a:lnTo>
                  <a:pt x="2766" y="582"/>
                </a:lnTo>
                <a:lnTo>
                  <a:pt x="2584" y="564"/>
                </a:lnTo>
                <a:lnTo>
                  <a:pt x="2166" y="564"/>
                </a:lnTo>
                <a:lnTo>
                  <a:pt x="1929" y="582"/>
                </a:lnTo>
                <a:lnTo>
                  <a:pt x="1711" y="619"/>
                </a:lnTo>
                <a:lnTo>
                  <a:pt x="1492" y="673"/>
                </a:lnTo>
                <a:lnTo>
                  <a:pt x="1092" y="783"/>
                </a:lnTo>
                <a:lnTo>
                  <a:pt x="728" y="910"/>
                </a:lnTo>
                <a:lnTo>
                  <a:pt x="419" y="1037"/>
                </a:lnTo>
                <a:lnTo>
                  <a:pt x="200" y="1147"/>
                </a:lnTo>
                <a:lnTo>
                  <a:pt x="0" y="1256"/>
                </a:lnTo>
                <a:lnTo>
                  <a:pt x="200" y="1238"/>
                </a:lnTo>
                <a:lnTo>
                  <a:pt x="437" y="1219"/>
                </a:lnTo>
                <a:lnTo>
                  <a:pt x="1056" y="1219"/>
                </a:lnTo>
                <a:lnTo>
                  <a:pt x="1402" y="1256"/>
                </a:lnTo>
                <a:lnTo>
                  <a:pt x="1765" y="1292"/>
                </a:lnTo>
                <a:lnTo>
                  <a:pt x="2148" y="1347"/>
                </a:lnTo>
                <a:lnTo>
                  <a:pt x="2530" y="1438"/>
                </a:lnTo>
                <a:lnTo>
                  <a:pt x="2912" y="1565"/>
                </a:lnTo>
                <a:lnTo>
                  <a:pt x="3112" y="1656"/>
                </a:lnTo>
                <a:lnTo>
                  <a:pt x="3294" y="1729"/>
                </a:lnTo>
                <a:lnTo>
                  <a:pt x="3458" y="1838"/>
                </a:lnTo>
                <a:lnTo>
                  <a:pt x="3622" y="1947"/>
                </a:lnTo>
                <a:lnTo>
                  <a:pt x="4477" y="1474"/>
                </a:lnTo>
                <a:lnTo>
                  <a:pt x="5259" y="1056"/>
                </a:lnTo>
                <a:lnTo>
                  <a:pt x="5951" y="728"/>
                </a:lnTo>
                <a:lnTo>
                  <a:pt x="6570" y="473"/>
                </a:lnTo>
                <a:lnTo>
                  <a:pt x="7061" y="273"/>
                </a:lnTo>
                <a:lnTo>
                  <a:pt x="7425" y="128"/>
                </a:lnTo>
                <a:lnTo>
                  <a:pt x="7753" y="18"/>
                </a:lnTo>
                <a:lnTo>
                  <a:pt x="758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656339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7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3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3" name="Google Shape;3713;p22"/>
          <p:cNvSpPr/>
          <p:nvPr/>
        </p:nvSpPr>
        <p:spPr>
          <a:xfrm>
            <a:off x="0" y="30544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14" name="Google Shape;3714;p22"/>
          <p:cNvGrpSpPr/>
          <p:nvPr/>
        </p:nvGrpSpPr>
        <p:grpSpPr>
          <a:xfrm>
            <a:off x="-448712" y="3663850"/>
            <a:ext cx="776100" cy="776100"/>
            <a:chOff x="8057400" y="271550"/>
            <a:chExt cx="776100" cy="776100"/>
          </a:xfrm>
        </p:grpSpPr>
        <p:sp>
          <p:nvSpPr>
            <p:cNvPr id="3715" name="Google Shape;3715;p22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22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17" name="Google Shape;3717;p22"/>
          <p:cNvSpPr/>
          <p:nvPr/>
        </p:nvSpPr>
        <p:spPr>
          <a:xfrm>
            <a:off x="0" y="4031734"/>
            <a:ext cx="9143907" cy="2107318"/>
          </a:xfrm>
          <a:custGeom>
            <a:avLst/>
            <a:gdLst/>
            <a:ahLst/>
            <a:cxnLst/>
            <a:rect l="l" t="t" r="r" b="b"/>
            <a:pathLst>
              <a:path w="177431" h="40891" extrusionOk="0">
                <a:moveTo>
                  <a:pt x="164146" y="0"/>
                </a:moveTo>
                <a:lnTo>
                  <a:pt x="162599" y="18"/>
                </a:lnTo>
                <a:lnTo>
                  <a:pt x="161071" y="55"/>
                </a:lnTo>
                <a:lnTo>
                  <a:pt x="159560" y="146"/>
                </a:lnTo>
                <a:lnTo>
                  <a:pt x="158068" y="255"/>
                </a:lnTo>
                <a:lnTo>
                  <a:pt x="156594" y="382"/>
                </a:lnTo>
                <a:lnTo>
                  <a:pt x="155138" y="546"/>
                </a:lnTo>
                <a:lnTo>
                  <a:pt x="153682" y="746"/>
                </a:lnTo>
                <a:lnTo>
                  <a:pt x="152263" y="965"/>
                </a:lnTo>
                <a:lnTo>
                  <a:pt x="150844" y="1219"/>
                </a:lnTo>
                <a:lnTo>
                  <a:pt x="149424" y="1492"/>
                </a:lnTo>
                <a:lnTo>
                  <a:pt x="148041" y="1784"/>
                </a:lnTo>
                <a:lnTo>
                  <a:pt x="146658" y="2093"/>
                </a:lnTo>
                <a:lnTo>
                  <a:pt x="145275" y="2420"/>
                </a:lnTo>
                <a:lnTo>
                  <a:pt x="143910" y="2784"/>
                </a:lnTo>
                <a:lnTo>
                  <a:pt x="142545" y="3167"/>
                </a:lnTo>
                <a:lnTo>
                  <a:pt x="141180" y="3549"/>
                </a:lnTo>
                <a:lnTo>
                  <a:pt x="139834" y="3949"/>
                </a:lnTo>
                <a:lnTo>
                  <a:pt x="138487" y="4386"/>
                </a:lnTo>
                <a:lnTo>
                  <a:pt x="137141" y="4804"/>
                </a:lnTo>
                <a:lnTo>
                  <a:pt x="135794" y="5259"/>
                </a:lnTo>
                <a:lnTo>
                  <a:pt x="133119" y="6187"/>
                </a:lnTo>
                <a:lnTo>
                  <a:pt x="130425" y="7170"/>
                </a:lnTo>
                <a:lnTo>
                  <a:pt x="127714" y="8153"/>
                </a:lnTo>
                <a:lnTo>
                  <a:pt x="124984" y="9172"/>
                </a:lnTo>
                <a:lnTo>
                  <a:pt x="122218" y="10209"/>
                </a:lnTo>
                <a:lnTo>
                  <a:pt x="119416" y="11228"/>
                </a:lnTo>
                <a:lnTo>
                  <a:pt x="116559" y="12247"/>
                </a:lnTo>
                <a:lnTo>
                  <a:pt x="113647" y="13248"/>
                </a:lnTo>
                <a:lnTo>
                  <a:pt x="112173" y="13758"/>
                </a:lnTo>
                <a:lnTo>
                  <a:pt x="110681" y="14231"/>
                </a:lnTo>
                <a:lnTo>
                  <a:pt x="109170" y="14722"/>
                </a:lnTo>
                <a:lnTo>
                  <a:pt x="107623" y="15177"/>
                </a:lnTo>
                <a:lnTo>
                  <a:pt x="106077" y="15632"/>
                </a:lnTo>
                <a:lnTo>
                  <a:pt x="104493" y="16087"/>
                </a:lnTo>
                <a:lnTo>
                  <a:pt x="102910" y="16506"/>
                </a:lnTo>
                <a:lnTo>
                  <a:pt x="101291" y="16924"/>
                </a:lnTo>
                <a:lnTo>
                  <a:pt x="99635" y="17325"/>
                </a:lnTo>
                <a:lnTo>
                  <a:pt x="97960" y="17725"/>
                </a:lnTo>
                <a:lnTo>
                  <a:pt x="96268" y="18089"/>
                </a:lnTo>
                <a:lnTo>
                  <a:pt x="94539" y="18435"/>
                </a:lnTo>
                <a:lnTo>
                  <a:pt x="92792" y="18762"/>
                </a:lnTo>
                <a:lnTo>
                  <a:pt x="91009" y="19072"/>
                </a:lnTo>
                <a:lnTo>
                  <a:pt x="89189" y="19363"/>
                </a:lnTo>
                <a:lnTo>
                  <a:pt x="87333" y="19618"/>
                </a:lnTo>
                <a:lnTo>
                  <a:pt x="85458" y="19854"/>
                </a:lnTo>
                <a:lnTo>
                  <a:pt x="83548" y="20072"/>
                </a:lnTo>
                <a:lnTo>
                  <a:pt x="81600" y="20254"/>
                </a:lnTo>
                <a:lnTo>
                  <a:pt x="79599" y="20418"/>
                </a:lnTo>
                <a:lnTo>
                  <a:pt x="77615" y="20546"/>
                </a:lnTo>
                <a:lnTo>
                  <a:pt x="75613" y="20655"/>
                </a:lnTo>
                <a:lnTo>
                  <a:pt x="73630" y="20746"/>
                </a:lnTo>
                <a:lnTo>
                  <a:pt x="71664" y="20800"/>
                </a:lnTo>
                <a:lnTo>
                  <a:pt x="69717" y="20837"/>
                </a:lnTo>
                <a:lnTo>
                  <a:pt x="67770" y="20855"/>
                </a:lnTo>
                <a:lnTo>
                  <a:pt x="65823" y="20855"/>
                </a:lnTo>
                <a:lnTo>
                  <a:pt x="63912" y="20819"/>
                </a:lnTo>
                <a:lnTo>
                  <a:pt x="62001" y="20782"/>
                </a:lnTo>
                <a:lnTo>
                  <a:pt x="60109" y="20728"/>
                </a:lnTo>
                <a:lnTo>
                  <a:pt x="58234" y="20637"/>
                </a:lnTo>
                <a:lnTo>
                  <a:pt x="56378" y="20546"/>
                </a:lnTo>
                <a:lnTo>
                  <a:pt x="54540" y="20436"/>
                </a:lnTo>
                <a:lnTo>
                  <a:pt x="52720" y="20291"/>
                </a:lnTo>
                <a:lnTo>
                  <a:pt x="50919" y="20145"/>
                </a:lnTo>
                <a:lnTo>
                  <a:pt x="49135" y="20000"/>
                </a:lnTo>
                <a:lnTo>
                  <a:pt x="47370" y="19818"/>
                </a:lnTo>
                <a:lnTo>
                  <a:pt x="45623" y="19636"/>
                </a:lnTo>
                <a:lnTo>
                  <a:pt x="43894" y="19436"/>
                </a:lnTo>
                <a:lnTo>
                  <a:pt x="42202" y="19235"/>
                </a:lnTo>
                <a:lnTo>
                  <a:pt x="40528" y="19017"/>
                </a:lnTo>
                <a:lnTo>
                  <a:pt x="38872" y="18780"/>
                </a:lnTo>
                <a:lnTo>
                  <a:pt x="37234" y="18544"/>
                </a:lnTo>
                <a:lnTo>
                  <a:pt x="35632" y="18289"/>
                </a:lnTo>
                <a:lnTo>
                  <a:pt x="34049" y="18034"/>
                </a:lnTo>
                <a:lnTo>
                  <a:pt x="32502" y="17761"/>
                </a:lnTo>
                <a:lnTo>
                  <a:pt x="29463" y="17215"/>
                </a:lnTo>
                <a:lnTo>
                  <a:pt x="26552" y="16651"/>
                </a:lnTo>
                <a:lnTo>
                  <a:pt x="23767" y="16069"/>
                </a:lnTo>
                <a:lnTo>
                  <a:pt x="21110" y="15487"/>
                </a:lnTo>
                <a:lnTo>
                  <a:pt x="18563" y="14886"/>
                </a:lnTo>
                <a:lnTo>
                  <a:pt x="16179" y="14304"/>
                </a:lnTo>
                <a:lnTo>
                  <a:pt x="13922" y="13721"/>
                </a:lnTo>
                <a:lnTo>
                  <a:pt x="11811" y="13157"/>
                </a:lnTo>
                <a:lnTo>
                  <a:pt x="9846" y="12593"/>
                </a:lnTo>
                <a:lnTo>
                  <a:pt x="8062" y="12084"/>
                </a:lnTo>
                <a:lnTo>
                  <a:pt x="6425" y="11574"/>
                </a:lnTo>
                <a:lnTo>
                  <a:pt x="4969" y="11119"/>
                </a:lnTo>
                <a:lnTo>
                  <a:pt x="3677" y="10719"/>
                </a:lnTo>
                <a:lnTo>
                  <a:pt x="1675" y="10027"/>
                </a:lnTo>
                <a:lnTo>
                  <a:pt x="419" y="9590"/>
                </a:lnTo>
                <a:lnTo>
                  <a:pt x="1" y="9427"/>
                </a:lnTo>
                <a:lnTo>
                  <a:pt x="1" y="40891"/>
                </a:lnTo>
                <a:lnTo>
                  <a:pt x="177431" y="40891"/>
                </a:lnTo>
                <a:lnTo>
                  <a:pt x="177431" y="1219"/>
                </a:lnTo>
                <a:lnTo>
                  <a:pt x="175666" y="928"/>
                </a:lnTo>
                <a:lnTo>
                  <a:pt x="173955" y="673"/>
                </a:lnTo>
                <a:lnTo>
                  <a:pt x="172244" y="473"/>
                </a:lnTo>
                <a:lnTo>
                  <a:pt x="170588" y="309"/>
                </a:lnTo>
                <a:lnTo>
                  <a:pt x="168932" y="164"/>
                </a:lnTo>
                <a:lnTo>
                  <a:pt x="167331" y="73"/>
                </a:lnTo>
                <a:lnTo>
                  <a:pt x="165729" y="18"/>
                </a:lnTo>
                <a:lnTo>
                  <a:pt x="16414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18" name="Google Shape;3718;p22"/>
          <p:cNvGrpSpPr/>
          <p:nvPr/>
        </p:nvGrpSpPr>
        <p:grpSpPr>
          <a:xfrm>
            <a:off x="8663350" y="3533400"/>
            <a:ext cx="360350" cy="667900"/>
            <a:chOff x="1612800" y="3107475"/>
            <a:chExt cx="360350" cy="667900"/>
          </a:xfrm>
        </p:grpSpPr>
        <p:sp>
          <p:nvSpPr>
            <p:cNvPr id="3719" name="Google Shape;3719;p22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22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22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22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22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22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22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22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22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22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22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30" name="Google Shape;3730;p22"/>
          <p:cNvGrpSpPr/>
          <p:nvPr/>
        </p:nvGrpSpPr>
        <p:grpSpPr>
          <a:xfrm>
            <a:off x="7089336" y="4262310"/>
            <a:ext cx="935703" cy="296690"/>
            <a:chOff x="2631450" y="1885950"/>
            <a:chExt cx="671525" cy="212925"/>
          </a:xfrm>
        </p:grpSpPr>
        <p:sp>
          <p:nvSpPr>
            <p:cNvPr id="3731" name="Google Shape;3731;p22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22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22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22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22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22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22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22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22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22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22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42" name="Google Shape;3742;p22"/>
          <p:cNvGrpSpPr/>
          <p:nvPr/>
        </p:nvGrpSpPr>
        <p:grpSpPr>
          <a:xfrm flipH="1">
            <a:off x="-222479" y="3000192"/>
            <a:ext cx="935694" cy="1734325"/>
            <a:chOff x="2076400" y="2732150"/>
            <a:chExt cx="562350" cy="1042325"/>
          </a:xfrm>
        </p:grpSpPr>
        <p:sp>
          <p:nvSpPr>
            <p:cNvPr id="3743" name="Google Shape;3743;p22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22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22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22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22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22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22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22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22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22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53" name="Google Shape;3753;p22"/>
          <p:cNvGrpSpPr/>
          <p:nvPr/>
        </p:nvGrpSpPr>
        <p:grpSpPr>
          <a:xfrm flipH="1">
            <a:off x="-608478" y="4539615"/>
            <a:ext cx="1321693" cy="385599"/>
            <a:chOff x="1682875" y="2128425"/>
            <a:chExt cx="575525" cy="167900"/>
          </a:xfrm>
        </p:grpSpPr>
        <p:sp>
          <p:nvSpPr>
            <p:cNvPr id="3754" name="Google Shape;3754;p22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22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22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22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22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22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22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22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62" name="Google Shape;3762;p22"/>
          <p:cNvGrpSpPr/>
          <p:nvPr/>
        </p:nvGrpSpPr>
        <p:grpSpPr>
          <a:xfrm>
            <a:off x="4728402" y="4840284"/>
            <a:ext cx="1321678" cy="490223"/>
            <a:chOff x="1726100" y="1627975"/>
            <a:chExt cx="359425" cy="133325"/>
          </a:xfrm>
        </p:grpSpPr>
        <p:sp>
          <p:nvSpPr>
            <p:cNvPr id="3763" name="Google Shape;3763;p22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22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22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22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22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22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22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22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22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22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22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74" name="Google Shape;3774;p22"/>
          <p:cNvGrpSpPr/>
          <p:nvPr/>
        </p:nvGrpSpPr>
        <p:grpSpPr>
          <a:xfrm>
            <a:off x="1705375" y="4716685"/>
            <a:ext cx="460859" cy="699156"/>
            <a:chOff x="1781575" y="4925235"/>
            <a:chExt cx="460859" cy="699156"/>
          </a:xfrm>
        </p:grpSpPr>
        <p:sp>
          <p:nvSpPr>
            <p:cNvPr id="3775" name="Google Shape;3775;p22"/>
            <p:cNvSpPr/>
            <p:nvPr/>
          </p:nvSpPr>
          <p:spPr>
            <a:xfrm>
              <a:off x="1781575" y="4925235"/>
              <a:ext cx="460859" cy="523974"/>
            </a:xfrm>
            <a:custGeom>
              <a:avLst/>
              <a:gdLst/>
              <a:ahLst/>
              <a:cxnLst/>
              <a:rect l="l" t="t" r="r" b="b"/>
              <a:pathLst>
                <a:path w="13158" h="14960" extrusionOk="0">
                  <a:moveTo>
                    <a:pt x="3913" y="1"/>
                  </a:moveTo>
                  <a:lnTo>
                    <a:pt x="3767" y="347"/>
                  </a:lnTo>
                  <a:lnTo>
                    <a:pt x="3658" y="692"/>
                  </a:lnTo>
                  <a:lnTo>
                    <a:pt x="3567" y="1056"/>
                  </a:lnTo>
                  <a:lnTo>
                    <a:pt x="3494" y="1438"/>
                  </a:lnTo>
                  <a:lnTo>
                    <a:pt x="3440" y="1839"/>
                  </a:lnTo>
                  <a:lnTo>
                    <a:pt x="3403" y="2257"/>
                  </a:lnTo>
                  <a:lnTo>
                    <a:pt x="3385" y="2676"/>
                  </a:lnTo>
                  <a:lnTo>
                    <a:pt x="3385" y="3094"/>
                  </a:lnTo>
                  <a:lnTo>
                    <a:pt x="3403" y="3531"/>
                  </a:lnTo>
                  <a:lnTo>
                    <a:pt x="3440" y="3968"/>
                  </a:lnTo>
                  <a:lnTo>
                    <a:pt x="3494" y="4405"/>
                  </a:lnTo>
                  <a:lnTo>
                    <a:pt x="3549" y="4841"/>
                  </a:lnTo>
                  <a:lnTo>
                    <a:pt x="3676" y="5697"/>
                  </a:lnTo>
                  <a:lnTo>
                    <a:pt x="3840" y="6534"/>
                  </a:lnTo>
                  <a:lnTo>
                    <a:pt x="4040" y="7335"/>
                  </a:lnTo>
                  <a:lnTo>
                    <a:pt x="4222" y="8081"/>
                  </a:lnTo>
                  <a:lnTo>
                    <a:pt x="4423" y="8754"/>
                  </a:lnTo>
                  <a:lnTo>
                    <a:pt x="4604" y="9336"/>
                  </a:lnTo>
                  <a:lnTo>
                    <a:pt x="4896" y="10192"/>
                  </a:lnTo>
                  <a:lnTo>
                    <a:pt x="5005" y="10501"/>
                  </a:lnTo>
                  <a:lnTo>
                    <a:pt x="5005" y="10501"/>
                  </a:lnTo>
                  <a:lnTo>
                    <a:pt x="4968" y="10410"/>
                  </a:lnTo>
                  <a:lnTo>
                    <a:pt x="4859" y="10119"/>
                  </a:lnTo>
                  <a:lnTo>
                    <a:pt x="4641" y="9628"/>
                  </a:lnTo>
                  <a:lnTo>
                    <a:pt x="4477" y="9318"/>
                  </a:lnTo>
                  <a:lnTo>
                    <a:pt x="4295" y="8954"/>
                  </a:lnTo>
                  <a:lnTo>
                    <a:pt x="4059" y="8536"/>
                  </a:lnTo>
                  <a:lnTo>
                    <a:pt x="3767" y="8081"/>
                  </a:lnTo>
                  <a:lnTo>
                    <a:pt x="3440" y="7571"/>
                  </a:lnTo>
                  <a:lnTo>
                    <a:pt x="3076" y="7007"/>
                  </a:lnTo>
                  <a:lnTo>
                    <a:pt x="2639" y="6406"/>
                  </a:lnTo>
                  <a:lnTo>
                    <a:pt x="2166" y="5751"/>
                  </a:lnTo>
                  <a:lnTo>
                    <a:pt x="1620" y="5042"/>
                  </a:lnTo>
                  <a:lnTo>
                    <a:pt x="1001" y="4277"/>
                  </a:lnTo>
                  <a:lnTo>
                    <a:pt x="983" y="4641"/>
                  </a:lnTo>
                  <a:lnTo>
                    <a:pt x="983" y="5005"/>
                  </a:lnTo>
                  <a:lnTo>
                    <a:pt x="1001" y="5369"/>
                  </a:lnTo>
                  <a:lnTo>
                    <a:pt x="1038" y="5715"/>
                  </a:lnTo>
                  <a:lnTo>
                    <a:pt x="1092" y="6079"/>
                  </a:lnTo>
                  <a:lnTo>
                    <a:pt x="1147" y="6425"/>
                  </a:lnTo>
                  <a:lnTo>
                    <a:pt x="1238" y="6752"/>
                  </a:lnTo>
                  <a:lnTo>
                    <a:pt x="1311" y="7098"/>
                  </a:lnTo>
                  <a:lnTo>
                    <a:pt x="1511" y="7735"/>
                  </a:lnTo>
                  <a:lnTo>
                    <a:pt x="1747" y="8354"/>
                  </a:lnTo>
                  <a:lnTo>
                    <a:pt x="2002" y="8936"/>
                  </a:lnTo>
                  <a:lnTo>
                    <a:pt x="2257" y="9482"/>
                  </a:lnTo>
                  <a:lnTo>
                    <a:pt x="2530" y="9973"/>
                  </a:lnTo>
                  <a:lnTo>
                    <a:pt x="2785" y="10410"/>
                  </a:lnTo>
                  <a:lnTo>
                    <a:pt x="3039" y="10810"/>
                  </a:lnTo>
                  <a:lnTo>
                    <a:pt x="3258" y="11138"/>
                  </a:lnTo>
                  <a:lnTo>
                    <a:pt x="3572" y="11552"/>
                  </a:lnTo>
                  <a:lnTo>
                    <a:pt x="3572" y="11552"/>
                  </a:lnTo>
                  <a:lnTo>
                    <a:pt x="3440" y="11393"/>
                  </a:lnTo>
                  <a:lnTo>
                    <a:pt x="3130" y="11083"/>
                  </a:lnTo>
                  <a:lnTo>
                    <a:pt x="2676" y="10665"/>
                  </a:lnTo>
                  <a:lnTo>
                    <a:pt x="2020" y="10101"/>
                  </a:lnTo>
                  <a:lnTo>
                    <a:pt x="1129" y="9409"/>
                  </a:lnTo>
                  <a:lnTo>
                    <a:pt x="0" y="8554"/>
                  </a:lnTo>
                  <a:lnTo>
                    <a:pt x="128" y="9009"/>
                  </a:lnTo>
                  <a:lnTo>
                    <a:pt x="273" y="9464"/>
                  </a:lnTo>
                  <a:lnTo>
                    <a:pt x="455" y="9882"/>
                  </a:lnTo>
                  <a:lnTo>
                    <a:pt x="637" y="10283"/>
                  </a:lnTo>
                  <a:lnTo>
                    <a:pt x="838" y="10665"/>
                  </a:lnTo>
                  <a:lnTo>
                    <a:pt x="1056" y="11029"/>
                  </a:lnTo>
                  <a:lnTo>
                    <a:pt x="1274" y="11375"/>
                  </a:lnTo>
                  <a:lnTo>
                    <a:pt x="1511" y="11702"/>
                  </a:lnTo>
                  <a:lnTo>
                    <a:pt x="1747" y="12011"/>
                  </a:lnTo>
                  <a:lnTo>
                    <a:pt x="2002" y="12303"/>
                  </a:lnTo>
                  <a:lnTo>
                    <a:pt x="2257" y="12576"/>
                  </a:lnTo>
                  <a:lnTo>
                    <a:pt x="2512" y="12812"/>
                  </a:lnTo>
                  <a:lnTo>
                    <a:pt x="2766" y="13049"/>
                  </a:lnTo>
                  <a:lnTo>
                    <a:pt x="3021" y="13267"/>
                  </a:lnTo>
                  <a:lnTo>
                    <a:pt x="3276" y="13486"/>
                  </a:lnTo>
                  <a:lnTo>
                    <a:pt x="3549" y="13667"/>
                  </a:lnTo>
                  <a:lnTo>
                    <a:pt x="4040" y="13995"/>
                  </a:lnTo>
                  <a:lnTo>
                    <a:pt x="4513" y="14268"/>
                  </a:lnTo>
                  <a:lnTo>
                    <a:pt x="4950" y="14505"/>
                  </a:lnTo>
                  <a:lnTo>
                    <a:pt x="5332" y="14668"/>
                  </a:lnTo>
                  <a:lnTo>
                    <a:pt x="5642" y="14796"/>
                  </a:lnTo>
                  <a:lnTo>
                    <a:pt x="5897" y="14887"/>
                  </a:lnTo>
                  <a:lnTo>
                    <a:pt x="6097" y="14960"/>
                  </a:lnTo>
                  <a:lnTo>
                    <a:pt x="6315" y="14850"/>
                  </a:lnTo>
                  <a:lnTo>
                    <a:pt x="6916" y="14577"/>
                  </a:lnTo>
                  <a:lnTo>
                    <a:pt x="7316" y="14377"/>
                  </a:lnTo>
                  <a:lnTo>
                    <a:pt x="7789" y="14122"/>
                  </a:lnTo>
                  <a:lnTo>
                    <a:pt x="8299" y="13831"/>
                  </a:lnTo>
                  <a:lnTo>
                    <a:pt x="8863" y="13486"/>
                  </a:lnTo>
                  <a:lnTo>
                    <a:pt x="9427" y="13122"/>
                  </a:lnTo>
                  <a:lnTo>
                    <a:pt x="10027" y="12703"/>
                  </a:lnTo>
                  <a:lnTo>
                    <a:pt x="10610" y="12248"/>
                  </a:lnTo>
                  <a:lnTo>
                    <a:pt x="11192" y="11738"/>
                  </a:lnTo>
                  <a:lnTo>
                    <a:pt x="11465" y="11484"/>
                  </a:lnTo>
                  <a:lnTo>
                    <a:pt x="11738" y="11211"/>
                  </a:lnTo>
                  <a:lnTo>
                    <a:pt x="12011" y="10920"/>
                  </a:lnTo>
                  <a:lnTo>
                    <a:pt x="12266" y="10628"/>
                  </a:lnTo>
                  <a:lnTo>
                    <a:pt x="12502" y="10337"/>
                  </a:lnTo>
                  <a:lnTo>
                    <a:pt x="12739" y="10028"/>
                  </a:lnTo>
                  <a:lnTo>
                    <a:pt x="12957" y="9719"/>
                  </a:lnTo>
                  <a:lnTo>
                    <a:pt x="13158" y="9391"/>
                  </a:lnTo>
                  <a:lnTo>
                    <a:pt x="13158" y="9391"/>
                  </a:lnTo>
                  <a:lnTo>
                    <a:pt x="8535" y="11793"/>
                  </a:lnTo>
                  <a:lnTo>
                    <a:pt x="9118" y="11047"/>
                  </a:lnTo>
                  <a:lnTo>
                    <a:pt x="9700" y="10228"/>
                  </a:lnTo>
                  <a:lnTo>
                    <a:pt x="10373" y="9264"/>
                  </a:lnTo>
                  <a:lnTo>
                    <a:pt x="10701" y="8736"/>
                  </a:lnTo>
                  <a:lnTo>
                    <a:pt x="11028" y="8190"/>
                  </a:lnTo>
                  <a:lnTo>
                    <a:pt x="11338" y="7662"/>
                  </a:lnTo>
                  <a:lnTo>
                    <a:pt x="11611" y="7134"/>
                  </a:lnTo>
                  <a:lnTo>
                    <a:pt x="11829" y="6643"/>
                  </a:lnTo>
                  <a:lnTo>
                    <a:pt x="11920" y="6406"/>
                  </a:lnTo>
                  <a:lnTo>
                    <a:pt x="12011" y="6170"/>
                  </a:lnTo>
                  <a:lnTo>
                    <a:pt x="12066" y="5952"/>
                  </a:lnTo>
                  <a:lnTo>
                    <a:pt x="12102" y="5751"/>
                  </a:lnTo>
                  <a:lnTo>
                    <a:pt x="12120" y="5569"/>
                  </a:lnTo>
                  <a:lnTo>
                    <a:pt x="12138" y="5387"/>
                  </a:lnTo>
                  <a:lnTo>
                    <a:pt x="11574" y="5861"/>
                  </a:lnTo>
                  <a:lnTo>
                    <a:pt x="11047" y="6352"/>
                  </a:lnTo>
                  <a:lnTo>
                    <a:pt x="10555" y="6861"/>
                  </a:lnTo>
                  <a:lnTo>
                    <a:pt x="10082" y="7371"/>
                  </a:lnTo>
                  <a:lnTo>
                    <a:pt x="9645" y="7881"/>
                  </a:lnTo>
                  <a:lnTo>
                    <a:pt x="9263" y="8390"/>
                  </a:lnTo>
                  <a:lnTo>
                    <a:pt x="8899" y="8881"/>
                  </a:lnTo>
                  <a:lnTo>
                    <a:pt x="8572" y="9355"/>
                  </a:lnTo>
                  <a:lnTo>
                    <a:pt x="8280" y="9810"/>
                  </a:lnTo>
                  <a:lnTo>
                    <a:pt x="8026" y="10210"/>
                  </a:lnTo>
                  <a:lnTo>
                    <a:pt x="7625" y="10901"/>
                  </a:lnTo>
                  <a:lnTo>
                    <a:pt x="7405" y="11326"/>
                  </a:lnTo>
                  <a:lnTo>
                    <a:pt x="7516" y="11047"/>
                  </a:lnTo>
                  <a:lnTo>
                    <a:pt x="7625" y="10756"/>
                  </a:lnTo>
                  <a:lnTo>
                    <a:pt x="7735" y="10410"/>
                  </a:lnTo>
                  <a:lnTo>
                    <a:pt x="7862" y="9973"/>
                  </a:lnTo>
                  <a:lnTo>
                    <a:pt x="7971" y="9464"/>
                  </a:lnTo>
                  <a:lnTo>
                    <a:pt x="8098" y="8863"/>
                  </a:lnTo>
                  <a:lnTo>
                    <a:pt x="8208" y="8190"/>
                  </a:lnTo>
                  <a:lnTo>
                    <a:pt x="8317" y="7407"/>
                  </a:lnTo>
                  <a:lnTo>
                    <a:pt x="8408" y="6552"/>
                  </a:lnTo>
                  <a:lnTo>
                    <a:pt x="8481" y="5588"/>
                  </a:lnTo>
                  <a:lnTo>
                    <a:pt x="8535" y="4514"/>
                  </a:lnTo>
                  <a:lnTo>
                    <a:pt x="8553" y="3331"/>
                  </a:lnTo>
                  <a:lnTo>
                    <a:pt x="8535" y="2057"/>
                  </a:lnTo>
                  <a:lnTo>
                    <a:pt x="8299" y="2312"/>
                  </a:lnTo>
                  <a:lnTo>
                    <a:pt x="8080" y="2603"/>
                  </a:lnTo>
                  <a:lnTo>
                    <a:pt x="7880" y="2894"/>
                  </a:lnTo>
                  <a:lnTo>
                    <a:pt x="7698" y="3222"/>
                  </a:lnTo>
                  <a:lnTo>
                    <a:pt x="7516" y="3549"/>
                  </a:lnTo>
                  <a:lnTo>
                    <a:pt x="7352" y="3895"/>
                  </a:lnTo>
                  <a:lnTo>
                    <a:pt x="7207" y="4259"/>
                  </a:lnTo>
                  <a:lnTo>
                    <a:pt x="7061" y="4623"/>
                  </a:lnTo>
                  <a:lnTo>
                    <a:pt x="6934" y="4987"/>
                  </a:lnTo>
                  <a:lnTo>
                    <a:pt x="6825" y="5369"/>
                  </a:lnTo>
                  <a:lnTo>
                    <a:pt x="6624" y="6134"/>
                  </a:lnTo>
                  <a:lnTo>
                    <a:pt x="6479" y="6898"/>
                  </a:lnTo>
                  <a:lnTo>
                    <a:pt x="6351" y="7662"/>
                  </a:lnTo>
                  <a:lnTo>
                    <a:pt x="6261" y="8372"/>
                  </a:lnTo>
                  <a:lnTo>
                    <a:pt x="6188" y="9045"/>
                  </a:lnTo>
                  <a:lnTo>
                    <a:pt x="6185" y="9086"/>
                  </a:lnTo>
                  <a:lnTo>
                    <a:pt x="6170" y="8827"/>
                  </a:lnTo>
                  <a:lnTo>
                    <a:pt x="6097" y="8117"/>
                  </a:lnTo>
                  <a:lnTo>
                    <a:pt x="5969" y="7316"/>
                  </a:lnTo>
                  <a:lnTo>
                    <a:pt x="5806" y="6406"/>
                  </a:lnTo>
                  <a:lnTo>
                    <a:pt x="5569" y="5369"/>
                  </a:lnTo>
                  <a:lnTo>
                    <a:pt x="5278" y="4223"/>
                  </a:lnTo>
                  <a:lnTo>
                    <a:pt x="4896" y="2949"/>
                  </a:lnTo>
                  <a:lnTo>
                    <a:pt x="4441" y="1548"/>
                  </a:lnTo>
                  <a:lnTo>
                    <a:pt x="39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76" name="Google Shape;3776;p22"/>
            <p:cNvGrpSpPr/>
            <p:nvPr/>
          </p:nvGrpSpPr>
          <p:grpSpPr>
            <a:xfrm>
              <a:off x="1832328" y="5378860"/>
              <a:ext cx="266029" cy="245530"/>
              <a:chOff x="2706625" y="4735761"/>
              <a:chExt cx="226446" cy="209015"/>
            </a:xfrm>
          </p:grpSpPr>
          <p:sp>
            <p:nvSpPr>
              <p:cNvPr id="3777" name="Google Shape;3777;p22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778" name="Google Shape;3778;p22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3779" name="Google Shape;3779;p22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0" name="Google Shape;3780;p22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1" name="Google Shape;3781;p22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2" name="Google Shape;3782;p22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3" name="Google Shape;3783;p22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4" name="Google Shape;3784;p22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5" name="Google Shape;3785;p22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6" name="Google Shape;3786;p22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7" name="Google Shape;3787;p22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8" name="Google Shape;3788;p22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9" name="Google Shape;3789;p22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0" name="Google Shape;3790;p22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1" name="Google Shape;3791;p22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2" name="Google Shape;3792;p22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3" name="Google Shape;3793;p22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4" name="Google Shape;3794;p22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5" name="Google Shape;3795;p22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6" name="Google Shape;3796;p22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7" name="Google Shape;3797;p22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8" name="Google Shape;3798;p22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9" name="Google Shape;3799;p22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0" name="Google Shape;3800;p22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1" name="Google Shape;3801;p22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2" name="Google Shape;3802;p22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803" name="Google Shape;3803;p22"/>
          <p:cNvGrpSpPr/>
          <p:nvPr/>
        </p:nvGrpSpPr>
        <p:grpSpPr>
          <a:xfrm>
            <a:off x="2553738" y="5063474"/>
            <a:ext cx="877999" cy="140927"/>
            <a:chOff x="2895325" y="1290875"/>
            <a:chExt cx="428125" cy="68725"/>
          </a:xfrm>
        </p:grpSpPr>
        <p:sp>
          <p:nvSpPr>
            <p:cNvPr id="3804" name="Google Shape;3804;p22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22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22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22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22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22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0" name="Google Shape;3810;p22"/>
          <p:cNvGrpSpPr/>
          <p:nvPr/>
        </p:nvGrpSpPr>
        <p:grpSpPr>
          <a:xfrm>
            <a:off x="8663338" y="4163197"/>
            <a:ext cx="312528" cy="99095"/>
            <a:chOff x="2631450" y="1885950"/>
            <a:chExt cx="671525" cy="212925"/>
          </a:xfrm>
        </p:grpSpPr>
        <p:sp>
          <p:nvSpPr>
            <p:cNvPr id="3811" name="Google Shape;3811;p22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22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22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22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22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22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22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22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22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22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22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2" name="Google Shape;3822;p22"/>
          <p:cNvGrpSpPr/>
          <p:nvPr/>
        </p:nvGrpSpPr>
        <p:grpSpPr>
          <a:xfrm rot="708033">
            <a:off x="6578176" y="4982116"/>
            <a:ext cx="853764" cy="206543"/>
            <a:chOff x="3665900" y="8356158"/>
            <a:chExt cx="1015703" cy="245719"/>
          </a:xfrm>
        </p:grpSpPr>
        <p:sp>
          <p:nvSpPr>
            <p:cNvPr id="3823" name="Google Shape;3823;p22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22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22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22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22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22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22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22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1" name="Google Shape;3831;p22"/>
          <p:cNvGrpSpPr/>
          <p:nvPr/>
        </p:nvGrpSpPr>
        <p:grpSpPr>
          <a:xfrm rot="-708033" flipH="1">
            <a:off x="3443812" y="5196176"/>
            <a:ext cx="853764" cy="206543"/>
            <a:chOff x="3665900" y="8356158"/>
            <a:chExt cx="1015703" cy="245719"/>
          </a:xfrm>
        </p:grpSpPr>
        <p:sp>
          <p:nvSpPr>
            <p:cNvPr id="3832" name="Google Shape;3832;p22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22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22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22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22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22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22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22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40" name="Google Shape;3840;p22"/>
          <p:cNvGrpSpPr/>
          <p:nvPr/>
        </p:nvGrpSpPr>
        <p:grpSpPr>
          <a:xfrm rot="-708033" flipH="1">
            <a:off x="214837" y="5228626"/>
            <a:ext cx="853764" cy="206543"/>
            <a:chOff x="3665900" y="8356158"/>
            <a:chExt cx="1015703" cy="245719"/>
          </a:xfrm>
        </p:grpSpPr>
        <p:sp>
          <p:nvSpPr>
            <p:cNvPr id="3841" name="Google Shape;3841;p22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22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22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22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22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22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22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22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012" scaled="0"/>
        </a:gradFill>
        <a:effectLst/>
      </p:bgPr>
    </p:bg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4"/>
          <p:cNvSpPr/>
          <p:nvPr/>
        </p:nvSpPr>
        <p:spPr>
          <a:xfrm>
            <a:off x="0" y="35878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" name="Google Shape;455;p4"/>
          <p:cNvGrpSpPr/>
          <p:nvPr/>
        </p:nvGrpSpPr>
        <p:grpSpPr>
          <a:xfrm>
            <a:off x="-448712" y="3663850"/>
            <a:ext cx="776100" cy="776100"/>
            <a:chOff x="8057400" y="271550"/>
            <a:chExt cx="776100" cy="776100"/>
          </a:xfrm>
        </p:grpSpPr>
        <p:sp>
          <p:nvSpPr>
            <p:cNvPr id="456" name="Google Shape;456;p4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8" name="Google Shape;458;p4"/>
          <p:cNvSpPr/>
          <p:nvPr/>
        </p:nvSpPr>
        <p:spPr>
          <a:xfrm>
            <a:off x="0" y="4031734"/>
            <a:ext cx="9143907" cy="2107318"/>
          </a:xfrm>
          <a:custGeom>
            <a:avLst/>
            <a:gdLst/>
            <a:ahLst/>
            <a:cxnLst/>
            <a:rect l="l" t="t" r="r" b="b"/>
            <a:pathLst>
              <a:path w="177431" h="40891" extrusionOk="0">
                <a:moveTo>
                  <a:pt x="164146" y="0"/>
                </a:moveTo>
                <a:lnTo>
                  <a:pt x="162599" y="18"/>
                </a:lnTo>
                <a:lnTo>
                  <a:pt x="161071" y="55"/>
                </a:lnTo>
                <a:lnTo>
                  <a:pt x="159560" y="146"/>
                </a:lnTo>
                <a:lnTo>
                  <a:pt x="158068" y="255"/>
                </a:lnTo>
                <a:lnTo>
                  <a:pt x="156594" y="382"/>
                </a:lnTo>
                <a:lnTo>
                  <a:pt x="155138" y="546"/>
                </a:lnTo>
                <a:lnTo>
                  <a:pt x="153682" y="746"/>
                </a:lnTo>
                <a:lnTo>
                  <a:pt x="152263" y="965"/>
                </a:lnTo>
                <a:lnTo>
                  <a:pt x="150844" y="1219"/>
                </a:lnTo>
                <a:lnTo>
                  <a:pt x="149424" y="1492"/>
                </a:lnTo>
                <a:lnTo>
                  <a:pt x="148041" y="1784"/>
                </a:lnTo>
                <a:lnTo>
                  <a:pt x="146658" y="2093"/>
                </a:lnTo>
                <a:lnTo>
                  <a:pt x="145275" y="2420"/>
                </a:lnTo>
                <a:lnTo>
                  <a:pt x="143910" y="2784"/>
                </a:lnTo>
                <a:lnTo>
                  <a:pt x="142545" y="3167"/>
                </a:lnTo>
                <a:lnTo>
                  <a:pt x="141180" y="3549"/>
                </a:lnTo>
                <a:lnTo>
                  <a:pt x="139834" y="3949"/>
                </a:lnTo>
                <a:lnTo>
                  <a:pt x="138487" y="4386"/>
                </a:lnTo>
                <a:lnTo>
                  <a:pt x="137141" y="4804"/>
                </a:lnTo>
                <a:lnTo>
                  <a:pt x="135794" y="5259"/>
                </a:lnTo>
                <a:lnTo>
                  <a:pt x="133119" y="6187"/>
                </a:lnTo>
                <a:lnTo>
                  <a:pt x="130425" y="7170"/>
                </a:lnTo>
                <a:lnTo>
                  <a:pt x="127714" y="8153"/>
                </a:lnTo>
                <a:lnTo>
                  <a:pt x="124984" y="9172"/>
                </a:lnTo>
                <a:lnTo>
                  <a:pt x="122218" y="10209"/>
                </a:lnTo>
                <a:lnTo>
                  <a:pt x="119416" y="11228"/>
                </a:lnTo>
                <a:lnTo>
                  <a:pt x="116559" y="12247"/>
                </a:lnTo>
                <a:lnTo>
                  <a:pt x="113647" y="13248"/>
                </a:lnTo>
                <a:lnTo>
                  <a:pt x="112173" y="13758"/>
                </a:lnTo>
                <a:lnTo>
                  <a:pt x="110681" y="14231"/>
                </a:lnTo>
                <a:lnTo>
                  <a:pt x="109170" y="14722"/>
                </a:lnTo>
                <a:lnTo>
                  <a:pt x="107623" y="15177"/>
                </a:lnTo>
                <a:lnTo>
                  <a:pt x="106077" y="15632"/>
                </a:lnTo>
                <a:lnTo>
                  <a:pt x="104493" y="16087"/>
                </a:lnTo>
                <a:lnTo>
                  <a:pt x="102910" y="16506"/>
                </a:lnTo>
                <a:lnTo>
                  <a:pt x="101291" y="16924"/>
                </a:lnTo>
                <a:lnTo>
                  <a:pt x="99635" y="17325"/>
                </a:lnTo>
                <a:lnTo>
                  <a:pt x="97960" y="17725"/>
                </a:lnTo>
                <a:lnTo>
                  <a:pt x="96268" y="18089"/>
                </a:lnTo>
                <a:lnTo>
                  <a:pt x="94539" y="18435"/>
                </a:lnTo>
                <a:lnTo>
                  <a:pt x="92792" y="18762"/>
                </a:lnTo>
                <a:lnTo>
                  <a:pt x="91009" y="19072"/>
                </a:lnTo>
                <a:lnTo>
                  <a:pt x="89189" y="19363"/>
                </a:lnTo>
                <a:lnTo>
                  <a:pt x="87333" y="19618"/>
                </a:lnTo>
                <a:lnTo>
                  <a:pt x="85458" y="19854"/>
                </a:lnTo>
                <a:lnTo>
                  <a:pt x="83548" y="20072"/>
                </a:lnTo>
                <a:lnTo>
                  <a:pt x="81600" y="20254"/>
                </a:lnTo>
                <a:lnTo>
                  <a:pt x="79599" y="20418"/>
                </a:lnTo>
                <a:lnTo>
                  <a:pt x="77615" y="20546"/>
                </a:lnTo>
                <a:lnTo>
                  <a:pt x="75613" y="20655"/>
                </a:lnTo>
                <a:lnTo>
                  <a:pt x="73630" y="20746"/>
                </a:lnTo>
                <a:lnTo>
                  <a:pt x="71664" y="20800"/>
                </a:lnTo>
                <a:lnTo>
                  <a:pt x="69717" y="20837"/>
                </a:lnTo>
                <a:lnTo>
                  <a:pt x="67770" y="20855"/>
                </a:lnTo>
                <a:lnTo>
                  <a:pt x="65823" y="20855"/>
                </a:lnTo>
                <a:lnTo>
                  <a:pt x="63912" y="20819"/>
                </a:lnTo>
                <a:lnTo>
                  <a:pt x="62001" y="20782"/>
                </a:lnTo>
                <a:lnTo>
                  <a:pt x="60109" y="20728"/>
                </a:lnTo>
                <a:lnTo>
                  <a:pt x="58234" y="20637"/>
                </a:lnTo>
                <a:lnTo>
                  <a:pt x="56378" y="20546"/>
                </a:lnTo>
                <a:lnTo>
                  <a:pt x="54540" y="20436"/>
                </a:lnTo>
                <a:lnTo>
                  <a:pt x="52720" y="20291"/>
                </a:lnTo>
                <a:lnTo>
                  <a:pt x="50919" y="20145"/>
                </a:lnTo>
                <a:lnTo>
                  <a:pt x="49135" y="20000"/>
                </a:lnTo>
                <a:lnTo>
                  <a:pt x="47370" y="19818"/>
                </a:lnTo>
                <a:lnTo>
                  <a:pt x="45623" y="19636"/>
                </a:lnTo>
                <a:lnTo>
                  <a:pt x="43894" y="19436"/>
                </a:lnTo>
                <a:lnTo>
                  <a:pt x="42202" y="19235"/>
                </a:lnTo>
                <a:lnTo>
                  <a:pt x="40528" y="19017"/>
                </a:lnTo>
                <a:lnTo>
                  <a:pt x="38872" y="18780"/>
                </a:lnTo>
                <a:lnTo>
                  <a:pt x="37234" y="18544"/>
                </a:lnTo>
                <a:lnTo>
                  <a:pt x="35632" y="18289"/>
                </a:lnTo>
                <a:lnTo>
                  <a:pt x="34049" y="18034"/>
                </a:lnTo>
                <a:lnTo>
                  <a:pt x="32502" y="17761"/>
                </a:lnTo>
                <a:lnTo>
                  <a:pt x="29463" y="17215"/>
                </a:lnTo>
                <a:lnTo>
                  <a:pt x="26552" y="16651"/>
                </a:lnTo>
                <a:lnTo>
                  <a:pt x="23767" y="16069"/>
                </a:lnTo>
                <a:lnTo>
                  <a:pt x="21110" y="15487"/>
                </a:lnTo>
                <a:lnTo>
                  <a:pt x="18563" y="14886"/>
                </a:lnTo>
                <a:lnTo>
                  <a:pt x="16179" y="14304"/>
                </a:lnTo>
                <a:lnTo>
                  <a:pt x="13922" y="13721"/>
                </a:lnTo>
                <a:lnTo>
                  <a:pt x="11811" y="13157"/>
                </a:lnTo>
                <a:lnTo>
                  <a:pt x="9846" y="12593"/>
                </a:lnTo>
                <a:lnTo>
                  <a:pt x="8062" y="12084"/>
                </a:lnTo>
                <a:lnTo>
                  <a:pt x="6425" y="11574"/>
                </a:lnTo>
                <a:lnTo>
                  <a:pt x="4969" y="11119"/>
                </a:lnTo>
                <a:lnTo>
                  <a:pt x="3677" y="10719"/>
                </a:lnTo>
                <a:lnTo>
                  <a:pt x="1675" y="10027"/>
                </a:lnTo>
                <a:lnTo>
                  <a:pt x="419" y="9590"/>
                </a:lnTo>
                <a:lnTo>
                  <a:pt x="1" y="9427"/>
                </a:lnTo>
                <a:lnTo>
                  <a:pt x="1" y="40891"/>
                </a:lnTo>
                <a:lnTo>
                  <a:pt x="177431" y="40891"/>
                </a:lnTo>
                <a:lnTo>
                  <a:pt x="177431" y="1219"/>
                </a:lnTo>
                <a:lnTo>
                  <a:pt x="175666" y="928"/>
                </a:lnTo>
                <a:lnTo>
                  <a:pt x="173955" y="673"/>
                </a:lnTo>
                <a:lnTo>
                  <a:pt x="172244" y="473"/>
                </a:lnTo>
                <a:lnTo>
                  <a:pt x="170588" y="309"/>
                </a:lnTo>
                <a:lnTo>
                  <a:pt x="168932" y="164"/>
                </a:lnTo>
                <a:lnTo>
                  <a:pt x="167331" y="73"/>
                </a:lnTo>
                <a:lnTo>
                  <a:pt x="165729" y="18"/>
                </a:lnTo>
                <a:lnTo>
                  <a:pt x="16414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9" name="Google Shape;459;p4"/>
          <p:cNvGrpSpPr/>
          <p:nvPr/>
        </p:nvGrpSpPr>
        <p:grpSpPr>
          <a:xfrm>
            <a:off x="8663350" y="3533400"/>
            <a:ext cx="360350" cy="667900"/>
            <a:chOff x="1612800" y="3107475"/>
            <a:chExt cx="360350" cy="667900"/>
          </a:xfrm>
        </p:grpSpPr>
        <p:sp>
          <p:nvSpPr>
            <p:cNvPr id="460" name="Google Shape;460;p4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" name="Google Shape;471;p4"/>
          <p:cNvGrpSpPr/>
          <p:nvPr/>
        </p:nvGrpSpPr>
        <p:grpSpPr>
          <a:xfrm>
            <a:off x="7089336" y="4262310"/>
            <a:ext cx="935703" cy="296690"/>
            <a:chOff x="2631450" y="1885950"/>
            <a:chExt cx="671525" cy="212925"/>
          </a:xfrm>
        </p:grpSpPr>
        <p:sp>
          <p:nvSpPr>
            <p:cNvPr id="472" name="Google Shape;472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" name="Google Shape;483;p4"/>
          <p:cNvGrpSpPr/>
          <p:nvPr/>
        </p:nvGrpSpPr>
        <p:grpSpPr>
          <a:xfrm flipH="1">
            <a:off x="-222479" y="3000192"/>
            <a:ext cx="935694" cy="1734325"/>
            <a:chOff x="2076400" y="2732150"/>
            <a:chExt cx="562350" cy="1042325"/>
          </a:xfrm>
        </p:grpSpPr>
        <p:sp>
          <p:nvSpPr>
            <p:cNvPr id="484" name="Google Shape;484;p4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" name="Google Shape;494;p4"/>
          <p:cNvGrpSpPr/>
          <p:nvPr/>
        </p:nvGrpSpPr>
        <p:grpSpPr>
          <a:xfrm flipH="1">
            <a:off x="-608478" y="4539615"/>
            <a:ext cx="1321693" cy="385599"/>
            <a:chOff x="1682875" y="2128425"/>
            <a:chExt cx="575525" cy="167900"/>
          </a:xfrm>
        </p:grpSpPr>
        <p:sp>
          <p:nvSpPr>
            <p:cNvPr id="495" name="Google Shape;495;p4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" name="Google Shape;503;p4"/>
          <p:cNvGrpSpPr/>
          <p:nvPr/>
        </p:nvGrpSpPr>
        <p:grpSpPr>
          <a:xfrm>
            <a:off x="4728402" y="4840284"/>
            <a:ext cx="1321678" cy="490223"/>
            <a:chOff x="1726100" y="1627975"/>
            <a:chExt cx="359425" cy="133325"/>
          </a:xfrm>
        </p:grpSpPr>
        <p:sp>
          <p:nvSpPr>
            <p:cNvPr id="504" name="Google Shape;504;p4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" name="Google Shape;515;p4"/>
          <p:cNvGrpSpPr/>
          <p:nvPr/>
        </p:nvGrpSpPr>
        <p:grpSpPr>
          <a:xfrm>
            <a:off x="1705375" y="4716685"/>
            <a:ext cx="460859" cy="699156"/>
            <a:chOff x="1781575" y="4925235"/>
            <a:chExt cx="460859" cy="699156"/>
          </a:xfrm>
        </p:grpSpPr>
        <p:sp>
          <p:nvSpPr>
            <p:cNvPr id="516" name="Google Shape;516;p4"/>
            <p:cNvSpPr/>
            <p:nvPr/>
          </p:nvSpPr>
          <p:spPr>
            <a:xfrm>
              <a:off x="1781575" y="4925235"/>
              <a:ext cx="460859" cy="523974"/>
            </a:xfrm>
            <a:custGeom>
              <a:avLst/>
              <a:gdLst/>
              <a:ahLst/>
              <a:cxnLst/>
              <a:rect l="l" t="t" r="r" b="b"/>
              <a:pathLst>
                <a:path w="13158" h="14960" extrusionOk="0">
                  <a:moveTo>
                    <a:pt x="3913" y="1"/>
                  </a:moveTo>
                  <a:lnTo>
                    <a:pt x="3767" y="347"/>
                  </a:lnTo>
                  <a:lnTo>
                    <a:pt x="3658" y="692"/>
                  </a:lnTo>
                  <a:lnTo>
                    <a:pt x="3567" y="1056"/>
                  </a:lnTo>
                  <a:lnTo>
                    <a:pt x="3494" y="1438"/>
                  </a:lnTo>
                  <a:lnTo>
                    <a:pt x="3440" y="1839"/>
                  </a:lnTo>
                  <a:lnTo>
                    <a:pt x="3403" y="2257"/>
                  </a:lnTo>
                  <a:lnTo>
                    <a:pt x="3385" y="2676"/>
                  </a:lnTo>
                  <a:lnTo>
                    <a:pt x="3385" y="3094"/>
                  </a:lnTo>
                  <a:lnTo>
                    <a:pt x="3403" y="3531"/>
                  </a:lnTo>
                  <a:lnTo>
                    <a:pt x="3440" y="3968"/>
                  </a:lnTo>
                  <a:lnTo>
                    <a:pt x="3494" y="4405"/>
                  </a:lnTo>
                  <a:lnTo>
                    <a:pt x="3549" y="4841"/>
                  </a:lnTo>
                  <a:lnTo>
                    <a:pt x="3676" y="5697"/>
                  </a:lnTo>
                  <a:lnTo>
                    <a:pt x="3840" y="6534"/>
                  </a:lnTo>
                  <a:lnTo>
                    <a:pt x="4040" y="7335"/>
                  </a:lnTo>
                  <a:lnTo>
                    <a:pt x="4222" y="8081"/>
                  </a:lnTo>
                  <a:lnTo>
                    <a:pt x="4423" y="8754"/>
                  </a:lnTo>
                  <a:lnTo>
                    <a:pt x="4604" y="9336"/>
                  </a:lnTo>
                  <a:lnTo>
                    <a:pt x="4896" y="10192"/>
                  </a:lnTo>
                  <a:lnTo>
                    <a:pt x="5005" y="10501"/>
                  </a:lnTo>
                  <a:lnTo>
                    <a:pt x="5005" y="10501"/>
                  </a:lnTo>
                  <a:lnTo>
                    <a:pt x="4968" y="10410"/>
                  </a:lnTo>
                  <a:lnTo>
                    <a:pt x="4859" y="10119"/>
                  </a:lnTo>
                  <a:lnTo>
                    <a:pt x="4641" y="9628"/>
                  </a:lnTo>
                  <a:lnTo>
                    <a:pt x="4477" y="9318"/>
                  </a:lnTo>
                  <a:lnTo>
                    <a:pt x="4295" y="8954"/>
                  </a:lnTo>
                  <a:lnTo>
                    <a:pt x="4059" y="8536"/>
                  </a:lnTo>
                  <a:lnTo>
                    <a:pt x="3767" y="8081"/>
                  </a:lnTo>
                  <a:lnTo>
                    <a:pt x="3440" y="7571"/>
                  </a:lnTo>
                  <a:lnTo>
                    <a:pt x="3076" y="7007"/>
                  </a:lnTo>
                  <a:lnTo>
                    <a:pt x="2639" y="6406"/>
                  </a:lnTo>
                  <a:lnTo>
                    <a:pt x="2166" y="5751"/>
                  </a:lnTo>
                  <a:lnTo>
                    <a:pt x="1620" y="5042"/>
                  </a:lnTo>
                  <a:lnTo>
                    <a:pt x="1001" y="4277"/>
                  </a:lnTo>
                  <a:lnTo>
                    <a:pt x="983" y="4641"/>
                  </a:lnTo>
                  <a:lnTo>
                    <a:pt x="983" y="5005"/>
                  </a:lnTo>
                  <a:lnTo>
                    <a:pt x="1001" y="5369"/>
                  </a:lnTo>
                  <a:lnTo>
                    <a:pt x="1038" y="5715"/>
                  </a:lnTo>
                  <a:lnTo>
                    <a:pt x="1092" y="6079"/>
                  </a:lnTo>
                  <a:lnTo>
                    <a:pt x="1147" y="6425"/>
                  </a:lnTo>
                  <a:lnTo>
                    <a:pt x="1238" y="6752"/>
                  </a:lnTo>
                  <a:lnTo>
                    <a:pt x="1311" y="7098"/>
                  </a:lnTo>
                  <a:lnTo>
                    <a:pt x="1511" y="7735"/>
                  </a:lnTo>
                  <a:lnTo>
                    <a:pt x="1747" y="8354"/>
                  </a:lnTo>
                  <a:lnTo>
                    <a:pt x="2002" y="8936"/>
                  </a:lnTo>
                  <a:lnTo>
                    <a:pt x="2257" y="9482"/>
                  </a:lnTo>
                  <a:lnTo>
                    <a:pt x="2530" y="9973"/>
                  </a:lnTo>
                  <a:lnTo>
                    <a:pt x="2785" y="10410"/>
                  </a:lnTo>
                  <a:lnTo>
                    <a:pt x="3039" y="10810"/>
                  </a:lnTo>
                  <a:lnTo>
                    <a:pt x="3258" y="11138"/>
                  </a:lnTo>
                  <a:lnTo>
                    <a:pt x="3572" y="11552"/>
                  </a:lnTo>
                  <a:lnTo>
                    <a:pt x="3572" y="11552"/>
                  </a:lnTo>
                  <a:lnTo>
                    <a:pt x="3440" y="11393"/>
                  </a:lnTo>
                  <a:lnTo>
                    <a:pt x="3130" y="11083"/>
                  </a:lnTo>
                  <a:lnTo>
                    <a:pt x="2676" y="10665"/>
                  </a:lnTo>
                  <a:lnTo>
                    <a:pt x="2020" y="10101"/>
                  </a:lnTo>
                  <a:lnTo>
                    <a:pt x="1129" y="9409"/>
                  </a:lnTo>
                  <a:lnTo>
                    <a:pt x="0" y="8554"/>
                  </a:lnTo>
                  <a:lnTo>
                    <a:pt x="128" y="9009"/>
                  </a:lnTo>
                  <a:lnTo>
                    <a:pt x="273" y="9464"/>
                  </a:lnTo>
                  <a:lnTo>
                    <a:pt x="455" y="9882"/>
                  </a:lnTo>
                  <a:lnTo>
                    <a:pt x="637" y="10283"/>
                  </a:lnTo>
                  <a:lnTo>
                    <a:pt x="838" y="10665"/>
                  </a:lnTo>
                  <a:lnTo>
                    <a:pt x="1056" y="11029"/>
                  </a:lnTo>
                  <a:lnTo>
                    <a:pt x="1274" y="11375"/>
                  </a:lnTo>
                  <a:lnTo>
                    <a:pt x="1511" y="11702"/>
                  </a:lnTo>
                  <a:lnTo>
                    <a:pt x="1747" y="12011"/>
                  </a:lnTo>
                  <a:lnTo>
                    <a:pt x="2002" y="12303"/>
                  </a:lnTo>
                  <a:lnTo>
                    <a:pt x="2257" y="12576"/>
                  </a:lnTo>
                  <a:lnTo>
                    <a:pt x="2512" y="12812"/>
                  </a:lnTo>
                  <a:lnTo>
                    <a:pt x="2766" y="13049"/>
                  </a:lnTo>
                  <a:lnTo>
                    <a:pt x="3021" y="13267"/>
                  </a:lnTo>
                  <a:lnTo>
                    <a:pt x="3276" y="13486"/>
                  </a:lnTo>
                  <a:lnTo>
                    <a:pt x="3549" y="13667"/>
                  </a:lnTo>
                  <a:lnTo>
                    <a:pt x="4040" y="13995"/>
                  </a:lnTo>
                  <a:lnTo>
                    <a:pt x="4513" y="14268"/>
                  </a:lnTo>
                  <a:lnTo>
                    <a:pt x="4950" y="14505"/>
                  </a:lnTo>
                  <a:lnTo>
                    <a:pt x="5332" y="14668"/>
                  </a:lnTo>
                  <a:lnTo>
                    <a:pt x="5642" y="14796"/>
                  </a:lnTo>
                  <a:lnTo>
                    <a:pt x="5897" y="14887"/>
                  </a:lnTo>
                  <a:lnTo>
                    <a:pt x="6097" y="14960"/>
                  </a:lnTo>
                  <a:lnTo>
                    <a:pt x="6315" y="14850"/>
                  </a:lnTo>
                  <a:lnTo>
                    <a:pt x="6916" y="14577"/>
                  </a:lnTo>
                  <a:lnTo>
                    <a:pt x="7316" y="14377"/>
                  </a:lnTo>
                  <a:lnTo>
                    <a:pt x="7789" y="14122"/>
                  </a:lnTo>
                  <a:lnTo>
                    <a:pt x="8299" y="13831"/>
                  </a:lnTo>
                  <a:lnTo>
                    <a:pt x="8863" y="13486"/>
                  </a:lnTo>
                  <a:lnTo>
                    <a:pt x="9427" y="13122"/>
                  </a:lnTo>
                  <a:lnTo>
                    <a:pt x="10027" y="12703"/>
                  </a:lnTo>
                  <a:lnTo>
                    <a:pt x="10610" y="12248"/>
                  </a:lnTo>
                  <a:lnTo>
                    <a:pt x="11192" y="11738"/>
                  </a:lnTo>
                  <a:lnTo>
                    <a:pt x="11465" y="11484"/>
                  </a:lnTo>
                  <a:lnTo>
                    <a:pt x="11738" y="11211"/>
                  </a:lnTo>
                  <a:lnTo>
                    <a:pt x="12011" y="10920"/>
                  </a:lnTo>
                  <a:lnTo>
                    <a:pt x="12266" y="10628"/>
                  </a:lnTo>
                  <a:lnTo>
                    <a:pt x="12502" y="10337"/>
                  </a:lnTo>
                  <a:lnTo>
                    <a:pt x="12739" y="10028"/>
                  </a:lnTo>
                  <a:lnTo>
                    <a:pt x="12957" y="9719"/>
                  </a:lnTo>
                  <a:lnTo>
                    <a:pt x="13158" y="9391"/>
                  </a:lnTo>
                  <a:lnTo>
                    <a:pt x="13158" y="9391"/>
                  </a:lnTo>
                  <a:lnTo>
                    <a:pt x="8535" y="11793"/>
                  </a:lnTo>
                  <a:lnTo>
                    <a:pt x="9118" y="11047"/>
                  </a:lnTo>
                  <a:lnTo>
                    <a:pt x="9700" y="10228"/>
                  </a:lnTo>
                  <a:lnTo>
                    <a:pt x="10373" y="9264"/>
                  </a:lnTo>
                  <a:lnTo>
                    <a:pt x="10701" y="8736"/>
                  </a:lnTo>
                  <a:lnTo>
                    <a:pt x="11028" y="8190"/>
                  </a:lnTo>
                  <a:lnTo>
                    <a:pt x="11338" y="7662"/>
                  </a:lnTo>
                  <a:lnTo>
                    <a:pt x="11611" y="7134"/>
                  </a:lnTo>
                  <a:lnTo>
                    <a:pt x="11829" y="6643"/>
                  </a:lnTo>
                  <a:lnTo>
                    <a:pt x="11920" y="6406"/>
                  </a:lnTo>
                  <a:lnTo>
                    <a:pt x="12011" y="6170"/>
                  </a:lnTo>
                  <a:lnTo>
                    <a:pt x="12066" y="5952"/>
                  </a:lnTo>
                  <a:lnTo>
                    <a:pt x="12102" y="5751"/>
                  </a:lnTo>
                  <a:lnTo>
                    <a:pt x="12120" y="5569"/>
                  </a:lnTo>
                  <a:lnTo>
                    <a:pt x="12138" y="5387"/>
                  </a:lnTo>
                  <a:lnTo>
                    <a:pt x="11574" y="5861"/>
                  </a:lnTo>
                  <a:lnTo>
                    <a:pt x="11047" y="6352"/>
                  </a:lnTo>
                  <a:lnTo>
                    <a:pt x="10555" y="6861"/>
                  </a:lnTo>
                  <a:lnTo>
                    <a:pt x="10082" y="7371"/>
                  </a:lnTo>
                  <a:lnTo>
                    <a:pt x="9645" y="7881"/>
                  </a:lnTo>
                  <a:lnTo>
                    <a:pt x="9263" y="8390"/>
                  </a:lnTo>
                  <a:lnTo>
                    <a:pt x="8899" y="8881"/>
                  </a:lnTo>
                  <a:lnTo>
                    <a:pt x="8572" y="9355"/>
                  </a:lnTo>
                  <a:lnTo>
                    <a:pt x="8280" y="9810"/>
                  </a:lnTo>
                  <a:lnTo>
                    <a:pt x="8026" y="10210"/>
                  </a:lnTo>
                  <a:lnTo>
                    <a:pt x="7625" y="10901"/>
                  </a:lnTo>
                  <a:lnTo>
                    <a:pt x="7405" y="11326"/>
                  </a:lnTo>
                  <a:lnTo>
                    <a:pt x="7516" y="11047"/>
                  </a:lnTo>
                  <a:lnTo>
                    <a:pt x="7625" y="10756"/>
                  </a:lnTo>
                  <a:lnTo>
                    <a:pt x="7735" y="10410"/>
                  </a:lnTo>
                  <a:lnTo>
                    <a:pt x="7862" y="9973"/>
                  </a:lnTo>
                  <a:lnTo>
                    <a:pt x="7971" y="9464"/>
                  </a:lnTo>
                  <a:lnTo>
                    <a:pt x="8098" y="8863"/>
                  </a:lnTo>
                  <a:lnTo>
                    <a:pt x="8208" y="8190"/>
                  </a:lnTo>
                  <a:lnTo>
                    <a:pt x="8317" y="7407"/>
                  </a:lnTo>
                  <a:lnTo>
                    <a:pt x="8408" y="6552"/>
                  </a:lnTo>
                  <a:lnTo>
                    <a:pt x="8481" y="5588"/>
                  </a:lnTo>
                  <a:lnTo>
                    <a:pt x="8535" y="4514"/>
                  </a:lnTo>
                  <a:lnTo>
                    <a:pt x="8553" y="3331"/>
                  </a:lnTo>
                  <a:lnTo>
                    <a:pt x="8535" y="2057"/>
                  </a:lnTo>
                  <a:lnTo>
                    <a:pt x="8299" y="2312"/>
                  </a:lnTo>
                  <a:lnTo>
                    <a:pt x="8080" y="2603"/>
                  </a:lnTo>
                  <a:lnTo>
                    <a:pt x="7880" y="2894"/>
                  </a:lnTo>
                  <a:lnTo>
                    <a:pt x="7698" y="3222"/>
                  </a:lnTo>
                  <a:lnTo>
                    <a:pt x="7516" y="3549"/>
                  </a:lnTo>
                  <a:lnTo>
                    <a:pt x="7352" y="3895"/>
                  </a:lnTo>
                  <a:lnTo>
                    <a:pt x="7207" y="4259"/>
                  </a:lnTo>
                  <a:lnTo>
                    <a:pt x="7061" y="4623"/>
                  </a:lnTo>
                  <a:lnTo>
                    <a:pt x="6934" y="4987"/>
                  </a:lnTo>
                  <a:lnTo>
                    <a:pt x="6825" y="5369"/>
                  </a:lnTo>
                  <a:lnTo>
                    <a:pt x="6624" y="6134"/>
                  </a:lnTo>
                  <a:lnTo>
                    <a:pt x="6479" y="6898"/>
                  </a:lnTo>
                  <a:lnTo>
                    <a:pt x="6351" y="7662"/>
                  </a:lnTo>
                  <a:lnTo>
                    <a:pt x="6261" y="8372"/>
                  </a:lnTo>
                  <a:lnTo>
                    <a:pt x="6188" y="9045"/>
                  </a:lnTo>
                  <a:lnTo>
                    <a:pt x="6185" y="9086"/>
                  </a:lnTo>
                  <a:lnTo>
                    <a:pt x="6170" y="8827"/>
                  </a:lnTo>
                  <a:lnTo>
                    <a:pt x="6097" y="8117"/>
                  </a:lnTo>
                  <a:lnTo>
                    <a:pt x="5969" y="7316"/>
                  </a:lnTo>
                  <a:lnTo>
                    <a:pt x="5806" y="6406"/>
                  </a:lnTo>
                  <a:lnTo>
                    <a:pt x="5569" y="5369"/>
                  </a:lnTo>
                  <a:lnTo>
                    <a:pt x="5278" y="4223"/>
                  </a:lnTo>
                  <a:lnTo>
                    <a:pt x="4896" y="2949"/>
                  </a:lnTo>
                  <a:lnTo>
                    <a:pt x="4441" y="1548"/>
                  </a:lnTo>
                  <a:lnTo>
                    <a:pt x="39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7" name="Google Shape;517;p4"/>
            <p:cNvGrpSpPr/>
            <p:nvPr/>
          </p:nvGrpSpPr>
          <p:grpSpPr>
            <a:xfrm>
              <a:off x="1832328" y="5378860"/>
              <a:ext cx="266029" cy="245530"/>
              <a:chOff x="2706625" y="4735761"/>
              <a:chExt cx="226446" cy="209015"/>
            </a:xfrm>
          </p:grpSpPr>
          <p:sp>
            <p:nvSpPr>
              <p:cNvPr id="518" name="Google Shape;518;p4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19" name="Google Shape;519;p4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520" name="Google Shape;520;p4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" name="Google Shape;521;p4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" name="Google Shape;522;p4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" name="Google Shape;523;p4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" name="Google Shape;524;p4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" name="Google Shape;525;p4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" name="Google Shape;526;p4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" name="Google Shape;527;p4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" name="Google Shape;528;p4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" name="Google Shape;529;p4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" name="Google Shape;530;p4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" name="Google Shape;531;p4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" name="Google Shape;532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" name="Google Shape;533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" name="Google Shape;534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" name="Google Shape;535;p4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" name="Google Shape;536;p4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" name="Google Shape;537;p4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" name="Google Shape;538;p4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" name="Google Shape;539;p4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" name="Google Shape;540;p4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" name="Google Shape;541;p4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" name="Google Shape;542;p4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" name="Google Shape;543;p4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44" name="Google Shape;544;p4"/>
          <p:cNvGrpSpPr/>
          <p:nvPr/>
        </p:nvGrpSpPr>
        <p:grpSpPr>
          <a:xfrm>
            <a:off x="2553738" y="5063474"/>
            <a:ext cx="877999" cy="140927"/>
            <a:chOff x="2895325" y="1290875"/>
            <a:chExt cx="428125" cy="68725"/>
          </a:xfrm>
        </p:grpSpPr>
        <p:sp>
          <p:nvSpPr>
            <p:cNvPr id="545" name="Google Shape;545;p4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" name="Google Shape;551;p4"/>
          <p:cNvGrpSpPr/>
          <p:nvPr/>
        </p:nvGrpSpPr>
        <p:grpSpPr>
          <a:xfrm>
            <a:off x="8663338" y="4163197"/>
            <a:ext cx="312528" cy="99095"/>
            <a:chOff x="2631450" y="1885950"/>
            <a:chExt cx="671525" cy="212925"/>
          </a:xfrm>
        </p:grpSpPr>
        <p:sp>
          <p:nvSpPr>
            <p:cNvPr id="552" name="Google Shape;552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" name="Google Shape;563;p4"/>
          <p:cNvGrpSpPr/>
          <p:nvPr/>
        </p:nvGrpSpPr>
        <p:grpSpPr>
          <a:xfrm rot="708033">
            <a:off x="6578176" y="4982116"/>
            <a:ext cx="853764" cy="206543"/>
            <a:chOff x="3665900" y="8356158"/>
            <a:chExt cx="1015703" cy="245719"/>
          </a:xfrm>
        </p:grpSpPr>
        <p:sp>
          <p:nvSpPr>
            <p:cNvPr id="564" name="Google Shape;564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" name="Google Shape;572;p4"/>
          <p:cNvGrpSpPr/>
          <p:nvPr/>
        </p:nvGrpSpPr>
        <p:grpSpPr>
          <a:xfrm rot="-708033" flipH="1">
            <a:off x="3443812" y="5196176"/>
            <a:ext cx="853764" cy="206543"/>
            <a:chOff x="3665900" y="8356158"/>
            <a:chExt cx="1015703" cy="245719"/>
          </a:xfrm>
        </p:grpSpPr>
        <p:sp>
          <p:nvSpPr>
            <p:cNvPr id="573" name="Google Shape;573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" name="Google Shape;581;p4"/>
          <p:cNvGrpSpPr/>
          <p:nvPr/>
        </p:nvGrpSpPr>
        <p:grpSpPr>
          <a:xfrm rot="-708033" flipH="1">
            <a:off x="214837" y="5228626"/>
            <a:ext cx="853764" cy="206543"/>
            <a:chOff x="3665900" y="8356158"/>
            <a:chExt cx="1015703" cy="245719"/>
          </a:xfrm>
        </p:grpSpPr>
        <p:sp>
          <p:nvSpPr>
            <p:cNvPr id="582" name="Google Shape;582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0" name="Google Shape;590;p4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91" name="Google Shape;591;p4"/>
          <p:cNvSpPr txBox="1">
            <a:spLocks noGrp="1"/>
          </p:cNvSpPr>
          <p:nvPr>
            <p:ph type="body" idx="1"/>
          </p:nvPr>
        </p:nvSpPr>
        <p:spPr>
          <a:xfrm>
            <a:off x="713225" y="1088325"/>
            <a:ext cx="7717500" cy="3499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 sz="1300">
                <a:solidFill>
                  <a:schemeClr val="lt1"/>
                </a:solidFill>
              </a:defRPr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>
                <a:solidFill>
                  <a:schemeClr val="lt1"/>
                </a:solidFill>
              </a:defRPr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>
                <a:solidFill>
                  <a:schemeClr val="lt1"/>
                </a:solidFill>
              </a:defRPr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4"/>
          <p:cNvSpPr/>
          <p:nvPr/>
        </p:nvSpPr>
        <p:spPr>
          <a:xfrm>
            <a:off x="210284" y="31025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3" name="Google Shape;593;p4"/>
          <p:cNvGrpSpPr/>
          <p:nvPr/>
        </p:nvGrpSpPr>
        <p:grpSpPr>
          <a:xfrm>
            <a:off x="-159325" y="585213"/>
            <a:ext cx="1090405" cy="664023"/>
            <a:chOff x="7022525" y="1213188"/>
            <a:chExt cx="1090405" cy="664023"/>
          </a:xfrm>
        </p:grpSpPr>
        <p:sp>
          <p:nvSpPr>
            <p:cNvPr id="594" name="Google Shape;594;p4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fill="none" extrusionOk="0">
                  <a:moveTo>
                    <a:pt x="1128" y="0"/>
                  </a:moveTo>
                  <a:lnTo>
                    <a:pt x="1128" y="0"/>
                  </a:lnTo>
                  <a:lnTo>
                    <a:pt x="655" y="0"/>
                  </a:lnTo>
                  <a:lnTo>
                    <a:pt x="310" y="3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lnTo>
                    <a:pt x="1128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TITLE_1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3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" name="Google Shape;3850;p23"/>
          <p:cNvSpPr/>
          <p:nvPr/>
        </p:nvSpPr>
        <p:spPr>
          <a:xfrm>
            <a:off x="0" y="30544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1" name="Google Shape;3851;p23"/>
          <p:cNvSpPr/>
          <p:nvPr/>
        </p:nvSpPr>
        <p:spPr>
          <a:xfrm flipH="1">
            <a:off x="-85451" y="3955525"/>
            <a:ext cx="9287626" cy="2140542"/>
          </a:xfrm>
          <a:custGeom>
            <a:avLst/>
            <a:gdLst/>
            <a:ahLst/>
            <a:cxnLst/>
            <a:rect l="l" t="t" r="r" b="b"/>
            <a:pathLst>
              <a:path w="177431" h="40891" extrusionOk="0">
                <a:moveTo>
                  <a:pt x="164146" y="0"/>
                </a:moveTo>
                <a:lnTo>
                  <a:pt x="162599" y="18"/>
                </a:lnTo>
                <a:lnTo>
                  <a:pt x="161071" y="55"/>
                </a:lnTo>
                <a:lnTo>
                  <a:pt x="159560" y="146"/>
                </a:lnTo>
                <a:lnTo>
                  <a:pt x="158068" y="255"/>
                </a:lnTo>
                <a:lnTo>
                  <a:pt x="156594" y="382"/>
                </a:lnTo>
                <a:lnTo>
                  <a:pt x="155138" y="546"/>
                </a:lnTo>
                <a:lnTo>
                  <a:pt x="153682" y="746"/>
                </a:lnTo>
                <a:lnTo>
                  <a:pt x="152263" y="965"/>
                </a:lnTo>
                <a:lnTo>
                  <a:pt x="150844" y="1219"/>
                </a:lnTo>
                <a:lnTo>
                  <a:pt x="149424" y="1492"/>
                </a:lnTo>
                <a:lnTo>
                  <a:pt x="148041" y="1784"/>
                </a:lnTo>
                <a:lnTo>
                  <a:pt x="146658" y="2093"/>
                </a:lnTo>
                <a:lnTo>
                  <a:pt x="145275" y="2420"/>
                </a:lnTo>
                <a:lnTo>
                  <a:pt x="143910" y="2784"/>
                </a:lnTo>
                <a:lnTo>
                  <a:pt x="142545" y="3167"/>
                </a:lnTo>
                <a:lnTo>
                  <a:pt x="141180" y="3549"/>
                </a:lnTo>
                <a:lnTo>
                  <a:pt x="139834" y="3949"/>
                </a:lnTo>
                <a:lnTo>
                  <a:pt x="138487" y="4386"/>
                </a:lnTo>
                <a:lnTo>
                  <a:pt x="137141" y="4804"/>
                </a:lnTo>
                <a:lnTo>
                  <a:pt x="135794" y="5259"/>
                </a:lnTo>
                <a:lnTo>
                  <a:pt x="133119" y="6187"/>
                </a:lnTo>
                <a:lnTo>
                  <a:pt x="130425" y="7170"/>
                </a:lnTo>
                <a:lnTo>
                  <a:pt x="127714" y="8153"/>
                </a:lnTo>
                <a:lnTo>
                  <a:pt x="124984" y="9172"/>
                </a:lnTo>
                <a:lnTo>
                  <a:pt x="122218" y="10209"/>
                </a:lnTo>
                <a:lnTo>
                  <a:pt x="119416" y="11228"/>
                </a:lnTo>
                <a:lnTo>
                  <a:pt x="116559" y="12247"/>
                </a:lnTo>
                <a:lnTo>
                  <a:pt x="113647" y="13248"/>
                </a:lnTo>
                <a:lnTo>
                  <a:pt x="112173" y="13758"/>
                </a:lnTo>
                <a:lnTo>
                  <a:pt x="110681" y="14231"/>
                </a:lnTo>
                <a:lnTo>
                  <a:pt x="109170" y="14722"/>
                </a:lnTo>
                <a:lnTo>
                  <a:pt x="107623" y="15177"/>
                </a:lnTo>
                <a:lnTo>
                  <a:pt x="106077" y="15632"/>
                </a:lnTo>
                <a:lnTo>
                  <a:pt x="104493" y="16087"/>
                </a:lnTo>
                <a:lnTo>
                  <a:pt x="102910" y="16506"/>
                </a:lnTo>
                <a:lnTo>
                  <a:pt x="101291" y="16924"/>
                </a:lnTo>
                <a:lnTo>
                  <a:pt x="99635" y="17325"/>
                </a:lnTo>
                <a:lnTo>
                  <a:pt x="97960" y="17725"/>
                </a:lnTo>
                <a:lnTo>
                  <a:pt x="96268" y="18089"/>
                </a:lnTo>
                <a:lnTo>
                  <a:pt x="94539" y="18435"/>
                </a:lnTo>
                <a:lnTo>
                  <a:pt x="92792" y="18762"/>
                </a:lnTo>
                <a:lnTo>
                  <a:pt x="91009" y="19072"/>
                </a:lnTo>
                <a:lnTo>
                  <a:pt x="89189" y="19363"/>
                </a:lnTo>
                <a:lnTo>
                  <a:pt x="87333" y="19618"/>
                </a:lnTo>
                <a:lnTo>
                  <a:pt x="85458" y="19854"/>
                </a:lnTo>
                <a:lnTo>
                  <a:pt x="83548" y="20072"/>
                </a:lnTo>
                <a:lnTo>
                  <a:pt x="81600" y="20254"/>
                </a:lnTo>
                <a:lnTo>
                  <a:pt x="79599" y="20418"/>
                </a:lnTo>
                <a:lnTo>
                  <a:pt x="77615" y="20546"/>
                </a:lnTo>
                <a:lnTo>
                  <a:pt x="75613" y="20655"/>
                </a:lnTo>
                <a:lnTo>
                  <a:pt x="73630" y="20746"/>
                </a:lnTo>
                <a:lnTo>
                  <a:pt x="71664" y="20800"/>
                </a:lnTo>
                <a:lnTo>
                  <a:pt x="69717" y="20837"/>
                </a:lnTo>
                <a:lnTo>
                  <a:pt x="67770" y="20855"/>
                </a:lnTo>
                <a:lnTo>
                  <a:pt x="65823" y="20855"/>
                </a:lnTo>
                <a:lnTo>
                  <a:pt x="63912" y="20819"/>
                </a:lnTo>
                <a:lnTo>
                  <a:pt x="62001" y="20782"/>
                </a:lnTo>
                <a:lnTo>
                  <a:pt x="60109" y="20728"/>
                </a:lnTo>
                <a:lnTo>
                  <a:pt x="58234" y="20637"/>
                </a:lnTo>
                <a:lnTo>
                  <a:pt x="56378" y="20546"/>
                </a:lnTo>
                <a:lnTo>
                  <a:pt x="54540" y="20436"/>
                </a:lnTo>
                <a:lnTo>
                  <a:pt x="52720" y="20291"/>
                </a:lnTo>
                <a:lnTo>
                  <a:pt x="50919" y="20145"/>
                </a:lnTo>
                <a:lnTo>
                  <a:pt x="49135" y="20000"/>
                </a:lnTo>
                <a:lnTo>
                  <a:pt x="47370" y="19818"/>
                </a:lnTo>
                <a:lnTo>
                  <a:pt x="45623" y="19636"/>
                </a:lnTo>
                <a:lnTo>
                  <a:pt x="43894" y="19436"/>
                </a:lnTo>
                <a:lnTo>
                  <a:pt x="42202" y="19235"/>
                </a:lnTo>
                <a:lnTo>
                  <a:pt x="40528" y="19017"/>
                </a:lnTo>
                <a:lnTo>
                  <a:pt x="38872" y="18780"/>
                </a:lnTo>
                <a:lnTo>
                  <a:pt x="37234" y="18544"/>
                </a:lnTo>
                <a:lnTo>
                  <a:pt x="35632" y="18289"/>
                </a:lnTo>
                <a:lnTo>
                  <a:pt x="34049" y="18034"/>
                </a:lnTo>
                <a:lnTo>
                  <a:pt x="32502" y="17761"/>
                </a:lnTo>
                <a:lnTo>
                  <a:pt x="29463" y="17215"/>
                </a:lnTo>
                <a:lnTo>
                  <a:pt x="26552" y="16651"/>
                </a:lnTo>
                <a:lnTo>
                  <a:pt x="23767" y="16069"/>
                </a:lnTo>
                <a:lnTo>
                  <a:pt x="21110" y="15487"/>
                </a:lnTo>
                <a:lnTo>
                  <a:pt x="18563" y="14886"/>
                </a:lnTo>
                <a:lnTo>
                  <a:pt x="16179" y="14304"/>
                </a:lnTo>
                <a:lnTo>
                  <a:pt x="13922" y="13721"/>
                </a:lnTo>
                <a:lnTo>
                  <a:pt x="11811" y="13157"/>
                </a:lnTo>
                <a:lnTo>
                  <a:pt x="9846" y="12593"/>
                </a:lnTo>
                <a:lnTo>
                  <a:pt x="8062" y="12084"/>
                </a:lnTo>
                <a:lnTo>
                  <a:pt x="6425" y="11574"/>
                </a:lnTo>
                <a:lnTo>
                  <a:pt x="4969" y="11119"/>
                </a:lnTo>
                <a:lnTo>
                  <a:pt x="3677" y="10719"/>
                </a:lnTo>
                <a:lnTo>
                  <a:pt x="1675" y="10027"/>
                </a:lnTo>
                <a:lnTo>
                  <a:pt x="419" y="9590"/>
                </a:lnTo>
                <a:lnTo>
                  <a:pt x="1" y="9427"/>
                </a:lnTo>
                <a:lnTo>
                  <a:pt x="1" y="40891"/>
                </a:lnTo>
                <a:lnTo>
                  <a:pt x="177431" y="40891"/>
                </a:lnTo>
                <a:lnTo>
                  <a:pt x="177431" y="1219"/>
                </a:lnTo>
                <a:lnTo>
                  <a:pt x="175666" y="928"/>
                </a:lnTo>
                <a:lnTo>
                  <a:pt x="173955" y="673"/>
                </a:lnTo>
                <a:lnTo>
                  <a:pt x="172244" y="473"/>
                </a:lnTo>
                <a:lnTo>
                  <a:pt x="170588" y="309"/>
                </a:lnTo>
                <a:lnTo>
                  <a:pt x="168932" y="164"/>
                </a:lnTo>
                <a:lnTo>
                  <a:pt x="167331" y="73"/>
                </a:lnTo>
                <a:lnTo>
                  <a:pt x="165729" y="18"/>
                </a:lnTo>
                <a:lnTo>
                  <a:pt x="16414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52" name="Google Shape;3852;p23"/>
          <p:cNvGrpSpPr/>
          <p:nvPr/>
        </p:nvGrpSpPr>
        <p:grpSpPr>
          <a:xfrm flipH="1">
            <a:off x="102278" y="3457200"/>
            <a:ext cx="360350" cy="667900"/>
            <a:chOff x="1612800" y="3107475"/>
            <a:chExt cx="360350" cy="667900"/>
          </a:xfrm>
        </p:grpSpPr>
        <p:sp>
          <p:nvSpPr>
            <p:cNvPr id="3853" name="Google Shape;3853;p23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23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23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23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23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23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23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23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23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23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23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4" name="Google Shape;3864;p23"/>
          <p:cNvGrpSpPr/>
          <p:nvPr/>
        </p:nvGrpSpPr>
        <p:grpSpPr>
          <a:xfrm flipH="1">
            <a:off x="1100939" y="4186110"/>
            <a:ext cx="935703" cy="296690"/>
            <a:chOff x="2631450" y="1885950"/>
            <a:chExt cx="671525" cy="212925"/>
          </a:xfrm>
        </p:grpSpPr>
        <p:sp>
          <p:nvSpPr>
            <p:cNvPr id="3865" name="Google Shape;3865;p23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23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23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23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23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23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23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23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23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23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23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76" name="Google Shape;3876;p23"/>
          <p:cNvGrpSpPr/>
          <p:nvPr/>
        </p:nvGrpSpPr>
        <p:grpSpPr>
          <a:xfrm>
            <a:off x="8412763" y="2923992"/>
            <a:ext cx="935694" cy="1734325"/>
            <a:chOff x="2076400" y="2732150"/>
            <a:chExt cx="562350" cy="1042325"/>
          </a:xfrm>
        </p:grpSpPr>
        <p:sp>
          <p:nvSpPr>
            <p:cNvPr id="3877" name="Google Shape;3877;p23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23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23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23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23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23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23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23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23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23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87" name="Google Shape;3887;p23"/>
          <p:cNvGrpSpPr/>
          <p:nvPr/>
        </p:nvGrpSpPr>
        <p:grpSpPr>
          <a:xfrm>
            <a:off x="8412763" y="4463415"/>
            <a:ext cx="1321693" cy="385599"/>
            <a:chOff x="1682875" y="2128425"/>
            <a:chExt cx="575525" cy="167900"/>
          </a:xfrm>
        </p:grpSpPr>
        <p:sp>
          <p:nvSpPr>
            <p:cNvPr id="3888" name="Google Shape;3888;p23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23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23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23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23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23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23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23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6" name="Google Shape;3896;p23"/>
          <p:cNvGrpSpPr/>
          <p:nvPr/>
        </p:nvGrpSpPr>
        <p:grpSpPr>
          <a:xfrm flipH="1">
            <a:off x="3075898" y="4764084"/>
            <a:ext cx="1321678" cy="490223"/>
            <a:chOff x="1726100" y="1627975"/>
            <a:chExt cx="359425" cy="133325"/>
          </a:xfrm>
        </p:grpSpPr>
        <p:sp>
          <p:nvSpPr>
            <p:cNvPr id="3897" name="Google Shape;3897;p23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23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23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23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23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23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23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23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23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23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23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08" name="Google Shape;3908;p23"/>
          <p:cNvGrpSpPr/>
          <p:nvPr/>
        </p:nvGrpSpPr>
        <p:grpSpPr>
          <a:xfrm flipH="1">
            <a:off x="6959744" y="4640485"/>
            <a:ext cx="460859" cy="699156"/>
            <a:chOff x="1781575" y="4925235"/>
            <a:chExt cx="460859" cy="699156"/>
          </a:xfrm>
        </p:grpSpPr>
        <p:sp>
          <p:nvSpPr>
            <p:cNvPr id="3909" name="Google Shape;3909;p23"/>
            <p:cNvSpPr/>
            <p:nvPr/>
          </p:nvSpPr>
          <p:spPr>
            <a:xfrm>
              <a:off x="1781575" y="4925235"/>
              <a:ext cx="460859" cy="523974"/>
            </a:xfrm>
            <a:custGeom>
              <a:avLst/>
              <a:gdLst/>
              <a:ahLst/>
              <a:cxnLst/>
              <a:rect l="l" t="t" r="r" b="b"/>
              <a:pathLst>
                <a:path w="13158" h="14960" extrusionOk="0">
                  <a:moveTo>
                    <a:pt x="3913" y="1"/>
                  </a:moveTo>
                  <a:lnTo>
                    <a:pt x="3767" y="347"/>
                  </a:lnTo>
                  <a:lnTo>
                    <a:pt x="3658" y="692"/>
                  </a:lnTo>
                  <a:lnTo>
                    <a:pt x="3567" y="1056"/>
                  </a:lnTo>
                  <a:lnTo>
                    <a:pt x="3494" y="1438"/>
                  </a:lnTo>
                  <a:lnTo>
                    <a:pt x="3440" y="1839"/>
                  </a:lnTo>
                  <a:lnTo>
                    <a:pt x="3403" y="2257"/>
                  </a:lnTo>
                  <a:lnTo>
                    <a:pt x="3385" y="2676"/>
                  </a:lnTo>
                  <a:lnTo>
                    <a:pt x="3385" y="3094"/>
                  </a:lnTo>
                  <a:lnTo>
                    <a:pt x="3403" y="3531"/>
                  </a:lnTo>
                  <a:lnTo>
                    <a:pt x="3440" y="3968"/>
                  </a:lnTo>
                  <a:lnTo>
                    <a:pt x="3494" y="4405"/>
                  </a:lnTo>
                  <a:lnTo>
                    <a:pt x="3549" y="4841"/>
                  </a:lnTo>
                  <a:lnTo>
                    <a:pt x="3676" y="5697"/>
                  </a:lnTo>
                  <a:lnTo>
                    <a:pt x="3840" y="6534"/>
                  </a:lnTo>
                  <a:lnTo>
                    <a:pt x="4040" y="7335"/>
                  </a:lnTo>
                  <a:lnTo>
                    <a:pt x="4222" y="8081"/>
                  </a:lnTo>
                  <a:lnTo>
                    <a:pt x="4423" y="8754"/>
                  </a:lnTo>
                  <a:lnTo>
                    <a:pt x="4604" y="9336"/>
                  </a:lnTo>
                  <a:lnTo>
                    <a:pt x="4896" y="10192"/>
                  </a:lnTo>
                  <a:lnTo>
                    <a:pt x="5005" y="10501"/>
                  </a:lnTo>
                  <a:lnTo>
                    <a:pt x="5005" y="10501"/>
                  </a:lnTo>
                  <a:lnTo>
                    <a:pt x="4968" y="10410"/>
                  </a:lnTo>
                  <a:lnTo>
                    <a:pt x="4859" y="10119"/>
                  </a:lnTo>
                  <a:lnTo>
                    <a:pt x="4641" y="9628"/>
                  </a:lnTo>
                  <a:lnTo>
                    <a:pt x="4477" y="9318"/>
                  </a:lnTo>
                  <a:lnTo>
                    <a:pt x="4295" y="8954"/>
                  </a:lnTo>
                  <a:lnTo>
                    <a:pt x="4059" y="8536"/>
                  </a:lnTo>
                  <a:lnTo>
                    <a:pt x="3767" y="8081"/>
                  </a:lnTo>
                  <a:lnTo>
                    <a:pt x="3440" y="7571"/>
                  </a:lnTo>
                  <a:lnTo>
                    <a:pt x="3076" y="7007"/>
                  </a:lnTo>
                  <a:lnTo>
                    <a:pt x="2639" y="6406"/>
                  </a:lnTo>
                  <a:lnTo>
                    <a:pt x="2166" y="5751"/>
                  </a:lnTo>
                  <a:lnTo>
                    <a:pt x="1620" y="5042"/>
                  </a:lnTo>
                  <a:lnTo>
                    <a:pt x="1001" y="4277"/>
                  </a:lnTo>
                  <a:lnTo>
                    <a:pt x="983" y="4641"/>
                  </a:lnTo>
                  <a:lnTo>
                    <a:pt x="983" y="5005"/>
                  </a:lnTo>
                  <a:lnTo>
                    <a:pt x="1001" y="5369"/>
                  </a:lnTo>
                  <a:lnTo>
                    <a:pt x="1038" y="5715"/>
                  </a:lnTo>
                  <a:lnTo>
                    <a:pt x="1092" y="6079"/>
                  </a:lnTo>
                  <a:lnTo>
                    <a:pt x="1147" y="6425"/>
                  </a:lnTo>
                  <a:lnTo>
                    <a:pt x="1238" y="6752"/>
                  </a:lnTo>
                  <a:lnTo>
                    <a:pt x="1311" y="7098"/>
                  </a:lnTo>
                  <a:lnTo>
                    <a:pt x="1511" y="7735"/>
                  </a:lnTo>
                  <a:lnTo>
                    <a:pt x="1747" y="8354"/>
                  </a:lnTo>
                  <a:lnTo>
                    <a:pt x="2002" y="8936"/>
                  </a:lnTo>
                  <a:lnTo>
                    <a:pt x="2257" y="9482"/>
                  </a:lnTo>
                  <a:lnTo>
                    <a:pt x="2530" y="9973"/>
                  </a:lnTo>
                  <a:lnTo>
                    <a:pt x="2785" y="10410"/>
                  </a:lnTo>
                  <a:lnTo>
                    <a:pt x="3039" y="10810"/>
                  </a:lnTo>
                  <a:lnTo>
                    <a:pt x="3258" y="11138"/>
                  </a:lnTo>
                  <a:lnTo>
                    <a:pt x="3572" y="11552"/>
                  </a:lnTo>
                  <a:lnTo>
                    <a:pt x="3572" y="11552"/>
                  </a:lnTo>
                  <a:lnTo>
                    <a:pt x="3440" y="11393"/>
                  </a:lnTo>
                  <a:lnTo>
                    <a:pt x="3130" y="11083"/>
                  </a:lnTo>
                  <a:lnTo>
                    <a:pt x="2676" y="10665"/>
                  </a:lnTo>
                  <a:lnTo>
                    <a:pt x="2020" y="10101"/>
                  </a:lnTo>
                  <a:lnTo>
                    <a:pt x="1129" y="9409"/>
                  </a:lnTo>
                  <a:lnTo>
                    <a:pt x="0" y="8554"/>
                  </a:lnTo>
                  <a:lnTo>
                    <a:pt x="128" y="9009"/>
                  </a:lnTo>
                  <a:lnTo>
                    <a:pt x="273" y="9464"/>
                  </a:lnTo>
                  <a:lnTo>
                    <a:pt x="455" y="9882"/>
                  </a:lnTo>
                  <a:lnTo>
                    <a:pt x="637" y="10283"/>
                  </a:lnTo>
                  <a:lnTo>
                    <a:pt x="838" y="10665"/>
                  </a:lnTo>
                  <a:lnTo>
                    <a:pt x="1056" y="11029"/>
                  </a:lnTo>
                  <a:lnTo>
                    <a:pt x="1274" y="11375"/>
                  </a:lnTo>
                  <a:lnTo>
                    <a:pt x="1511" y="11702"/>
                  </a:lnTo>
                  <a:lnTo>
                    <a:pt x="1747" y="12011"/>
                  </a:lnTo>
                  <a:lnTo>
                    <a:pt x="2002" y="12303"/>
                  </a:lnTo>
                  <a:lnTo>
                    <a:pt x="2257" y="12576"/>
                  </a:lnTo>
                  <a:lnTo>
                    <a:pt x="2512" y="12812"/>
                  </a:lnTo>
                  <a:lnTo>
                    <a:pt x="2766" y="13049"/>
                  </a:lnTo>
                  <a:lnTo>
                    <a:pt x="3021" y="13267"/>
                  </a:lnTo>
                  <a:lnTo>
                    <a:pt x="3276" y="13486"/>
                  </a:lnTo>
                  <a:lnTo>
                    <a:pt x="3549" y="13667"/>
                  </a:lnTo>
                  <a:lnTo>
                    <a:pt x="4040" y="13995"/>
                  </a:lnTo>
                  <a:lnTo>
                    <a:pt x="4513" y="14268"/>
                  </a:lnTo>
                  <a:lnTo>
                    <a:pt x="4950" y="14505"/>
                  </a:lnTo>
                  <a:lnTo>
                    <a:pt x="5332" y="14668"/>
                  </a:lnTo>
                  <a:lnTo>
                    <a:pt x="5642" y="14796"/>
                  </a:lnTo>
                  <a:lnTo>
                    <a:pt x="5897" y="14887"/>
                  </a:lnTo>
                  <a:lnTo>
                    <a:pt x="6097" y="14960"/>
                  </a:lnTo>
                  <a:lnTo>
                    <a:pt x="6315" y="14850"/>
                  </a:lnTo>
                  <a:lnTo>
                    <a:pt x="6916" y="14577"/>
                  </a:lnTo>
                  <a:lnTo>
                    <a:pt x="7316" y="14377"/>
                  </a:lnTo>
                  <a:lnTo>
                    <a:pt x="7789" y="14122"/>
                  </a:lnTo>
                  <a:lnTo>
                    <a:pt x="8299" y="13831"/>
                  </a:lnTo>
                  <a:lnTo>
                    <a:pt x="8863" y="13486"/>
                  </a:lnTo>
                  <a:lnTo>
                    <a:pt x="9427" y="13122"/>
                  </a:lnTo>
                  <a:lnTo>
                    <a:pt x="10027" y="12703"/>
                  </a:lnTo>
                  <a:lnTo>
                    <a:pt x="10610" y="12248"/>
                  </a:lnTo>
                  <a:lnTo>
                    <a:pt x="11192" y="11738"/>
                  </a:lnTo>
                  <a:lnTo>
                    <a:pt x="11465" y="11484"/>
                  </a:lnTo>
                  <a:lnTo>
                    <a:pt x="11738" y="11211"/>
                  </a:lnTo>
                  <a:lnTo>
                    <a:pt x="12011" y="10920"/>
                  </a:lnTo>
                  <a:lnTo>
                    <a:pt x="12266" y="10628"/>
                  </a:lnTo>
                  <a:lnTo>
                    <a:pt x="12502" y="10337"/>
                  </a:lnTo>
                  <a:lnTo>
                    <a:pt x="12739" y="10028"/>
                  </a:lnTo>
                  <a:lnTo>
                    <a:pt x="12957" y="9719"/>
                  </a:lnTo>
                  <a:lnTo>
                    <a:pt x="13158" y="9391"/>
                  </a:lnTo>
                  <a:lnTo>
                    <a:pt x="13158" y="9391"/>
                  </a:lnTo>
                  <a:lnTo>
                    <a:pt x="8535" y="11793"/>
                  </a:lnTo>
                  <a:lnTo>
                    <a:pt x="9118" y="11047"/>
                  </a:lnTo>
                  <a:lnTo>
                    <a:pt x="9700" y="10228"/>
                  </a:lnTo>
                  <a:lnTo>
                    <a:pt x="10373" y="9264"/>
                  </a:lnTo>
                  <a:lnTo>
                    <a:pt x="10701" y="8736"/>
                  </a:lnTo>
                  <a:lnTo>
                    <a:pt x="11028" y="8190"/>
                  </a:lnTo>
                  <a:lnTo>
                    <a:pt x="11338" y="7662"/>
                  </a:lnTo>
                  <a:lnTo>
                    <a:pt x="11611" y="7134"/>
                  </a:lnTo>
                  <a:lnTo>
                    <a:pt x="11829" y="6643"/>
                  </a:lnTo>
                  <a:lnTo>
                    <a:pt x="11920" y="6406"/>
                  </a:lnTo>
                  <a:lnTo>
                    <a:pt x="12011" y="6170"/>
                  </a:lnTo>
                  <a:lnTo>
                    <a:pt x="12066" y="5952"/>
                  </a:lnTo>
                  <a:lnTo>
                    <a:pt x="12102" y="5751"/>
                  </a:lnTo>
                  <a:lnTo>
                    <a:pt x="12120" y="5569"/>
                  </a:lnTo>
                  <a:lnTo>
                    <a:pt x="12138" y="5387"/>
                  </a:lnTo>
                  <a:lnTo>
                    <a:pt x="11574" y="5861"/>
                  </a:lnTo>
                  <a:lnTo>
                    <a:pt x="11047" y="6352"/>
                  </a:lnTo>
                  <a:lnTo>
                    <a:pt x="10555" y="6861"/>
                  </a:lnTo>
                  <a:lnTo>
                    <a:pt x="10082" y="7371"/>
                  </a:lnTo>
                  <a:lnTo>
                    <a:pt x="9645" y="7881"/>
                  </a:lnTo>
                  <a:lnTo>
                    <a:pt x="9263" y="8390"/>
                  </a:lnTo>
                  <a:lnTo>
                    <a:pt x="8899" y="8881"/>
                  </a:lnTo>
                  <a:lnTo>
                    <a:pt x="8572" y="9355"/>
                  </a:lnTo>
                  <a:lnTo>
                    <a:pt x="8280" y="9810"/>
                  </a:lnTo>
                  <a:lnTo>
                    <a:pt x="8026" y="10210"/>
                  </a:lnTo>
                  <a:lnTo>
                    <a:pt x="7625" y="10901"/>
                  </a:lnTo>
                  <a:lnTo>
                    <a:pt x="7405" y="11326"/>
                  </a:lnTo>
                  <a:lnTo>
                    <a:pt x="7516" y="11047"/>
                  </a:lnTo>
                  <a:lnTo>
                    <a:pt x="7625" y="10756"/>
                  </a:lnTo>
                  <a:lnTo>
                    <a:pt x="7735" y="10410"/>
                  </a:lnTo>
                  <a:lnTo>
                    <a:pt x="7862" y="9973"/>
                  </a:lnTo>
                  <a:lnTo>
                    <a:pt x="7971" y="9464"/>
                  </a:lnTo>
                  <a:lnTo>
                    <a:pt x="8098" y="8863"/>
                  </a:lnTo>
                  <a:lnTo>
                    <a:pt x="8208" y="8190"/>
                  </a:lnTo>
                  <a:lnTo>
                    <a:pt x="8317" y="7407"/>
                  </a:lnTo>
                  <a:lnTo>
                    <a:pt x="8408" y="6552"/>
                  </a:lnTo>
                  <a:lnTo>
                    <a:pt x="8481" y="5588"/>
                  </a:lnTo>
                  <a:lnTo>
                    <a:pt x="8535" y="4514"/>
                  </a:lnTo>
                  <a:lnTo>
                    <a:pt x="8553" y="3331"/>
                  </a:lnTo>
                  <a:lnTo>
                    <a:pt x="8535" y="2057"/>
                  </a:lnTo>
                  <a:lnTo>
                    <a:pt x="8299" y="2312"/>
                  </a:lnTo>
                  <a:lnTo>
                    <a:pt x="8080" y="2603"/>
                  </a:lnTo>
                  <a:lnTo>
                    <a:pt x="7880" y="2894"/>
                  </a:lnTo>
                  <a:lnTo>
                    <a:pt x="7698" y="3222"/>
                  </a:lnTo>
                  <a:lnTo>
                    <a:pt x="7516" y="3549"/>
                  </a:lnTo>
                  <a:lnTo>
                    <a:pt x="7352" y="3895"/>
                  </a:lnTo>
                  <a:lnTo>
                    <a:pt x="7207" y="4259"/>
                  </a:lnTo>
                  <a:lnTo>
                    <a:pt x="7061" y="4623"/>
                  </a:lnTo>
                  <a:lnTo>
                    <a:pt x="6934" y="4987"/>
                  </a:lnTo>
                  <a:lnTo>
                    <a:pt x="6825" y="5369"/>
                  </a:lnTo>
                  <a:lnTo>
                    <a:pt x="6624" y="6134"/>
                  </a:lnTo>
                  <a:lnTo>
                    <a:pt x="6479" y="6898"/>
                  </a:lnTo>
                  <a:lnTo>
                    <a:pt x="6351" y="7662"/>
                  </a:lnTo>
                  <a:lnTo>
                    <a:pt x="6261" y="8372"/>
                  </a:lnTo>
                  <a:lnTo>
                    <a:pt x="6188" y="9045"/>
                  </a:lnTo>
                  <a:lnTo>
                    <a:pt x="6185" y="9086"/>
                  </a:lnTo>
                  <a:lnTo>
                    <a:pt x="6170" y="8827"/>
                  </a:lnTo>
                  <a:lnTo>
                    <a:pt x="6097" y="8117"/>
                  </a:lnTo>
                  <a:lnTo>
                    <a:pt x="5969" y="7316"/>
                  </a:lnTo>
                  <a:lnTo>
                    <a:pt x="5806" y="6406"/>
                  </a:lnTo>
                  <a:lnTo>
                    <a:pt x="5569" y="5369"/>
                  </a:lnTo>
                  <a:lnTo>
                    <a:pt x="5278" y="4223"/>
                  </a:lnTo>
                  <a:lnTo>
                    <a:pt x="4896" y="2949"/>
                  </a:lnTo>
                  <a:lnTo>
                    <a:pt x="4441" y="1548"/>
                  </a:lnTo>
                  <a:lnTo>
                    <a:pt x="39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10" name="Google Shape;3910;p23"/>
            <p:cNvGrpSpPr/>
            <p:nvPr/>
          </p:nvGrpSpPr>
          <p:grpSpPr>
            <a:xfrm>
              <a:off x="1832328" y="5378860"/>
              <a:ext cx="266029" cy="245530"/>
              <a:chOff x="2706625" y="4735761"/>
              <a:chExt cx="226446" cy="209015"/>
            </a:xfrm>
          </p:grpSpPr>
          <p:sp>
            <p:nvSpPr>
              <p:cNvPr id="3911" name="Google Shape;3911;p23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912" name="Google Shape;3912;p23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3913" name="Google Shape;3913;p23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4" name="Google Shape;3914;p23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5" name="Google Shape;3915;p23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6" name="Google Shape;3916;p23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7" name="Google Shape;3917;p23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8" name="Google Shape;3918;p23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9" name="Google Shape;3919;p23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0" name="Google Shape;3920;p23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1" name="Google Shape;3921;p23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2" name="Google Shape;3922;p23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3" name="Google Shape;3923;p23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4" name="Google Shape;3924;p23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5" name="Google Shape;3925;p23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6" name="Google Shape;3926;p23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7" name="Google Shape;3927;p23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8" name="Google Shape;3928;p23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9" name="Google Shape;3929;p23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0" name="Google Shape;3930;p23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1" name="Google Shape;3931;p23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2" name="Google Shape;3932;p23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3" name="Google Shape;3933;p23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4" name="Google Shape;3934;p23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5" name="Google Shape;3935;p23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6" name="Google Shape;3936;p23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937" name="Google Shape;3937;p23"/>
          <p:cNvGrpSpPr/>
          <p:nvPr/>
        </p:nvGrpSpPr>
        <p:grpSpPr>
          <a:xfrm flipH="1">
            <a:off x="5694241" y="4987274"/>
            <a:ext cx="877999" cy="140927"/>
            <a:chOff x="2895325" y="1290875"/>
            <a:chExt cx="428125" cy="68725"/>
          </a:xfrm>
        </p:grpSpPr>
        <p:sp>
          <p:nvSpPr>
            <p:cNvPr id="3938" name="Google Shape;3938;p23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23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23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23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23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23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44" name="Google Shape;3944;p23"/>
          <p:cNvGrpSpPr/>
          <p:nvPr/>
        </p:nvGrpSpPr>
        <p:grpSpPr>
          <a:xfrm flipH="1">
            <a:off x="150112" y="4086997"/>
            <a:ext cx="312528" cy="99095"/>
            <a:chOff x="2631450" y="1885950"/>
            <a:chExt cx="671525" cy="212925"/>
          </a:xfrm>
        </p:grpSpPr>
        <p:sp>
          <p:nvSpPr>
            <p:cNvPr id="3945" name="Google Shape;3945;p23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23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23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23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23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23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23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23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23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23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23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56" name="Google Shape;3956;p23"/>
          <p:cNvGrpSpPr/>
          <p:nvPr/>
        </p:nvGrpSpPr>
        <p:grpSpPr>
          <a:xfrm rot="-708033" flipH="1">
            <a:off x="1694038" y="4905916"/>
            <a:ext cx="853764" cy="206543"/>
            <a:chOff x="3665900" y="8356158"/>
            <a:chExt cx="1015703" cy="245719"/>
          </a:xfrm>
        </p:grpSpPr>
        <p:sp>
          <p:nvSpPr>
            <p:cNvPr id="3957" name="Google Shape;3957;p23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23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23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23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23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23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23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23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65" name="Google Shape;3965;p23"/>
          <p:cNvGrpSpPr/>
          <p:nvPr/>
        </p:nvGrpSpPr>
        <p:grpSpPr>
          <a:xfrm rot="708033">
            <a:off x="4828402" y="5119976"/>
            <a:ext cx="853764" cy="206543"/>
            <a:chOff x="3665900" y="8356158"/>
            <a:chExt cx="1015703" cy="245719"/>
          </a:xfrm>
        </p:grpSpPr>
        <p:sp>
          <p:nvSpPr>
            <p:cNvPr id="3966" name="Google Shape;3966;p23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23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23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23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23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23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23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23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4" name="Google Shape;3974;p23"/>
          <p:cNvGrpSpPr/>
          <p:nvPr/>
        </p:nvGrpSpPr>
        <p:grpSpPr>
          <a:xfrm rot="708033">
            <a:off x="8057377" y="5152426"/>
            <a:ext cx="853764" cy="206543"/>
            <a:chOff x="3665900" y="8356158"/>
            <a:chExt cx="1015703" cy="245719"/>
          </a:xfrm>
        </p:grpSpPr>
        <p:sp>
          <p:nvSpPr>
            <p:cNvPr id="3975" name="Google Shape;3975;p23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23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23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23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23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23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23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23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012" scaled="0"/>
        </a:gradFill>
        <a:effectLst/>
      </p:bgPr>
    </p:bg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4"/>
          <p:cNvSpPr/>
          <p:nvPr/>
        </p:nvSpPr>
        <p:spPr>
          <a:xfrm>
            <a:off x="0" y="35878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" name="Google Shape;455;p4"/>
          <p:cNvGrpSpPr/>
          <p:nvPr/>
        </p:nvGrpSpPr>
        <p:grpSpPr>
          <a:xfrm>
            <a:off x="-448712" y="3663850"/>
            <a:ext cx="776100" cy="776100"/>
            <a:chOff x="8057400" y="271550"/>
            <a:chExt cx="776100" cy="776100"/>
          </a:xfrm>
        </p:grpSpPr>
        <p:sp>
          <p:nvSpPr>
            <p:cNvPr id="456" name="Google Shape;456;p4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8" name="Google Shape;458;p4"/>
          <p:cNvSpPr/>
          <p:nvPr/>
        </p:nvSpPr>
        <p:spPr>
          <a:xfrm>
            <a:off x="0" y="4031734"/>
            <a:ext cx="9143907" cy="2107318"/>
          </a:xfrm>
          <a:custGeom>
            <a:avLst/>
            <a:gdLst/>
            <a:ahLst/>
            <a:cxnLst/>
            <a:rect l="l" t="t" r="r" b="b"/>
            <a:pathLst>
              <a:path w="177431" h="40891" extrusionOk="0">
                <a:moveTo>
                  <a:pt x="164146" y="0"/>
                </a:moveTo>
                <a:lnTo>
                  <a:pt x="162599" y="18"/>
                </a:lnTo>
                <a:lnTo>
                  <a:pt x="161071" y="55"/>
                </a:lnTo>
                <a:lnTo>
                  <a:pt x="159560" y="146"/>
                </a:lnTo>
                <a:lnTo>
                  <a:pt x="158068" y="255"/>
                </a:lnTo>
                <a:lnTo>
                  <a:pt x="156594" y="382"/>
                </a:lnTo>
                <a:lnTo>
                  <a:pt x="155138" y="546"/>
                </a:lnTo>
                <a:lnTo>
                  <a:pt x="153682" y="746"/>
                </a:lnTo>
                <a:lnTo>
                  <a:pt x="152263" y="965"/>
                </a:lnTo>
                <a:lnTo>
                  <a:pt x="150844" y="1219"/>
                </a:lnTo>
                <a:lnTo>
                  <a:pt x="149424" y="1492"/>
                </a:lnTo>
                <a:lnTo>
                  <a:pt x="148041" y="1784"/>
                </a:lnTo>
                <a:lnTo>
                  <a:pt x="146658" y="2093"/>
                </a:lnTo>
                <a:lnTo>
                  <a:pt x="145275" y="2420"/>
                </a:lnTo>
                <a:lnTo>
                  <a:pt x="143910" y="2784"/>
                </a:lnTo>
                <a:lnTo>
                  <a:pt x="142545" y="3167"/>
                </a:lnTo>
                <a:lnTo>
                  <a:pt x="141180" y="3549"/>
                </a:lnTo>
                <a:lnTo>
                  <a:pt x="139834" y="3949"/>
                </a:lnTo>
                <a:lnTo>
                  <a:pt x="138487" y="4386"/>
                </a:lnTo>
                <a:lnTo>
                  <a:pt x="137141" y="4804"/>
                </a:lnTo>
                <a:lnTo>
                  <a:pt x="135794" y="5259"/>
                </a:lnTo>
                <a:lnTo>
                  <a:pt x="133119" y="6187"/>
                </a:lnTo>
                <a:lnTo>
                  <a:pt x="130425" y="7170"/>
                </a:lnTo>
                <a:lnTo>
                  <a:pt x="127714" y="8153"/>
                </a:lnTo>
                <a:lnTo>
                  <a:pt x="124984" y="9172"/>
                </a:lnTo>
                <a:lnTo>
                  <a:pt x="122218" y="10209"/>
                </a:lnTo>
                <a:lnTo>
                  <a:pt x="119416" y="11228"/>
                </a:lnTo>
                <a:lnTo>
                  <a:pt x="116559" y="12247"/>
                </a:lnTo>
                <a:lnTo>
                  <a:pt x="113647" y="13248"/>
                </a:lnTo>
                <a:lnTo>
                  <a:pt x="112173" y="13758"/>
                </a:lnTo>
                <a:lnTo>
                  <a:pt x="110681" y="14231"/>
                </a:lnTo>
                <a:lnTo>
                  <a:pt x="109170" y="14722"/>
                </a:lnTo>
                <a:lnTo>
                  <a:pt x="107623" y="15177"/>
                </a:lnTo>
                <a:lnTo>
                  <a:pt x="106077" y="15632"/>
                </a:lnTo>
                <a:lnTo>
                  <a:pt x="104493" y="16087"/>
                </a:lnTo>
                <a:lnTo>
                  <a:pt x="102910" y="16506"/>
                </a:lnTo>
                <a:lnTo>
                  <a:pt x="101291" y="16924"/>
                </a:lnTo>
                <a:lnTo>
                  <a:pt x="99635" y="17325"/>
                </a:lnTo>
                <a:lnTo>
                  <a:pt x="97960" y="17725"/>
                </a:lnTo>
                <a:lnTo>
                  <a:pt x="96268" y="18089"/>
                </a:lnTo>
                <a:lnTo>
                  <a:pt x="94539" y="18435"/>
                </a:lnTo>
                <a:lnTo>
                  <a:pt x="92792" y="18762"/>
                </a:lnTo>
                <a:lnTo>
                  <a:pt x="91009" y="19072"/>
                </a:lnTo>
                <a:lnTo>
                  <a:pt x="89189" y="19363"/>
                </a:lnTo>
                <a:lnTo>
                  <a:pt x="87333" y="19618"/>
                </a:lnTo>
                <a:lnTo>
                  <a:pt x="85458" y="19854"/>
                </a:lnTo>
                <a:lnTo>
                  <a:pt x="83548" y="20072"/>
                </a:lnTo>
                <a:lnTo>
                  <a:pt x="81600" y="20254"/>
                </a:lnTo>
                <a:lnTo>
                  <a:pt x="79599" y="20418"/>
                </a:lnTo>
                <a:lnTo>
                  <a:pt x="77615" y="20546"/>
                </a:lnTo>
                <a:lnTo>
                  <a:pt x="75613" y="20655"/>
                </a:lnTo>
                <a:lnTo>
                  <a:pt x="73630" y="20746"/>
                </a:lnTo>
                <a:lnTo>
                  <a:pt x="71664" y="20800"/>
                </a:lnTo>
                <a:lnTo>
                  <a:pt x="69717" y="20837"/>
                </a:lnTo>
                <a:lnTo>
                  <a:pt x="67770" y="20855"/>
                </a:lnTo>
                <a:lnTo>
                  <a:pt x="65823" y="20855"/>
                </a:lnTo>
                <a:lnTo>
                  <a:pt x="63912" y="20819"/>
                </a:lnTo>
                <a:lnTo>
                  <a:pt x="62001" y="20782"/>
                </a:lnTo>
                <a:lnTo>
                  <a:pt x="60109" y="20728"/>
                </a:lnTo>
                <a:lnTo>
                  <a:pt x="58234" y="20637"/>
                </a:lnTo>
                <a:lnTo>
                  <a:pt x="56378" y="20546"/>
                </a:lnTo>
                <a:lnTo>
                  <a:pt x="54540" y="20436"/>
                </a:lnTo>
                <a:lnTo>
                  <a:pt x="52720" y="20291"/>
                </a:lnTo>
                <a:lnTo>
                  <a:pt x="50919" y="20145"/>
                </a:lnTo>
                <a:lnTo>
                  <a:pt x="49135" y="20000"/>
                </a:lnTo>
                <a:lnTo>
                  <a:pt x="47370" y="19818"/>
                </a:lnTo>
                <a:lnTo>
                  <a:pt x="45623" y="19636"/>
                </a:lnTo>
                <a:lnTo>
                  <a:pt x="43894" y="19436"/>
                </a:lnTo>
                <a:lnTo>
                  <a:pt x="42202" y="19235"/>
                </a:lnTo>
                <a:lnTo>
                  <a:pt x="40528" y="19017"/>
                </a:lnTo>
                <a:lnTo>
                  <a:pt x="38872" y="18780"/>
                </a:lnTo>
                <a:lnTo>
                  <a:pt x="37234" y="18544"/>
                </a:lnTo>
                <a:lnTo>
                  <a:pt x="35632" y="18289"/>
                </a:lnTo>
                <a:lnTo>
                  <a:pt x="34049" y="18034"/>
                </a:lnTo>
                <a:lnTo>
                  <a:pt x="32502" y="17761"/>
                </a:lnTo>
                <a:lnTo>
                  <a:pt x="29463" y="17215"/>
                </a:lnTo>
                <a:lnTo>
                  <a:pt x="26552" y="16651"/>
                </a:lnTo>
                <a:lnTo>
                  <a:pt x="23767" y="16069"/>
                </a:lnTo>
                <a:lnTo>
                  <a:pt x="21110" y="15487"/>
                </a:lnTo>
                <a:lnTo>
                  <a:pt x="18563" y="14886"/>
                </a:lnTo>
                <a:lnTo>
                  <a:pt x="16179" y="14304"/>
                </a:lnTo>
                <a:lnTo>
                  <a:pt x="13922" y="13721"/>
                </a:lnTo>
                <a:lnTo>
                  <a:pt x="11811" y="13157"/>
                </a:lnTo>
                <a:lnTo>
                  <a:pt x="9846" y="12593"/>
                </a:lnTo>
                <a:lnTo>
                  <a:pt x="8062" y="12084"/>
                </a:lnTo>
                <a:lnTo>
                  <a:pt x="6425" y="11574"/>
                </a:lnTo>
                <a:lnTo>
                  <a:pt x="4969" y="11119"/>
                </a:lnTo>
                <a:lnTo>
                  <a:pt x="3677" y="10719"/>
                </a:lnTo>
                <a:lnTo>
                  <a:pt x="1675" y="10027"/>
                </a:lnTo>
                <a:lnTo>
                  <a:pt x="419" y="9590"/>
                </a:lnTo>
                <a:lnTo>
                  <a:pt x="1" y="9427"/>
                </a:lnTo>
                <a:lnTo>
                  <a:pt x="1" y="40891"/>
                </a:lnTo>
                <a:lnTo>
                  <a:pt x="177431" y="40891"/>
                </a:lnTo>
                <a:lnTo>
                  <a:pt x="177431" y="1219"/>
                </a:lnTo>
                <a:lnTo>
                  <a:pt x="175666" y="928"/>
                </a:lnTo>
                <a:lnTo>
                  <a:pt x="173955" y="673"/>
                </a:lnTo>
                <a:lnTo>
                  <a:pt x="172244" y="473"/>
                </a:lnTo>
                <a:lnTo>
                  <a:pt x="170588" y="309"/>
                </a:lnTo>
                <a:lnTo>
                  <a:pt x="168932" y="164"/>
                </a:lnTo>
                <a:lnTo>
                  <a:pt x="167331" y="73"/>
                </a:lnTo>
                <a:lnTo>
                  <a:pt x="165729" y="18"/>
                </a:lnTo>
                <a:lnTo>
                  <a:pt x="16414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9" name="Google Shape;459;p4"/>
          <p:cNvGrpSpPr/>
          <p:nvPr/>
        </p:nvGrpSpPr>
        <p:grpSpPr>
          <a:xfrm>
            <a:off x="8663350" y="3533400"/>
            <a:ext cx="360350" cy="667900"/>
            <a:chOff x="1612800" y="3107475"/>
            <a:chExt cx="360350" cy="667900"/>
          </a:xfrm>
        </p:grpSpPr>
        <p:sp>
          <p:nvSpPr>
            <p:cNvPr id="460" name="Google Shape;460;p4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" name="Google Shape;471;p4"/>
          <p:cNvGrpSpPr/>
          <p:nvPr/>
        </p:nvGrpSpPr>
        <p:grpSpPr>
          <a:xfrm>
            <a:off x="7089336" y="4262310"/>
            <a:ext cx="935703" cy="296690"/>
            <a:chOff x="2631450" y="1885950"/>
            <a:chExt cx="671525" cy="212925"/>
          </a:xfrm>
        </p:grpSpPr>
        <p:sp>
          <p:nvSpPr>
            <p:cNvPr id="472" name="Google Shape;472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" name="Google Shape;483;p4"/>
          <p:cNvGrpSpPr/>
          <p:nvPr/>
        </p:nvGrpSpPr>
        <p:grpSpPr>
          <a:xfrm flipH="1">
            <a:off x="-222479" y="3000192"/>
            <a:ext cx="935694" cy="1734325"/>
            <a:chOff x="2076400" y="2732150"/>
            <a:chExt cx="562350" cy="1042325"/>
          </a:xfrm>
        </p:grpSpPr>
        <p:sp>
          <p:nvSpPr>
            <p:cNvPr id="484" name="Google Shape;484;p4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" name="Google Shape;494;p4"/>
          <p:cNvGrpSpPr/>
          <p:nvPr/>
        </p:nvGrpSpPr>
        <p:grpSpPr>
          <a:xfrm flipH="1">
            <a:off x="-608478" y="4539615"/>
            <a:ext cx="1321693" cy="385599"/>
            <a:chOff x="1682875" y="2128425"/>
            <a:chExt cx="575525" cy="167900"/>
          </a:xfrm>
        </p:grpSpPr>
        <p:sp>
          <p:nvSpPr>
            <p:cNvPr id="495" name="Google Shape;495;p4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" name="Google Shape;503;p4"/>
          <p:cNvGrpSpPr/>
          <p:nvPr/>
        </p:nvGrpSpPr>
        <p:grpSpPr>
          <a:xfrm>
            <a:off x="4728402" y="4840284"/>
            <a:ext cx="1321678" cy="490223"/>
            <a:chOff x="1726100" y="1627975"/>
            <a:chExt cx="359425" cy="133325"/>
          </a:xfrm>
        </p:grpSpPr>
        <p:sp>
          <p:nvSpPr>
            <p:cNvPr id="504" name="Google Shape;504;p4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" name="Google Shape;515;p4"/>
          <p:cNvGrpSpPr/>
          <p:nvPr/>
        </p:nvGrpSpPr>
        <p:grpSpPr>
          <a:xfrm>
            <a:off x="1705375" y="4716685"/>
            <a:ext cx="460859" cy="699156"/>
            <a:chOff x="1781575" y="4925235"/>
            <a:chExt cx="460859" cy="699156"/>
          </a:xfrm>
        </p:grpSpPr>
        <p:sp>
          <p:nvSpPr>
            <p:cNvPr id="516" name="Google Shape;516;p4"/>
            <p:cNvSpPr/>
            <p:nvPr/>
          </p:nvSpPr>
          <p:spPr>
            <a:xfrm>
              <a:off x="1781575" y="4925235"/>
              <a:ext cx="460859" cy="523974"/>
            </a:xfrm>
            <a:custGeom>
              <a:avLst/>
              <a:gdLst/>
              <a:ahLst/>
              <a:cxnLst/>
              <a:rect l="l" t="t" r="r" b="b"/>
              <a:pathLst>
                <a:path w="13158" h="14960" extrusionOk="0">
                  <a:moveTo>
                    <a:pt x="3913" y="1"/>
                  </a:moveTo>
                  <a:lnTo>
                    <a:pt x="3767" y="347"/>
                  </a:lnTo>
                  <a:lnTo>
                    <a:pt x="3658" y="692"/>
                  </a:lnTo>
                  <a:lnTo>
                    <a:pt x="3567" y="1056"/>
                  </a:lnTo>
                  <a:lnTo>
                    <a:pt x="3494" y="1438"/>
                  </a:lnTo>
                  <a:lnTo>
                    <a:pt x="3440" y="1839"/>
                  </a:lnTo>
                  <a:lnTo>
                    <a:pt x="3403" y="2257"/>
                  </a:lnTo>
                  <a:lnTo>
                    <a:pt x="3385" y="2676"/>
                  </a:lnTo>
                  <a:lnTo>
                    <a:pt x="3385" y="3094"/>
                  </a:lnTo>
                  <a:lnTo>
                    <a:pt x="3403" y="3531"/>
                  </a:lnTo>
                  <a:lnTo>
                    <a:pt x="3440" y="3968"/>
                  </a:lnTo>
                  <a:lnTo>
                    <a:pt x="3494" y="4405"/>
                  </a:lnTo>
                  <a:lnTo>
                    <a:pt x="3549" y="4841"/>
                  </a:lnTo>
                  <a:lnTo>
                    <a:pt x="3676" y="5697"/>
                  </a:lnTo>
                  <a:lnTo>
                    <a:pt x="3840" y="6534"/>
                  </a:lnTo>
                  <a:lnTo>
                    <a:pt x="4040" y="7335"/>
                  </a:lnTo>
                  <a:lnTo>
                    <a:pt x="4222" y="8081"/>
                  </a:lnTo>
                  <a:lnTo>
                    <a:pt x="4423" y="8754"/>
                  </a:lnTo>
                  <a:lnTo>
                    <a:pt x="4604" y="9336"/>
                  </a:lnTo>
                  <a:lnTo>
                    <a:pt x="4896" y="10192"/>
                  </a:lnTo>
                  <a:lnTo>
                    <a:pt x="5005" y="10501"/>
                  </a:lnTo>
                  <a:lnTo>
                    <a:pt x="5005" y="10501"/>
                  </a:lnTo>
                  <a:lnTo>
                    <a:pt x="4968" y="10410"/>
                  </a:lnTo>
                  <a:lnTo>
                    <a:pt x="4859" y="10119"/>
                  </a:lnTo>
                  <a:lnTo>
                    <a:pt x="4641" y="9628"/>
                  </a:lnTo>
                  <a:lnTo>
                    <a:pt x="4477" y="9318"/>
                  </a:lnTo>
                  <a:lnTo>
                    <a:pt x="4295" y="8954"/>
                  </a:lnTo>
                  <a:lnTo>
                    <a:pt x="4059" y="8536"/>
                  </a:lnTo>
                  <a:lnTo>
                    <a:pt x="3767" y="8081"/>
                  </a:lnTo>
                  <a:lnTo>
                    <a:pt x="3440" y="7571"/>
                  </a:lnTo>
                  <a:lnTo>
                    <a:pt x="3076" y="7007"/>
                  </a:lnTo>
                  <a:lnTo>
                    <a:pt x="2639" y="6406"/>
                  </a:lnTo>
                  <a:lnTo>
                    <a:pt x="2166" y="5751"/>
                  </a:lnTo>
                  <a:lnTo>
                    <a:pt x="1620" y="5042"/>
                  </a:lnTo>
                  <a:lnTo>
                    <a:pt x="1001" y="4277"/>
                  </a:lnTo>
                  <a:lnTo>
                    <a:pt x="983" y="4641"/>
                  </a:lnTo>
                  <a:lnTo>
                    <a:pt x="983" y="5005"/>
                  </a:lnTo>
                  <a:lnTo>
                    <a:pt x="1001" y="5369"/>
                  </a:lnTo>
                  <a:lnTo>
                    <a:pt x="1038" y="5715"/>
                  </a:lnTo>
                  <a:lnTo>
                    <a:pt x="1092" y="6079"/>
                  </a:lnTo>
                  <a:lnTo>
                    <a:pt x="1147" y="6425"/>
                  </a:lnTo>
                  <a:lnTo>
                    <a:pt x="1238" y="6752"/>
                  </a:lnTo>
                  <a:lnTo>
                    <a:pt x="1311" y="7098"/>
                  </a:lnTo>
                  <a:lnTo>
                    <a:pt x="1511" y="7735"/>
                  </a:lnTo>
                  <a:lnTo>
                    <a:pt x="1747" y="8354"/>
                  </a:lnTo>
                  <a:lnTo>
                    <a:pt x="2002" y="8936"/>
                  </a:lnTo>
                  <a:lnTo>
                    <a:pt x="2257" y="9482"/>
                  </a:lnTo>
                  <a:lnTo>
                    <a:pt x="2530" y="9973"/>
                  </a:lnTo>
                  <a:lnTo>
                    <a:pt x="2785" y="10410"/>
                  </a:lnTo>
                  <a:lnTo>
                    <a:pt x="3039" y="10810"/>
                  </a:lnTo>
                  <a:lnTo>
                    <a:pt x="3258" y="11138"/>
                  </a:lnTo>
                  <a:lnTo>
                    <a:pt x="3572" y="11552"/>
                  </a:lnTo>
                  <a:lnTo>
                    <a:pt x="3572" y="11552"/>
                  </a:lnTo>
                  <a:lnTo>
                    <a:pt x="3440" y="11393"/>
                  </a:lnTo>
                  <a:lnTo>
                    <a:pt x="3130" y="11083"/>
                  </a:lnTo>
                  <a:lnTo>
                    <a:pt x="2676" y="10665"/>
                  </a:lnTo>
                  <a:lnTo>
                    <a:pt x="2020" y="10101"/>
                  </a:lnTo>
                  <a:lnTo>
                    <a:pt x="1129" y="9409"/>
                  </a:lnTo>
                  <a:lnTo>
                    <a:pt x="0" y="8554"/>
                  </a:lnTo>
                  <a:lnTo>
                    <a:pt x="128" y="9009"/>
                  </a:lnTo>
                  <a:lnTo>
                    <a:pt x="273" y="9464"/>
                  </a:lnTo>
                  <a:lnTo>
                    <a:pt x="455" y="9882"/>
                  </a:lnTo>
                  <a:lnTo>
                    <a:pt x="637" y="10283"/>
                  </a:lnTo>
                  <a:lnTo>
                    <a:pt x="838" y="10665"/>
                  </a:lnTo>
                  <a:lnTo>
                    <a:pt x="1056" y="11029"/>
                  </a:lnTo>
                  <a:lnTo>
                    <a:pt x="1274" y="11375"/>
                  </a:lnTo>
                  <a:lnTo>
                    <a:pt x="1511" y="11702"/>
                  </a:lnTo>
                  <a:lnTo>
                    <a:pt x="1747" y="12011"/>
                  </a:lnTo>
                  <a:lnTo>
                    <a:pt x="2002" y="12303"/>
                  </a:lnTo>
                  <a:lnTo>
                    <a:pt x="2257" y="12576"/>
                  </a:lnTo>
                  <a:lnTo>
                    <a:pt x="2512" y="12812"/>
                  </a:lnTo>
                  <a:lnTo>
                    <a:pt x="2766" y="13049"/>
                  </a:lnTo>
                  <a:lnTo>
                    <a:pt x="3021" y="13267"/>
                  </a:lnTo>
                  <a:lnTo>
                    <a:pt x="3276" y="13486"/>
                  </a:lnTo>
                  <a:lnTo>
                    <a:pt x="3549" y="13667"/>
                  </a:lnTo>
                  <a:lnTo>
                    <a:pt x="4040" y="13995"/>
                  </a:lnTo>
                  <a:lnTo>
                    <a:pt x="4513" y="14268"/>
                  </a:lnTo>
                  <a:lnTo>
                    <a:pt x="4950" y="14505"/>
                  </a:lnTo>
                  <a:lnTo>
                    <a:pt x="5332" y="14668"/>
                  </a:lnTo>
                  <a:lnTo>
                    <a:pt x="5642" y="14796"/>
                  </a:lnTo>
                  <a:lnTo>
                    <a:pt x="5897" y="14887"/>
                  </a:lnTo>
                  <a:lnTo>
                    <a:pt x="6097" y="14960"/>
                  </a:lnTo>
                  <a:lnTo>
                    <a:pt x="6315" y="14850"/>
                  </a:lnTo>
                  <a:lnTo>
                    <a:pt x="6916" y="14577"/>
                  </a:lnTo>
                  <a:lnTo>
                    <a:pt x="7316" y="14377"/>
                  </a:lnTo>
                  <a:lnTo>
                    <a:pt x="7789" y="14122"/>
                  </a:lnTo>
                  <a:lnTo>
                    <a:pt x="8299" y="13831"/>
                  </a:lnTo>
                  <a:lnTo>
                    <a:pt x="8863" y="13486"/>
                  </a:lnTo>
                  <a:lnTo>
                    <a:pt x="9427" y="13122"/>
                  </a:lnTo>
                  <a:lnTo>
                    <a:pt x="10027" y="12703"/>
                  </a:lnTo>
                  <a:lnTo>
                    <a:pt x="10610" y="12248"/>
                  </a:lnTo>
                  <a:lnTo>
                    <a:pt x="11192" y="11738"/>
                  </a:lnTo>
                  <a:lnTo>
                    <a:pt x="11465" y="11484"/>
                  </a:lnTo>
                  <a:lnTo>
                    <a:pt x="11738" y="11211"/>
                  </a:lnTo>
                  <a:lnTo>
                    <a:pt x="12011" y="10920"/>
                  </a:lnTo>
                  <a:lnTo>
                    <a:pt x="12266" y="10628"/>
                  </a:lnTo>
                  <a:lnTo>
                    <a:pt x="12502" y="10337"/>
                  </a:lnTo>
                  <a:lnTo>
                    <a:pt x="12739" y="10028"/>
                  </a:lnTo>
                  <a:lnTo>
                    <a:pt x="12957" y="9719"/>
                  </a:lnTo>
                  <a:lnTo>
                    <a:pt x="13158" y="9391"/>
                  </a:lnTo>
                  <a:lnTo>
                    <a:pt x="13158" y="9391"/>
                  </a:lnTo>
                  <a:lnTo>
                    <a:pt x="8535" y="11793"/>
                  </a:lnTo>
                  <a:lnTo>
                    <a:pt x="9118" y="11047"/>
                  </a:lnTo>
                  <a:lnTo>
                    <a:pt x="9700" y="10228"/>
                  </a:lnTo>
                  <a:lnTo>
                    <a:pt x="10373" y="9264"/>
                  </a:lnTo>
                  <a:lnTo>
                    <a:pt x="10701" y="8736"/>
                  </a:lnTo>
                  <a:lnTo>
                    <a:pt x="11028" y="8190"/>
                  </a:lnTo>
                  <a:lnTo>
                    <a:pt x="11338" y="7662"/>
                  </a:lnTo>
                  <a:lnTo>
                    <a:pt x="11611" y="7134"/>
                  </a:lnTo>
                  <a:lnTo>
                    <a:pt x="11829" y="6643"/>
                  </a:lnTo>
                  <a:lnTo>
                    <a:pt x="11920" y="6406"/>
                  </a:lnTo>
                  <a:lnTo>
                    <a:pt x="12011" y="6170"/>
                  </a:lnTo>
                  <a:lnTo>
                    <a:pt x="12066" y="5952"/>
                  </a:lnTo>
                  <a:lnTo>
                    <a:pt x="12102" y="5751"/>
                  </a:lnTo>
                  <a:lnTo>
                    <a:pt x="12120" y="5569"/>
                  </a:lnTo>
                  <a:lnTo>
                    <a:pt x="12138" y="5387"/>
                  </a:lnTo>
                  <a:lnTo>
                    <a:pt x="11574" y="5861"/>
                  </a:lnTo>
                  <a:lnTo>
                    <a:pt x="11047" y="6352"/>
                  </a:lnTo>
                  <a:lnTo>
                    <a:pt x="10555" y="6861"/>
                  </a:lnTo>
                  <a:lnTo>
                    <a:pt x="10082" y="7371"/>
                  </a:lnTo>
                  <a:lnTo>
                    <a:pt x="9645" y="7881"/>
                  </a:lnTo>
                  <a:lnTo>
                    <a:pt x="9263" y="8390"/>
                  </a:lnTo>
                  <a:lnTo>
                    <a:pt x="8899" y="8881"/>
                  </a:lnTo>
                  <a:lnTo>
                    <a:pt x="8572" y="9355"/>
                  </a:lnTo>
                  <a:lnTo>
                    <a:pt x="8280" y="9810"/>
                  </a:lnTo>
                  <a:lnTo>
                    <a:pt x="8026" y="10210"/>
                  </a:lnTo>
                  <a:lnTo>
                    <a:pt x="7625" y="10901"/>
                  </a:lnTo>
                  <a:lnTo>
                    <a:pt x="7405" y="11326"/>
                  </a:lnTo>
                  <a:lnTo>
                    <a:pt x="7516" y="11047"/>
                  </a:lnTo>
                  <a:lnTo>
                    <a:pt x="7625" y="10756"/>
                  </a:lnTo>
                  <a:lnTo>
                    <a:pt x="7735" y="10410"/>
                  </a:lnTo>
                  <a:lnTo>
                    <a:pt x="7862" y="9973"/>
                  </a:lnTo>
                  <a:lnTo>
                    <a:pt x="7971" y="9464"/>
                  </a:lnTo>
                  <a:lnTo>
                    <a:pt x="8098" y="8863"/>
                  </a:lnTo>
                  <a:lnTo>
                    <a:pt x="8208" y="8190"/>
                  </a:lnTo>
                  <a:lnTo>
                    <a:pt x="8317" y="7407"/>
                  </a:lnTo>
                  <a:lnTo>
                    <a:pt x="8408" y="6552"/>
                  </a:lnTo>
                  <a:lnTo>
                    <a:pt x="8481" y="5588"/>
                  </a:lnTo>
                  <a:lnTo>
                    <a:pt x="8535" y="4514"/>
                  </a:lnTo>
                  <a:lnTo>
                    <a:pt x="8553" y="3331"/>
                  </a:lnTo>
                  <a:lnTo>
                    <a:pt x="8535" y="2057"/>
                  </a:lnTo>
                  <a:lnTo>
                    <a:pt x="8299" y="2312"/>
                  </a:lnTo>
                  <a:lnTo>
                    <a:pt x="8080" y="2603"/>
                  </a:lnTo>
                  <a:lnTo>
                    <a:pt x="7880" y="2894"/>
                  </a:lnTo>
                  <a:lnTo>
                    <a:pt x="7698" y="3222"/>
                  </a:lnTo>
                  <a:lnTo>
                    <a:pt x="7516" y="3549"/>
                  </a:lnTo>
                  <a:lnTo>
                    <a:pt x="7352" y="3895"/>
                  </a:lnTo>
                  <a:lnTo>
                    <a:pt x="7207" y="4259"/>
                  </a:lnTo>
                  <a:lnTo>
                    <a:pt x="7061" y="4623"/>
                  </a:lnTo>
                  <a:lnTo>
                    <a:pt x="6934" y="4987"/>
                  </a:lnTo>
                  <a:lnTo>
                    <a:pt x="6825" y="5369"/>
                  </a:lnTo>
                  <a:lnTo>
                    <a:pt x="6624" y="6134"/>
                  </a:lnTo>
                  <a:lnTo>
                    <a:pt x="6479" y="6898"/>
                  </a:lnTo>
                  <a:lnTo>
                    <a:pt x="6351" y="7662"/>
                  </a:lnTo>
                  <a:lnTo>
                    <a:pt x="6261" y="8372"/>
                  </a:lnTo>
                  <a:lnTo>
                    <a:pt x="6188" y="9045"/>
                  </a:lnTo>
                  <a:lnTo>
                    <a:pt x="6185" y="9086"/>
                  </a:lnTo>
                  <a:lnTo>
                    <a:pt x="6170" y="8827"/>
                  </a:lnTo>
                  <a:lnTo>
                    <a:pt x="6097" y="8117"/>
                  </a:lnTo>
                  <a:lnTo>
                    <a:pt x="5969" y="7316"/>
                  </a:lnTo>
                  <a:lnTo>
                    <a:pt x="5806" y="6406"/>
                  </a:lnTo>
                  <a:lnTo>
                    <a:pt x="5569" y="5369"/>
                  </a:lnTo>
                  <a:lnTo>
                    <a:pt x="5278" y="4223"/>
                  </a:lnTo>
                  <a:lnTo>
                    <a:pt x="4896" y="2949"/>
                  </a:lnTo>
                  <a:lnTo>
                    <a:pt x="4441" y="1548"/>
                  </a:lnTo>
                  <a:lnTo>
                    <a:pt x="39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7" name="Google Shape;517;p4"/>
            <p:cNvGrpSpPr/>
            <p:nvPr/>
          </p:nvGrpSpPr>
          <p:grpSpPr>
            <a:xfrm>
              <a:off x="1832328" y="5378860"/>
              <a:ext cx="266029" cy="245530"/>
              <a:chOff x="2706625" y="4735761"/>
              <a:chExt cx="226446" cy="209015"/>
            </a:xfrm>
          </p:grpSpPr>
          <p:sp>
            <p:nvSpPr>
              <p:cNvPr id="518" name="Google Shape;518;p4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19" name="Google Shape;519;p4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520" name="Google Shape;520;p4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" name="Google Shape;521;p4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" name="Google Shape;522;p4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" name="Google Shape;523;p4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" name="Google Shape;524;p4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" name="Google Shape;525;p4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" name="Google Shape;526;p4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" name="Google Shape;527;p4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" name="Google Shape;528;p4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" name="Google Shape;529;p4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" name="Google Shape;530;p4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" name="Google Shape;531;p4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" name="Google Shape;532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" name="Google Shape;533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" name="Google Shape;534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" name="Google Shape;535;p4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" name="Google Shape;536;p4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" name="Google Shape;537;p4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" name="Google Shape;538;p4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" name="Google Shape;539;p4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" name="Google Shape;540;p4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" name="Google Shape;541;p4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" name="Google Shape;542;p4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" name="Google Shape;543;p4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44" name="Google Shape;544;p4"/>
          <p:cNvGrpSpPr/>
          <p:nvPr/>
        </p:nvGrpSpPr>
        <p:grpSpPr>
          <a:xfrm>
            <a:off x="2553738" y="5063474"/>
            <a:ext cx="877999" cy="140927"/>
            <a:chOff x="2895325" y="1290875"/>
            <a:chExt cx="428125" cy="68725"/>
          </a:xfrm>
        </p:grpSpPr>
        <p:sp>
          <p:nvSpPr>
            <p:cNvPr id="545" name="Google Shape;545;p4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" name="Google Shape;551;p4"/>
          <p:cNvGrpSpPr/>
          <p:nvPr/>
        </p:nvGrpSpPr>
        <p:grpSpPr>
          <a:xfrm>
            <a:off x="8663338" y="4163197"/>
            <a:ext cx="312528" cy="99095"/>
            <a:chOff x="2631450" y="1885950"/>
            <a:chExt cx="671525" cy="212925"/>
          </a:xfrm>
        </p:grpSpPr>
        <p:sp>
          <p:nvSpPr>
            <p:cNvPr id="552" name="Google Shape;552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" name="Google Shape;563;p4"/>
          <p:cNvGrpSpPr/>
          <p:nvPr/>
        </p:nvGrpSpPr>
        <p:grpSpPr>
          <a:xfrm rot="708033">
            <a:off x="6578176" y="4982116"/>
            <a:ext cx="853764" cy="206543"/>
            <a:chOff x="3665900" y="8356158"/>
            <a:chExt cx="1015703" cy="245719"/>
          </a:xfrm>
        </p:grpSpPr>
        <p:sp>
          <p:nvSpPr>
            <p:cNvPr id="564" name="Google Shape;564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" name="Google Shape;572;p4"/>
          <p:cNvGrpSpPr/>
          <p:nvPr/>
        </p:nvGrpSpPr>
        <p:grpSpPr>
          <a:xfrm rot="-708033" flipH="1">
            <a:off x="3443812" y="5196176"/>
            <a:ext cx="853764" cy="206543"/>
            <a:chOff x="3665900" y="8356158"/>
            <a:chExt cx="1015703" cy="245719"/>
          </a:xfrm>
        </p:grpSpPr>
        <p:sp>
          <p:nvSpPr>
            <p:cNvPr id="573" name="Google Shape;573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" name="Google Shape;581;p4"/>
          <p:cNvGrpSpPr/>
          <p:nvPr/>
        </p:nvGrpSpPr>
        <p:grpSpPr>
          <a:xfrm rot="-708033" flipH="1">
            <a:off x="214837" y="5228626"/>
            <a:ext cx="853764" cy="206543"/>
            <a:chOff x="3665900" y="8356158"/>
            <a:chExt cx="1015703" cy="245719"/>
          </a:xfrm>
        </p:grpSpPr>
        <p:sp>
          <p:nvSpPr>
            <p:cNvPr id="582" name="Google Shape;582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0" name="Google Shape;590;p4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91" name="Google Shape;591;p4"/>
          <p:cNvSpPr txBox="1">
            <a:spLocks noGrp="1"/>
          </p:cNvSpPr>
          <p:nvPr>
            <p:ph type="body" idx="1"/>
          </p:nvPr>
        </p:nvSpPr>
        <p:spPr>
          <a:xfrm>
            <a:off x="713225" y="1088325"/>
            <a:ext cx="7717500" cy="3499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 sz="1300">
                <a:solidFill>
                  <a:schemeClr val="lt1"/>
                </a:solidFill>
              </a:defRPr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>
                <a:solidFill>
                  <a:schemeClr val="lt1"/>
                </a:solidFill>
              </a:defRPr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>
                <a:solidFill>
                  <a:schemeClr val="lt1"/>
                </a:solidFill>
              </a:defRPr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4"/>
          <p:cNvSpPr/>
          <p:nvPr/>
        </p:nvSpPr>
        <p:spPr>
          <a:xfrm>
            <a:off x="210284" y="31025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3" name="Google Shape;593;p4"/>
          <p:cNvGrpSpPr/>
          <p:nvPr/>
        </p:nvGrpSpPr>
        <p:grpSpPr>
          <a:xfrm>
            <a:off x="-159325" y="585213"/>
            <a:ext cx="1090405" cy="664023"/>
            <a:chOff x="7022525" y="1213188"/>
            <a:chExt cx="1090405" cy="664023"/>
          </a:xfrm>
        </p:grpSpPr>
        <p:sp>
          <p:nvSpPr>
            <p:cNvPr id="594" name="Google Shape;594;p4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fill="none" extrusionOk="0">
                  <a:moveTo>
                    <a:pt x="1128" y="0"/>
                  </a:moveTo>
                  <a:lnTo>
                    <a:pt x="1128" y="0"/>
                  </a:lnTo>
                  <a:lnTo>
                    <a:pt x="655" y="0"/>
                  </a:lnTo>
                  <a:lnTo>
                    <a:pt x="310" y="3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lnTo>
                    <a:pt x="1128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8448156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012" scaled="0"/>
        </a:gradFill>
        <a:effectLst/>
      </p:bgPr>
    </p:bg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4"/>
          <p:cNvSpPr/>
          <p:nvPr/>
        </p:nvSpPr>
        <p:spPr>
          <a:xfrm>
            <a:off x="0" y="35878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" name="Google Shape;455;p4"/>
          <p:cNvGrpSpPr/>
          <p:nvPr/>
        </p:nvGrpSpPr>
        <p:grpSpPr>
          <a:xfrm>
            <a:off x="-448712" y="3663850"/>
            <a:ext cx="776100" cy="776100"/>
            <a:chOff x="8057400" y="271550"/>
            <a:chExt cx="776100" cy="776100"/>
          </a:xfrm>
        </p:grpSpPr>
        <p:sp>
          <p:nvSpPr>
            <p:cNvPr id="456" name="Google Shape;456;p4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8" name="Google Shape;458;p4"/>
          <p:cNvSpPr/>
          <p:nvPr/>
        </p:nvSpPr>
        <p:spPr>
          <a:xfrm>
            <a:off x="0" y="4031734"/>
            <a:ext cx="9143907" cy="2107318"/>
          </a:xfrm>
          <a:custGeom>
            <a:avLst/>
            <a:gdLst/>
            <a:ahLst/>
            <a:cxnLst/>
            <a:rect l="l" t="t" r="r" b="b"/>
            <a:pathLst>
              <a:path w="177431" h="40891" extrusionOk="0">
                <a:moveTo>
                  <a:pt x="164146" y="0"/>
                </a:moveTo>
                <a:lnTo>
                  <a:pt x="162599" y="18"/>
                </a:lnTo>
                <a:lnTo>
                  <a:pt x="161071" y="55"/>
                </a:lnTo>
                <a:lnTo>
                  <a:pt x="159560" y="146"/>
                </a:lnTo>
                <a:lnTo>
                  <a:pt x="158068" y="255"/>
                </a:lnTo>
                <a:lnTo>
                  <a:pt x="156594" y="382"/>
                </a:lnTo>
                <a:lnTo>
                  <a:pt x="155138" y="546"/>
                </a:lnTo>
                <a:lnTo>
                  <a:pt x="153682" y="746"/>
                </a:lnTo>
                <a:lnTo>
                  <a:pt x="152263" y="965"/>
                </a:lnTo>
                <a:lnTo>
                  <a:pt x="150844" y="1219"/>
                </a:lnTo>
                <a:lnTo>
                  <a:pt x="149424" y="1492"/>
                </a:lnTo>
                <a:lnTo>
                  <a:pt x="148041" y="1784"/>
                </a:lnTo>
                <a:lnTo>
                  <a:pt x="146658" y="2093"/>
                </a:lnTo>
                <a:lnTo>
                  <a:pt x="145275" y="2420"/>
                </a:lnTo>
                <a:lnTo>
                  <a:pt x="143910" y="2784"/>
                </a:lnTo>
                <a:lnTo>
                  <a:pt x="142545" y="3167"/>
                </a:lnTo>
                <a:lnTo>
                  <a:pt x="141180" y="3549"/>
                </a:lnTo>
                <a:lnTo>
                  <a:pt x="139834" y="3949"/>
                </a:lnTo>
                <a:lnTo>
                  <a:pt x="138487" y="4386"/>
                </a:lnTo>
                <a:lnTo>
                  <a:pt x="137141" y="4804"/>
                </a:lnTo>
                <a:lnTo>
                  <a:pt x="135794" y="5259"/>
                </a:lnTo>
                <a:lnTo>
                  <a:pt x="133119" y="6187"/>
                </a:lnTo>
                <a:lnTo>
                  <a:pt x="130425" y="7170"/>
                </a:lnTo>
                <a:lnTo>
                  <a:pt x="127714" y="8153"/>
                </a:lnTo>
                <a:lnTo>
                  <a:pt x="124984" y="9172"/>
                </a:lnTo>
                <a:lnTo>
                  <a:pt x="122218" y="10209"/>
                </a:lnTo>
                <a:lnTo>
                  <a:pt x="119416" y="11228"/>
                </a:lnTo>
                <a:lnTo>
                  <a:pt x="116559" y="12247"/>
                </a:lnTo>
                <a:lnTo>
                  <a:pt x="113647" y="13248"/>
                </a:lnTo>
                <a:lnTo>
                  <a:pt x="112173" y="13758"/>
                </a:lnTo>
                <a:lnTo>
                  <a:pt x="110681" y="14231"/>
                </a:lnTo>
                <a:lnTo>
                  <a:pt x="109170" y="14722"/>
                </a:lnTo>
                <a:lnTo>
                  <a:pt x="107623" y="15177"/>
                </a:lnTo>
                <a:lnTo>
                  <a:pt x="106077" y="15632"/>
                </a:lnTo>
                <a:lnTo>
                  <a:pt x="104493" y="16087"/>
                </a:lnTo>
                <a:lnTo>
                  <a:pt x="102910" y="16506"/>
                </a:lnTo>
                <a:lnTo>
                  <a:pt x="101291" y="16924"/>
                </a:lnTo>
                <a:lnTo>
                  <a:pt x="99635" y="17325"/>
                </a:lnTo>
                <a:lnTo>
                  <a:pt x="97960" y="17725"/>
                </a:lnTo>
                <a:lnTo>
                  <a:pt x="96268" y="18089"/>
                </a:lnTo>
                <a:lnTo>
                  <a:pt x="94539" y="18435"/>
                </a:lnTo>
                <a:lnTo>
                  <a:pt x="92792" y="18762"/>
                </a:lnTo>
                <a:lnTo>
                  <a:pt x="91009" y="19072"/>
                </a:lnTo>
                <a:lnTo>
                  <a:pt x="89189" y="19363"/>
                </a:lnTo>
                <a:lnTo>
                  <a:pt x="87333" y="19618"/>
                </a:lnTo>
                <a:lnTo>
                  <a:pt x="85458" y="19854"/>
                </a:lnTo>
                <a:lnTo>
                  <a:pt x="83548" y="20072"/>
                </a:lnTo>
                <a:lnTo>
                  <a:pt x="81600" y="20254"/>
                </a:lnTo>
                <a:lnTo>
                  <a:pt x="79599" y="20418"/>
                </a:lnTo>
                <a:lnTo>
                  <a:pt x="77615" y="20546"/>
                </a:lnTo>
                <a:lnTo>
                  <a:pt x="75613" y="20655"/>
                </a:lnTo>
                <a:lnTo>
                  <a:pt x="73630" y="20746"/>
                </a:lnTo>
                <a:lnTo>
                  <a:pt x="71664" y="20800"/>
                </a:lnTo>
                <a:lnTo>
                  <a:pt x="69717" y="20837"/>
                </a:lnTo>
                <a:lnTo>
                  <a:pt x="67770" y="20855"/>
                </a:lnTo>
                <a:lnTo>
                  <a:pt x="65823" y="20855"/>
                </a:lnTo>
                <a:lnTo>
                  <a:pt x="63912" y="20819"/>
                </a:lnTo>
                <a:lnTo>
                  <a:pt x="62001" y="20782"/>
                </a:lnTo>
                <a:lnTo>
                  <a:pt x="60109" y="20728"/>
                </a:lnTo>
                <a:lnTo>
                  <a:pt x="58234" y="20637"/>
                </a:lnTo>
                <a:lnTo>
                  <a:pt x="56378" y="20546"/>
                </a:lnTo>
                <a:lnTo>
                  <a:pt x="54540" y="20436"/>
                </a:lnTo>
                <a:lnTo>
                  <a:pt x="52720" y="20291"/>
                </a:lnTo>
                <a:lnTo>
                  <a:pt x="50919" y="20145"/>
                </a:lnTo>
                <a:lnTo>
                  <a:pt x="49135" y="20000"/>
                </a:lnTo>
                <a:lnTo>
                  <a:pt x="47370" y="19818"/>
                </a:lnTo>
                <a:lnTo>
                  <a:pt x="45623" y="19636"/>
                </a:lnTo>
                <a:lnTo>
                  <a:pt x="43894" y="19436"/>
                </a:lnTo>
                <a:lnTo>
                  <a:pt x="42202" y="19235"/>
                </a:lnTo>
                <a:lnTo>
                  <a:pt x="40528" y="19017"/>
                </a:lnTo>
                <a:lnTo>
                  <a:pt x="38872" y="18780"/>
                </a:lnTo>
                <a:lnTo>
                  <a:pt x="37234" y="18544"/>
                </a:lnTo>
                <a:lnTo>
                  <a:pt x="35632" y="18289"/>
                </a:lnTo>
                <a:lnTo>
                  <a:pt x="34049" y="18034"/>
                </a:lnTo>
                <a:lnTo>
                  <a:pt x="32502" y="17761"/>
                </a:lnTo>
                <a:lnTo>
                  <a:pt x="29463" y="17215"/>
                </a:lnTo>
                <a:lnTo>
                  <a:pt x="26552" y="16651"/>
                </a:lnTo>
                <a:lnTo>
                  <a:pt x="23767" y="16069"/>
                </a:lnTo>
                <a:lnTo>
                  <a:pt x="21110" y="15487"/>
                </a:lnTo>
                <a:lnTo>
                  <a:pt x="18563" y="14886"/>
                </a:lnTo>
                <a:lnTo>
                  <a:pt x="16179" y="14304"/>
                </a:lnTo>
                <a:lnTo>
                  <a:pt x="13922" y="13721"/>
                </a:lnTo>
                <a:lnTo>
                  <a:pt x="11811" y="13157"/>
                </a:lnTo>
                <a:lnTo>
                  <a:pt x="9846" y="12593"/>
                </a:lnTo>
                <a:lnTo>
                  <a:pt x="8062" y="12084"/>
                </a:lnTo>
                <a:lnTo>
                  <a:pt x="6425" y="11574"/>
                </a:lnTo>
                <a:lnTo>
                  <a:pt x="4969" y="11119"/>
                </a:lnTo>
                <a:lnTo>
                  <a:pt x="3677" y="10719"/>
                </a:lnTo>
                <a:lnTo>
                  <a:pt x="1675" y="10027"/>
                </a:lnTo>
                <a:lnTo>
                  <a:pt x="419" y="9590"/>
                </a:lnTo>
                <a:lnTo>
                  <a:pt x="1" y="9427"/>
                </a:lnTo>
                <a:lnTo>
                  <a:pt x="1" y="40891"/>
                </a:lnTo>
                <a:lnTo>
                  <a:pt x="177431" y="40891"/>
                </a:lnTo>
                <a:lnTo>
                  <a:pt x="177431" y="1219"/>
                </a:lnTo>
                <a:lnTo>
                  <a:pt x="175666" y="928"/>
                </a:lnTo>
                <a:lnTo>
                  <a:pt x="173955" y="673"/>
                </a:lnTo>
                <a:lnTo>
                  <a:pt x="172244" y="473"/>
                </a:lnTo>
                <a:lnTo>
                  <a:pt x="170588" y="309"/>
                </a:lnTo>
                <a:lnTo>
                  <a:pt x="168932" y="164"/>
                </a:lnTo>
                <a:lnTo>
                  <a:pt x="167331" y="73"/>
                </a:lnTo>
                <a:lnTo>
                  <a:pt x="165729" y="18"/>
                </a:lnTo>
                <a:lnTo>
                  <a:pt x="16414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9" name="Google Shape;459;p4"/>
          <p:cNvGrpSpPr/>
          <p:nvPr/>
        </p:nvGrpSpPr>
        <p:grpSpPr>
          <a:xfrm>
            <a:off x="8663350" y="3533400"/>
            <a:ext cx="360350" cy="667900"/>
            <a:chOff x="1612800" y="3107475"/>
            <a:chExt cx="360350" cy="667900"/>
          </a:xfrm>
        </p:grpSpPr>
        <p:sp>
          <p:nvSpPr>
            <p:cNvPr id="460" name="Google Shape;460;p4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" name="Google Shape;471;p4"/>
          <p:cNvGrpSpPr/>
          <p:nvPr/>
        </p:nvGrpSpPr>
        <p:grpSpPr>
          <a:xfrm>
            <a:off x="7089336" y="4262310"/>
            <a:ext cx="935703" cy="296690"/>
            <a:chOff x="2631450" y="1885950"/>
            <a:chExt cx="671525" cy="212925"/>
          </a:xfrm>
        </p:grpSpPr>
        <p:sp>
          <p:nvSpPr>
            <p:cNvPr id="472" name="Google Shape;472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" name="Google Shape;483;p4"/>
          <p:cNvGrpSpPr/>
          <p:nvPr/>
        </p:nvGrpSpPr>
        <p:grpSpPr>
          <a:xfrm flipH="1">
            <a:off x="-222479" y="3000192"/>
            <a:ext cx="935694" cy="1734325"/>
            <a:chOff x="2076400" y="2732150"/>
            <a:chExt cx="562350" cy="1042325"/>
          </a:xfrm>
        </p:grpSpPr>
        <p:sp>
          <p:nvSpPr>
            <p:cNvPr id="484" name="Google Shape;484;p4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" name="Google Shape;494;p4"/>
          <p:cNvGrpSpPr/>
          <p:nvPr/>
        </p:nvGrpSpPr>
        <p:grpSpPr>
          <a:xfrm flipH="1">
            <a:off x="-608478" y="4539615"/>
            <a:ext cx="1321693" cy="385599"/>
            <a:chOff x="1682875" y="2128425"/>
            <a:chExt cx="575525" cy="167900"/>
          </a:xfrm>
        </p:grpSpPr>
        <p:sp>
          <p:nvSpPr>
            <p:cNvPr id="495" name="Google Shape;495;p4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" name="Google Shape;503;p4"/>
          <p:cNvGrpSpPr/>
          <p:nvPr/>
        </p:nvGrpSpPr>
        <p:grpSpPr>
          <a:xfrm>
            <a:off x="4728402" y="4840284"/>
            <a:ext cx="1321678" cy="490223"/>
            <a:chOff x="1726100" y="1627975"/>
            <a:chExt cx="359425" cy="133325"/>
          </a:xfrm>
        </p:grpSpPr>
        <p:sp>
          <p:nvSpPr>
            <p:cNvPr id="504" name="Google Shape;504;p4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" name="Google Shape;515;p4"/>
          <p:cNvGrpSpPr/>
          <p:nvPr/>
        </p:nvGrpSpPr>
        <p:grpSpPr>
          <a:xfrm>
            <a:off x="1705375" y="4716685"/>
            <a:ext cx="460859" cy="699156"/>
            <a:chOff x="1781575" y="4925235"/>
            <a:chExt cx="460859" cy="699156"/>
          </a:xfrm>
        </p:grpSpPr>
        <p:sp>
          <p:nvSpPr>
            <p:cNvPr id="516" name="Google Shape;516;p4"/>
            <p:cNvSpPr/>
            <p:nvPr/>
          </p:nvSpPr>
          <p:spPr>
            <a:xfrm>
              <a:off x="1781575" y="4925235"/>
              <a:ext cx="460859" cy="523974"/>
            </a:xfrm>
            <a:custGeom>
              <a:avLst/>
              <a:gdLst/>
              <a:ahLst/>
              <a:cxnLst/>
              <a:rect l="l" t="t" r="r" b="b"/>
              <a:pathLst>
                <a:path w="13158" h="14960" extrusionOk="0">
                  <a:moveTo>
                    <a:pt x="3913" y="1"/>
                  </a:moveTo>
                  <a:lnTo>
                    <a:pt x="3767" y="347"/>
                  </a:lnTo>
                  <a:lnTo>
                    <a:pt x="3658" y="692"/>
                  </a:lnTo>
                  <a:lnTo>
                    <a:pt x="3567" y="1056"/>
                  </a:lnTo>
                  <a:lnTo>
                    <a:pt x="3494" y="1438"/>
                  </a:lnTo>
                  <a:lnTo>
                    <a:pt x="3440" y="1839"/>
                  </a:lnTo>
                  <a:lnTo>
                    <a:pt x="3403" y="2257"/>
                  </a:lnTo>
                  <a:lnTo>
                    <a:pt x="3385" y="2676"/>
                  </a:lnTo>
                  <a:lnTo>
                    <a:pt x="3385" y="3094"/>
                  </a:lnTo>
                  <a:lnTo>
                    <a:pt x="3403" y="3531"/>
                  </a:lnTo>
                  <a:lnTo>
                    <a:pt x="3440" y="3968"/>
                  </a:lnTo>
                  <a:lnTo>
                    <a:pt x="3494" y="4405"/>
                  </a:lnTo>
                  <a:lnTo>
                    <a:pt x="3549" y="4841"/>
                  </a:lnTo>
                  <a:lnTo>
                    <a:pt x="3676" y="5697"/>
                  </a:lnTo>
                  <a:lnTo>
                    <a:pt x="3840" y="6534"/>
                  </a:lnTo>
                  <a:lnTo>
                    <a:pt x="4040" y="7335"/>
                  </a:lnTo>
                  <a:lnTo>
                    <a:pt x="4222" y="8081"/>
                  </a:lnTo>
                  <a:lnTo>
                    <a:pt x="4423" y="8754"/>
                  </a:lnTo>
                  <a:lnTo>
                    <a:pt x="4604" y="9336"/>
                  </a:lnTo>
                  <a:lnTo>
                    <a:pt x="4896" y="10192"/>
                  </a:lnTo>
                  <a:lnTo>
                    <a:pt x="5005" y="10501"/>
                  </a:lnTo>
                  <a:lnTo>
                    <a:pt x="5005" y="10501"/>
                  </a:lnTo>
                  <a:lnTo>
                    <a:pt x="4968" y="10410"/>
                  </a:lnTo>
                  <a:lnTo>
                    <a:pt x="4859" y="10119"/>
                  </a:lnTo>
                  <a:lnTo>
                    <a:pt x="4641" y="9628"/>
                  </a:lnTo>
                  <a:lnTo>
                    <a:pt x="4477" y="9318"/>
                  </a:lnTo>
                  <a:lnTo>
                    <a:pt x="4295" y="8954"/>
                  </a:lnTo>
                  <a:lnTo>
                    <a:pt x="4059" y="8536"/>
                  </a:lnTo>
                  <a:lnTo>
                    <a:pt x="3767" y="8081"/>
                  </a:lnTo>
                  <a:lnTo>
                    <a:pt x="3440" y="7571"/>
                  </a:lnTo>
                  <a:lnTo>
                    <a:pt x="3076" y="7007"/>
                  </a:lnTo>
                  <a:lnTo>
                    <a:pt x="2639" y="6406"/>
                  </a:lnTo>
                  <a:lnTo>
                    <a:pt x="2166" y="5751"/>
                  </a:lnTo>
                  <a:lnTo>
                    <a:pt x="1620" y="5042"/>
                  </a:lnTo>
                  <a:lnTo>
                    <a:pt x="1001" y="4277"/>
                  </a:lnTo>
                  <a:lnTo>
                    <a:pt x="983" y="4641"/>
                  </a:lnTo>
                  <a:lnTo>
                    <a:pt x="983" y="5005"/>
                  </a:lnTo>
                  <a:lnTo>
                    <a:pt x="1001" y="5369"/>
                  </a:lnTo>
                  <a:lnTo>
                    <a:pt x="1038" y="5715"/>
                  </a:lnTo>
                  <a:lnTo>
                    <a:pt x="1092" y="6079"/>
                  </a:lnTo>
                  <a:lnTo>
                    <a:pt x="1147" y="6425"/>
                  </a:lnTo>
                  <a:lnTo>
                    <a:pt x="1238" y="6752"/>
                  </a:lnTo>
                  <a:lnTo>
                    <a:pt x="1311" y="7098"/>
                  </a:lnTo>
                  <a:lnTo>
                    <a:pt x="1511" y="7735"/>
                  </a:lnTo>
                  <a:lnTo>
                    <a:pt x="1747" y="8354"/>
                  </a:lnTo>
                  <a:lnTo>
                    <a:pt x="2002" y="8936"/>
                  </a:lnTo>
                  <a:lnTo>
                    <a:pt x="2257" y="9482"/>
                  </a:lnTo>
                  <a:lnTo>
                    <a:pt x="2530" y="9973"/>
                  </a:lnTo>
                  <a:lnTo>
                    <a:pt x="2785" y="10410"/>
                  </a:lnTo>
                  <a:lnTo>
                    <a:pt x="3039" y="10810"/>
                  </a:lnTo>
                  <a:lnTo>
                    <a:pt x="3258" y="11138"/>
                  </a:lnTo>
                  <a:lnTo>
                    <a:pt x="3572" y="11552"/>
                  </a:lnTo>
                  <a:lnTo>
                    <a:pt x="3572" y="11552"/>
                  </a:lnTo>
                  <a:lnTo>
                    <a:pt x="3440" y="11393"/>
                  </a:lnTo>
                  <a:lnTo>
                    <a:pt x="3130" y="11083"/>
                  </a:lnTo>
                  <a:lnTo>
                    <a:pt x="2676" y="10665"/>
                  </a:lnTo>
                  <a:lnTo>
                    <a:pt x="2020" y="10101"/>
                  </a:lnTo>
                  <a:lnTo>
                    <a:pt x="1129" y="9409"/>
                  </a:lnTo>
                  <a:lnTo>
                    <a:pt x="0" y="8554"/>
                  </a:lnTo>
                  <a:lnTo>
                    <a:pt x="128" y="9009"/>
                  </a:lnTo>
                  <a:lnTo>
                    <a:pt x="273" y="9464"/>
                  </a:lnTo>
                  <a:lnTo>
                    <a:pt x="455" y="9882"/>
                  </a:lnTo>
                  <a:lnTo>
                    <a:pt x="637" y="10283"/>
                  </a:lnTo>
                  <a:lnTo>
                    <a:pt x="838" y="10665"/>
                  </a:lnTo>
                  <a:lnTo>
                    <a:pt x="1056" y="11029"/>
                  </a:lnTo>
                  <a:lnTo>
                    <a:pt x="1274" y="11375"/>
                  </a:lnTo>
                  <a:lnTo>
                    <a:pt x="1511" y="11702"/>
                  </a:lnTo>
                  <a:lnTo>
                    <a:pt x="1747" y="12011"/>
                  </a:lnTo>
                  <a:lnTo>
                    <a:pt x="2002" y="12303"/>
                  </a:lnTo>
                  <a:lnTo>
                    <a:pt x="2257" y="12576"/>
                  </a:lnTo>
                  <a:lnTo>
                    <a:pt x="2512" y="12812"/>
                  </a:lnTo>
                  <a:lnTo>
                    <a:pt x="2766" y="13049"/>
                  </a:lnTo>
                  <a:lnTo>
                    <a:pt x="3021" y="13267"/>
                  </a:lnTo>
                  <a:lnTo>
                    <a:pt x="3276" y="13486"/>
                  </a:lnTo>
                  <a:lnTo>
                    <a:pt x="3549" y="13667"/>
                  </a:lnTo>
                  <a:lnTo>
                    <a:pt x="4040" y="13995"/>
                  </a:lnTo>
                  <a:lnTo>
                    <a:pt x="4513" y="14268"/>
                  </a:lnTo>
                  <a:lnTo>
                    <a:pt x="4950" y="14505"/>
                  </a:lnTo>
                  <a:lnTo>
                    <a:pt x="5332" y="14668"/>
                  </a:lnTo>
                  <a:lnTo>
                    <a:pt x="5642" y="14796"/>
                  </a:lnTo>
                  <a:lnTo>
                    <a:pt x="5897" y="14887"/>
                  </a:lnTo>
                  <a:lnTo>
                    <a:pt x="6097" y="14960"/>
                  </a:lnTo>
                  <a:lnTo>
                    <a:pt x="6315" y="14850"/>
                  </a:lnTo>
                  <a:lnTo>
                    <a:pt x="6916" y="14577"/>
                  </a:lnTo>
                  <a:lnTo>
                    <a:pt x="7316" y="14377"/>
                  </a:lnTo>
                  <a:lnTo>
                    <a:pt x="7789" y="14122"/>
                  </a:lnTo>
                  <a:lnTo>
                    <a:pt x="8299" y="13831"/>
                  </a:lnTo>
                  <a:lnTo>
                    <a:pt x="8863" y="13486"/>
                  </a:lnTo>
                  <a:lnTo>
                    <a:pt x="9427" y="13122"/>
                  </a:lnTo>
                  <a:lnTo>
                    <a:pt x="10027" y="12703"/>
                  </a:lnTo>
                  <a:lnTo>
                    <a:pt x="10610" y="12248"/>
                  </a:lnTo>
                  <a:lnTo>
                    <a:pt x="11192" y="11738"/>
                  </a:lnTo>
                  <a:lnTo>
                    <a:pt x="11465" y="11484"/>
                  </a:lnTo>
                  <a:lnTo>
                    <a:pt x="11738" y="11211"/>
                  </a:lnTo>
                  <a:lnTo>
                    <a:pt x="12011" y="10920"/>
                  </a:lnTo>
                  <a:lnTo>
                    <a:pt x="12266" y="10628"/>
                  </a:lnTo>
                  <a:lnTo>
                    <a:pt x="12502" y="10337"/>
                  </a:lnTo>
                  <a:lnTo>
                    <a:pt x="12739" y="10028"/>
                  </a:lnTo>
                  <a:lnTo>
                    <a:pt x="12957" y="9719"/>
                  </a:lnTo>
                  <a:lnTo>
                    <a:pt x="13158" y="9391"/>
                  </a:lnTo>
                  <a:lnTo>
                    <a:pt x="13158" y="9391"/>
                  </a:lnTo>
                  <a:lnTo>
                    <a:pt x="8535" y="11793"/>
                  </a:lnTo>
                  <a:lnTo>
                    <a:pt x="9118" y="11047"/>
                  </a:lnTo>
                  <a:lnTo>
                    <a:pt x="9700" y="10228"/>
                  </a:lnTo>
                  <a:lnTo>
                    <a:pt x="10373" y="9264"/>
                  </a:lnTo>
                  <a:lnTo>
                    <a:pt x="10701" y="8736"/>
                  </a:lnTo>
                  <a:lnTo>
                    <a:pt x="11028" y="8190"/>
                  </a:lnTo>
                  <a:lnTo>
                    <a:pt x="11338" y="7662"/>
                  </a:lnTo>
                  <a:lnTo>
                    <a:pt x="11611" y="7134"/>
                  </a:lnTo>
                  <a:lnTo>
                    <a:pt x="11829" y="6643"/>
                  </a:lnTo>
                  <a:lnTo>
                    <a:pt x="11920" y="6406"/>
                  </a:lnTo>
                  <a:lnTo>
                    <a:pt x="12011" y="6170"/>
                  </a:lnTo>
                  <a:lnTo>
                    <a:pt x="12066" y="5952"/>
                  </a:lnTo>
                  <a:lnTo>
                    <a:pt x="12102" y="5751"/>
                  </a:lnTo>
                  <a:lnTo>
                    <a:pt x="12120" y="5569"/>
                  </a:lnTo>
                  <a:lnTo>
                    <a:pt x="12138" y="5387"/>
                  </a:lnTo>
                  <a:lnTo>
                    <a:pt x="11574" y="5861"/>
                  </a:lnTo>
                  <a:lnTo>
                    <a:pt x="11047" y="6352"/>
                  </a:lnTo>
                  <a:lnTo>
                    <a:pt x="10555" y="6861"/>
                  </a:lnTo>
                  <a:lnTo>
                    <a:pt x="10082" y="7371"/>
                  </a:lnTo>
                  <a:lnTo>
                    <a:pt x="9645" y="7881"/>
                  </a:lnTo>
                  <a:lnTo>
                    <a:pt x="9263" y="8390"/>
                  </a:lnTo>
                  <a:lnTo>
                    <a:pt x="8899" y="8881"/>
                  </a:lnTo>
                  <a:lnTo>
                    <a:pt x="8572" y="9355"/>
                  </a:lnTo>
                  <a:lnTo>
                    <a:pt x="8280" y="9810"/>
                  </a:lnTo>
                  <a:lnTo>
                    <a:pt x="8026" y="10210"/>
                  </a:lnTo>
                  <a:lnTo>
                    <a:pt x="7625" y="10901"/>
                  </a:lnTo>
                  <a:lnTo>
                    <a:pt x="7405" y="11326"/>
                  </a:lnTo>
                  <a:lnTo>
                    <a:pt x="7516" y="11047"/>
                  </a:lnTo>
                  <a:lnTo>
                    <a:pt x="7625" y="10756"/>
                  </a:lnTo>
                  <a:lnTo>
                    <a:pt x="7735" y="10410"/>
                  </a:lnTo>
                  <a:lnTo>
                    <a:pt x="7862" y="9973"/>
                  </a:lnTo>
                  <a:lnTo>
                    <a:pt x="7971" y="9464"/>
                  </a:lnTo>
                  <a:lnTo>
                    <a:pt x="8098" y="8863"/>
                  </a:lnTo>
                  <a:lnTo>
                    <a:pt x="8208" y="8190"/>
                  </a:lnTo>
                  <a:lnTo>
                    <a:pt x="8317" y="7407"/>
                  </a:lnTo>
                  <a:lnTo>
                    <a:pt x="8408" y="6552"/>
                  </a:lnTo>
                  <a:lnTo>
                    <a:pt x="8481" y="5588"/>
                  </a:lnTo>
                  <a:lnTo>
                    <a:pt x="8535" y="4514"/>
                  </a:lnTo>
                  <a:lnTo>
                    <a:pt x="8553" y="3331"/>
                  </a:lnTo>
                  <a:lnTo>
                    <a:pt x="8535" y="2057"/>
                  </a:lnTo>
                  <a:lnTo>
                    <a:pt x="8299" y="2312"/>
                  </a:lnTo>
                  <a:lnTo>
                    <a:pt x="8080" y="2603"/>
                  </a:lnTo>
                  <a:lnTo>
                    <a:pt x="7880" y="2894"/>
                  </a:lnTo>
                  <a:lnTo>
                    <a:pt x="7698" y="3222"/>
                  </a:lnTo>
                  <a:lnTo>
                    <a:pt x="7516" y="3549"/>
                  </a:lnTo>
                  <a:lnTo>
                    <a:pt x="7352" y="3895"/>
                  </a:lnTo>
                  <a:lnTo>
                    <a:pt x="7207" y="4259"/>
                  </a:lnTo>
                  <a:lnTo>
                    <a:pt x="7061" y="4623"/>
                  </a:lnTo>
                  <a:lnTo>
                    <a:pt x="6934" y="4987"/>
                  </a:lnTo>
                  <a:lnTo>
                    <a:pt x="6825" y="5369"/>
                  </a:lnTo>
                  <a:lnTo>
                    <a:pt x="6624" y="6134"/>
                  </a:lnTo>
                  <a:lnTo>
                    <a:pt x="6479" y="6898"/>
                  </a:lnTo>
                  <a:lnTo>
                    <a:pt x="6351" y="7662"/>
                  </a:lnTo>
                  <a:lnTo>
                    <a:pt x="6261" y="8372"/>
                  </a:lnTo>
                  <a:lnTo>
                    <a:pt x="6188" y="9045"/>
                  </a:lnTo>
                  <a:lnTo>
                    <a:pt x="6185" y="9086"/>
                  </a:lnTo>
                  <a:lnTo>
                    <a:pt x="6170" y="8827"/>
                  </a:lnTo>
                  <a:lnTo>
                    <a:pt x="6097" y="8117"/>
                  </a:lnTo>
                  <a:lnTo>
                    <a:pt x="5969" y="7316"/>
                  </a:lnTo>
                  <a:lnTo>
                    <a:pt x="5806" y="6406"/>
                  </a:lnTo>
                  <a:lnTo>
                    <a:pt x="5569" y="5369"/>
                  </a:lnTo>
                  <a:lnTo>
                    <a:pt x="5278" y="4223"/>
                  </a:lnTo>
                  <a:lnTo>
                    <a:pt x="4896" y="2949"/>
                  </a:lnTo>
                  <a:lnTo>
                    <a:pt x="4441" y="1548"/>
                  </a:lnTo>
                  <a:lnTo>
                    <a:pt x="39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7" name="Google Shape;517;p4"/>
            <p:cNvGrpSpPr/>
            <p:nvPr/>
          </p:nvGrpSpPr>
          <p:grpSpPr>
            <a:xfrm>
              <a:off x="1832328" y="5378860"/>
              <a:ext cx="266029" cy="245530"/>
              <a:chOff x="2706625" y="4735761"/>
              <a:chExt cx="226446" cy="209015"/>
            </a:xfrm>
          </p:grpSpPr>
          <p:sp>
            <p:nvSpPr>
              <p:cNvPr id="518" name="Google Shape;518;p4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19" name="Google Shape;519;p4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520" name="Google Shape;520;p4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" name="Google Shape;521;p4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" name="Google Shape;522;p4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" name="Google Shape;523;p4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" name="Google Shape;524;p4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" name="Google Shape;525;p4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" name="Google Shape;526;p4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" name="Google Shape;527;p4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" name="Google Shape;528;p4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" name="Google Shape;529;p4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" name="Google Shape;530;p4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" name="Google Shape;531;p4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" name="Google Shape;532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" name="Google Shape;533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" name="Google Shape;534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" name="Google Shape;535;p4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" name="Google Shape;536;p4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" name="Google Shape;537;p4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" name="Google Shape;538;p4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" name="Google Shape;539;p4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" name="Google Shape;540;p4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" name="Google Shape;541;p4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" name="Google Shape;542;p4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" name="Google Shape;543;p4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44" name="Google Shape;544;p4"/>
          <p:cNvGrpSpPr/>
          <p:nvPr/>
        </p:nvGrpSpPr>
        <p:grpSpPr>
          <a:xfrm>
            <a:off x="2553738" y="5063474"/>
            <a:ext cx="877999" cy="140927"/>
            <a:chOff x="2895325" y="1290875"/>
            <a:chExt cx="428125" cy="68725"/>
          </a:xfrm>
        </p:grpSpPr>
        <p:sp>
          <p:nvSpPr>
            <p:cNvPr id="545" name="Google Shape;545;p4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" name="Google Shape;551;p4"/>
          <p:cNvGrpSpPr/>
          <p:nvPr/>
        </p:nvGrpSpPr>
        <p:grpSpPr>
          <a:xfrm>
            <a:off x="8663338" y="4163197"/>
            <a:ext cx="312528" cy="99095"/>
            <a:chOff x="2631450" y="1885950"/>
            <a:chExt cx="671525" cy="212925"/>
          </a:xfrm>
        </p:grpSpPr>
        <p:sp>
          <p:nvSpPr>
            <p:cNvPr id="552" name="Google Shape;552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" name="Google Shape;563;p4"/>
          <p:cNvGrpSpPr/>
          <p:nvPr/>
        </p:nvGrpSpPr>
        <p:grpSpPr>
          <a:xfrm rot="708033">
            <a:off x="6578176" y="4982116"/>
            <a:ext cx="853764" cy="206543"/>
            <a:chOff x="3665900" y="8356158"/>
            <a:chExt cx="1015703" cy="245719"/>
          </a:xfrm>
        </p:grpSpPr>
        <p:sp>
          <p:nvSpPr>
            <p:cNvPr id="564" name="Google Shape;564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" name="Google Shape;572;p4"/>
          <p:cNvGrpSpPr/>
          <p:nvPr/>
        </p:nvGrpSpPr>
        <p:grpSpPr>
          <a:xfrm rot="-708033" flipH="1">
            <a:off x="3443812" y="5196176"/>
            <a:ext cx="853764" cy="206543"/>
            <a:chOff x="3665900" y="8356158"/>
            <a:chExt cx="1015703" cy="245719"/>
          </a:xfrm>
        </p:grpSpPr>
        <p:sp>
          <p:nvSpPr>
            <p:cNvPr id="573" name="Google Shape;573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" name="Google Shape;581;p4"/>
          <p:cNvGrpSpPr/>
          <p:nvPr/>
        </p:nvGrpSpPr>
        <p:grpSpPr>
          <a:xfrm rot="-708033" flipH="1">
            <a:off x="214837" y="5228626"/>
            <a:ext cx="853764" cy="206543"/>
            <a:chOff x="3665900" y="8356158"/>
            <a:chExt cx="1015703" cy="245719"/>
          </a:xfrm>
        </p:grpSpPr>
        <p:sp>
          <p:nvSpPr>
            <p:cNvPr id="582" name="Google Shape;582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0" name="Google Shape;590;p4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91" name="Google Shape;591;p4"/>
          <p:cNvSpPr txBox="1">
            <a:spLocks noGrp="1"/>
          </p:cNvSpPr>
          <p:nvPr>
            <p:ph type="body" idx="1"/>
          </p:nvPr>
        </p:nvSpPr>
        <p:spPr>
          <a:xfrm>
            <a:off x="713225" y="1088325"/>
            <a:ext cx="7717500" cy="3499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 sz="1300">
                <a:solidFill>
                  <a:schemeClr val="lt1"/>
                </a:solidFill>
              </a:defRPr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>
                <a:solidFill>
                  <a:schemeClr val="lt1"/>
                </a:solidFill>
              </a:defRPr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>
                <a:solidFill>
                  <a:schemeClr val="lt1"/>
                </a:solidFill>
              </a:defRPr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4"/>
          <p:cNvSpPr/>
          <p:nvPr/>
        </p:nvSpPr>
        <p:spPr>
          <a:xfrm>
            <a:off x="210284" y="31025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3" name="Google Shape;593;p4"/>
          <p:cNvGrpSpPr/>
          <p:nvPr/>
        </p:nvGrpSpPr>
        <p:grpSpPr>
          <a:xfrm>
            <a:off x="-159325" y="585213"/>
            <a:ext cx="1090405" cy="664023"/>
            <a:chOff x="7022525" y="1213188"/>
            <a:chExt cx="1090405" cy="664023"/>
          </a:xfrm>
        </p:grpSpPr>
        <p:sp>
          <p:nvSpPr>
            <p:cNvPr id="594" name="Google Shape;594;p4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fill="none" extrusionOk="0">
                  <a:moveTo>
                    <a:pt x="1128" y="0"/>
                  </a:moveTo>
                  <a:lnTo>
                    <a:pt x="1128" y="0"/>
                  </a:lnTo>
                  <a:lnTo>
                    <a:pt x="655" y="0"/>
                  </a:lnTo>
                  <a:lnTo>
                    <a:pt x="310" y="3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lnTo>
                    <a:pt x="1128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981405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012" scaled="0"/>
        </a:gradFill>
        <a:effectLst/>
      </p:bgPr>
    </p:bg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4"/>
          <p:cNvSpPr/>
          <p:nvPr/>
        </p:nvSpPr>
        <p:spPr>
          <a:xfrm>
            <a:off x="0" y="35878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" name="Google Shape;455;p4"/>
          <p:cNvGrpSpPr/>
          <p:nvPr/>
        </p:nvGrpSpPr>
        <p:grpSpPr>
          <a:xfrm>
            <a:off x="-448712" y="3663850"/>
            <a:ext cx="776100" cy="776100"/>
            <a:chOff x="8057400" y="271550"/>
            <a:chExt cx="776100" cy="776100"/>
          </a:xfrm>
        </p:grpSpPr>
        <p:sp>
          <p:nvSpPr>
            <p:cNvPr id="456" name="Google Shape;456;p4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8" name="Google Shape;458;p4"/>
          <p:cNvSpPr/>
          <p:nvPr/>
        </p:nvSpPr>
        <p:spPr>
          <a:xfrm>
            <a:off x="0" y="4031734"/>
            <a:ext cx="9143907" cy="2107318"/>
          </a:xfrm>
          <a:custGeom>
            <a:avLst/>
            <a:gdLst/>
            <a:ahLst/>
            <a:cxnLst/>
            <a:rect l="l" t="t" r="r" b="b"/>
            <a:pathLst>
              <a:path w="177431" h="40891" extrusionOk="0">
                <a:moveTo>
                  <a:pt x="164146" y="0"/>
                </a:moveTo>
                <a:lnTo>
                  <a:pt x="162599" y="18"/>
                </a:lnTo>
                <a:lnTo>
                  <a:pt x="161071" y="55"/>
                </a:lnTo>
                <a:lnTo>
                  <a:pt x="159560" y="146"/>
                </a:lnTo>
                <a:lnTo>
                  <a:pt x="158068" y="255"/>
                </a:lnTo>
                <a:lnTo>
                  <a:pt x="156594" y="382"/>
                </a:lnTo>
                <a:lnTo>
                  <a:pt x="155138" y="546"/>
                </a:lnTo>
                <a:lnTo>
                  <a:pt x="153682" y="746"/>
                </a:lnTo>
                <a:lnTo>
                  <a:pt x="152263" y="965"/>
                </a:lnTo>
                <a:lnTo>
                  <a:pt x="150844" y="1219"/>
                </a:lnTo>
                <a:lnTo>
                  <a:pt x="149424" y="1492"/>
                </a:lnTo>
                <a:lnTo>
                  <a:pt x="148041" y="1784"/>
                </a:lnTo>
                <a:lnTo>
                  <a:pt x="146658" y="2093"/>
                </a:lnTo>
                <a:lnTo>
                  <a:pt x="145275" y="2420"/>
                </a:lnTo>
                <a:lnTo>
                  <a:pt x="143910" y="2784"/>
                </a:lnTo>
                <a:lnTo>
                  <a:pt x="142545" y="3167"/>
                </a:lnTo>
                <a:lnTo>
                  <a:pt x="141180" y="3549"/>
                </a:lnTo>
                <a:lnTo>
                  <a:pt x="139834" y="3949"/>
                </a:lnTo>
                <a:lnTo>
                  <a:pt x="138487" y="4386"/>
                </a:lnTo>
                <a:lnTo>
                  <a:pt x="137141" y="4804"/>
                </a:lnTo>
                <a:lnTo>
                  <a:pt x="135794" y="5259"/>
                </a:lnTo>
                <a:lnTo>
                  <a:pt x="133119" y="6187"/>
                </a:lnTo>
                <a:lnTo>
                  <a:pt x="130425" y="7170"/>
                </a:lnTo>
                <a:lnTo>
                  <a:pt x="127714" y="8153"/>
                </a:lnTo>
                <a:lnTo>
                  <a:pt x="124984" y="9172"/>
                </a:lnTo>
                <a:lnTo>
                  <a:pt x="122218" y="10209"/>
                </a:lnTo>
                <a:lnTo>
                  <a:pt x="119416" y="11228"/>
                </a:lnTo>
                <a:lnTo>
                  <a:pt x="116559" y="12247"/>
                </a:lnTo>
                <a:lnTo>
                  <a:pt x="113647" y="13248"/>
                </a:lnTo>
                <a:lnTo>
                  <a:pt x="112173" y="13758"/>
                </a:lnTo>
                <a:lnTo>
                  <a:pt x="110681" y="14231"/>
                </a:lnTo>
                <a:lnTo>
                  <a:pt x="109170" y="14722"/>
                </a:lnTo>
                <a:lnTo>
                  <a:pt x="107623" y="15177"/>
                </a:lnTo>
                <a:lnTo>
                  <a:pt x="106077" y="15632"/>
                </a:lnTo>
                <a:lnTo>
                  <a:pt x="104493" y="16087"/>
                </a:lnTo>
                <a:lnTo>
                  <a:pt x="102910" y="16506"/>
                </a:lnTo>
                <a:lnTo>
                  <a:pt x="101291" y="16924"/>
                </a:lnTo>
                <a:lnTo>
                  <a:pt x="99635" y="17325"/>
                </a:lnTo>
                <a:lnTo>
                  <a:pt x="97960" y="17725"/>
                </a:lnTo>
                <a:lnTo>
                  <a:pt x="96268" y="18089"/>
                </a:lnTo>
                <a:lnTo>
                  <a:pt x="94539" y="18435"/>
                </a:lnTo>
                <a:lnTo>
                  <a:pt x="92792" y="18762"/>
                </a:lnTo>
                <a:lnTo>
                  <a:pt x="91009" y="19072"/>
                </a:lnTo>
                <a:lnTo>
                  <a:pt x="89189" y="19363"/>
                </a:lnTo>
                <a:lnTo>
                  <a:pt x="87333" y="19618"/>
                </a:lnTo>
                <a:lnTo>
                  <a:pt x="85458" y="19854"/>
                </a:lnTo>
                <a:lnTo>
                  <a:pt x="83548" y="20072"/>
                </a:lnTo>
                <a:lnTo>
                  <a:pt x="81600" y="20254"/>
                </a:lnTo>
                <a:lnTo>
                  <a:pt x="79599" y="20418"/>
                </a:lnTo>
                <a:lnTo>
                  <a:pt x="77615" y="20546"/>
                </a:lnTo>
                <a:lnTo>
                  <a:pt x="75613" y="20655"/>
                </a:lnTo>
                <a:lnTo>
                  <a:pt x="73630" y="20746"/>
                </a:lnTo>
                <a:lnTo>
                  <a:pt x="71664" y="20800"/>
                </a:lnTo>
                <a:lnTo>
                  <a:pt x="69717" y="20837"/>
                </a:lnTo>
                <a:lnTo>
                  <a:pt x="67770" y="20855"/>
                </a:lnTo>
                <a:lnTo>
                  <a:pt x="65823" y="20855"/>
                </a:lnTo>
                <a:lnTo>
                  <a:pt x="63912" y="20819"/>
                </a:lnTo>
                <a:lnTo>
                  <a:pt x="62001" y="20782"/>
                </a:lnTo>
                <a:lnTo>
                  <a:pt x="60109" y="20728"/>
                </a:lnTo>
                <a:lnTo>
                  <a:pt x="58234" y="20637"/>
                </a:lnTo>
                <a:lnTo>
                  <a:pt x="56378" y="20546"/>
                </a:lnTo>
                <a:lnTo>
                  <a:pt x="54540" y="20436"/>
                </a:lnTo>
                <a:lnTo>
                  <a:pt x="52720" y="20291"/>
                </a:lnTo>
                <a:lnTo>
                  <a:pt x="50919" y="20145"/>
                </a:lnTo>
                <a:lnTo>
                  <a:pt x="49135" y="20000"/>
                </a:lnTo>
                <a:lnTo>
                  <a:pt x="47370" y="19818"/>
                </a:lnTo>
                <a:lnTo>
                  <a:pt x="45623" y="19636"/>
                </a:lnTo>
                <a:lnTo>
                  <a:pt x="43894" y="19436"/>
                </a:lnTo>
                <a:lnTo>
                  <a:pt x="42202" y="19235"/>
                </a:lnTo>
                <a:lnTo>
                  <a:pt x="40528" y="19017"/>
                </a:lnTo>
                <a:lnTo>
                  <a:pt x="38872" y="18780"/>
                </a:lnTo>
                <a:lnTo>
                  <a:pt x="37234" y="18544"/>
                </a:lnTo>
                <a:lnTo>
                  <a:pt x="35632" y="18289"/>
                </a:lnTo>
                <a:lnTo>
                  <a:pt x="34049" y="18034"/>
                </a:lnTo>
                <a:lnTo>
                  <a:pt x="32502" y="17761"/>
                </a:lnTo>
                <a:lnTo>
                  <a:pt x="29463" y="17215"/>
                </a:lnTo>
                <a:lnTo>
                  <a:pt x="26552" y="16651"/>
                </a:lnTo>
                <a:lnTo>
                  <a:pt x="23767" y="16069"/>
                </a:lnTo>
                <a:lnTo>
                  <a:pt x="21110" y="15487"/>
                </a:lnTo>
                <a:lnTo>
                  <a:pt x="18563" y="14886"/>
                </a:lnTo>
                <a:lnTo>
                  <a:pt x="16179" y="14304"/>
                </a:lnTo>
                <a:lnTo>
                  <a:pt x="13922" y="13721"/>
                </a:lnTo>
                <a:lnTo>
                  <a:pt x="11811" y="13157"/>
                </a:lnTo>
                <a:lnTo>
                  <a:pt x="9846" y="12593"/>
                </a:lnTo>
                <a:lnTo>
                  <a:pt x="8062" y="12084"/>
                </a:lnTo>
                <a:lnTo>
                  <a:pt x="6425" y="11574"/>
                </a:lnTo>
                <a:lnTo>
                  <a:pt x="4969" y="11119"/>
                </a:lnTo>
                <a:lnTo>
                  <a:pt x="3677" y="10719"/>
                </a:lnTo>
                <a:lnTo>
                  <a:pt x="1675" y="10027"/>
                </a:lnTo>
                <a:lnTo>
                  <a:pt x="419" y="9590"/>
                </a:lnTo>
                <a:lnTo>
                  <a:pt x="1" y="9427"/>
                </a:lnTo>
                <a:lnTo>
                  <a:pt x="1" y="40891"/>
                </a:lnTo>
                <a:lnTo>
                  <a:pt x="177431" y="40891"/>
                </a:lnTo>
                <a:lnTo>
                  <a:pt x="177431" y="1219"/>
                </a:lnTo>
                <a:lnTo>
                  <a:pt x="175666" y="928"/>
                </a:lnTo>
                <a:lnTo>
                  <a:pt x="173955" y="673"/>
                </a:lnTo>
                <a:lnTo>
                  <a:pt x="172244" y="473"/>
                </a:lnTo>
                <a:lnTo>
                  <a:pt x="170588" y="309"/>
                </a:lnTo>
                <a:lnTo>
                  <a:pt x="168932" y="164"/>
                </a:lnTo>
                <a:lnTo>
                  <a:pt x="167331" y="73"/>
                </a:lnTo>
                <a:lnTo>
                  <a:pt x="165729" y="18"/>
                </a:lnTo>
                <a:lnTo>
                  <a:pt x="16414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9" name="Google Shape;459;p4"/>
          <p:cNvGrpSpPr/>
          <p:nvPr/>
        </p:nvGrpSpPr>
        <p:grpSpPr>
          <a:xfrm>
            <a:off x="8663350" y="3533400"/>
            <a:ext cx="360350" cy="667900"/>
            <a:chOff x="1612800" y="3107475"/>
            <a:chExt cx="360350" cy="667900"/>
          </a:xfrm>
        </p:grpSpPr>
        <p:sp>
          <p:nvSpPr>
            <p:cNvPr id="460" name="Google Shape;460;p4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" name="Google Shape;471;p4"/>
          <p:cNvGrpSpPr/>
          <p:nvPr/>
        </p:nvGrpSpPr>
        <p:grpSpPr>
          <a:xfrm>
            <a:off x="7089336" y="4262310"/>
            <a:ext cx="935703" cy="296690"/>
            <a:chOff x="2631450" y="1885950"/>
            <a:chExt cx="671525" cy="212925"/>
          </a:xfrm>
        </p:grpSpPr>
        <p:sp>
          <p:nvSpPr>
            <p:cNvPr id="472" name="Google Shape;472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" name="Google Shape;483;p4"/>
          <p:cNvGrpSpPr/>
          <p:nvPr/>
        </p:nvGrpSpPr>
        <p:grpSpPr>
          <a:xfrm flipH="1">
            <a:off x="-222479" y="3000192"/>
            <a:ext cx="935694" cy="1734325"/>
            <a:chOff x="2076400" y="2732150"/>
            <a:chExt cx="562350" cy="1042325"/>
          </a:xfrm>
        </p:grpSpPr>
        <p:sp>
          <p:nvSpPr>
            <p:cNvPr id="484" name="Google Shape;484;p4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" name="Google Shape;494;p4"/>
          <p:cNvGrpSpPr/>
          <p:nvPr/>
        </p:nvGrpSpPr>
        <p:grpSpPr>
          <a:xfrm flipH="1">
            <a:off x="-608478" y="4539615"/>
            <a:ext cx="1321693" cy="385599"/>
            <a:chOff x="1682875" y="2128425"/>
            <a:chExt cx="575525" cy="167900"/>
          </a:xfrm>
        </p:grpSpPr>
        <p:sp>
          <p:nvSpPr>
            <p:cNvPr id="495" name="Google Shape;495;p4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" name="Google Shape;503;p4"/>
          <p:cNvGrpSpPr/>
          <p:nvPr/>
        </p:nvGrpSpPr>
        <p:grpSpPr>
          <a:xfrm>
            <a:off x="4728402" y="4840284"/>
            <a:ext cx="1321678" cy="490223"/>
            <a:chOff x="1726100" y="1627975"/>
            <a:chExt cx="359425" cy="133325"/>
          </a:xfrm>
        </p:grpSpPr>
        <p:sp>
          <p:nvSpPr>
            <p:cNvPr id="504" name="Google Shape;504;p4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" name="Google Shape;515;p4"/>
          <p:cNvGrpSpPr/>
          <p:nvPr/>
        </p:nvGrpSpPr>
        <p:grpSpPr>
          <a:xfrm>
            <a:off x="1705375" y="4716685"/>
            <a:ext cx="460859" cy="699156"/>
            <a:chOff x="1781575" y="4925235"/>
            <a:chExt cx="460859" cy="699156"/>
          </a:xfrm>
        </p:grpSpPr>
        <p:sp>
          <p:nvSpPr>
            <p:cNvPr id="516" name="Google Shape;516;p4"/>
            <p:cNvSpPr/>
            <p:nvPr/>
          </p:nvSpPr>
          <p:spPr>
            <a:xfrm>
              <a:off x="1781575" y="4925235"/>
              <a:ext cx="460859" cy="523974"/>
            </a:xfrm>
            <a:custGeom>
              <a:avLst/>
              <a:gdLst/>
              <a:ahLst/>
              <a:cxnLst/>
              <a:rect l="l" t="t" r="r" b="b"/>
              <a:pathLst>
                <a:path w="13158" h="14960" extrusionOk="0">
                  <a:moveTo>
                    <a:pt x="3913" y="1"/>
                  </a:moveTo>
                  <a:lnTo>
                    <a:pt x="3767" y="347"/>
                  </a:lnTo>
                  <a:lnTo>
                    <a:pt x="3658" y="692"/>
                  </a:lnTo>
                  <a:lnTo>
                    <a:pt x="3567" y="1056"/>
                  </a:lnTo>
                  <a:lnTo>
                    <a:pt x="3494" y="1438"/>
                  </a:lnTo>
                  <a:lnTo>
                    <a:pt x="3440" y="1839"/>
                  </a:lnTo>
                  <a:lnTo>
                    <a:pt x="3403" y="2257"/>
                  </a:lnTo>
                  <a:lnTo>
                    <a:pt x="3385" y="2676"/>
                  </a:lnTo>
                  <a:lnTo>
                    <a:pt x="3385" y="3094"/>
                  </a:lnTo>
                  <a:lnTo>
                    <a:pt x="3403" y="3531"/>
                  </a:lnTo>
                  <a:lnTo>
                    <a:pt x="3440" y="3968"/>
                  </a:lnTo>
                  <a:lnTo>
                    <a:pt x="3494" y="4405"/>
                  </a:lnTo>
                  <a:lnTo>
                    <a:pt x="3549" y="4841"/>
                  </a:lnTo>
                  <a:lnTo>
                    <a:pt x="3676" y="5697"/>
                  </a:lnTo>
                  <a:lnTo>
                    <a:pt x="3840" y="6534"/>
                  </a:lnTo>
                  <a:lnTo>
                    <a:pt x="4040" y="7335"/>
                  </a:lnTo>
                  <a:lnTo>
                    <a:pt x="4222" y="8081"/>
                  </a:lnTo>
                  <a:lnTo>
                    <a:pt x="4423" y="8754"/>
                  </a:lnTo>
                  <a:lnTo>
                    <a:pt x="4604" y="9336"/>
                  </a:lnTo>
                  <a:lnTo>
                    <a:pt x="4896" y="10192"/>
                  </a:lnTo>
                  <a:lnTo>
                    <a:pt x="5005" y="10501"/>
                  </a:lnTo>
                  <a:lnTo>
                    <a:pt x="5005" y="10501"/>
                  </a:lnTo>
                  <a:lnTo>
                    <a:pt x="4968" y="10410"/>
                  </a:lnTo>
                  <a:lnTo>
                    <a:pt x="4859" y="10119"/>
                  </a:lnTo>
                  <a:lnTo>
                    <a:pt x="4641" y="9628"/>
                  </a:lnTo>
                  <a:lnTo>
                    <a:pt x="4477" y="9318"/>
                  </a:lnTo>
                  <a:lnTo>
                    <a:pt x="4295" y="8954"/>
                  </a:lnTo>
                  <a:lnTo>
                    <a:pt x="4059" y="8536"/>
                  </a:lnTo>
                  <a:lnTo>
                    <a:pt x="3767" y="8081"/>
                  </a:lnTo>
                  <a:lnTo>
                    <a:pt x="3440" y="7571"/>
                  </a:lnTo>
                  <a:lnTo>
                    <a:pt x="3076" y="7007"/>
                  </a:lnTo>
                  <a:lnTo>
                    <a:pt x="2639" y="6406"/>
                  </a:lnTo>
                  <a:lnTo>
                    <a:pt x="2166" y="5751"/>
                  </a:lnTo>
                  <a:lnTo>
                    <a:pt x="1620" y="5042"/>
                  </a:lnTo>
                  <a:lnTo>
                    <a:pt x="1001" y="4277"/>
                  </a:lnTo>
                  <a:lnTo>
                    <a:pt x="983" y="4641"/>
                  </a:lnTo>
                  <a:lnTo>
                    <a:pt x="983" y="5005"/>
                  </a:lnTo>
                  <a:lnTo>
                    <a:pt x="1001" y="5369"/>
                  </a:lnTo>
                  <a:lnTo>
                    <a:pt x="1038" y="5715"/>
                  </a:lnTo>
                  <a:lnTo>
                    <a:pt x="1092" y="6079"/>
                  </a:lnTo>
                  <a:lnTo>
                    <a:pt x="1147" y="6425"/>
                  </a:lnTo>
                  <a:lnTo>
                    <a:pt x="1238" y="6752"/>
                  </a:lnTo>
                  <a:lnTo>
                    <a:pt x="1311" y="7098"/>
                  </a:lnTo>
                  <a:lnTo>
                    <a:pt x="1511" y="7735"/>
                  </a:lnTo>
                  <a:lnTo>
                    <a:pt x="1747" y="8354"/>
                  </a:lnTo>
                  <a:lnTo>
                    <a:pt x="2002" y="8936"/>
                  </a:lnTo>
                  <a:lnTo>
                    <a:pt x="2257" y="9482"/>
                  </a:lnTo>
                  <a:lnTo>
                    <a:pt x="2530" y="9973"/>
                  </a:lnTo>
                  <a:lnTo>
                    <a:pt x="2785" y="10410"/>
                  </a:lnTo>
                  <a:lnTo>
                    <a:pt x="3039" y="10810"/>
                  </a:lnTo>
                  <a:lnTo>
                    <a:pt x="3258" y="11138"/>
                  </a:lnTo>
                  <a:lnTo>
                    <a:pt x="3572" y="11552"/>
                  </a:lnTo>
                  <a:lnTo>
                    <a:pt x="3572" y="11552"/>
                  </a:lnTo>
                  <a:lnTo>
                    <a:pt x="3440" y="11393"/>
                  </a:lnTo>
                  <a:lnTo>
                    <a:pt x="3130" y="11083"/>
                  </a:lnTo>
                  <a:lnTo>
                    <a:pt x="2676" y="10665"/>
                  </a:lnTo>
                  <a:lnTo>
                    <a:pt x="2020" y="10101"/>
                  </a:lnTo>
                  <a:lnTo>
                    <a:pt x="1129" y="9409"/>
                  </a:lnTo>
                  <a:lnTo>
                    <a:pt x="0" y="8554"/>
                  </a:lnTo>
                  <a:lnTo>
                    <a:pt x="128" y="9009"/>
                  </a:lnTo>
                  <a:lnTo>
                    <a:pt x="273" y="9464"/>
                  </a:lnTo>
                  <a:lnTo>
                    <a:pt x="455" y="9882"/>
                  </a:lnTo>
                  <a:lnTo>
                    <a:pt x="637" y="10283"/>
                  </a:lnTo>
                  <a:lnTo>
                    <a:pt x="838" y="10665"/>
                  </a:lnTo>
                  <a:lnTo>
                    <a:pt x="1056" y="11029"/>
                  </a:lnTo>
                  <a:lnTo>
                    <a:pt x="1274" y="11375"/>
                  </a:lnTo>
                  <a:lnTo>
                    <a:pt x="1511" y="11702"/>
                  </a:lnTo>
                  <a:lnTo>
                    <a:pt x="1747" y="12011"/>
                  </a:lnTo>
                  <a:lnTo>
                    <a:pt x="2002" y="12303"/>
                  </a:lnTo>
                  <a:lnTo>
                    <a:pt x="2257" y="12576"/>
                  </a:lnTo>
                  <a:lnTo>
                    <a:pt x="2512" y="12812"/>
                  </a:lnTo>
                  <a:lnTo>
                    <a:pt x="2766" y="13049"/>
                  </a:lnTo>
                  <a:lnTo>
                    <a:pt x="3021" y="13267"/>
                  </a:lnTo>
                  <a:lnTo>
                    <a:pt x="3276" y="13486"/>
                  </a:lnTo>
                  <a:lnTo>
                    <a:pt x="3549" y="13667"/>
                  </a:lnTo>
                  <a:lnTo>
                    <a:pt x="4040" y="13995"/>
                  </a:lnTo>
                  <a:lnTo>
                    <a:pt x="4513" y="14268"/>
                  </a:lnTo>
                  <a:lnTo>
                    <a:pt x="4950" y="14505"/>
                  </a:lnTo>
                  <a:lnTo>
                    <a:pt x="5332" y="14668"/>
                  </a:lnTo>
                  <a:lnTo>
                    <a:pt x="5642" y="14796"/>
                  </a:lnTo>
                  <a:lnTo>
                    <a:pt x="5897" y="14887"/>
                  </a:lnTo>
                  <a:lnTo>
                    <a:pt x="6097" y="14960"/>
                  </a:lnTo>
                  <a:lnTo>
                    <a:pt x="6315" y="14850"/>
                  </a:lnTo>
                  <a:lnTo>
                    <a:pt x="6916" y="14577"/>
                  </a:lnTo>
                  <a:lnTo>
                    <a:pt x="7316" y="14377"/>
                  </a:lnTo>
                  <a:lnTo>
                    <a:pt x="7789" y="14122"/>
                  </a:lnTo>
                  <a:lnTo>
                    <a:pt x="8299" y="13831"/>
                  </a:lnTo>
                  <a:lnTo>
                    <a:pt x="8863" y="13486"/>
                  </a:lnTo>
                  <a:lnTo>
                    <a:pt x="9427" y="13122"/>
                  </a:lnTo>
                  <a:lnTo>
                    <a:pt x="10027" y="12703"/>
                  </a:lnTo>
                  <a:lnTo>
                    <a:pt x="10610" y="12248"/>
                  </a:lnTo>
                  <a:lnTo>
                    <a:pt x="11192" y="11738"/>
                  </a:lnTo>
                  <a:lnTo>
                    <a:pt x="11465" y="11484"/>
                  </a:lnTo>
                  <a:lnTo>
                    <a:pt x="11738" y="11211"/>
                  </a:lnTo>
                  <a:lnTo>
                    <a:pt x="12011" y="10920"/>
                  </a:lnTo>
                  <a:lnTo>
                    <a:pt x="12266" y="10628"/>
                  </a:lnTo>
                  <a:lnTo>
                    <a:pt x="12502" y="10337"/>
                  </a:lnTo>
                  <a:lnTo>
                    <a:pt x="12739" y="10028"/>
                  </a:lnTo>
                  <a:lnTo>
                    <a:pt x="12957" y="9719"/>
                  </a:lnTo>
                  <a:lnTo>
                    <a:pt x="13158" y="9391"/>
                  </a:lnTo>
                  <a:lnTo>
                    <a:pt x="13158" y="9391"/>
                  </a:lnTo>
                  <a:lnTo>
                    <a:pt x="8535" y="11793"/>
                  </a:lnTo>
                  <a:lnTo>
                    <a:pt x="9118" y="11047"/>
                  </a:lnTo>
                  <a:lnTo>
                    <a:pt x="9700" y="10228"/>
                  </a:lnTo>
                  <a:lnTo>
                    <a:pt x="10373" y="9264"/>
                  </a:lnTo>
                  <a:lnTo>
                    <a:pt x="10701" y="8736"/>
                  </a:lnTo>
                  <a:lnTo>
                    <a:pt x="11028" y="8190"/>
                  </a:lnTo>
                  <a:lnTo>
                    <a:pt x="11338" y="7662"/>
                  </a:lnTo>
                  <a:lnTo>
                    <a:pt x="11611" y="7134"/>
                  </a:lnTo>
                  <a:lnTo>
                    <a:pt x="11829" y="6643"/>
                  </a:lnTo>
                  <a:lnTo>
                    <a:pt x="11920" y="6406"/>
                  </a:lnTo>
                  <a:lnTo>
                    <a:pt x="12011" y="6170"/>
                  </a:lnTo>
                  <a:lnTo>
                    <a:pt x="12066" y="5952"/>
                  </a:lnTo>
                  <a:lnTo>
                    <a:pt x="12102" y="5751"/>
                  </a:lnTo>
                  <a:lnTo>
                    <a:pt x="12120" y="5569"/>
                  </a:lnTo>
                  <a:lnTo>
                    <a:pt x="12138" y="5387"/>
                  </a:lnTo>
                  <a:lnTo>
                    <a:pt x="11574" y="5861"/>
                  </a:lnTo>
                  <a:lnTo>
                    <a:pt x="11047" y="6352"/>
                  </a:lnTo>
                  <a:lnTo>
                    <a:pt x="10555" y="6861"/>
                  </a:lnTo>
                  <a:lnTo>
                    <a:pt x="10082" y="7371"/>
                  </a:lnTo>
                  <a:lnTo>
                    <a:pt x="9645" y="7881"/>
                  </a:lnTo>
                  <a:lnTo>
                    <a:pt x="9263" y="8390"/>
                  </a:lnTo>
                  <a:lnTo>
                    <a:pt x="8899" y="8881"/>
                  </a:lnTo>
                  <a:lnTo>
                    <a:pt x="8572" y="9355"/>
                  </a:lnTo>
                  <a:lnTo>
                    <a:pt x="8280" y="9810"/>
                  </a:lnTo>
                  <a:lnTo>
                    <a:pt x="8026" y="10210"/>
                  </a:lnTo>
                  <a:lnTo>
                    <a:pt x="7625" y="10901"/>
                  </a:lnTo>
                  <a:lnTo>
                    <a:pt x="7405" y="11326"/>
                  </a:lnTo>
                  <a:lnTo>
                    <a:pt x="7516" y="11047"/>
                  </a:lnTo>
                  <a:lnTo>
                    <a:pt x="7625" y="10756"/>
                  </a:lnTo>
                  <a:lnTo>
                    <a:pt x="7735" y="10410"/>
                  </a:lnTo>
                  <a:lnTo>
                    <a:pt x="7862" y="9973"/>
                  </a:lnTo>
                  <a:lnTo>
                    <a:pt x="7971" y="9464"/>
                  </a:lnTo>
                  <a:lnTo>
                    <a:pt x="8098" y="8863"/>
                  </a:lnTo>
                  <a:lnTo>
                    <a:pt x="8208" y="8190"/>
                  </a:lnTo>
                  <a:lnTo>
                    <a:pt x="8317" y="7407"/>
                  </a:lnTo>
                  <a:lnTo>
                    <a:pt x="8408" y="6552"/>
                  </a:lnTo>
                  <a:lnTo>
                    <a:pt x="8481" y="5588"/>
                  </a:lnTo>
                  <a:lnTo>
                    <a:pt x="8535" y="4514"/>
                  </a:lnTo>
                  <a:lnTo>
                    <a:pt x="8553" y="3331"/>
                  </a:lnTo>
                  <a:lnTo>
                    <a:pt x="8535" y="2057"/>
                  </a:lnTo>
                  <a:lnTo>
                    <a:pt x="8299" y="2312"/>
                  </a:lnTo>
                  <a:lnTo>
                    <a:pt x="8080" y="2603"/>
                  </a:lnTo>
                  <a:lnTo>
                    <a:pt x="7880" y="2894"/>
                  </a:lnTo>
                  <a:lnTo>
                    <a:pt x="7698" y="3222"/>
                  </a:lnTo>
                  <a:lnTo>
                    <a:pt x="7516" y="3549"/>
                  </a:lnTo>
                  <a:lnTo>
                    <a:pt x="7352" y="3895"/>
                  </a:lnTo>
                  <a:lnTo>
                    <a:pt x="7207" y="4259"/>
                  </a:lnTo>
                  <a:lnTo>
                    <a:pt x="7061" y="4623"/>
                  </a:lnTo>
                  <a:lnTo>
                    <a:pt x="6934" y="4987"/>
                  </a:lnTo>
                  <a:lnTo>
                    <a:pt x="6825" y="5369"/>
                  </a:lnTo>
                  <a:lnTo>
                    <a:pt x="6624" y="6134"/>
                  </a:lnTo>
                  <a:lnTo>
                    <a:pt x="6479" y="6898"/>
                  </a:lnTo>
                  <a:lnTo>
                    <a:pt x="6351" y="7662"/>
                  </a:lnTo>
                  <a:lnTo>
                    <a:pt x="6261" y="8372"/>
                  </a:lnTo>
                  <a:lnTo>
                    <a:pt x="6188" y="9045"/>
                  </a:lnTo>
                  <a:lnTo>
                    <a:pt x="6185" y="9086"/>
                  </a:lnTo>
                  <a:lnTo>
                    <a:pt x="6170" y="8827"/>
                  </a:lnTo>
                  <a:lnTo>
                    <a:pt x="6097" y="8117"/>
                  </a:lnTo>
                  <a:lnTo>
                    <a:pt x="5969" y="7316"/>
                  </a:lnTo>
                  <a:lnTo>
                    <a:pt x="5806" y="6406"/>
                  </a:lnTo>
                  <a:lnTo>
                    <a:pt x="5569" y="5369"/>
                  </a:lnTo>
                  <a:lnTo>
                    <a:pt x="5278" y="4223"/>
                  </a:lnTo>
                  <a:lnTo>
                    <a:pt x="4896" y="2949"/>
                  </a:lnTo>
                  <a:lnTo>
                    <a:pt x="4441" y="1548"/>
                  </a:lnTo>
                  <a:lnTo>
                    <a:pt x="39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7" name="Google Shape;517;p4"/>
            <p:cNvGrpSpPr/>
            <p:nvPr/>
          </p:nvGrpSpPr>
          <p:grpSpPr>
            <a:xfrm>
              <a:off x="1832328" y="5378860"/>
              <a:ext cx="266029" cy="245530"/>
              <a:chOff x="2706625" y="4735761"/>
              <a:chExt cx="226446" cy="209015"/>
            </a:xfrm>
          </p:grpSpPr>
          <p:sp>
            <p:nvSpPr>
              <p:cNvPr id="518" name="Google Shape;518;p4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19" name="Google Shape;519;p4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520" name="Google Shape;520;p4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" name="Google Shape;521;p4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" name="Google Shape;522;p4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" name="Google Shape;523;p4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" name="Google Shape;524;p4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" name="Google Shape;525;p4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" name="Google Shape;526;p4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" name="Google Shape;527;p4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" name="Google Shape;528;p4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" name="Google Shape;529;p4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" name="Google Shape;530;p4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" name="Google Shape;531;p4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" name="Google Shape;532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" name="Google Shape;533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" name="Google Shape;534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" name="Google Shape;535;p4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" name="Google Shape;536;p4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" name="Google Shape;537;p4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" name="Google Shape;538;p4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" name="Google Shape;539;p4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" name="Google Shape;540;p4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" name="Google Shape;541;p4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" name="Google Shape;542;p4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" name="Google Shape;543;p4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44" name="Google Shape;544;p4"/>
          <p:cNvGrpSpPr/>
          <p:nvPr/>
        </p:nvGrpSpPr>
        <p:grpSpPr>
          <a:xfrm>
            <a:off x="2553738" y="5063474"/>
            <a:ext cx="877999" cy="140927"/>
            <a:chOff x="2895325" y="1290875"/>
            <a:chExt cx="428125" cy="68725"/>
          </a:xfrm>
        </p:grpSpPr>
        <p:sp>
          <p:nvSpPr>
            <p:cNvPr id="545" name="Google Shape;545;p4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" name="Google Shape;551;p4"/>
          <p:cNvGrpSpPr/>
          <p:nvPr/>
        </p:nvGrpSpPr>
        <p:grpSpPr>
          <a:xfrm>
            <a:off x="8663338" y="4163197"/>
            <a:ext cx="312528" cy="99095"/>
            <a:chOff x="2631450" y="1885950"/>
            <a:chExt cx="671525" cy="212925"/>
          </a:xfrm>
        </p:grpSpPr>
        <p:sp>
          <p:nvSpPr>
            <p:cNvPr id="552" name="Google Shape;552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" name="Google Shape;563;p4"/>
          <p:cNvGrpSpPr/>
          <p:nvPr/>
        </p:nvGrpSpPr>
        <p:grpSpPr>
          <a:xfrm rot="708033">
            <a:off x="6578176" y="4982116"/>
            <a:ext cx="853764" cy="206543"/>
            <a:chOff x="3665900" y="8356158"/>
            <a:chExt cx="1015703" cy="245719"/>
          </a:xfrm>
        </p:grpSpPr>
        <p:sp>
          <p:nvSpPr>
            <p:cNvPr id="564" name="Google Shape;564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" name="Google Shape;572;p4"/>
          <p:cNvGrpSpPr/>
          <p:nvPr/>
        </p:nvGrpSpPr>
        <p:grpSpPr>
          <a:xfrm rot="-708033" flipH="1">
            <a:off x="3443812" y="5196176"/>
            <a:ext cx="853764" cy="206543"/>
            <a:chOff x="3665900" y="8356158"/>
            <a:chExt cx="1015703" cy="245719"/>
          </a:xfrm>
        </p:grpSpPr>
        <p:sp>
          <p:nvSpPr>
            <p:cNvPr id="573" name="Google Shape;573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" name="Google Shape;581;p4"/>
          <p:cNvGrpSpPr/>
          <p:nvPr/>
        </p:nvGrpSpPr>
        <p:grpSpPr>
          <a:xfrm rot="-708033" flipH="1">
            <a:off x="214837" y="5228626"/>
            <a:ext cx="853764" cy="206543"/>
            <a:chOff x="3665900" y="8356158"/>
            <a:chExt cx="1015703" cy="245719"/>
          </a:xfrm>
        </p:grpSpPr>
        <p:sp>
          <p:nvSpPr>
            <p:cNvPr id="582" name="Google Shape;582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0" name="Google Shape;590;p4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91" name="Google Shape;591;p4"/>
          <p:cNvSpPr txBox="1">
            <a:spLocks noGrp="1"/>
          </p:cNvSpPr>
          <p:nvPr>
            <p:ph type="body" idx="1"/>
          </p:nvPr>
        </p:nvSpPr>
        <p:spPr>
          <a:xfrm>
            <a:off x="713225" y="1088325"/>
            <a:ext cx="7717500" cy="3499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 sz="1300">
                <a:solidFill>
                  <a:schemeClr val="lt1"/>
                </a:solidFill>
              </a:defRPr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>
                <a:solidFill>
                  <a:schemeClr val="lt1"/>
                </a:solidFill>
              </a:defRPr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>
                <a:solidFill>
                  <a:schemeClr val="lt1"/>
                </a:solidFill>
              </a:defRPr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4"/>
          <p:cNvSpPr/>
          <p:nvPr/>
        </p:nvSpPr>
        <p:spPr>
          <a:xfrm>
            <a:off x="210284" y="31025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3" name="Google Shape;593;p4"/>
          <p:cNvGrpSpPr/>
          <p:nvPr/>
        </p:nvGrpSpPr>
        <p:grpSpPr>
          <a:xfrm>
            <a:off x="-159325" y="585213"/>
            <a:ext cx="1090405" cy="664023"/>
            <a:chOff x="7022525" y="1213188"/>
            <a:chExt cx="1090405" cy="664023"/>
          </a:xfrm>
        </p:grpSpPr>
        <p:sp>
          <p:nvSpPr>
            <p:cNvPr id="594" name="Google Shape;594;p4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fill="none" extrusionOk="0">
                  <a:moveTo>
                    <a:pt x="1128" y="0"/>
                  </a:moveTo>
                  <a:lnTo>
                    <a:pt x="1128" y="0"/>
                  </a:lnTo>
                  <a:lnTo>
                    <a:pt x="655" y="0"/>
                  </a:lnTo>
                  <a:lnTo>
                    <a:pt x="310" y="3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lnTo>
                    <a:pt x="1128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0112857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012" scaled="0"/>
        </a:gradFill>
        <a:effectLst/>
      </p:bgPr>
    </p:bg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4"/>
          <p:cNvSpPr/>
          <p:nvPr/>
        </p:nvSpPr>
        <p:spPr>
          <a:xfrm>
            <a:off x="0" y="35878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" name="Google Shape;455;p4"/>
          <p:cNvGrpSpPr/>
          <p:nvPr/>
        </p:nvGrpSpPr>
        <p:grpSpPr>
          <a:xfrm>
            <a:off x="-448712" y="3663850"/>
            <a:ext cx="776100" cy="776100"/>
            <a:chOff x="8057400" y="271550"/>
            <a:chExt cx="776100" cy="776100"/>
          </a:xfrm>
        </p:grpSpPr>
        <p:sp>
          <p:nvSpPr>
            <p:cNvPr id="456" name="Google Shape;456;p4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8" name="Google Shape;458;p4"/>
          <p:cNvSpPr/>
          <p:nvPr/>
        </p:nvSpPr>
        <p:spPr>
          <a:xfrm>
            <a:off x="0" y="4031734"/>
            <a:ext cx="9143907" cy="2107318"/>
          </a:xfrm>
          <a:custGeom>
            <a:avLst/>
            <a:gdLst/>
            <a:ahLst/>
            <a:cxnLst/>
            <a:rect l="l" t="t" r="r" b="b"/>
            <a:pathLst>
              <a:path w="177431" h="40891" extrusionOk="0">
                <a:moveTo>
                  <a:pt x="164146" y="0"/>
                </a:moveTo>
                <a:lnTo>
                  <a:pt x="162599" y="18"/>
                </a:lnTo>
                <a:lnTo>
                  <a:pt x="161071" y="55"/>
                </a:lnTo>
                <a:lnTo>
                  <a:pt x="159560" y="146"/>
                </a:lnTo>
                <a:lnTo>
                  <a:pt x="158068" y="255"/>
                </a:lnTo>
                <a:lnTo>
                  <a:pt x="156594" y="382"/>
                </a:lnTo>
                <a:lnTo>
                  <a:pt x="155138" y="546"/>
                </a:lnTo>
                <a:lnTo>
                  <a:pt x="153682" y="746"/>
                </a:lnTo>
                <a:lnTo>
                  <a:pt x="152263" y="965"/>
                </a:lnTo>
                <a:lnTo>
                  <a:pt x="150844" y="1219"/>
                </a:lnTo>
                <a:lnTo>
                  <a:pt x="149424" y="1492"/>
                </a:lnTo>
                <a:lnTo>
                  <a:pt x="148041" y="1784"/>
                </a:lnTo>
                <a:lnTo>
                  <a:pt x="146658" y="2093"/>
                </a:lnTo>
                <a:lnTo>
                  <a:pt x="145275" y="2420"/>
                </a:lnTo>
                <a:lnTo>
                  <a:pt x="143910" y="2784"/>
                </a:lnTo>
                <a:lnTo>
                  <a:pt x="142545" y="3167"/>
                </a:lnTo>
                <a:lnTo>
                  <a:pt x="141180" y="3549"/>
                </a:lnTo>
                <a:lnTo>
                  <a:pt x="139834" y="3949"/>
                </a:lnTo>
                <a:lnTo>
                  <a:pt x="138487" y="4386"/>
                </a:lnTo>
                <a:lnTo>
                  <a:pt x="137141" y="4804"/>
                </a:lnTo>
                <a:lnTo>
                  <a:pt x="135794" y="5259"/>
                </a:lnTo>
                <a:lnTo>
                  <a:pt x="133119" y="6187"/>
                </a:lnTo>
                <a:lnTo>
                  <a:pt x="130425" y="7170"/>
                </a:lnTo>
                <a:lnTo>
                  <a:pt x="127714" y="8153"/>
                </a:lnTo>
                <a:lnTo>
                  <a:pt x="124984" y="9172"/>
                </a:lnTo>
                <a:lnTo>
                  <a:pt x="122218" y="10209"/>
                </a:lnTo>
                <a:lnTo>
                  <a:pt x="119416" y="11228"/>
                </a:lnTo>
                <a:lnTo>
                  <a:pt x="116559" y="12247"/>
                </a:lnTo>
                <a:lnTo>
                  <a:pt x="113647" y="13248"/>
                </a:lnTo>
                <a:lnTo>
                  <a:pt x="112173" y="13758"/>
                </a:lnTo>
                <a:lnTo>
                  <a:pt x="110681" y="14231"/>
                </a:lnTo>
                <a:lnTo>
                  <a:pt x="109170" y="14722"/>
                </a:lnTo>
                <a:lnTo>
                  <a:pt x="107623" y="15177"/>
                </a:lnTo>
                <a:lnTo>
                  <a:pt x="106077" y="15632"/>
                </a:lnTo>
                <a:lnTo>
                  <a:pt x="104493" y="16087"/>
                </a:lnTo>
                <a:lnTo>
                  <a:pt x="102910" y="16506"/>
                </a:lnTo>
                <a:lnTo>
                  <a:pt x="101291" y="16924"/>
                </a:lnTo>
                <a:lnTo>
                  <a:pt x="99635" y="17325"/>
                </a:lnTo>
                <a:lnTo>
                  <a:pt x="97960" y="17725"/>
                </a:lnTo>
                <a:lnTo>
                  <a:pt x="96268" y="18089"/>
                </a:lnTo>
                <a:lnTo>
                  <a:pt x="94539" y="18435"/>
                </a:lnTo>
                <a:lnTo>
                  <a:pt x="92792" y="18762"/>
                </a:lnTo>
                <a:lnTo>
                  <a:pt x="91009" y="19072"/>
                </a:lnTo>
                <a:lnTo>
                  <a:pt x="89189" y="19363"/>
                </a:lnTo>
                <a:lnTo>
                  <a:pt x="87333" y="19618"/>
                </a:lnTo>
                <a:lnTo>
                  <a:pt x="85458" y="19854"/>
                </a:lnTo>
                <a:lnTo>
                  <a:pt x="83548" y="20072"/>
                </a:lnTo>
                <a:lnTo>
                  <a:pt x="81600" y="20254"/>
                </a:lnTo>
                <a:lnTo>
                  <a:pt x="79599" y="20418"/>
                </a:lnTo>
                <a:lnTo>
                  <a:pt x="77615" y="20546"/>
                </a:lnTo>
                <a:lnTo>
                  <a:pt x="75613" y="20655"/>
                </a:lnTo>
                <a:lnTo>
                  <a:pt x="73630" y="20746"/>
                </a:lnTo>
                <a:lnTo>
                  <a:pt x="71664" y="20800"/>
                </a:lnTo>
                <a:lnTo>
                  <a:pt x="69717" y="20837"/>
                </a:lnTo>
                <a:lnTo>
                  <a:pt x="67770" y="20855"/>
                </a:lnTo>
                <a:lnTo>
                  <a:pt x="65823" y="20855"/>
                </a:lnTo>
                <a:lnTo>
                  <a:pt x="63912" y="20819"/>
                </a:lnTo>
                <a:lnTo>
                  <a:pt x="62001" y="20782"/>
                </a:lnTo>
                <a:lnTo>
                  <a:pt x="60109" y="20728"/>
                </a:lnTo>
                <a:lnTo>
                  <a:pt x="58234" y="20637"/>
                </a:lnTo>
                <a:lnTo>
                  <a:pt x="56378" y="20546"/>
                </a:lnTo>
                <a:lnTo>
                  <a:pt x="54540" y="20436"/>
                </a:lnTo>
                <a:lnTo>
                  <a:pt x="52720" y="20291"/>
                </a:lnTo>
                <a:lnTo>
                  <a:pt x="50919" y="20145"/>
                </a:lnTo>
                <a:lnTo>
                  <a:pt x="49135" y="20000"/>
                </a:lnTo>
                <a:lnTo>
                  <a:pt x="47370" y="19818"/>
                </a:lnTo>
                <a:lnTo>
                  <a:pt x="45623" y="19636"/>
                </a:lnTo>
                <a:lnTo>
                  <a:pt x="43894" y="19436"/>
                </a:lnTo>
                <a:lnTo>
                  <a:pt x="42202" y="19235"/>
                </a:lnTo>
                <a:lnTo>
                  <a:pt x="40528" y="19017"/>
                </a:lnTo>
                <a:lnTo>
                  <a:pt x="38872" y="18780"/>
                </a:lnTo>
                <a:lnTo>
                  <a:pt x="37234" y="18544"/>
                </a:lnTo>
                <a:lnTo>
                  <a:pt x="35632" y="18289"/>
                </a:lnTo>
                <a:lnTo>
                  <a:pt x="34049" y="18034"/>
                </a:lnTo>
                <a:lnTo>
                  <a:pt x="32502" y="17761"/>
                </a:lnTo>
                <a:lnTo>
                  <a:pt x="29463" y="17215"/>
                </a:lnTo>
                <a:lnTo>
                  <a:pt x="26552" y="16651"/>
                </a:lnTo>
                <a:lnTo>
                  <a:pt x="23767" y="16069"/>
                </a:lnTo>
                <a:lnTo>
                  <a:pt x="21110" y="15487"/>
                </a:lnTo>
                <a:lnTo>
                  <a:pt x="18563" y="14886"/>
                </a:lnTo>
                <a:lnTo>
                  <a:pt x="16179" y="14304"/>
                </a:lnTo>
                <a:lnTo>
                  <a:pt x="13922" y="13721"/>
                </a:lnTo>
                <a:lnTo>
                  <a:pt x="11811" y="13157"/>
                </a:lnTo>
                <a:lnTo>
                  <a:pt x="9846" y="12593"/>
                </a:lnTo>
                <a:lnTo>
                  <a:pt x="8062" y="12084"/>
                </a:lnTo>
                <a:lnTo>
                  <a:pt x="6425" y="11574"/>
                </a:lnTo>
                <a:lnTo>
                  <a:pt x="4969" y="11119"/>
                </a:lnTo>
                <a:lnTo>
                  <a:pt x="3677" y="10719"/>
                </a:lnTo>
                <a:lnTo>
                  <a:pt x="1675" y="10027"/>
                </a:lnTo>
                <a:lnTo>
                  <a:pt x="419" y="9590"/>
                </a:lnTo>
                <a:lnTo>
                  <a:pt x="1" y="9427"/>
                </a:lnTo>
                <a:lnTo>
                  <a:pt x="1" y="40891"/>
                </a:lnTo>
                <a:lnTo>
                  <a:pt x="177431" y="40891"/>
                </a:lnTo>
                <a:lnTo>
                  <a:pt x="177431" y="1219"/>
                </a:lnTo>
                <a:lnTo>
                  <a:pt x="175666" y="928"/>
                </a:lnTo>
                <a:lnTo>
                  <a:pt x="173955" y="673"/>
                </a:lnTo>
                <a:lnTo>
                  <a:pt x="172244" y="473"/>
                </a:lnTo>
                <a:lnTo>
                  <a:pt x="170588" y="309"/>
                </a:lnTo>
                <a:lnTo>
                  <a:pt x="168932" y="164"/>
                </a:lnTo>
                <a:lnTo>
                  <a:pt x="167331" y="73"/>
                </a:lnTo>
                <a:lnTo>
                  <a:pt x="165729" y="18"/>
                </a:lnTo>
                <a:lnTo>
                  <a:pt x="16414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9" name="Google Shape;459;p4"/>
          <p:cNvGrpSpPr/>
          <p:nvPr/>
        </p:nvGrpSpPr>
        <p:grpSpPr>
          <a:xfrm>
            <a:off x="8663350" y="3533400"/>
            <a:ext cx="360350" cy="667900"/>
            <a:chOff x="1612800" y="3107475"/>
            <a:chExt cx="360350" cy="667900"/>
          </a:xfrm>
        </p:grpSpPr>
        <p:sp>
          <p:nvSpPr>
            <p:cNvPr id="460" name="Google Shape;460;p4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" name="Google Shape;471;p4"/>
          <p:cNvGrpSpPr/>
          <p:nvPr/>
        </p:nvGrpSpPr>
        <p:grpSpPr>
          <a:xfrm>
            <a:off x="7089336" y="4262310"/>
            <a:ext cx="935703" cy="296690"/>
            <a:chOff x="2631450" y="1885950"/>
            <a:chExt cx="671525" cy="212925"/>
          </a:xfrm>
        </p:grpSpPr>
        <p:sp>
          <p:nvSpPr>
            <p:cNvPr id="472" name="Google Shape;472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" name="Google Shape;483;p4"/>
          <p:cNvGrpSpPr/>
          <p:nvPr/>
        </p:nvGrpSpPr>
        <p:grpSpPr>
          <a:xfrm flipH="1">
            <a:off x="-222479" y="3000192"/>
            <a:ext cx="935694" cy="1734325"/>
            <a:chOff x="2076400" y="2732150"/>
            <a:chExt cx="562350" cy="1042325"/>
          </a:xfrm>
        </p:grpSpPr>
        <p:sp>
          <p:nvSpPr>
            <p:cNvPr id="484" name="Google Shape;484;p4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" name="Google Shape;494;p4"/>
          <p:cNvGrpSpPr/>
          <p:nvPr/>
        </p:nvGrpSpPr>
        <p:grpSpPr>
          <a:xfrm flipH="1">
            <a:off x="-608478" y="4539615"/>
            <a:ext cx="1321693" cy="385599"/>
            <a:chOff x="1682875" y="2128425"/>
            <a:chExt cx="575525" cy="167900"/>
          </a:xfrm>
        </p:grpSpPr>
        <p:sp>
          <p:nvSpPr>
            <p:cNvPr id="495" name="Google Shape;495;p4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" name="Google Shape;503;p4"/>
          <p:cNvGrpSpPr/>
          <p:nvPr/>
        </p:nvGrpSpPr>
        <p:grpSpPr>
          <a:xfrm>
            <a:off x="4728402" y="4840284"/>
            <a:ext cx="1321678" cy="490223"/>
            <a:chOff x="1726100" y="1627975"/>
            <a:chExt cx="359425" cy="133325"/>
          </a:xfrm>
        </p:grpSpPr>
        <p:sp>
          <p:nvSpPr>
            <p:cNvPr id="504" name="Google Shape;504;p4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" name="Google Shape;515;p4"/>
          <p:cNvGrpSpPr/>
          <p:nvPr/>
        </p:nvGrpSpPr>
        <p:grpSpPr>
          <a:xfrm>
            <a:off x="1705375" y="4716685"/>
            <a:ext cx="460859" cy="699156"/>
            <a:chOff x="1781575" y="4925235"/>
            <a:chExt cx="460859" cy="699156"/>
          </a:xfrm>
        </p:grpSpPr>
        <p:sp>
          <p:nvSpPr>
            <p:cNvPr id="516" name="Google Shape;516;p4"/>
            <p:cNvSpPr/>
            <p:nvPr/>
          </p:nvSpPr>
          <p:spPr>
            <a:xfrm>
              <a:off x="1781575" y="4925235"/>
              <a:ext cx="460859" cy="523974"/>
            </a:xfrm>
            <a:custGeom>
              <a:avLst/>
              <a:gdLst/>
              <a:ahLst/>
              <a:cxnLst/>
              <a:rect l="l" t="t" r="r" b="b"/>
              <a:pathLst>
                <a:path w="13158" h="14960" extrusionOk="0">
                  <a:moveTo>
                    <a:pt x="3913" y="1"/>
                  </a:moveTo>
                  <a:lnTo>
                    <a:pt x="3767" y="347"/>
                  </a:lnTo>
                  <a:lnTo>
                    <a:pt x="3658" y="692"/>
                  </a:lnTo>
                  <a:lnTo>
                    <a:pt x="3567" y="1056"/>
                  </a:lnTo>
                  <a:lnTo>
                    <a:pt x="3494" y="1438"/>
                  </a:lnTo>
                  <a:lnTo>
                    <a:pt x="3440" y="1839"/>
                  </a:lnTo>
                  <a:lnTo>
                    <a:pt x="3403" y="2257"/>
                  </a:lnTo>
                  <a:lnTo>
                    <a:pt x="3385" y="2676"/>
                  </a:lnTo>
                  <a:lnTo>
                    <a:pt x="3385" y="3094"/>
                  </a:lnTo>
                  <a:lnTo>
                    <a:pt x="3403" y="3531"/>
                  </a:lnTo>
                  <a:lnTo>
                    <a:pt x="3440" y="3968"/>
                  </a:lnTo>
                  <a:lnTo>
                    <a:pt x="3494" y="4405"/>
                  </a:lnTo>
                  <a:lnTo>
                    <a:pt x="3549" y="4841"/>
                  </a:lnTo>
                  <a:lnTo>
                    <a:pt x="3676" y="5697"/>
                  </a:lnTo>
                  <a:lnTo>
                    <a:pt x="3840" y="6534"/>
                  </a:lnTo>
                  <a:lnTo>
                    <a:pt x="4040" y="7335"/>
                  </a:lnTo>
                  <a:lnTo>
                    <a:pt x="4222" y="8081"/>
                  </a:lnTo>
                  <a:lnTo>
                    <a:pt x="4423" y="8754"/>
                  </a:lnTo>
                  <a:lnTo>
                    <a:pt x="4604" y="9336"/>
                  </a:lnTo>
                  <a:lnTo>
                    <a:pt x="4896" y="10192"/>
                  </a:lnTo>
                  <a:lnTo>
                    <a:pt x="5005" y="10501"/>
                  </a:lnTo>
                  <a:lnTo>
                    <a:pt x="5005" y="10501"/>
                  </a:lnTo>
                  <a:lnTo>
                    <a:pt x="4968" y="10410"/>
                  </a:lnTo>
                  <a:lnTo>
                    <a:pt x="4859" y="10119"/>
                  </a:lnTo>
                  <a:lnTo>
                    <a:pt x="4641" y="9628"/>
                  </a:lnTo>
                  <a:lnTo>
                    <a:pt x="4477" y="9318"/>
                  </a:lnTo>
                  <a:lnTo>
                    <a:pt x="4295" y="8954"/>
                  </a:lnTo>
                  <a:lnTo>
                    <a:pt x="4059" y="8536"/>
                  </a:lnTo>
                  <a:lnTo>
                    <a:pt x="3767" y="8081"/>
                  </a:lnTo>
                  <a:lnTo>
                    <a:pt x="3440" y="7571"/>
                  </a:lnTo>
                  <a:lnTo>
                    <a:pt x="3076" y="7007"/>
                  </a:lnTo>
                  <a:lnTo>
                    <a:pt x="2639" y="6406"/>
                  </a:lnTo>
                  <a:lnTo>
                    <a:pt x="2166" y="5751"/>
                  </a:lnTo>
                  <a:lnTo>
                    <a:pt x="1620" y="5042"/>
                  </a:lnTo>
                  <a:lnTo>
                    <a:pt x="1001" y="4277"/>
                  </a:lnTo>
                  <a:lnTo>
                    <a:pt x="983" y="4641"/>
                  </a:lnTo>
                  <a:lnTo>
                    <a:pt x="983" y="5005"/>
                  </a:lnTo>
                  <a:lnTo>
                    <a:pt x="1001" y="5369"/>
                  </a:lnTo>
                  <a:lnTo>
                    <a:pt x="1038" y="5715"/>
                  </a:lnTo>
                  <a:lnTo>
                    <a:pt x="1092" y="6079"/>
                  </a:lnTo>
                  <a:lnTo>
                    <a:pt x="1147" y="6425"/>
                  </a:lnTo>
                  <a:lnTo>
                    <a:pt x="1238" y="6752"/>
                  </a:lnTo>
                  <a:lnTo>
                    <a:pt x="1311" y="7098"/>
                  </a:lnTo>
                  <a:lnTo>
                    <a:pt x="1511" y="7735"/>
                  </a:lnTo>
                  <a:lnTo>
                    <a:pt x="1747" y="8354"/>
                  </a:lnTo>
                  <a:lnTo>
                    <a:pt x="2002" y="8936"/>
                  </a:lnTo>
                  <a:lnTo>
                    <a:pt x="2257" y="9482"/>
                  </a:lnTo>
                  <a:lnTo>
                    <a:pt x="2530" y="9973"/>
                  </a:lnTo>
                  <a:lnTo>
                    <a:pt x="2785" y="10410"/>
                  </a:lnTo>
                  <a:lnTo>
                    <a:pt x="3039" y="10810"/>
                  </a:lnTo>
                  <a:lnTo>
                    <a:pt x="3258" y="11138"/>
                  </a:lnTo>
                  <a:lnTo>
                    <a:pt x="3572" y="11552"/>
                  </a:lnTo>
                  <a:lnTo>
                    <a:pt x="3572" y="11552"/>
                  </a:lnTo>
                  <a:lnTo>
                    <a:pt x="3440" y="11393"/>
                  </a:lnTo>
                  <a:lnTo>
                    <a:pt x="3130" y="11083"/>
                  </a:lnTo>
                  <a:lnTo>
                    <a:pt x="2676" y="10665"/>
                  </a:lnTo>
                  <a:lnTo>
                    <a:pt x="2020" y="10101"/>
                  </a:lnTo>
                  <a:lnTo>
                    <a:pt x="1129" y="9409"/>
                  </a:lnTo>
                  <a:lnTo>
                    <a:pt x="0" y="8554"/>
                  </a:lnTo>
                  <a:lnTo>
                    <a:pt x="128" y="9009"/>
                  </a:lnTo>
                  <a:lnTo>
                    <a:pt x="273" y="9464"/>
                  </a:lnTo>
                  <a:lnTo>
                    <a:pt x="455" y="9882"/>
                  </a:lnTo>
                  <a:lnTo>
                    <a:pt x="637" y="10283"/>
                  </a:lnTo>
                  <a:lnTo>
                    <a:pt x="838" y="10665"/>
                  </a:lnTo>
                  <a:lnTo>
                    <a:pt x="1056" y="11029"/>
                  </a:lnTo>
                  <a:lnTo>
                    <a:pt x="1274" y="11375"/>
                  </a:lnTo>
                  <a:lnTo>
                    <a:pt x="1511" y="11702"/>
                  </a:lnTo>
                  <a:lnTo>
                    <a:pt x="1747" y="12011"/>
                  </a:lnTo>
                  <a:lnTo>
                    <a:pt x="2002" y="12303"/>
                  </a:lnTo>
                  <a:lnTo>
                    <a:pt x="2257" y="12576"/>
                  </a:lnTo>
                  <a:lnTo>
                    <a:pt x="2512" y="12812"/>
                  </a:lnTo>
                  <a:lnTo>
                    <a:pt x="2766" y="13049"/>
                  </a:lnTo>
                  <a:lnTo>
                    <a:pt x="3021" y="13267"/>
                  </a:lnTo>
                  <a:lnTo>
                    <a:pt x="3276" y="13486"/>
                  </a:lnTo>
                  <a:lnTo>
                    <a:pt x="3549" y="13667"/>
                  </a:lnTo>
                  <a:lnTo>
                    <a:pt x="4040" y="13995"/>
                  </a:lnTo>
                  <a:lnTo>
                    <a:pt x="4513" y="14268"/>
                  </a:lnTo>
                  <a:lnTo>
                    <a:pt x="4950" y="14505"/>
                  </a:lnTo>
                  <a:lnTo>
                    <a:pt x="5332" y="14668"/>
                  </a:lnTo>
                  <a:lnTo>
                    <a:pt x="5642" y="14796"/>
                  </a:lnTo>
                  <a:lnTo>
                    <a:pt x="5897" y="14887"/>
                  </a:lnTo>
                  <a:lnTo>
                    <a:pt x="6097" y="14960"/>
                  </a:lnTo>
                  <a:lnTo>
                    <a:pt x="6315" y="14850"/>
                  </a:lnTo>
                  <a:lnTo>
                    <a:pt x="6916" y="14577"/>
                  </a:lnTo>
                  <a:lnTo>
                    <a:pt x="7316" y="14377"/>
                  </a:lnTo>
                  <a:lnTo>
                    <a:pt x="7789" y="14122"/>
                  </a:lnTo>
                  <a:lnTo>
                    <a:pt x="8299" y="13831"/>
                  </a:lnTo>
                  <a:lnTo>
                    <a:pt x="8863" y="13486"/>
                  </a:lnTo>
                  <a:lnTo>
                    <a:pt x="9427" y="13122"/>
                  </a:lnTo>
                  <a:lnTo>
                    <a:pt x="10027" y="12703"/>
                  </a:lnTo>
                  <a:lnTo>
                    <a:pt x="10610" y="12248"/>
                  </a:lnTo>
                  <a:lnTo>
                    <a:pt x="11192" y="11738"/>
                  </a:lnTo>
                  <a:lnTo>
                    <a:pt x="11465" y="11484"/>
                  </a:lnTo>
                  <a:lnTo>
                    <a:pt x="11738" y="11211"/>
                  </a:lnTo>
                  <a:lnTo>
                    <a:pt x="12011" y="10920"/>
                  </a:lnTo>
                  <a:lnTo>
                    <a:pt x="12266" y="10628"/>
                  </a:lnTo>
                  <a:lnTo>
                    <a:pt x="12502" y="10337"/>
                  </a:lnTo>
                  <a:lnTo>
                    <a:pt x="12739" y="10028"/>
                  </a:lnTo>
                  <a:lnTo>
                    <a:pt x="12957" y="9719"/>
                  </a:lnTo>
                  <a:lnTo>
                    <a:pt x="13158" y="9391"/>
                  </a:lnTo>
                  <a:lnTo>
                    <a:pt x="13158" y="9391"/>
                  </a:lnTo>
                  <a:lnTo>
                    <a:pt x="8535" y="11793"/>
                  </a:lnTo>
                  <a:lnTo>
                    <a:pt x="9118" y="11047"/>
                  </a:lnTo>
                  <a:lnTo>
                    <a:pt x="9700" y="10228"/>
                  </a:lnTo>
                  <a:lnTo>
                    <a:pt x="10373" y="9264"/>
                  </a:lnTo>
                  <a:lnTo>
                    <a:pt x="10701" y="8736"/>
                  </a:lnTo>
                  <a:lnTo>
                    <a:pt x="11028" y="8190"/>
                  </a:lnTo>
                  <a:lnTo>
                    <a:pt x="11338" y="7662"/>
                  </a:lnTo>
                  <a:lnTo>
                    <a:pt x="11611" y="7134"/>
                  </a:lnTo>
                  <a:lnTo>
                    <a:pt x="11829" y="6643"/>
                  </a:lnTo>
                  <a:lnTo>
                    <a:pt x="11920" y="6406"/>
                  </a:lnTo>
                  <a:lnTo>
                    <a:pt x="12011" y="6170"/>
                  </a:lnTo>
                  <a:lnTo>
                    <a:pt x="12066" y="5952"/>
                  </a:lnTo>
                  <a:lnTo>
                    <a:pt x="12102" y="5751"/>
                  </a:lnTo>
                  <a:lnTo>
                    <a:pt x="12120" y="5569"/>
                  </a:lnTo>
                  <a:lnTo>
                    <a:pt x="12138" y="5387"/>
                  </a:lnTo>
                  <a:lnTo>
                    <a:pt x="11574" y="5861"/>
                  </a:lnTo>
                  <a:lnTo>
                    <a:pt x="11047" y="6352"/>
                  </a:lnTo>
                  <a:lnTo>
                    <a:pt x="10555" y="6861"/>
                  </a:lnTo>
                  <a:lnTo>
                    <a:pt x="10082" y="7371"/>
                  </a:lnTo>
                  <a:lnTo>
                    <a:pt x="9645" y="7881"/>
                  </a:lnTo>
                  <a:lnTo>
                    <a:pt x="9263" y="8390"/>
                  </a:lnTo>
                  <a:lnTo>
                    <a:pt x="8899" y="8881"/>
                  </a:lnTo>
                  <a:lnTo>
                    <a:pt x="8572" y="9355"/>
                  </a:lnTo>
                  <a:lnTo>
                    <a:pt x="8280" y="9810"/>
                  </a:lnTo>
                  <a:lnTo>
                    <a:pt x="8026" y="10210"/>
                  </a:lnTo>
                  <a:lnTo>
                    <a:pt x="7625" y="10901"/>
                  </a:lnTo>
                  <a:lnTo>
                    <a:pt x="7405" y="11326"/>
                  </a:lnTo>
                  <a:lnTo>
                    <a:pt x="7516" y="11047"/>
                  </a:lnTo>
                  <a:lnTo>
                    <a:pt x="7625" y="10756"/>
                  </a:lnTo>
                  <a:lnTo>
                    <a:pt x="7735" y="10410"/>
                  </a:lnTo>
                  <a:lnTo>
                    <a:pt x="7862" y="9973"/>
                  </a:lnTo>
                  <a:lnTo>
                    <a:pt x="7971" y="9464"/>
                  </a:lnTo>
                  <a:lnTo>
                    <a:pt x="8098" y="8863"/>
                  </a:lnTo>
                  <a:lnTo>
                    <a:pt x="8208" y="8190"/>
                  </a:lnTo>
                  <a:lnTo>
                    <a:pt x="8317" y="7407"/>
                  </a:lnTo>
                  <a:lnTo>
                    <a:pt x="8408" y="6552"/>
                  </a:lnTo>
                  <a:lnTo>
                    <a:pt x="8481" y="5588"/>
                  </a:lnTo>
                  <a:lnTo>
                    <a:pt x="8535" y="4514"/>
                  </a:lnTo>
                  <a:lnTo>
                    <a:pt x="8553" y="3331"/>
                  </a:lnTo>
                  <a:lnTo>
                    <a:pt x="8535" y="2057"/>
                  </a:lnTo>
                  <a:lnTo>
                    <a:pt x="8299" y="2312"/>
                  </a:lnTo>
                  <a:lnTo>
                    <a:pt x="8080" y="2603"/>
                  </a:lnTo>
                  <a:lnTo>
                    <a:pt x="7880" y="2894"/>
                  </a:lnTo>
                  <a:lnTo>
                    <a:pt x="7698" y="3222"/>
                  </a:lnTo>
                  <a:lnTo>
                    <a:pt x="7516" y="3549"/>
                  </a:lnTo>
                  <a:lnTo>
                    <a:pt x="7352" y="3895"/>
                  </a:lnTo>
                  <a:lnTo>
                    <a:pt x="7207" y="4259"/>
                  </a:lnTo>
                  <a:lnTo>
                    <a:pt x="7061" y="4623"/>
                  </a:lnTo>
                  <a:lnTo>
                    <a:pt x="6934" y="4987"/>
                  </a:lnTo>
                  <a:lnTo>
                    <a:pt x="6825" y="5369"/>
                  </a:lnTo>
                  <a:lnTo>
                    <a:pt x="6624" y="6134"/>
                  </a:lnTo>
                  <a:lnTo>
                    <a:pt x="6479" y="6898"/>
                  </a:lnTo>
                  <a:lnTo>
                    <a:pt x="6351" y="7662"/>
                  </a:lnTo>
                  <a:lnTo>
                    <a:pt x="6261" y="8372"/>
                  </a:lnTo>
                  <a:lnTo>
                    <a:pt x="6188" y="9045"/>
                  </a:lnTo>
                  <a:lnTo>
                    <a:pt x="6185" y="9086"/>
                  </a:lnTo>
                  <a:lnTo>
                    <a:pt x="6170" y="8827"/>
                  </a:lnTo>
                  <a:lnTo>
                    <a:pt x="6097" y="8117"/>
                  </a:lnTo>
                  <a:lnTo>
                    <a:pt x="5969" y="7316"/>
                  </a:lnTo>
                  <a:lnTo>
                    <a:pt x="5806" y="6406"/>
                  </a:lnTo>
                  <a:lnTo>
                    <a:pt x="5569" y="5369"/>
                  </a:lnTo>
                  <a:lnTo>
                    <a:pt x="5278" y="4223"/>
                  </a:lnTo>
                  <a:lnTo>
                    <a:pt x="4896" y="2949"/>
                  </a:lnTo>
                  <a:lnTo>
                    <a:pt x="4441" y="1548"/>
                  </a:lnTo>
                  <a:lnTo>
                    <a:pt x="39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7" name="Google Shape;517;p4"/>
            <p:cNvGrpSpPr/>
            <p:nvPr/>
          </p:nvGrpSpPr>
          <p:grpSpPr>
            <a:xfrm>
              <a:off x="1832328" y="5378860"/>
              <a:ext cx="266029" cy="245530"/>
              <a:chOff x="2706625" y="4735761"/>
              <a:chExt cx="226446" cy="209015"/>
            </a:xfrm>
          </p:grpSpPr>
          <p:sp>
            <p:nvSpPr>
              <p:cNvPr id="518" name="Google Shape;518;p4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19" name="Google Shape;519;p4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520" name="Google Shape;520;p4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" name="Google Shape;521;p4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" name="Google Shape;522;p4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" name="Google Shape;523;p4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" name="Google Shape;524;p4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" name="Google Shape;525;p4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" name="Google Shape;526;p4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" name="Google Shape;527;p4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" name="Google Shape;528;p4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" name="Google Shape;529;p4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" name="Google Shape;530;p4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" name="Google Shape;531;p4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" name="Google Shape;532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" name="Google Shape;533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" name="Google Shape;534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" name="Google Shape;535;p4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" name="Google Shape;536;p4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" name="Google Shape;537;p4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" name="Google Shape;538;p4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" name="Google Shape;539;p4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" name="Google Shape;540;p4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" name="Google Shape;541;p4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" name="Google Shape;542;p4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" name="Google Shape;543;p4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44" name="Google Shape;544;p4"/>
          <p:cNvGrpSpPr/>
          <p:nvPr/>
        </p:nvGrpSpPr>
        <p:grpSpPr>
          <a:xfrm>
            <a:off x="2553738" y="5063474"/>
            <a:ext cx="877999" cy="140927"/>
            <a:chOff x="2895325" y="1290875"/>
            <a:chExt cx="428125" cy="68725"/>
          </a:xfrm>
        </p:grpSpPr>
        <p:sp>
          <p:nvSpPr>
            <p:cNvPr id="545" name="Google Shape;545;p4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" name="Google Shape;551;p4"/>
          <p:cNvGrpSpPr/>
          <p:nvPr/>
        </p:nvGrpSpPr>
        <p:grpSpPr>
          <a:xfrm>
            <a:off x="8663338" y="4163197"/>
            <a:ext cx="312528" cy="99095"/>
            <a:chOff x="2631450" y="1885950"/>
            <a:chExt cx="671525" cy="212925"/>
          </a:xfrm>
        </p:grpSpPr>
        <p:sp>
          <p:nvSpPr>
            <p:cNvPr id="552" name="Google Shape;552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" name="Google Shape;563;p4"/>
          <p:cNvGrpSpPr/>
          <p:nvPr/>
        </p:nvGrpSpPr>
        <p:grpSpPr>
          <a:xfrm rot="708033">
            <a:off x="6578176" y="4982116"/>
            <a:ext cx="853764" cy="206543"/>
            <a:chOff x="3665900" y="8356158"/>
            <a:chExt cx="1015703" cy="245719"/>
          </a:xfrm>
        </p:grpSpPr>
        <p:sp>
          <p:nvSpPr>
            <p:cNvPr id="564" name="Google Shape;564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" name="Google Shape;572;p4"/>
          <p:cNvGrpSpPr/>
          <p:nvPr/>
        </p:nvGrpSpPr>
        <p:grpSpPr>
          <a:xfrm rot="-708033" flipH="1">
            <a:off x="3443812" y="5196176"/>
            <a:ext cx="853764" cy="206543"/>
            <a:chOff x="3665900" y="8356158"/>
            <a:chExt cx="1015703" cy="245719"/>
          </a:xfrm>
        </p:grpSpPr>
        <p:sp>
          <p:nvSpPr>
            <p:cNvPr id="573" name="Google Shape;573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" name="Google Shape;581;p4"/>
          <p:cNvGrpSpPr/>
          <p:nvPr/>
        </p:nvGrpSpPr>
        <p:grpSpPr>
          <a:xfrm rot="-708033" flipH="1">
            <a:off x="214837" y="5228626"/>
            <a:ext cx="853764" cy="206543"/>
            <a:chOff x="3665900" y="8356158"/>
            <a:chExt cx="1015703" cy="245719"/>
          </a:xfrm>
        </p:grpSpPr>
        <p:sp>
          <p:nvSpPr>
            <p:cNvPr id="582" name="Google Shape;582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0" name="Google Shape;590;p4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91" name="Google Shape;591;p4"/>
          <p:cNvSpPr txBox="1">
            <a:spLocks noGrp="1"/>
          </p:cNvSpPr>
          <p:nvPr>
            <p:ph type="body" idx="1"/>
          </p:nvPr>
        </p:nvSpPr>
        <p:spPr>
          <a:xfrm>
            <a:off x="713225" y="1088325"/>
            <a:ext cx="7717500" cy="3499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 sz="1300">
                <a:solidFill>
                  <a:schemeClr val="lt1"/>
                </a:solidFill>
              </a:defRPr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>
                <a:solidFill>
                  <a:schemeClr val="lt1"/>
                </a:solidFill>
              </a:defRPr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>
                <a:solidFill>
                  <a:schemeClr val="lt1"/>
                </a:solidFill>
              </a:defRPr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4"/>
          <p:cNvSpPr/>
          <p:nvPr/>
        </p:nvSpPr>
        <p:spPr>
          <a:xfrm>
            <a:off x="210284" y="31025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3" name="Google Shape;593;p4"/>
          <p:cNvGrpSpPr/>
          <p:nvPr/>
        </p:nvGrpSpPr>
        <p:grpSpPr>
          <a:xfrm>
            <a:off x="-159325" y="585213"/>
            <a:ext cx="1090405" cy="664023"/>
            <a:chOff x="7022525" y="1213188"/>
            <a:chExt cx="1090405" cy="664023"/>
          </a:xfrm>
        </p:grpSpPr>
        <p:sp>
          <p:nvSpPr>
            <p:cNvPr id="594" name="Google Shape;594;p4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fill="none" extrusionOk="0">
                  <a:moveTo>
                    <a:pt x="1128" y="0"/>
                  </a:moveTo>
                  <a:lnTo>
                    <a:pt x="1128" y="0"/>
                  </a:lnTo>
                  <a:lnTo>
                    <a:pt x="655" y="0"/>
                  </a:lnTo>
                  <a:lnTo>
                    <a:pt x="310" y="3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lnTo>
                    <a:pt x="1128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337839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" name="Google Shape;601;p5"/>
          <p:cNvSpPr/>
          <p:nvPr/>
        </p:nvSpPr>
        <p:spPr>
          <a:xfrm>
            <a:off x="0" y="35878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" name="Google Shape;602;p5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3" name="Google Shape;603;p5"/>
          <p:cNvSpPr txBox="1">
            <a:spLocks noGrp="1"/>
          </p:cNvSpPr>
          <p:nvPr>
            <p:ph type="subTitle" idx="1"/>
          </p:nvPr>
        </p:nvSpPr>
        <p:spPr>
          <a:xfrm>
            <a:off x="1353375" y="2735693"/>
            <a:ext cx="2578500" cy="17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604" name="Google Shape;604;p5"/>
          <p:cNvSpPr txBox="1">
            <a:spLocks noGrp="1"/>
          </p:cNvSpPr>
          <p:nvPr>
            <p:ph type="subTitle" idx="2"/>
          </p:nvPr>
        </p:nvSpPr>
        <p:spPr>
          <a:xfrm>
            <a:off x="5213625" y="2735693"/>
            <a:ext cx="2575500" cy="17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605" name="Google Shape;605;p5"/>
          <p:cNvSpPr txBox="1">
            <a:spLocks noGrp="1"/>
          </p:cNvSpPr>
          <p:nvPr>
            <p:ph type="subTitle" idx="3"/>
          </p:nvPr>
        </p:nvSpPr>
        <p:spPr>
          <a:xfrm>
            <a:off x="1354875" y="3127543"/>
            <a:ext cx="257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06" name="Google Shape;606;p5"/>
          <p:cNvSpPr txBox="1">
            <a:spLocks noGrp="1"/>
          </p:cNvSpPr>
          <p:nvPr>
            <p:ph type="subTitle" idx="4"/>
          </p:nvPr>
        </p:nvSpPr>
        <p:spPr>
          <a:xfrm>
            <a:off x="5212125" y="3129918"/>
            <a:ext cx="2578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607" name="Google Shape;607;p5"/>
          <p:cNvGrpSpPr/>
          <p:nvPr/>
        </p:nvGrpSpPr>
        <p:grpSpPr>
          <a:xfrm>
            <a:off x="6821254" y="4088419"/>
            <a:ext cx="3524427" cy="921034"/>
            <a:chOff x="-729684" y="2561769"/>
            <a:chExt cx="3524427" cy="921034"/>
          </a:xfrm>
        </p:grpSpPr>
        <p:sp>
          <p:nvSpPr>
            <p:cNvPr id="608" name="Google Shape;608;p5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" name="Google Shape;610;p5"/>
          <p:cNvGrpSpPr/>
          <p:nvPr/>
        </p:nvGrpSpPr>
        <p:grpSpPr>
          <a:xfrm>
            <a:off x="186705" y="4047072"/>
            <a:ext cx="4812081" cy="997924"/>
            <a:chOff x="2235793" y="2621897"/>
            <a:chExt cx="4812081" cy="997924"/>
          </a:xfrm>
        </p:grpSpPr>
        <p:sp>
          <p:nvSpPr>
            <p:cNvPr id="611" name="Google Shape;611;p5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3" name="Google Shape;613;p5"/>
          <p:cNvSpPr/>
          <p:nvPr/>
        </p:nvSpPr>
        <p:spPr>
          <a:xfrm>
            <a:off x="-543979" y="43219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614" name="Google Shape;614;p5"/>
          <p:cNvGrpSpPr/>
          <p:nvPr/>
        </p:nvGrpSpPr>
        <p:grpSpPr>
          <a:xfrm>
            <a:off x="3722924" y="5011458"/>
            <a:ext cx="819058" cy="303794"/>
            <a:chOff x="1726100" y="1627975"/>
            <a:chExt cx="359425" cy="133325"/>
          </a:xfrm>
        </p:grpSpPr>
        <p:sp>
          <p:nvSpPr>
            <p:cNvPr id="615" name="Google Shape;615;p5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6" name="Google Shape;626;p5"/>
          <p:cNvSpPr/>
          <p:nvPr/>
        </p:nvSpPr>
        <p:spPr>
          <a:xfrm>
            <a:off x="1595475" y="48346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7" name="Google Shape;627;p5"/>
          <p:cNvGrpSpPr/>
          <p:nvPr/>
        </p:nvGrpSpPr>
        <p:grpSpPr>
          <a:xfrm>
            <a:off x="1646228" y="5288310"/>
            <a:ext cx="266029" cy="245530"/>
            <a:chOff x="2706625" y="4735761"/>
            <a:chExt cx="226446" cy="209015"/>
          </a:xfrm>
        </p:grpSpPr>
        <p:sp>
          <p:nvSpPr>
            <p:cNvPr id="628" name="Google Shape;628;p5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9" name="Google Shape;629;p5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630" name="Google Shape;630;p5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5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4" name="Google Shape;654;p5"/>
          <p:cNvGrpSpPr/>
          <p:nvPr/>
        </p:nvGrpSpPr>
        <p:grpSpPr>
          <a:xfrm>
            <a:off x="2605914" y="4486602"/>
            <a:ext cx="359497" cy="133338"/>
            <a:chOff x="1726100" y="1627975"/>
            <a:chExt cx="359425" cy="133325"/>
          </a:xfrm>
        </p:grpSpPr>
        <p:sp>
          <p:nvSpPr>
            <p:cNvPr id="655" name="Google Shape;655;p5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" name="Google Shape;666;p5"/>
          <p:cNvGrpSpPr/>
          <p:nvPr/>
        </p:nvGrpSpPr>
        <p:grpSpPr>
          <a:xfrm>
            <a:off x="-3" y="3040369"/>
            <a:ext cx="779734" cy="1788800"/>
            <a:chOff x="2905325" y="2851350"/>
            <a:chExt cx="377175" cy="865325"/>
          </a:xfrm>
        </p:grpSpPr>
        <p:sp>
          <p:nvSpPr>
            <p:cNvPr id="667" name="Google Shape;667;p5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" name="Google Shape;677;p5"/>
          <p:cNvGrpSpPr/>
          <p:nvPr/>
        </p:nvGrpSpPr>
        <p:grpSpPr>
          <a:xfrm>
            <a:off x="6013707" y="4834669"/>
            <a:ext cx="539167" cy="170957"/>
            <a:chOff x="2631450" y="1885950"/>
            <a:chExt cx="671525" cy="212925"/>
          </a:xfrm>
        </p:grpSpPr>
        <p:sp>
          <p:nvSpPr>
            <p:cNvPr id="678" name="Google Shape;678;p5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" name="Google Shape;688;p5"/>
          <p:cNvGrpSpPr/>
          <p:nvPr/>
        </p:nvGrpSpPr>
        <p:grpSpPr>
          <a:xfrm>
            <a:off x="6980149" y="4590034"/>
            <a:ext cx="460855" cy="170936"/>
            <a:chOff x="1726100" y="1627975"/>
            <a:chExt cx="359425" cy="133325"/>
          </a:xfrm>
        </p:grpSpPr>
        <p:sp>
          <p:nvSpPr>
            <p:cNvPr id="689" name="Google Shape;689;p5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5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5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5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5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5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5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5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5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" name="Google Shape;700;p5"/>
          <p:cNvGrpSpPr/>
          <p:nvPr/>
        </p:nvGrpSpPr>
        <p:grpSpPr>
          <a:xfrm rot="707990">
            <a:off x="5178099" y="5191997"/>
            <a:ext cx="1015736" cy="245727"/>
            <a:chOff x="3665900" y="8356158"/>
            <a:chExt cx="1015703" cy="245719"/>
          </a:xfrm>
        </p:grpSpPr>
        <p:sp>
          <p:nvSpPr>
            <p:cNvPr id="701" name="Google Shape;701;p5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5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5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5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5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5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5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5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" name="Google Shape;709;p5"/>
          <p:cNvGrpSpPr/>
          <p:nvPr/>
        </p:nvGrpSpPr>
        <p:grpSpPr>
          <a:xfrm>
            <a:off x="2223098" y="5009454"/>
            <a:ext cx="796396" cy="245531"/>
            <a:chOff x="5692724" y="7100752"/>
            <a:chExt cx="1110424" cy="342347"/>
          </a:xfrm>
        </p:grpSpPr>
        <p:sp>
          <p:nvSpPr>
            <p:cNvPr id="710" name="Google Shape;710;p5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5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5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5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4" name="Google Shape;714;p5"/>
          <p:cNvSpPr/>
          <p:nvPr/>
        </p:nvSpPr>
        <p:spPr>
          <a:xfrm>
            <a:off x="7195868" y="47581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5" name="Google Shape;715;p5"/>
          <p:cNvGrpSpPr/>
          <p:nvPr/>
        </p:nvGrpSpPr>
        <p:grpSpPr>
          <a:xfrm>
            <a:off x="7195863" y="5159905"/>
            <a:ext cx="178666" cy="164934"/>
            <a:chOff x="2706625" y="4735761"/>
            <a:chExt cx="226446" cy="209015"/>
          </a:xfrm>
        </p:grpSpPr>
        <p:sp>
          <p:nvSpPr>
            <p:cNvPr id="716" name="Google Shape;716;p5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7" name="Google Shape;717;p5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718" name="Google Shape;718;p5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5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5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5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5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5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5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5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5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5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5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5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5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5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5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5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5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5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2" name="Google Shape;742;p5"/>
          <p:cNvGrpSpPr/>
          <p:nvPr/>
        </p:nvGrpSpPr>
        <p:grpSpPr>
          <a:xfrm flipH="1">
            <a:off x="7292013" y="5201930"/>
            <a:ext cx="178666" cy="164934"/>
            <a:chOff x="2706625" y="4735761"/>
            <a:chExt cx="226446" cy="209015"/>
          </a:xfrm>
        </p:grpSpPr>
        <p:sp>
          <p:nvSpPr>
            <p:cNvPr id="743" name="Google Shape;743;p5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4" name="Google Shape;744;p5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745" name="Google Shape;745;p5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5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5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5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5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5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5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5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5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5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5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5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5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5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5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5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5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5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5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5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5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9" name="Google Shape;769;p5"/>
          <p:cNvGrpSpPr/>
          <p:nvPr/>
        </p:nvGrpSpPr>
        <p:grpSpPr>
          <a:xfrm>
            <a:off x="8310758" y="3271304"/>
            <a:ext cx="935694" cy="1734325"/>
            <a:chOff x="2076400" y="2732150"/>
            <a:chExt cx="562350" cy="1042325"/>
          </a:xfrm>
        </p:grpSpPr>
        <p:sp>
          <p:nvSpPr>
            <p:cNvPr id="770" name="Google Shape;770;p5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5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5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5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5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5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5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5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5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5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" name="Google Shape;780;p5"/>
          <p:cNvGrpSpPr/>
          <p:nvPr/>
        </p:nvGrpSpPr>
        <p:grpSpPr>
          <a:xfrm>
            <a:off x="8198383" y="4917775"/>
            <a:ext cx="1065089" cy="170947"/>
            <a:chOff x="2895325" y="1290875"/>
            <a:chExt cx="428125" cy="68725"/>
          </a:xfrm>
        </p:grpSpPr>
        <p:sp>
          <p:nvSpPr>
            <p:cNvPr id="781" name="Google Shape;781;p5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5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5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5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5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5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" name="Google Shape;787;p5"/>
          <p:cNvGrpSpPr/>
          <p:nvPr/>
        </p:nvGrpSpPr>
        <p:grpSpPr>
          <a:xfrm>
            <a:off x="117389" y="4627244"/>
            <a:ext cx="819030" cy="238955"/>
            <a:chOff x="1682875" y="2128425"/>
            <a:chExt cx="575525" cy="167900"/>
          </a:xfrm>
        </p:grpSpPr>
        <p:sp>
          <p:nvSpPr>
            <p:cNvPr id="788" name="Google Shape;788;p5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5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5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5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5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5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5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5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6" name="Google Shape;796;p5"/>
          <p:cNvSpPr/>
          <p:nvPr/>
        </p:nvSpPr>
        <p:spPr>
          <a:xfrm>
            <a:off x="2552482" y="3457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" name="Google Shape;797;p5"/>
          <p:cNvSpPr/>
          <p:nvPr/>
        </p:nvSpPr>
        <p:spPr>
          <a:xfrm>
            <a:off x="7632634" y="11430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" name="Google Shape;798;p5"/>
          <p:cNvSpPr/>
          <p:nvPr/>
        </p:nvSpPr>
        <p:spPr>
          <a:xfrm>
            <a:off x="369113" y="3457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9" name="Google Shape;799;p5"/>
          <p:cNvGrpSpPr/>
          <p:nvPr/>
        </p:nvGrpSpPr>
        <p:grpSpPr>
          <a:xfrm>
            <a:off x="7860725" y="603588"/>
            <a:ext cx="1090405" cy="134363"/>
            <a:chOff x="7022525" y="1213188"/>
            <a:chExt cx="1090405" cy="134363"/>
          </a:xfrm>
        </p:grpSpPr>
        <p:sp>
          <p:nvSpPr>
            <p:cNvPr id="800" name="Google Shape;800;p5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5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5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5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1_Title and two columns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" name="Google Shape;601;p5"/>
          <p:cNvSpPr/>
          <p:nvPr/>
        </p:nvSpPr>
        <p:spPr>
          <a:xfrm>
            <a:off x="0" y="35878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" name="Google Shape;602;p5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3" name="Google Shape;603;p5"/>
          <p:cNvSpPr txBox="1">
            <a:spLocks noGrp="1"/>
          </p:cNvSpPr>
          <p:nvPr>
            <p:ph type="subTitle" idx="1"/>
          </p:nvPr>
        </p:nvSpPr>
        <p:spPr>
          <a:xfrm>
            <a:off x="1353375" y="2735693"/>
            <a:ext cx="2578500" cy="17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604" name="Google Shape;604;p5"/>
          <p:cNvSpPr txBox="1">
            <a:spLocks noGrp="1"/>
          </p:cNvSpPr>
          <p:nvPr>
            <p:ph type="subTitle" idx="2"/>
          </p:nvPr>
        </p:nvSpPr>
        <p:spPr>
          <a:xfrm>
            <a:off x="5213625" y="2735693"/>
            <a:ext cx="2575500" cy="17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605" name="Google Shape;605;p5"/>
          <p:cNvSpPr txBox="1">
            <a:spLocks noGrp="1"/>
          </p:cNvSpPr>
          <p:nvPr>
            <p:ph type="subTitle" idx="3"/>
          </p:nvPr>
        </p:nvSpPr>
        <p:spPr>
          <a:xfrm>
            <a:off x="1354875" y="3127543"/>
            <a:ext cx="257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06" name="Google Shape;606;p5"/>
          <p:cNvSpPr txBox="1">
            <a:spLocks noGrp="1"/>
          </p:cNvSpPr>
          <p:nvPr>
            <p:ph type="subTitle" idx="4"/>
          </p:nvPr>
        </p:nvSpPr>
        <p:spPr>
          <a:xfrm>
            <a:off x="5212125" y="3129918"/>
            <a:ext cx="2578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607" name="Google Shape;607;p5"/>
          <p:cNvGrpSpPr/>
          <p:nvPr/>
        </p:nvGrpSpPr>
        <p:grpSpPr>
          <a:xfrm>
            <a:off x="6821254" y="4088419"/>
            <a:ext cx="3524427" cy="921034"/>
            <a:chOff x="-729684" y="2561769"/>
            <a:chExt cx="3524427" cy="921034"/>
          </a:xfrm>
        </p:grpSpPr>
        <p:sp>
          <p:nvSpPr>
            <p:cNvPr id="608" name="Google Shape;608;p5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" name="Google Shape;610;p5"/>
          <p:cNvGrpSpPr/>
          <p:nvPr/>
        </p:nvGrpSpPr>
        <p:grpSpPr>
          <a:xfrm>
            <a:off x="186705" y="4047072"/>
            <a:ext cx="4812081" cy="997924"/>
            <a:chOff x="2235793" y="2621897"/>
            <a:chExt cx="4812081" cy="997924"/>
          </a:xfrm>
        </p:grpSpPr>
        <p:sp>
          <p:nvSpPr>
            <p:cNvPr id="611" name="Google Shape;611;p5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3" name="Google Shape;613;p5"/>
          <p:cNvSpPr/>
          <p:nvPr/>
        </p:nvSpPr>
        <p:spPr>
          <a:xfrm>
            <a:off x="-543979" y="43219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614" name="Google Shape;614;p5"/>
          <p:cNvGrpSpPr/>
          <p:nvPr/>
        </p:nvGrpSpPr>
        <p:grpSpPr>
          <a:xfrm>
            <a:off x="3722924" y="5011458"/>
            <a:ext cx="819058" cy="303794"/>
            <a:chOff x="1726100" y="1627975"/>
            <a:chExt cx="359425" cy="133325"/>
          </a:xfrm>
        </p:grpSpPr>
        <p:sp>
          <p:nvSpPr>
            <p:cNvPr id="615" name="Google Shape;615;p5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6" name="Google Shape;626;p5"/>
          <p:cNvSpPr/>
          <p:nvPr/>
        </p:nvSpPr>
        <p:spPr>
          <a:xfrm>
            <a:off x="1595475" y="48346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7" name="Google Shape;627;p5"/>
          <p:cNvGrpSpPr/>
          <p:nvPr/>
        </p:nvGrpSpPr>
        <p:grpSpPr>
          <a:xfrm>
            <a:off x="1646228" y="5288310"/>
            <a:ext cx="266029" cy="245530"/>
            <a:chOff x="2706625" y="4735761"/>
            <a:chExt cx="226446" cy="209015"/>
          </a:xfrm>
        </p:grpSpPr>
        <p:sp>
          <p:nvSpPr>
            <p:cNvPr id="628" name="Google Shape;628;p5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9" name="Google Shape;629;p5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630" name="Google Shape;630;p5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5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4" name="Google Shape;654;p5"/>
          <p:cNvGrpSpPr/>
          <p:nvPr/>
        </p:nvGrpSpPr>
        <p:grpSpPr>
          <a:xfrm>
            <a:off x="2605914" y="4486602"/>
            <a:ext cx="359497" cy="133338"/>
            <a:chOff x="1726100" y="1627975"/>
            <a:chExt cx="359425" cy="133325"/>
          </a:xfrm>
        </p:grpSpPr>
        <p:sp>
          <p:nvSpPr>
            <p:cNvPr id="655" name="Google Shape;655;p5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" name="Google Shape;666;p5"/>
          <p:cNvGrpSpPr/>
          <p:nvPr/>
        </p:nvGrpSpPr>
        <p:grpSpPr>
          <a:xfrm>
            <a:off x="-3" y="3040369"/>
            <a:ext cx="779734" cy="1788800"/>
            <a:chOff x="2905325" y="2851350"/>
            <a:chExt cx="377175" cy="865325"/>
          </a:xfrm>
        </p:grpSpPr>
        <p:sp>
          <p:nvSpPr>
            <p:cNvPr id="667" name="Google Shape;667;p5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" name="Google Shape;677;p5"/>
          <p:cNvGrpSpPr/>
          <p:nvPr/>
        </p:nvGrpSpPr>
        <p:grpSpPr>
          <a:xfrm>
            <a:off x="6013707" y="4834669"/>
            <a:ext cx="539167" cy="170957"/>
            <a:chOff x="2631450" y="1885950"/>
            <a:chExt cx="671525" cy="212925"/>
          </a:xfrm>
        </p:grpSpPr>
        <p:sp>
          <p:nvSpPr>
            <p:cNvPr id="678" name="Google Shape;678;p5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" name="Google Shape;688;p5"/>
          <p:cNvGrpSpPr/>
          <p:nvPr/>
        </p:nvGrpSpPr>
        <p:grpSpPr>
          <a:xfrm>
            <a:off x="6980149" y="4590034"/>
            <a:ext cx="460855" cy="170936"/>
            <a:chOff x="1726100" y="1627975"/>
            <a:chExt cx="359425" cy="133325"/>
          </a:xfrm>
        </p:grpSpPr>
        <p:sp>
          <p:nvSpPr>
            <p:cNvPr id="689" name="Google Shape;689;p5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5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5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5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5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5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5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5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5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" name="Google Shape;700;p5"/>
          <p:cNvGrpSpPr/>
          <p:nvPr/>
        </p:nvGrpSpPr>
        <p:grpSpPr>
          <a:xfrm rot="707990">
            <a:off x="5178099" y="5191997"/>
            <a:ext cx="1015736" cy="245727"/>
            <a:chOff x="3665900" y="8356158"/>
            <a:chExt cx="1015703" cy="245719"/>
          </a:xfrm>
        </p:grpSpPr>
        <p:sp>
          <p:nvSpPr>
            <p:cNvPr id="701" name="Google Shape;701;p5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5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5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5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5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5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5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5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" name="Google Shape;709;p5"/>
          <p:cNvGrpSpPr/>
          <p:nvPr/>
        </p:nvGrpSpPr>
        <p:grpSpPr>
          <a:xfrm>
            <a:off x="2223098" y="5009454"/>
            <a:ext cx="796396" cy="245531"/>
            <a:chOff x="5692724" y="7100752"/>
            <a:chExt cx="1110424" cy="342347"/>
          </a:xfrm>
        </p:grpSpPr>
        <p:sp>
          <p:nvSpPr>
            <p:cNvPr id="710" name="Google Shape;710;p5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5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5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5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4" name="Google Shape;714;p5"/>
          <p:cNvSpPr/>
          <p:nvPr/>
        </p:nvSpPr>
        <p:spPr>
          <a:xfrm>
            <a:off x="7195868" y="47581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5" name="Google Shape;715;p5"/>
          <p:cNvGrpSpPr/>
          <p:nvPr/>
        </p:nvGrpSpPr>
        <p:grpSpPr>
          <a:xfrm>
            <a:off x="7195863" y="5159905"/>
            <a:ext cx="178666" cy="164934"/>
            <a:chOff x="2706625" y="4735761"/>
            <a:chExt cx="226446" cy="209015"/>
          </a:xfrm>
        </p:grpSpPr>
        <p:sp>
          <p:nvSpPr>
            <p:cNvPr id="716" name="Google Shape;716;p5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7" name="Google Shape;717;p5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718" name="Google Shape;718;p5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5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5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5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5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5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5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5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5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5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5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5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5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5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5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5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5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5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2" name="Google Shape;742;p5"/>
          <p:cNvGrpSpPr/>
          <p:nvPr/>
        </p:nvGrpSpPr>
        <p:grpSpPr>
          <a:xfrm flipH="1">
            <a:off x="7292013" y="5201930"/>
            <a:ext cx="178666" cy="164934"/>
            <a:chOff x="2706625" y="4735761"/>
            <a:chExt cx="226446" cy="209015"/>
          </a:xfrm>
        </p:grpSpPr>
        <p:sp>
          <p:nvSpPr>
            <p:cNvPr id="743" name="Google Shape;743;p5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4" name="Google Shape;744;p5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745" name="Google Shape;745;p5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5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5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5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5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5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5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5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5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5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5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5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5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5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5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5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5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5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5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5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5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9" name="Google Shape;769;p5"/>
          <p:cNvGrpSpPr/>
          <p:nvPr/>
        </p:nvGrpSpPr>
        <p:grpSpPr>
          <a:xfrm>
            <a:off x="8310758" y="3271304"/>
            <a:ext cx="935694" cy="1734325"/>
            <a:chOff x="2076400" y="2732150"/>
            <a:chExt cx="562350" cy="1042325"/>
          </a:xfrm>
        </p:grpSpPr>
        <p:sp>
          <p:nvSpPr>
            <p:cNvPr id="770" name="Google Shape;770;p5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5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5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5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5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5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5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5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5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5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" name="Google Shape;780;p5"/>
          <p:cNvGrpSpPr/>
          <p:nvPr/>
        </p:nvGrpSpPr>
        <p:grpSpPr>
          <a:xfrm>
            <a:off x="8198383" y="4917775"/>
            <a:ext cx="1065089" cy="170947"/>
            <a:chOff x="2895325" y="1290875"/>
            <a:chExt cx="428125" cy="68725"/>
          </a:xfrm>
        </p:grpSpPr>
        <p:sp>
          <p:nvSpPr>
            <p:cNvPr id="781" name="Google Shape;781;p5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5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5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5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5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5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" name="Google Shape;787;p5"/>
          <p:cNvGrpSpPr/>
          <p:nvPr/>
        </p:nvGrpSpPr>
        <p:grpSpPr>
          <a:xfrm>
            <a:off x="117389" y="4627244"/>
            <a:ext cx="819030" cy="238955"/>
            <a:chOff x="1682875" y="2128425"/>
            <a:chExt cx="575525" cy="167900"/>
          </a:xfrm>
        </p:grpSpPr>
        <p:sp>
          <p:nvSpPr>
            <p:cNvPr id="788" name="Google Shape;788;p5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5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5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5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5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5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5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5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6" name="Google Shape;796;p5"/>
          <p:cNvSpPr/>
          <p:nvPr/>
        </p:nvSpPr>
        <p:spPr>
          <a:xfrm>
            <a:off x="2552482" y="3457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" name="Google Shape;797;p5"/>
          <p:cNvSpPr/>
          <p:nvPr/>
        </p:nvSpPr>
        <p:spPr>
          <a:xfrm>
            <a:off x="7632634" y="11430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" name="Google Shape;798;p5"/>
          <p:cNvSpPr/>
          <p:nvPr/>
        </p:nvSpPr>
        <p:spPr>
          <a:xfrm>
            <a:off x="369113" y="3457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9" name="Google Shape;799;p5"/>
          <p:cNvGrpSpPr/>
          <p:nvPr/>
        </p:nvGrpSpPr>
        <p:grpSpPr>
          <a:xfrm>
            <a:off x="7860725" y="603588"/>
            <a:ext cx="1090405" cy="134363"/>
            <a:chOff x="7022525" y="1213188"/>
            <a:chExt cx="1090405" cy="134363"/>
          </a:xfrm>
        </p:grpSpPr>
        <p:sp>
          <p:nvSpPr>
            <p:cNvPr id="800" name="Google Shape;800;p5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5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5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5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318488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Rye"/>
              <a:buNone/>
              <a:defRPr sz="2800" b="1">
                <a:solidFill>
                  <a:schemeClr val="lt2"/>
                </a:solidFill>
                <a:latin typeface="Rye"/>
                <a:ea typeface="Rye"/>
                <a:cs typeface="Rye"/>
                <a:sym typeface="Ry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4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njari"/>
              <a:buChar char="●"/>
              <a:defRPr sz="1600">
                <a:solidFill>
                  <a:schemeClr val="dk1"/>
                </a:solidFill>
                <a:latin typeface="Manjari"/>
                <a:ea typeface="Manjari"/>
                <a:cs typeface="Manjari"/>
                <a:sym typeface="Manjari"/>
              </a:defRPr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njari"/>
              <a:buChar char="○"/>
              <a:defRPr sz="1600">
                <a:solidFill>
                  <a:schemeClr val="dk1"/>
                </a:solidFill>
                <a:latin typeface="Manjari"/>
                <a:ea typeface="Manjari"/>
                <a:cs typeface="Manjari"/>
                <a:sym typeface="Manjari"/>
              </a:defRPr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njari"/>
              <a:buChar char="■"/>
              <a:defRPr sz="1600">
                <a:solidFill>
                  <a:schemeClr val="dk1"/>
                </a:solidFill>
                <a:latin typeface="Manjari"/>
                <a:ea typeface="Manjari"/>
                <a:cs typeface="Manjari"/>
                <a:sym typeface="Manjari"/>
              </a:defRPr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njari"/>
              <a:buChar char="●"/>
              <a:defRPr sz="1600">
                <a:solidFill>
                  <a:schemeClr val="dk1"/>
                </a:solidFill>
                <a:latin typeface="Manjari"/>
                <a:ea typeface="Manjari"/>
                <a:cs typeface="Manjari"/>
                <a:sym typeface="Manjari"/>
              </a:defRPr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njari"/>
              <a:buChar char="○"/>
              <a:defRPr sz="1600">
                <a:solidFill>
                  <a:schemeClr val="dk1"/>
                </a:solidFill>
                <a:latin typeface="Manjari"/>
                <a:ea typeface="Manjari"/>
                <a:cs typeface="Manjari"/>
                <a:sym typeface="Manjari"/>
              </a:defRPr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njari"/>
              <a:buChar char="■"/>
              <a:defRPr sz="1600">
                <a:solidFill>
                  <a:schemeClr val="dk1"/>
                </a:solidFill>
                <a:latin typeface="Manjari"/>
                <a:ea typeface="Manjari"/>
                <a:cs typeface="Manjari"/>
                <a:sym typeface="Manjari"/>
              </a:defRPr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njari"/>
              <a:buChar char="●"/>
              <a:defRPr sz="1600">
                <a:solidFill>
                  <a:schemeClr val="dk1"/>
                </a:solidFill>
                <a:latin typeface="Manjari"/>
                <a:ea typeface="Manjari"/>
                <a:cs typeface="Manjari"/>
                <a:sym typeface="Manjari"/>
              </a:defRPr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njari"/>
              <a:buChar char="○"/>
              <a:defRPr sz="1600">
                <a:solidFill>
                  <a:schemeClr val="dk1"/>
                </a:solidFill>
                <a:latin typeface="Manjari"/>
                <a:ea typeface="Manjari"/>
                <a:cs typeface="Manjari"/>
                <a:sym typeface="Manjari"/>
              </a:defRPr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njari"/>
              <a:buChar char="■"/>
              <a:defRPr sz="1600">
                <a:solidFill>
                  <a:schemeClr val="dk1"/>
                </a:solidFill>
                <a:latin typeface="Manjari"/>
                <a:ea typeface="Manjari"/>
                <a:cs typeface="Manjari"/>
                <a:sym typeface="Manjari"/>
              </a:defRPr>
            </a:lvl9pPr>
          </a:lstStyle>
          <a:p>
            <a:endParaRPr/>
          </a:p>
        </p:txBody>
      </p:sp>
      <p:pic>
        <p:nvPicPr>
          <p:cNvPr id="3" name="Picture 2" descr="A picture containing text&#10;&#10;Description automatically generated">
            <a:extLst>
              <a:ext uri="{FF2B5EF4-FFF2-40B4-BE49-F238E27FC236}">
                <a16:creationId xmlns:a16="http://schemas.microsoft.com/office/drawing/2014/main" id="{39B694B0-79F3-4087-83A1-B83520EE5EE9}"/>
              </a:ext>
            </a:extLst>
          </p:cNvPr>
          <p:cNvPicPr>
            <a:picLocks noChangeAspect="1"/>
          </p:cNvPicPr>
          <p:nvPr userDrawn="1"/>
        </p:nvPicPr>
        <p:blipFill>
          <a:blip r:embed="rId32"/>
          <a:stretch>
            <a:fillRect/>
          </a:stretch>
        </p:blipFill>
        <p:spPr>
          <a:xfrm>
            <a:off x="-4670545" y="-2627553"/>
            <a:ext cx="4264845" cy="6314933"/>
          </a:xfrm>
          <a:prstGeom prst="rect">
            <a:avLst/>
          </a:prstGeom>
        </p:spPr>
      </p:pic>
      <p:pic>
        <p:nvPicPr>
          <p:cNvPr id="8" name="Picture 7" descr="A picture containing text&#10;&#10;Description automatically generated">
            <a:extLst>
              <a:ext uri="{FF2B5EF4-FFF2-40B4-BE49-F238E27FC236}">
                <a16:creationId xmlns:a16="http://schemas.microsoft.com/office/drawing/2014/main" id="{3E9D5229-6DB7-4533-B936-B68BC8BDEF7C}"/>
              </a:ext>
            </a:extLst>
          </p:cNvPr>
          <p:cNvPicPr>
            <a:picLocks noChangeAspect="1"/>
          </p:cNvPicPr>
          <p:nvPr userDrawn="1"/>
        </p:nvPicPr>
        <p:blipFill>
          <a:blip r:embed="rId32"/>
          <a:stretch>
            <a:fillRect/>
          </a:stretch>
        </p:blipFill>
        <p:spPr>
          <a:xfrm>
            <a:off x="9800198" y="-1277725"/>
            <a:ext cx="4264845" cy="631493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5B473D80-3128-4AAE-9CE6-E1AE51506A4A}"/>
              </a:ext>
            </a:extLst>
          </p:cNvPr>
          <p:cNvSpPr txBox="1"/>
          <p:nvPr userDrawn="1"/>
        </p:nvSpPr>
        <p:spPr>
          <a:xfrm>
            <a:off x="-27004" y="-69561"/>
            <a:ext cx="14804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solidFill>
                  <a:schemeClr val="accent3">
                    <a:lumMod val="50000"/>
                  </a:schemeClr>
                </a:solidFill>
                <a:latin typeface="Amazone" panose="03020702060507090A04" pitchFamily="66" charset="-93"/>
              </a:rPr>
              <a:t>mangnon</a:t>
            </a:r>
            <a:endParaRPr lang="vi-VN" sz="1800" dirty="0">
              <a:solidFill>
                <a:schemeClr val="accent3">
                  <a:lumMod val="50000"/>
                </a:schemeClr>
              </a:solidFill>
              <a:latin typeface="Amazone" panose="03020702060507090A04" pitchFamily="66" charset="-93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DA097FE-420A-47F8-B934-9E3154CA9FB1}"/>
              </a:ext>
            </a:extLst>
          </p:cNvPr>
          <p:cNvSpPr txBox="1"/>
          <p:nvPr userDrawn="1"/>
        </p:nvSpPr>
        <p:spPr>
          <a:xfrm>
            <a:off x="8115511" y="4711419"/>
            <a:ext cx="14804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solidFill>
                  <a:schemeClr val="accent3">
                    <a:lumMod val="50000"/>
                  </a:schemeClr>
                </a:solidFill>
                <a:latin typeface="Amazone" panose="03020702060507090A04" pitchFamily="66" charset="-93"/>
              </a:rPr>
              <a:t>mangnon</a:t>
            </a:r>
            <a:endParaRPr lang="vi-VN" sz="1800" dirty="0">
              <a:solidFill>
                <a:schemeClr val="accent3">
                  <a:lumMod val="50000"/>
                </a:schemeClr>
              </a:solidFill>
              <a:latin typeface="Amazone" panose="03020702060507090A04" pitchFamily="66" charset="-93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7A98B46-DB43-495A-9254-51E3EBD747BA}"/>
              </a:ext>
            </a:extLst>
          </p:cNvPr>
          <p:cNvSpPr txBox="1"/>
          <p:nvPr userDrawn="1"/>
        </p:nvSpPr>
        <p:spPr>
          <a:xfrm>
            <a:off x="8217626" y="14325"/>
            <a:ext cx="14804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solidFill>
                  <a:schemeClr val="accent3">
                    <a:lumMod val="50000"/>
                  </a:schemeClr>
                </a:solidFill>
                <a:latin typeface="Amazone" panose="03020702060507090A04" pitchFamily="66" charset="-93"/>
              </a:rPr>
              <a:t>mangnon</a:t>
            </a:r>
            <a:endParaRPr lang="vi-VN" sz="1800" dirty="0">
              <a:solidFill>
                <a:schemeClr val="accent3">
                  <a:lumMod val="50000"/>
                </a:schemeClr>
              </a:solidFill>
              <a:latin typeface="Amazone" panose="03020702060507090A04" pitchFamily="66" charset="-93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802ED9F-F224-4C7E-86FB-3B470119D12C}"/>
              </a:ext>
            </a:extLst>
          </p:cNvPr>
          <p:cNvSpPr txBox="1"/>
          <p:nvPr userDrawn="1"/>
        </p:nvSpPr>
        <p:spPr>
          <a:xfrm>
            <a:off x="0" y="4667876"/>
            <a:ext cx="14804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solidFill>
                  <a:schemeClr val="accent3">
                    <a:lumMod val="50000"/>
                  </a:schemeClr>
                </a:solidFill>
                <a:latin typeface="Amazone" panose="03020702060507090A04" pitchFamily="66" charset="-93"/>
              </a:rPr>
              <a:t>mangnon</a:t>
            </a:r>
            <a:endParaRPr lang="vi-VN" sz="1800" dirty="0">
              <a:solidFill>
                <a:schemeClr val="accent3">
                  <a:lumMod val="50000"/>
                </a:schemeClr>
              </a:solidFill>
              <a:latin typeface="Amazone" panose="03020702060507090A04" pitchFamily="66" charset="-93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98" r:id="rId4"/>
    <p:sldLayoutId id="2147483694" r:id="rId5"/>
    <p:sldLayoutId id="2147483693" r:id="rId6"/>
    <p:sldLayoutId id="2147483685" r:id="rId7"/>
    <p:sldLayoutId id="2147483651" r:id="rId8"/>
    <p:sldLayoutId id="2147483691" r:id="rId9"/>
    <p:sldLayoutId id="2147483653" r:id="rId10"/>
    <p:sldLayoutId id="2147483690" r:id="rId11"/>
    <p:sldLayoutId id="2147483689" r:id="rId12"/>
    <p:sldLayoutId id="2147483688" r:id="rId13"/>
    <p:sldLayoutId id="2147483687" r:id="rId14"/>
    <p:sldLayoutId id="2147483686" r:id="rId15"/>
    <p:sldLayoutId id="2147483654" r:id="rId16"/>
    <p:sldLayoutId id="2147483696" r:id="rId17"/>
    <p:sldLayoutId id="2147483655" r:id="rId18"/>
    <p:sldLayoutId id="2147483656" r:id="rId19"/>
    <p:sldLayoutId id="2147483657" r:id="rId20"/>
    <p:sldLayoutId id="2147483658" r:id="rId21"/>
    <p:sldLayoutId id="2147483659" r:id="rId22"/>
    <p:sldLayoutId id="2147483662" r:id="rId23"/>
    <p:sldLayoutId id="2147483697" r:id="rId24"/>
    <p:sldLayoutId id="2147483663" r:id="rId25"/>
    <p:sldLayoutId id="2147483692" r:id="rId26"/>
    <p:sldLayoutId id="2147483664" r:id="rId27"/>
    <p:sldLayoutId id="2147483695" r:id="rId28"/>
    <p:sldLayoutId id="2147483668" r:id="rId29"/>
    <p:sldLayoutId id="2147483669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7.png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3" Type="http://schemas.openxmlformats.org/officeDocument/2006/relationships/image" Target="../media/image18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Relationship Id="rId6" Type="http://schemas.microsoft.com/office/2007/relationships/hdphoto" Target="../media/hdphoto1.wdp"/><Relationship Id="rId5" Type="http://schemas.openxmlformats.org/officeDocument/2006/relationships/image" Target="../media/image19.png"/><Relationship Id="rId10" Type="http://schemas.microsoft.com/office/2007/relationships/hdphoto" Target="../media/hdphoto6.wdp"/><Relationship Id="rId4" Type="http://schemas.microsoft.com/office/2007/relationships/hdphoto" Target="../media/hdphoto4.wdp"/><Relationship Id="rId9" Type="http://schemas.openxmlformats.org/officeDocument/2006/relationships/image" Target="../media/image2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23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microsoft.com/office/2007/relationships/hdphoto" Target="../media/hdphoto7.wdp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27.png"/></Relationships>
</file>

<file path=ppt/slides/_rels/slide16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0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2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2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8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2.wdp"/><Relationship Id="rId5" Type="http://schemas.openxmlformats.org/officeDocument/2006/relationships/image" Target="../media/image7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microsoft.com/office/2007/relationships/hdphoto" Target="../media/hdphoto4.wdp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13908" y="2255652"/>
            <a:ext cx="7516906" cy="411600"/>
          </a:xfrm>
        </p:spPr>
        <p:txBody>
          <a:bodyPr/>
          <a:lstStyle/>
          <a:p>
            <a:r>
              <a:rPr lang="en-US" sz="8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  <a:endParaRPr lang="en-US" sz="8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404058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4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42" name="Google Shape;4042;p30"/>
          <p:cNvGrpSpPr/>
          <p:nvPr/>
        </p:nvGrpSpPr>
        <p:grpSpPr>
          <a:xfrm>
            <a:off x="-257187" y="2463700"/>
            <a:ext cx="776100" cy="776100"/>
            <a:chOff x="8057400" y="271550"/>
            <a:chExt cx="776100" cy="776100"/>
          </a:xfrm>
        </p:grpSpPr>
        <p:sp>
          <p:nvSpPr>
            <p:cNvPr id="4043" name="Google Shape;4043;p30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0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" name="Speech Bubble: Rectangle with Corners Rounded 10">
            <a:extLst>
              <a:ext uri="{FF2B5EF4-FFF2-40B4-BE49-F238E27FC236}">
                <a16:creationId xmlns:a16="http://schemas.microsoft.com/office/drawing/2014/main" id="{8C684F2D-CAE8-4F77-84B3-1B597A32E6CC}"/>
              </a:ext>
            </a:extLst>
          </p:cNvPr>
          <p:cNvSpPr/>
          <p:nvPr/>
        </p:nvSpPr>
        <p:spPr>
          <a:xfrm>
            <a:off x="7038" y="287713"/>
            <a:ext cx="4674651" cy="962550"/>
          </a:xfrm>
          <a:prstGeom prst="wedgeRoundRectCallout">
            <a:avLst>
              <a:gd name="adj1" fmla="val -31133"/>
              <a:gd name="adj2" fmla="val 98741"/>
              <a:gd name="adj3" fmla="val 16667"/>
            </a:avLst>
          </a:prstGeom>
          <a:solidFill>
            <a:srgbClr val="C2EDF0"/>
          </a:solidFill>
          <a:ln w="12700" cap="flat" cmpd="sng" algn="ctr">
            <a:solidFill>
              <a:srgbClr val="36778B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黑体"/>
              <a:cs typeface="+mn-cs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1A187C67-0E70-4F60-BE16-7C1950F2D955}"/>
              </a:ext>
            </a:extLst>
          </p:cNvPr>
          <p:cNvSpPr/>
          <p:nvPr/>
        </p:nvSpPr>
        <p:spPr>
          <a:xfrm>
            <a:off x="-28606" y="287713"/>
            <a:ext cx="4745937" cy="962550"/>
          </a:xfrm>
          <a:custGeom>
            <a:avLst/>
            <a:gdLst>
              <a:gd name="connsiteX0" fmla="*/ 0 w 4745937"/>
              <a:gd name="connsiteY0" fmla="*/ 160428 h 962550"/>
              <a:gd name="connsiteX1" fmla="*/ 160428 w 4745937"/>
              <a:gd name="connsiteY1" fmla="*/ 0 h 962550"/>
              <a:gd name="connsiteX2" fmla="*/ 881084 w 4745937"/>
              <a:gd name="connsiteY2" fmla="*/ 0 h 962550"/>
              <a:gd name="connsiteX3" fmla="*/ 1380486 w 4745937"/>
              <a:gd name="connsiteY3" fmla="*/ 0 h 962550"/>
              <a:gd name="connsiteX4" fmla="*/ 1968390 w 4745937"/>
              <a:gd name="connsiteY4" fmla="*/ 0 h 962550"/>
              <a:gd name="connsiteX5" fmla="*/ 2467792 w 4745937"/>
              <a:gd name="connsiteY5" fmla="*/ 0 h 962550"/>
              <a:gd name="connsiteX6" fmla="*/ 2967194 w 4745937"/>
              <a:gd name="connsiteY6" fmla="*/ 0 h 962550"/>
              <a:gd name="connsiteX7" fmla="*/ 3466596 w 4745937"/>
              <a:gd name="connsiteY7" fmla="*/ 0 h 962550"/>
              <a:gd name="connsiteX8" fmla="*/ 4585509 w 4745937"/>
              <a:gd name="connsiteY8" fmla="*/ 0 h 962550"/>
              <a:gd name="connsiteX9" fmla="*/ 4745937 w 4745937"/>
              <a:gd name="connsiteY9" fmla="*/ 160428 h 962550"/>
              <a:gd name="connsiteX10" fmla="*/ 4745937 w 4745937"/>
              <a:gd name="connsiteY10" fmla="*/ 802122 h 962550"/>
              <a:gd name="connsiteX11" fmla="*/ 4585509 w 4745937"/>
              <a:gd name="connsiteY11" fmla="*/ 962550 h 962550"/>
              <a:gd name="connsiteX12" fmla="*/ 3953355 w 4745937"/>
              <a:gd name="connsiteY12" fmla="*/ 962550 h 962550"/>
              <a:gd name="connsiteX13" fmla="*/ 3453953 w 4745937"/>
              <a:gd name="connsiteY13" fmla="*/ 962550 h 962550"/>
              <a:gd name="connsiteX14" fmla="*/ 2733297 w 4745937"/>
              <a:gd name="connsiteY14" fmla="*/ 962550 h 962550"/>
              <a:gd name="connsiteX15" fmla="*/ 2056891 w 4745937"/>
              <a:gd name="connsiteY15" fmla="*/ 962550 h 962550"/>
              <a:gd name="connsiteX16" fmla="*/ 1424737 w 4745937"/>
              <a:gd name="connsiteY16" fmla="*/ 962550 h 962550"/>
              <a:gd name="connsiteX17" fmla="*/ 748332 w 4745937"/>
              <a:gd name="connsiteY17" fmla="*/ 962550 h 962550"/>
              <a:gd name="connsiteX18" fmla="*/ 160428 w 4745937"/>
              <a:gd name="connsiteY18" fmla="*/ 962550 h 962550"/>
              <a:gd name="connsiteX19" fmla="*/ 0 w 4745937"/>
              <a:gd name="connsiteY19" fmla="*/ 802122 h 962550"/>
              <a:gd name="connsiteX20" fmla="*/ 0 w 4745937"/>
              <a:gd name="connsiteY20" fmla="*/ 160428 h 96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745937" h="962550" extrusionOk="0">
                <a:moveTo>
                  <a:pt x="0" y="160428"/>
                </a:moveTo>
                <a:cubicBezTo>
                  <a:pt x="3748" y="71153"/>
                  <a:pt x="78543" y="-11295"/>
                  <a:pt x="160428" y="0"/>
                </a:cubicBezTo>
                <a:cubicBezTo>
                  <a:pt x="403497" y="-16938"/>
                  <a:pt x="623424" y="-28937"/>
                  <a:pt x="881084" y="0"/>
                </a:cubicBezTo>
                <a:cubicBezTo>
                  <a:pt x="1138744" y="28937"/>
                  <a:pt x="1255604" y="-24932"/>
                  <a:pt x="1380486" y="0"/>
                </a:cubicBezTo>
                <a:cubicBezTo>
                  <a:pt x="1505368" y="24932"/>
                  <a:pt x="1840395" y="23566"/>
                  <a:pt x="1968390" y="0"/>
                </a:cubicBezTo>
                <a:cubicBezTo>
                  <a:pt x="2096385" y="-23566"/>
                  <a:pt x="2325794" y="-13212"/>
                  <a:pt x="2467792" y="0"/>
                </a:cubicBezTo>
                <a:cubicBezTo>
                  <a:pt x="2609790" y="13212"/>
                  <a:pt x="2721343" y="-16024"/>
                  <a:pt x="2967194" y="0"/>
                </a:cubicBezTo>
                <a:cubicBezTo>
                  <a:pt x="3213045" y="16024"/>
                  <a:pt x="3241478" y="12635"/>
                  <a:pt x="3466596" y="0"/>
                </a:cubicBezTo>
                <a:cubicBezTo>
                  <a:pt x="3691714" y="-12635"/>
                  <a:pt x="4338603" y="50600"/>
                  <a:pt x="4585509" y="0"/>
                </a:cubicBezTo>
                <a:cubicBezTo>
                  <a:pt x="4676963" y="1126"/>
                  <a:pt x="4751427" y="59762"/>
                  <a:pt x="4745937" y="160428"/>
                </a:cubicBezTo>
                <a:cubicBezTo>
                  <a:pt x="4763677" y="352135"/>
                  <a:pt x="4758344" y="667109"/>
                  <a:pt x="4745937" y="802122"/>
                </a:cubicBezTo>
                <a:cubicBezTo>
                  <a:pt x="4755115" y="878524"/>
                  <a:pt x="4671375" y="964020"/>
                  <a:pt x="4585509" y="962550"/>
                </a:cubicBezTo>
                <a:cubicBezTo>
                  <a:pt x="4387022" y="984237"/>
                  <a:pt x="4157526" y="936626"/>
                  <a:pt x="3953355" y="962550"/>
                </a:cubicBezTo>
                <a:cubicBezTo>
                  <a:pt x="3749184" y="988474"/>
                  <a:pt x="3678944" y="957531"/>
                  <a:pt x="3453953" y="962550"/>
                </a:cubicBezTo>
                <a:cubicBezTo>
                  <a:pt x="3228962" y="967569"/>
                  <a:pt x="3081620" y="989940"/>
                  <a:pt x="2733297" y="962550"/>
                </a:cubicBezTo>
                <a:cubicBezTo>
                  <a:pt x="2384974" y="935160"/>
                  <a:pt x="2270100" y="947772"/>
                  <a:pt x="2056891" y="962550"/>
                </a:cubicBezTo>
                <a:cubicBezTo>
                  <a:pt x="1843682" y="977328"/>
                  <a:pt x="1636660" y="932944"/>
                  <a:pt x="1424737" y="962550"/>
                </a:cubicBezTo>
                <a:cubicBezTo>
                  <a:pt x="1212814" y="992156"/>
                  <a:pt x="1018956" y="964928"/>
                  <a:pt x="748332" y="962550"/>
                </a:cubicBezTo>
                <a:cubicBezTo>
                  <a:pt x="477709" y="960172"/>
                  <a:pt x="360718" y="939371"/>
                  <a:pt x="160428" y="962550"/>
                </a:cubicBezTo>
                <a:cubicBezTo>
                  <a:pt x="68366" y="964574"/>
                  <a:pt x="-19198" y="889211"/>
                  <a:pt x="0" y="802122"/>
                </a:cubicBezTo>
                <a:cubicBezTo>
                  <a:pt x="-17006" y="510523"/>
                  <a:pt x="30062" y="327589"/>
                  <a:pt x="0" y="160428"/>
                </a:cubicBezTo>
                <a:close/>
              </a:path>
            </a:pathLst>
          </a:custGeom>
          <a:noFill/>
          <a:ln w="57150" cap="flat" cmpd="sng" algn="ctr">
            <a:solidFill>
              <a:srgbClr val="36778B">
                <a:shade val="50000"/>
              </a:srgbClr>
            </a:solidFill>
            <a:prstDash val="solid"/>
            <a:miter lim="800000"/>
            <a:extLst>
              <a:ext uri="{C807C97D-BFC1-408E-A445-0C87EB9F89A2}">
                <ask:lineSketchStyleProps xmlns="" xmlns:ask="http://schemas.microsoft.com/office/drawing/2018/sketchyshapes" sd="233514395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黑体"/>
              <a:cs typeface="+mn-cs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72D5173-DA21-46D7-9439-016D78AF35AA}"/>
              </a:ext>
            </a:extLst>
          </p:cNvPr>
          <p:cNvGrpSpPr/>
          <p:nvPr/>
        </p:nvGrpSpPr>
        <p:grpSpPr>
          <a:xfrm>
            <a:off x="1142100" y="1610902"/>
            <a:ext cx="8100385" cy="1899215"/>
            <a:chOff x="3276596" y="2958420"/>
            <a:chExt cx="7289800" cy="3798430"/>
          </a:xfrm>
        </p:grpSpPr>
        <p:sp>
          <p:nvSpPr>
            <p:cNvPr id="16" name="Speech Bubble: Rectangle with Corners Rounded 15">
              <a:extLst>
                <a:ext uri="{FF2B5EF4-FFF2-40B4-BE49-F238E27FC236}">
                  <a16:creationId xmlns:a16="http://schemas.microsoft.com/office/drawing/2014/main" id="{E8050A04-C748-4786-8B84-78211EF7BE50}"/>
                </a:ext>
              </a:extLst>
            </p:cNvPr>
            <p:cNvSpPr/>
            <p:nvPr/>
          </p:nvSpPr>
          <p:spPr>
            <a:xfrm flipH="1">
              <a:off x="3276596" y="2958420"/>
              <a:ext cx="7112540" cy="3508652"/>
            </a:xfrm>
            <a:custGeom>
              <a:avLst/>
              <a:gdLst>
                <a:gd name="connsiteX0" fmla="*/ 0 w 7112540"/>
                <a:gd name="connsiteY0" fmla="*/ 584787 h 3508652"/>
                <a:gd name="connsiteX1" fmla="*/ 584787 w 7112540"/>
                <a:gd name="connsiteY1" fmla="*/ 0 h 3508652"/>
                <a:gd name="connsiteX2" fmla="*/ 1185423 w 7112540"/>
                <a:gd name="connsiteY2" fmla="*/ 0 h 3508652"/>
                <a:gd name="connsiteX3" fmla="*/ 1185423 w 7112540"/>
                <a:gd name="connsiteY3" fmla="*/ 0 h 3508652"/>
                <a:gd name="connsiteX4" fmla="*/ 1813697 w 7112540"/>
                <a:gd name="connsiteY4" fmla="*/ 0 h 3508652"/>
                <a:gd name="connsiteX5" fmla="*/ 2388628 w 7112540"/>
                <a:gd name="connsiteY5" fmla="*/ 0 h 3508652"/>
                <a:gd name="connsiteX6" fmla="*/ 2963558 w 7112540"/>
                <a:gd name="connsiteY6" fmla="*/ 0 h 3508652"/>
                <a:gd name="connsiteX7" fmla="*/ 3593232 w 7112540"/>
                <a:gd name="connsiteY7" fmla="*/ 0 h 3508652"/>
                <a:gd name="connsiteX8" fmla="*/ 4115981 w 7112540"/>
                <a:gd name="connsiteY8" fmla="*/ 0 h 3508652"/>
                <a:gd name="connsiteX9" fmla="*/ 4603088 w 7112540"/>
                <a:gd name="connsiteY9" fmla="*/ 0 h 3508652"/>
                <a:gd name="connsiteX10" fmla="*/ 5268404 w 7112540"/>
                <a:gd name="connsiteY10" fmla="*/ 0 h 3508652"/>
                <a:gd name="connsiteX11" fmla="*/ 5933721 w 7112540"/>
                <a:gd name="connsiteY11" fmla="*/ 0 h 3508652"/>
                <a:gd name="connsiteX12" fmla="*/ 6527753 w 7112540"/>
                <a:gd name="connsiteY12" fmla="*/ 0 h 3508652"/>
                <a:gd name="connsiteX13" fmla="*/ 7112540 w 7112540"/>
                <a:gd name="connsiteY13" fmla="*/ 584787 h 3508652"/>
                <a:gd name="connsiteX14" fmla="*/ 7112540 w 7112540"/>
                <a:gd name="connsiteY14" fmla="*/ 1057477 h 3508652"/>
                <a:gd name="connsiteX15" fmla="*/ 7112540 w 7112540"/>
                <a:gd name="connsiteY15" fmla="*/ 1515547 h 3508652"/>
                <a:gd name="connsiteX16" fmla="*/ 7112540 w 7112540"/>
                <a:gd name="connsiteY16" fmla="*/ 2046714 h 3508652"/>
                <a:gd name="connsiteX17" fmla="*/ 7112540 w 7112540"/>
                <a:gd name="connsiteY17" fmla="*/ 2046714 h 3508652"/>
                <a:gd name="connsiteX18" fmla="*/ 7112540 w 7112540"/>
                <a:gd name="connsiteY18" fmla="*/ 2467752 h 3508652"/>
                <a:gd name="connsiteX19" fmla="*/ 7112540 w 7112540"/>
                <a:gd name="connsiteY19" fmla="*/ 2923877 h 3508652"/>
                <a:gd name="connsiteX20" fmla="*/ 7112540 w 7112540"/>
                <a:gd name="connsiteY20" fmla="*/ 2923865 h 3508652"/>
                <a:gd name="connsiteX21" fmla="*/ 6527753 w 7112540"/>
                <a:gd name="connsiteY21" fmla="*/ 3508652 h 3508652"/>
                <a:gd name="connsiteX22" fmla="*/ 5969362 w 7112540"/>
                <a:gd name="connsiteY22" fmla="*/ 3508652 h 3508652"/>
                <a:gd name="connsiteX23" fmla="*/ 5410972 w 7112540"/>
                <a:gd name="connsiteY23" fmla="*/ 3508652 h 3508652"/>
                <a:gd name="connsiteX24" fmla="*/ 4888223 w 7112540"/>
                <a:gd name="connsiteY24" fmla="*/ 3508652 h 3508652"/>
                <a:gd name="connsiteX25" fmla="*/ 4329833 w 7112540"/>
                <a:gd name="connsiteY25" fmla="*/ 3508652 h 3508652"/>
                <a:gd name="connsiteX26" fmla="*/ 3771442 w 7112540"/>
                <a:gd name="connsiteY26" fmla="*/ 3508652 h 3508652"/>
                <a:gd name="connsiteX27" fmla="*/ 2963558 w 7112540"/>
                <a:gd name="connsiteY27" fmla="*/ 3508652 h 3508652"/>
                <a:gd name="connsiteX28" fmla="*/ 2469232 w 7112540"/>
                <a:gd name="connsiteY28" fmla="*/ 3764185 h 3508652"/>
                <a:gd name="connsiteX29" fmla="*/ 1888937 w 7112540"/>
                <a:gd name="connsiteY29" fmla="*/ 4064160 h 3508652"/>
                <a:gd name="connsiteX30" fmla="*/ 1373118 w 7112540"/>
                <a:gd name="connsiteY30" fmla="*/ 4330803 h 3508652"/>
                <a:gd name="connsiteX31" fmla="*/ 814315 w 7112540"/>
                <a:gd name="connsiteY31" fmla="*/ 4619667 h 3508652"/>
                <a:gd name="connsiteX32" fmla="*/ 1007291 w 7112540"/>
                <a:gd name="connsiteY32" fmla="*/ 4041939 h 3508652"/>
                <a:gd name="connsiteX33" fmla="*/ 1185423 w 7112540"/>
                <a:gd name="connsiteY33" fmla="*/ 3508652 h 3508652"/>
                <a:gd name="connsiteX34" fmla="*/ 584787 w 7112540"/>
                <a:gd name="connsiteY34" fmla="*/ 3508652 h 3508652"/>
                <a:gd name="connsiteX35" fmla="*/ 0 w 7112540"/>
                <a:gd name="connsiteY35" fmla="*/ 2923865 h 3508652"/>
                <a:gd name="connsiteX36" fmla="*/ 0 w 7112540"/>
                <a:gd name="connsiteY36" fmla="*/ 2923877 h 3508652"/>
                <a:gd name="connsiteX37" fmla="*/ 0 w 7112540"/>
                <a:gd name="connsiteY37" fmla="*/ 2476524 h 3508652"/>
                <a:gd name="connsiteX38" fmla="*/ 0 w 7112540"/>
                <a:gd name="connsiteY38" fmla="*/ 2046714 h 3508652"/>
                <a:gd name="connsiteX39" fmla="*/ 0 w 7112540"/>
                <a:gd name="connsiteY39" fmla="*/ 2046714 h 3508652"/>
                <a:gd name="connsiteX40" fmla="*/ 0 w 7112540"/>
                <a:gd name="connsiteY40" fmla="*/ 1559405 h 3508652"/>
                <a:gd name="connsiteX41" fmla="*/ 0 w 7112540"/>
                <a:gd name="connsiteY41" fmla="*/ 1086715 h 3508652"/>
                <a:gd name="connsiteX42" fmla="*/ 0 w 7112540"/>
                <a:gd name="connsiteY42" fmla="*/ 584787 h 3508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12540" h="3508652" fill="none" extrusionOk="0">
                  <a:moveTo>
                    <a:pt x="0" y="584787"/>
                  </a:moveTo>
                  <a:cubicBezTo>
                    <a:pt x="-14663" y="334281"/>
                    <a:pt x="277808" y="40058"/>
                    <a:pt x="584787" y="0"/>
                  </a:cubicBezTo>
                  <a:cubicBezTo>
                    <a:pt x="792909" y="-4269"/>
                    <a:pt x="885422" y="-5181"/>
                    <a:pt x="1185423" y="0"/>
                  </a:cubicBezTo>
                  <a:lnTo>
                    <a:pt x="1185423" y="0"/>
                  </a:lnTo>
                  <a:cubicBezTo>
                    <a:pt x="1312563" y="10235"/>
                    <a:pt x="1520590" y="-11489"/>
                    <a:pt x="1813697" y="0"/>
                  </a:cubicBezTo>
                  <a:cubicBezTo>
                    <a:pt x="2106804" y="11489"/>
                    <a:pt x="2228717" y="26526"/>
                    <a:pt x="2388628" y="0"/>
                  </a:cubicBezTo>
                  <a:cubicBezTo>
                    <a:pt x="2548539" y="-26526"/>
                    <a:pt x="2724078" y="10039"/>
                    <a:pt x="2963558" y="0"/>
                  </a:cubicBezTo>
                  <a:cubicBezTo>
                    <a:pt x="3235108" y="-25398"/>
                    <a:pt x="3446805" y="-14307"/>
                    <a:pt x="3593232" y="0"/>
                  </a:cubicBezTo>
                  <a:cubicBezTo>
                    <a:pt x="3739659" y="14307"/>
                    <a:pt x="3876251" y="2504"/>
                    <a:pt x="4115981" y="0"/>
                  </a:cubicBezTo>
                  <a:cubicBezTo>
                    <a:pt x="4355711" y="-2504"/>
                    <a:pt x="4460842" y="1758"/>
                    <a:pt x="4603088" y="0"/>
                  </a:cubicBezTo>
                  <a:cubicBezTo>
                    <a:pt x="4745334" y="-1758"/>
                    <a:pt x="4946587" y="-8287"/>
                    <a:pt x="5268404" y="0"/>
                  </a:cubicBezTo>
                  <a:cubicBezTo>
                    <a:pt x="5590221" y="8287"/>
                    <a:pt x="5723147" y="6448"/>
                    <a:pt x="5933721" y="0"/>
                  </a:cubicBezTo>
                  <a:cubicBezTo>
                    <a:pt x="6144295" y="-6448"/>
                    <a:pt x="6382368" y="-19731"/>
                    <a:pt x="6527753" y="0"/>
                  </a:cubicBezTo>
                  <a:cubicBezTo>
                    <a:pt x="6819713" y="6283"/>
                    <a:pt x="7147875" y="305405"/>
                    <a:pt x="7112540" y="584787"/>
                  </a:cubicBezTo>
                  <a:cubicBezTo>
                    <a:pt x="7104340" y="786942"/>
                    <a:pt x="7127102" y="953081"/>
                    <a:pt x="7112540" y="1057477"/>
                  </a:cubicBezTo>
                  <a:cubicBezTo>
                    <a:pt x="7097979" y="1161873"/>
                    <a:pt x="7130824" y="1316414"/>
                    <a:pt x="7112540" y="1515547"/>
                  </a:cubicBezTo>
                  <a:cubicBezTo>
                    <a:pt x="7094257" y="1714680"/>
                    <a:pt x="7125609" y="1937034"/>
                    <a:pt x="7112540" y="2046714"/>
                  </a:cubicBezTo>
                  <a:lnTo>
                    <a:pt x="7112540" y="2046714"/>
                  </a:lnTo>
                  <a:cubicBezTo>
                    <a:pt x="7124940" y="2183628"/>
                    <a:pt x="7111373" y="2352100"/>
                    <a:pt x="7112540" y="2467752"/>
                  </a:cubicBezTo>
                  <a:cubicBezTo>
                    <a:pt x="7113707" y="2583404"/>
                    <a:pt x="7117952" y="2723656"/>
                    <a:pt x="7112540" y="2923877"/>
                  </a:cubicBezTo>
                  <a:cubicBezTo>
                    <a:pt x="7112540" y="2923872"/>
                    <a:pt x="7112540" y="2923871"/>
                    <a:pt x="7112540" y="2923865"/>
                  </a:cubicBezTo>
                  <a:cubicBezTo>
                    <a:pt x="7170317" y="3191735"/>
                    <a:pt x="6815731" y="3528267"/>
                    <a:pt x="6527753" y="3508652"/>
                  </a:cubicBezTo>
                  <a:cubicBezTo>
                    <a:pt x="6346230" y="3518070"/>
                    <a:pt x="6196234" y="3495830"/>
                    <a:pt x="5969362" y="3508652"/>
                  </a:cubicBezTo>
                  <a:cubicBezTo>
                    <a:pt x="5742490" y="3521474"/>
                    <a:pt x="5647526" y="3504644"/>
                    <a:pt x="5410972" y="3508652"/>
                  </a:cubicBezTo>
                  <a:cubicBezTo>
                    <a:pt x="5174418" y="3512661"/>
                    <a:pt x="5054397" y="3483743"/>
                    <a:pt x="4888223" y="3508652"/>
                  </a:cubicBezTo>
                  <a:cubicBezTo>
                    <a:pt x="4722049" y="3533561"/>
                    <a:pt x="4535816" y="3505913"/>
                    <a:pt x="4329833" y="3508652"/>
                  </a:cubicBezTo>
                  <a:cubicBezTo>
                    <a:pt x="4123850" y="3511392"/>
                    <a:pt x="4019260" y="3517424"/>
                    <a:pt x="3771442" y="3508652"/>
                  </a:cubicBezTo>
                  <a:cubicBezTo>
                    <a:pt x="3523624" y="3499880"/>
                    <a:pt x="3296210" y="3481528"/>
                    <a:pt x="2963558" y="3508652"/>
                  </a:cubicBezTo>
                  <a:cubicBezTo>
                    <a:pt x="2750989" y="3637228"/>
                    <a:pt x="2676326" y="3641299"/>
                    <a:pt x="2469232" y="3764185"/>
                  </a:cubicBezTo>
                  <a:cubicBezTo>
                    <a:pt x="2262139" y="3887071"/>
                    <a:pt x="2016882" y="4012337"/>
                    <a:pt x="1888937" y="4064160"/>
                  </a:cubicBezTo>
                  <a:cubicBezTo>
                    <a:pt x="1760992" y="4115982"/>
                    <a:pt x="1628202" y="4225492"/>
                    <a:pt x="1373118" y="4330803"/>
                  </a:cubicBezTo>
                  <a:cubicBezTo>
                    <a:pt x="1118034" y="4436115"/>
                    <a:pt x="984776" y="4500883"/>
                    <a:pt x="814315" y="4619667"/>
                  </a:cubicBezTo>
                  <a:cubicBezTo>
                    <a:pt x="842384" y="4482843"/>
                    <a:pt x="949773" y="4296184"/>
                    <a:pt x="1007291" y="4041939"/>
                  </a:cubicBezTo>
                  <a:cubicBezTo>
                    <a:pt x="1064809" y="3787694"/>
                    <a:pt x="1130386" y="3642696"/>
                    <a:pt x="1185423" y="3508652"/>
                  </a:cubicBezTo>
                  <a:cubicBezTo>
                    <a:pt x="975455" y="3485703"/>
                    <a:pt x="878512" y="3512349"/>
                    <a:pt x="584787" y="3508652"/>
                  </a:cubicBezTo>
                  <a:cubicBezTo>
                    <a:pt x="296197" y="3491107"/>
                    <a:pt x="-53106" y="3200873"/>
                    <a:pt x="0" y="2923865"/>
                  </a:cubicBezTo>
                  <a:cubicBezTo>
                    <a:pt x="0" y="2923872"/>
                    <a:pt x="0" y="2923874"/>
                    <a:pt x="0" y="2923877"/>
                  </a:cubicBezTo>
                  <a:cubicBezTo>
                    <a:pt x="15134" y="2766919"/>
                    <a:pt x="9232" y="2604116"/>
                    <a:pt x="0" y="2476524"/>
                  </a:cubicBezTo>
                  <a:cubicBezTo>
                    <a:pt x="-9232" y="2348932"/>
                    <a:pt x="8975" y="2224417"/>
                    <a:pt x="0" y="2046714"/>
                  </a:cubicBezTo>
                  <a:lnTo>
                    <a:pt x="0" y="2046714"/>
                  </a:lnTo>
                  <a:cubicBezTo>
                    <a:pt x="289" y="1813774"/>
                    <a:pt x="23143" y="1725383"/>
                    <a:pt x="0" y="1559405"/>
                  </a:cubicBezTo>
                  <a:cubicBezTo>
                    <a:pt x="-23143" y="1393427"/>
                    <a:pt x="-13158" y="1202289"/>
                    <a:pt x="0" y="1086715"/>
                  </a:cubicBezTo>
                  <a:cubicBezTo>
                    <a:pt x="13158" y="971141"/>
                    <a:pt x="-12301" y="708545"/>
                    <a:pt x="0" y="584787"/>
                  </a:cubicBezTo>
                  <a:close/>
                </a:path>
                <a:path w="7112540" h="3508652" stroke="0" extrusionOk="0">
                  <a:moveTo>
                    <a:pt x="0" y="584787"/>
                  </a:moveTo>
                  <a:cubicBezTo>
                    <a:pt x="7539" y="221665"/>
                    <a:pt x="289253" y="-58653"/>
                    <a:pt x="584787" y="0"/>
                  </a:cubicBezTo>
                  <a:cubicBezTo>
                    <a:pt x="791594" y="-24033"/>
                    <a:pt x="1018611" y="-24959"/>
                    <a:pt x="1185423" y="0"/>
                  </a:cubicBezTo>
                  <a:lnTo>
                    <a:pt x="1185423" y="0"/>
                  </a:lnTo>
                  <a:cubicBezTo>
                    <a:pt x="1416660" y="-3212"/>
                    <a:pt x="1494713" y="7237"/>
                    <a:pt x="1724791" y="0"/>
                  </a:cubicBezTo>
                  <a:cubicBezTo>
                    <a:pt x="1954869" y="-7237"/>
                    <a:pt x="2202067" y="8868"/>
                    <a:pt x="2353065" y="0"/>
                  </a:cubicBezTo>
                  <a:cubicBezTo>
                    <a:pt x="2504063" y="-8868"/>
                    <a:pt x="2826230" y="-22540"/>
                    <a:pt x="2963558" y="0"/>
                  </a:cubicBezTo>
                  <a:cubicBezTo>
                    <a:pt x="3119153" y="9966"/>
                    <a:pt x="3243043" y="-25832"/>
                    <a:pt x="3521949" y="0"/>
                  </a:cubicBezTo>
                  <a:cubicBezTo>
                    <a:pt x="3800855" y="25832"/>
                    <a:pt x="3877338" y="2354"/>
                    <a:pt x="4151623" y="0"/>
                  </a:cubicBezTo>
                  <a:cubicBezTo>
                    <a:pt x="4425908" y="-2354"/>
                    <a:pt x="4429027" y="21583"/>
                    <a:pt x="4638730" y="0"/>
                  </a:cubicBezTo>
                  <a:cubicBezTo>
                    <a:pt x="4848433" y="-21583"/>
                    <a:pt x="4990739" y="16470"/>
                    <a:pt x="5161478" y="0"/>
                  </a:cubicBezTo>
                  <a:cubicBezTo>
                    <a:pt x="5332217" y="-16470"/>
                    <a:pt x="5483439" y="-19144"/>
                    <a:pt x="5755511" y="0"/>
                  </a:cubicBezTo>
                  <a:cubicBezTo>
                    <a:pt x="6027583" y="19144"/>
                    <a:pt x="6194922" y="-28654"/>
                    <a:pt x="6527753" y="0"/>
                  </a:cubicBezTo>
                  <a:cubicBezTo>
                    <a:pt x="6834502" y="27205"/>
                    <a:pt x="7065699" y="212244"/>
                    <a:pt x="7112540" y="584787"/>
                  </a:cubicBezTo>
                  <a:cubicBezTo>
                    <a:pt x="7089857" y="807354"/>
                    <a:pt x="7091323" y="941003"/>
                    <a:pt x="7112540" y="1086715"/>
                  </a:cubicBezTo>
                  <a:cubicBezTo>
                    <a:pt x="7133757" y="1232427"/>
                    <a:pt x="7116015" y="1386307"/>
                    <a:pt x="7112540" y="1588644"/>
                  </a:cubicBezTo>
                  <a:cubicBezTo>
                    <a:pt x="7109065" y="1790981"/>
                    <a:pt x="7117101" y="1830826"/>
                    <a:pt x="7112540" y="2046714"/>
                  </a:cubicBezTo>
                  <a:lnTo>
                    <a:pt x="7112540" y="2046714"/>
                  </a:lnTo>
                  <a:cubicBezTo>
                    <a:pt x="7111665" y="2205539"/>
                    <a:pt x="7108854" y="2375208"/>
                    <a:pt x="7112540" y="2494067"/>
                  </a:cubicBezTo>
                  <a:cubicBezTo>
                    <a:pt x="7116226" y="2612926"/>
                    <a:pt x="7130072" y="2825283"/>
                    <a:pt x="7112540" y="2923877"/>
                  </a:cubicBezTo>
                  <a:cubicBezTo>
                    <a:pt x="7112540" y="2923871"/>
                    <a:pt x="7112540" y="2923868"/>
                    <a:pt x="7112540" y="2923865"/>
                  </a:cubicBezTo>
                  <a:cubicBezTo>
                    <a:pt x="7094152" y="3218851"/>
                    <a:pt x="6845173" y="3471828"/>
                    <a:pt x="6527753" y="3508652"/>
                  </a:cubicBezTo>
                  <a:cubicBezTo>
                    <a:pt x="6292650" y="3497746"/>
                    <a:pt x="6220525" y="3514920"/>
                    <a:pt x="5969362" y="3508652"/>
                  </a:cubicBezTo>
                  <a:cubicBezTo>
                    <a:pt x="5718199" y="3502384"/>
                    <a:pt x="5523899" y="3530172"/>
                    <a:pt x="5304046" y="3508652"/>
                  </a:cubicBezTo>
                  <a:cubicBezTo>
                    <a:pt x="5084193" y="3487132"/>
                    <a:pt x="4892211" y="3513772"/>
                    <a:pt x="4674372" y="3508652"/>
                  </a:cubicBezTo>
                  <a:cubicBezTo>
                    <a:pt x="4456533" y="3503532"/>
                    <a:pt x="4249140" y="3488937"/>
                    <a:pt x="4080339" y="3508652"/>
                  </a:cubicBezTo>
                  <a:cubicBezTo>
                    <a:pt x="3911538" y="3528367"/>
                    <a:pt x="3501963" y="3547026"/>
                    <a:pt x="2963558" y="3508652"/>
                  </a:cubicBezTo>
                  <a:cubicBezTo>
                    <a:pt x="2724992" y="3628623"/>
                    <a:pt x="2663460" y="3639695"/>
                    <a:pt x="2447740" y="3775296"/>
                  </a:cubicBezTo>
                  <a:cubicBezTo>
                    <a:pt x="2232020" y="3910897"/>
                    <a:pt x="2070970" y="3964127"/>
                    <a:pt x="1953414" y="4030829"/>
                  </a:cubicBezTo>
                  <a:cubicBezTo>
                    <a:pt x="1835859" y="4097531"/>
                    <a:pt x="1539288" y="4213731"/>
                    <a:pt x="1394611" y="4319693"/>
                  </a:cubicBezTo>
                  <a:cubicBezTo>
                    <a:pt x="1249934" y="4425655"/>
                    <a:pt x="1055646" y="4500904"/>
                    <a:pt x="814315" y="4619667"/>
                  </a:cubicBezTo>
                  <a:cubicBezTo>
                    <a:pt x="867400" y="4384422"/>
                    <a:pt x="936664" y="4321381"/>
                    <a:pt x="996158" y="4075270"/>
                  </a:cubicBezTo>
                  <a:cubicBezTo>
                    <a:pt x="1055652" y="3829159"/>
                    <a:pt x="1157305" y="3675026"/>
                    <a:pt x="1185423" y="3508652"/>
                  </a:cubicBezTo>
                  <a:cubicBezTo>
                    <a:pt x="988792" y="3538487"/>
                    <a:pt x="798158" y="3525166"/>
                    <a:pt x="584787" y="3508652"/>
                  </a:cubicBezTo>
                  <a:cubicBezTo>
                    <a:pt x="235385" y="3566560"/>
                    <a:pt x="-41069" y="3179050"/>
                    <a:pt x="0" y="2923865"/>
                  </a:cubicBezTo>
                  <a:cubicBezTo>
                    <a:pt x="-1" y="2923871"/>
                    <a:pt x="0" y="2923873"/>
                    <a:pt x="0" y="2923877"/>
                  </a:cubicBezTo>
                  <a:cubicBezTo>
                    <a:pt x="4267" y="2778419"/>
                    <a:pt x="7813" y="2625335"/>
                    <a:pt x="0" y="2511610"/>
                  </a:cubicBezTo>
                  <a:cubicBezTo>
                    <a:pt x="-7813" y="2397885"/>
                    <a:pt x="15130" y="2178193"/>
                    <a:pt x="0" y="2046714"/>
                  </a:cubicBezTo>
                  <a:lnTo>
                    <a:pt x="0" y="2046714"/>
                  </a:lnTo>
                  <a:cubicBezTo>
                    <a:pt x="7167" y="1933597"/>
                    <a:pt x="18473" y="1712441"/>
                    <a:pt x="0" y="1603263"/>
                  </a:cubicBezTo>
                  <a:cubicBezTo>
                    <a:pt x="-18473" y="1494085"/>
                    <a:pt x="11558" y="1357903"/>
                    <a:pt x="0" y="1159812"/>
                  </a:cubicBezTo>
                  <a:cubicBezTo>
                    <a:pt x="-11558" y="961721"/>
                    <a:pt x="-4817" y="722518"/>
                    <a:pt x="0" y="584787"/>
                  </a:cubicBezTo>
                  <a:close/>
                </a:path>
              </a:pathLst>
            </a:custGeom>
            <a:solidFill>
              <a:srgbClr val="FFC000">
                <a:lumMod val="20000"/>
                <a:lumOff val="80000"/>
              </a:srgbClr>
            </a:solidFill>
            <a:ln w="57150" cap="flat" cmpd="sng" algn="ctr">
              <a:solidFill>
                <a:srgbClr val="FFC000"/>
              </a:solidFill>
              <a:prstDash val="solid"/>
              <a:miter lim="800000"/>
              <a:extLst>
                <a:ext uri="{C807C97D-BFC1-408E-A445-0C87EB9F89A2}">
                  <ask:lineSketchStyleProps xmlns="" xmlns:ask="http://schemas.microsoft.com/office/drawing/2018/sketchyshapes" sd="3427973110">
                    <a:prstGeom prst="wedgeRoundRectCallout">
                      <a:avLst>
                        <a:gd name="adj1" fmla="val -38551"/>
                        <a:gd name="adj2" fmla="val 81665"/>
                        <a:gd name="adj3" fmla="val 16667"/>
                      </a:avLst>
                    </a:prstGeom>
                    <ask:type>
                      <ask:lineSketchFreehan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黑体"/>
                <a:cs typeface="+mn-cs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19D3D01-0E32-4EFE-A1F4-C3888B564AAB}"/>
                </a:ext>
              </a:extLst>
            </p:cNvPr>
            <p:cNvSpPr txBox="1"/>
            <p:nvPr/>
          </p:nvSpPr>
          <p:spPr>
            <a:xfrm>
              <a:off x="3276596" y="3248198"/>
              <a:ext cx="7289800" cy="350865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Ca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ngợi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 Kim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tự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tháp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là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một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công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trình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kiến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trúc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và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sự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tài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giỏi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của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người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 Ai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cập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cổ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đại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. </a:t>
              </a: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268F13FE-5D7D-4F1E-B213-29ABE9AC67F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52160" y="2558488"/>
            <a:ext cx="2991550" cy="288927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C265F39C-6507-4481-B6CC-2E3EF1E00FD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64992" y="2116430"/>
            <a:ext cx="2673816" cy="360965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4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7" name="Google Shape;4087;p31"/>
          <p:cNvGrpSpPr/>
          <p:nvPr/>
        </p:nvGrpSpPr>
        <p:grpSpPr>
          <a:xfrm>
            <a:off x="-152412" y="1901725"/>
            <a:ext cx="776100" cy="776100"/>
            <a:chOff x="8057400" y="271550"/>
            <a:chExt cx="776100" cy="776100"/>
          </a:xfrm>
        </p:grpSpPr>
        <p:sp>
          <p:nvSpPr>
            <p:cNvPr id="4088" name="Google Shape;4088;p31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1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Picture 2" descr="A pyramid in the desert&#10;&#10;Description automatically generated with medium confidence">
            <a:extLst>
              <a:ext uri="{FF2B5EF4-FFF2-40B4-BE49-F238E27FC236}">
                <a16:creationId xmlns:a16="http://schemas.microsoft.com/office/drawing/2014/main" id="{747811CD-5C3C-4478-BE6A-AA0FC84E8E7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751773" y="2554225"/>
            <a:ext cx="4158743" cy="2937291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5" name="Picture 4" descr="A picture containing outdoor, building material, brick&#10;&#10;Description automatically generated">
            <a:extLst>
              <a:ext uri="{FF2B5EF4-FFF2-40B4-BE49-F238E27FC236}">
                <a16:creationId xmlns:a16="http://schemas.microsoft.com/office/drawing/2014/main" id="{C09ADD4C-F3BF-4579-B36D-64547C9C8B1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783010" y="0"/>
            <a:ext cx="4096270" cy="2554225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7" name="Picture 6" descr="A picture containing sky, outdoor, building, mountain&#10;&#10;Description automatically generated">
            <a:extLst>
              <a:ext uri="{FF2B5EF4-FFF2-40B4-BE49-F238E27FC236}">
                <a16:creationId xmlns:a16="http://schemas.microsoft.com/office/drawing/2014/main" id="{A78599C2-C458-4571-B670-E471C3B1E43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7851" y="2589276"/>
            <a:ext cx="4142050" cy="2764146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9" name="Picture 8" descr="A group of people sitting on a camel in front of a pyramid&#10;&#10;Description automatically generated with low confidence">
            <a:extLst>
              <a:ext uri="{FF2B5EF4-FFF2-40B4-BE49-F238E27FC236}">
                <a16:creationId xmlns:a16="http://schemas.microsoft.com/office/drawing/2014/main" id="{01EA1398-3D99-4199-870D-7B97288E8D0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35638" y="-1"/>
            <a:ext cx="4205100" cy="2554226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800" decel="100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4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0" name="Google Shape;4140;p32"/>
          <p:cNvGrpSpPr/>
          <p:nvPr/>
        </p:nvGrpSpPr>
        <p:grpSpPr>
          <a:xfrm>
            <a:off x="-12" y="1492150"/>
            <a:ext cx="776100" cy="776100"/>
            <a:chOff x="8057400" y="271550"/>
            <a:chExt cx="776100" cy="776100"/>
          </a:xfrm>
        </p:grpSpPr>
        <p:sp>
          <p:nvSpPr>
            <p:cNvPr id="4141" name="Google Shape;4141;p32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2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5F78AE1F-97BB-44EA-B3A9-A993F42CC8E1}"/>
              </a:ext>
            </a:extLst>
          </p:cNvPr>
          <p:cNvGrpSpPr/>
          <p:nvPr/>
        </p:nvGrpSpPr>
        <p:grpSpPr>
          <a:xfrm>
            <a:off x="465230" y="-371286"/>
            <a:ext cx="7976642" cy="1863436"/>
            <a:chOff x="1818407" y="-150000"/>
            <a:chExt cx="8555183" cy="2515936"/>
          </a:xfrm>
        </p:grpSpPr>
        <p:pic>
          <p:nvPicPr>
            <p:cNvPr id="66" name="Picture 65" descr="Shape&#10;&#10;Description automatically generated">
              <a:extLst>
                <a:ext uri="{FF2B5EF4-FFF2-40B4-BE49-F238E27FC236}">
                  <a16:creationId xmlns:a16="http://schemas.microsoft.com/office/drawing/2014/main" id="{42918A88-C379-40DA-B221-EF81B76C49F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22556"/>
            <a:stretch/>
          </p:blipFill>
          <p:spPr>
            <a:xfrm>
              <a:off x="1818407" y="-150000"/>
              <a:ext cx="8555183" cy="2515936"/>
            </a:xfrm>
            <a:prstGeom prst="rect">
              <a:avLst/>
            </a:prstGeom>
          </p:spPr>
        </p:pic>
        <p:sp>
          <p:nvSpPr>
            <p:cNvPr id="67" name="Text Box 1">
              <a:extLst>
                <a:ext uri="{FF2B5EF4-FFF2-40B4-BE49-F238E27FC236}">
                  <a16:creationId xmlns:a16="http://schemas.microsoft.com/office/drawing/2014/main" id="{BC71C53C-44C7-490B-A25C-081E934F7FE7}"/>
                </a:ext>
              </a:extLst>
            </p:cNvPr>
            <p:cNvSpPr txBox="1"/>
            <p:nvPr/>
          </p:nvSpPr>
          <p:spPr>
            <a:xfrm>
              <a:off x="3285923" y="645908"/>
              <a:ext cx="6154360" cy="149597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等线" pitchFamily="2" charset="-122"/>
                  <a:ea typeface="等线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等线" pitchFamily="2" charset="-122"/>
                  <a:ea typeface="等线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等线" pitchFamily="2" charset="-122"/>
                  <a:ea typeface="等线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等线" pitchFamily="2" charset="-122"/>
                  <a:ea typeface="等线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等线" pitchFamily="2" charset="-122"/>
                  <a:ea typeface="等线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等线" pitchFamily="2" charset="-122"/>
                  <a:ea typeface="等线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等线" pitchFamily="2" charset="-122"/>
                  <a:ea typeface="等线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等线" pitchFamily="2" charset="-122"/>
                  <a:ea typeface="等线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等线" pitchFamily="2" charset="-122"/>
                  <a:ea typeface="等线" pitchFamily="2" charset="-122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sz="6600" b="1" kern="1200" dirty="0" err="1">
                  <a:gradFill flip="none" rotWithShape="1">
                    <a:gsLst>
                      <a:gs pos="16000">
                        <a:srgbClr val="2D9D2F"/>
                      </a:gs>
                      <a:gs pos="44000">
                        <a:srgbClr val="80C567"/>
                      </a:gs>
                      <a:gs pos="87000">
                        <a:srgbClr val="2D9D2F"/>
                      </a:gs>
                    </a:gsLst>
                    <a:lin ang="16200000" scaled="1"/>
                    <a:tileRect/>
                  </a:gradFill>
                  <a:effectLst>
                    <a:outerShdw blurRad="12700" dist="50800" dir="600000" algn="tl">
                      <a:srgbClr val="000000">
                        <a:alpha val="75000"/>
                      </a:srgbClr>
                    </a:outerShdw>
                  </a:effectLst>
                  <a:latin typeface="UVN Bay Buom Nang" panose="00000900000000000000" pitchFamily="2" charset="0"/>
                  <a:cs typeface="Times New Roman" panose="02020603050405020304" pitchFamily="18" charset="0"/>
                </a:rPr>
                <a:t>Luyện</a:t>
              </a:r>
              <a:r>
                <a:rPr lang="en-US" sz="6600" b="1" kern="1200" dirty="0">
                  <a:gradFill flip="none" rotWithShape="1">
                    <a:gsLst>
                      <a:gs pos="16000">
                        <a:srgbClr val="2D9D2F"/>
                      </a:gs>
                      <a:gs pos="44000">
                        <a:srgbClr val="80C567"/>
                      </a:gs>
                      <a:gs pos="87000">
                        <a:srgbClr val="2D9D2F"/>
                      </a:gs>
                    </a:gsLst>
                    <a:lin ang="16200000" scaled="1"/>
                    <a:tileRect/>
                  </a:gradFill>
                  <a:effectLst>
                    <a:outerShdw blurRad="12700" dist="50800" dir="600000" algn="tl">
                      <a:srgbClr val="000000">
                        <a:alpha val="75000"/>
                      </a:srgbClr>
                    </a:outerShdw>
                  </a:effectLst>
                  <a:latin typeface="UVN Bay Buom Nang" panose="00000900000000000000" pitchFamily="2" charset="0"/>
                  <a:cs typeface="Times New Roman" panose="02020603050405020304" pitchFamily="18" charset="0"/>
                </a:rPr>
                <a:t> </a:t>
              </a:r>
              <a:r>
                <a:rPr lang="en-US" sz="6600" b="1" kern="1200" dirty="0" err="1">
                  <a:gradFill flip="none" rotWithShape="1">
                    <a:gsLst>
                      <a:gs pos="16000">
                        <a:srgbClr val="2D9D2F"/>
                      </a:gs>
                      <a:gs pos="44000">
                        <a:srgbClr val="80C567"/>
                      </a:gs>
                      <a:gs pos="87000">
                        <a:srgbClr val="2D9D2F"/>
                      </a:gs>
                    </a:gsLst>
                    <a:lin ang="16200000" scaled="1"/>
                    <a:tileRect/>
                  </a:gradFill>
                  <a:effectLst>
                    <a:outerShdw blurRad="12700" dist="50800" dir="600000" algn="tl">
                      <a:srgbClr val="000000">
                        <a:alpha val="75000"/>
                      </a:srgbClr>
                    </a:outerShdw>
                  </a:effectLst>
                  <a:latin typeface="UVN Bay Buom Nang" panose="00000900000000000000" pitchFamily="2" charset="0"/>
                  <a:cs typeface="Times New Roman" panose="02020603050405020304" pitchFamily="18" charset="0"/>
                </a:rPr>
                <a:t>viết</a:t>
              </a:r>
              <a:r>
                <a:rPr lang="en-US" sz="6600" b="1" kern="1200" dirty="0">
                  <a:gradFill flip="none" rotWithShape="1">
                    <a:gsLst>
                      <a:gs pos="16000">
                        <a:srgbClr val="2D9D2F"/>
                      </a:gs>
                      <a:gs pos="44000">
                        <a:srgbClr val="80C567"/>
                      </a:gs>
                      <a:gs pos="87000">
                        <a:srgbClr val="2D9D2F"/>
                      </a:gs>
                    </a:gsLst>
                    <a:lin ang="16200000" scaled="1"/>
                    <a:tileRect/>
                  </a:gradFill>
                  <a:effectLst>
                    <a:outerShdw blurRad="12700" dist="50800" dir="600000" algn="tl">
                      <a:srgbClr val="000000">
                        <a:alpha val="75000"/>
                      </a:srgbClr>
                    </a:outerShdw>
                  </a:effectLst>
                  <a:latin typeface="UVN Bay Buom Nang" panose="00000900000000000000" pitchFamily="2" charset="0"/>
                  <a:cs typeface="Times New Roman" panose="02020603050405020304" pitchFamily="18" charset="0"/>
                </a:rPr>
                <a:t> </a:t>
              </a:r>
              <a:r>
                <a:rPr lang="en-US" sz="6600" b="1" kern="1200" dirty="0" err="1">
                  <a:gradFill flip="none" rotWithShape="1">
                    <a:gsLst>
                      <a:gs pos="16000">
                        <a:srgbClr val="2D9D2F"/>
                      </a:gs>
                      <a:gs pos="44000">
                        <a:srgbClr val="80C567"/>
                      </a:gs>
                      <a:gs pos="87000">
                        <a:srgbClr val="2D9D2F"/>
                      </a:gs>
                    </a:gsLst>
                    <a:lin ang="16200000" scaled="1"/>
                    <a:tileRect/>
                  </a:gradFill>
                  <a:effectLst>
                    <a:outerShdw blurRad="12700" dist="50800" dir="600000" algn="tl">
                      <a:srgbClr val="000000">
                        <a:alpha val="75000"/>
                      </a:srgbClr>
                    </a:outerShdw>
                  </a:effectLst>
                  <a:latin typeface="UVN Bay Buom Nang" panose="00000900000000000000" pitchFamily="2" charset="0"/>
                  <a:cs typeface="Times New Roman" panose="02020603050405020304" pitchFamily="18" charset="0"/>
                </a:rPr>
                <a:t>từ</a:t>
              </a:r>
              <a:endParaRPr lang="en-US" sz="6600" b="1" kern="1200" dirty="0">
                <a:gradFill flip="none" rotWithShape="1">
                  <a:gsLst>
                    <a:gs pos="16000">
                      <a:srgbClr val="2D9D2F"/>
                    </a:gs>
                    <a:gs pos="44000">
                      <a:srgbClr val="80C567"/>
                    </a:gs>
                    <a:gs pos="87000">
                      <a:srgbClr val="2D9D2F"/>
                    </a:gs>
                  </a:gsLst>
                  <a:lin ang="16200000" scaled="1"/>
                  <a:tileRect/>
                </a:gradFill>
                <a:effectLst>
                  <a:outerShdw blurRad="12700" dist="50800" dir="600000" algn="tl">
                    <a:srgbClr val="000000">
                      <a:alpha val="75000"/>
                    </a:srgbClr>
                  </a:outerShdw>
                </a:effectLst>
                <a:latin typeface="UVN Bay Buom Nang" panose="00000900000000000000" pitchFamily="2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37182107-E093-4235-BCBF-39D2134EA3AF}"/>
              </a:ext>
            </a:extLst>
          </p:cNvPr>
          <p:cNvGrpSpPr/>
          <p:nvPr/>
        </p:nvGrpSpPr>
        <p:grpSpPr>
          <a:xfrm>
            <a:off x="0" y="1280477"/>
            <a:ext cx="3481700" cy="1594774"/>
            <a:chOff x="1436916" y="1638283"/>
            <a:chExt cx="3481700" cy="1594774"/>
          </a:xfrm>
        </p:grpSpPr>
        <p:pic>
          <p:nvPicPr>
            <p:cNvPr id="69" name="图片 4">
              <a:extLst>
                <a:ext uri="{FF2B5EF4-FFF2-40B4-BE49-F238E27FC236}">
                  <a16:creationId xmlns:a16="http://schemas.microsoft.com/office/drawing/2014/main" id="{4F908D61-CA5C-47E9-BAAE-FA86FBEDA72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004" b="29459"/>
            <a:stretch>
              <a:fillRect/>
            </a:stretch>
          </p:blipFill>
          <p:spPr>
            <a:xfrm>
              <a:off x="1436916" y="1638283"/>
              <a:ext cx="3481700" cy="1594774"/>
            </a:xfrm>
            <a:prstGeom prst="rect">
              <a:avLst/>
            </a:prstGeom>
          </p:spPr>
        </p:pic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41750C91-B8B3-4F22-90D4-4BD27C5704DE}"/>
                </a:ext>
              </a:extLst>
            </p:cNvPr>
            <p:cNvSpPr/>
            <p:nvPr/>
          </p:nvSpPr>
          <p:spPr>
            <a:xfrm>
              <a:off x="1556657" y="1992085"/>
              <a:ext cx="817580" cy="805543"/>
            </a:xfrm>
            <a:prstGeom prst="ellipse">
              <a:avLst/>
            </a:prstGeom>
            <a:solidFill>
              <a:srgbClr val="84CDD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622425">
                <a:buClrTx/>
                <a:buFontTx/>
                <a:buNone/>
                <a:defRPr/>
              </a:pPr>
              <a:r>
                <a:rPr lang="en-US" altLang="zh-CN" sz="5400" b="1" kern="0">
                  <a:solidFill>
                    <a:prstClr val="white"/>
                  </a:solidFill>
                  <a:latin typeface="Times New Roman" panose="02020603050405020304" pitchFamily="18" charset="0"/>
                  <a:ea typeface="字魂70号-灵悦黑体" panose="00000500000000000000" pitchFamily="2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1</a:t>
              </a:r>
              <a:endParaRPr lang="en-US" sz="5400" b="1" kern="0" dirty="0">
                <a:solidFill>
                  <a:prstClr val="white"/>
                </a:solidFill>
                <a:latin typeface="Times New Roman" panose="02020603050405020304" pitchFamily="18" charset="0"/>
                <a:ea typeface="字魂70号-灵悦黑体" panose="00000500000000000000" pitchFamily="2" charset="-122"/>
                <a:cs typeface="Times New Roman" panose="02020603050405020304" pitchFamily="18" charset="0"/>
                <a:sym typeface="Arial" panose="020B0604020202020204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5C34347C-F82F-42B6-838D-80C72C9CD0D7}"/>
                </a:ext>
              </a:extLst>
            </p:cNvPr>
            <p:cNvSpPr txBox="1"/>
            <p:nvPr/>
          </p:nvSpPr>
          <p:spPr>
            <a:xfrm>
              <a:off x="2117114" y="1992085"/>
              <a:ext cx="2757958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457200">
                <a:buClrTx/>
                <a:buFontTx/>
                <a:buNone/>
              </a:pPr>
              <a:r>
                <a:rPr lang="en-US" altLang="zh-CN" sz="3600" b="1" kern="1200" dirty="0" err="1">
                  <a:solidFill>
                    <a:srgbClr val="19252F"/>
                  </a:solidFill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lăng</a:t>
              </a:r>
              <a:r>
                <a:rPr lang="en-US" altLang="zh-CN" sz="3600" b="1" kern="1200" dirty="0">
                  <a:solidFill>
                    <a:srgbClr val="19252F"/>
                  </a:solidFill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 </a:t>
              </a:r>
              <a:r>
                <a:rPr lang="en-US" altLang="zh-CN" sz="3600" b="1" kern="1200" dirty="0" err="1">
                  <a:solidFill>
                    <a:srgbClr val="19252F"/>
                  </a:solidFill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mộ</a:t>
              </a:r>
              <a:endParaRPr lang="zh-CN" altLang="en-US" sz="3600" b="1" kern="1200" dirty="0">
                <a:solidFill>
                  <a:srgbClr val="19252F"/>
                </a:solidFill>
                <a:latin typeface="Times New Roman" panose="02020603050405020304" pitchFamily="18" charset="0"/>
                <a:ea typeface="inpin heiti" panose="00000500000000000000" pitchFamily="2" charset="-122"/>
                <a:cs typeface="Times New Roman" panose="02020603050405020304" pitchFamily="18" charset="0"/>
                <a:sym typeface="inpin heiti" panose="00000500000000000000" pitchFamily="2" charset="-122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DC3E964C-DD5C-4C6F-B462-07D081661A85}"/>
              </a:ext>
            </a:extLst>
          </p:cNvPr>
          <p:cNvGrpSpPr/>
          <p:nvPr/>
        </p:nvGrpSpPr>
        <p:grpSpPr>
          <a:xfrm>
            <a:off x="5538712" y="1239663"/>
            <a:ext cx="3481700" cy="1594774"/>
            <a:chOff x="1436916" y="1638283"/>
            <a:chExt cx="3481700" cy="1594774"/>
          </a:xfrm>
        </p:grpSpPr>
        <p:pic>
          <p:nvPicPr>
            <p:cNvPr id="73" name="图片 4">
              <a:extLst>
                <a:ext uri="{FF2B5EF4-FFF2-40B4-BE49-F238E27FC236}">
                  <a16:creationId xmlns:a16="http://schemas.microsoft.com/office/drawing/2014/main" id="{0F26C609-D1DD-4263-9C5D-1D8F64D737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004" b="29459"/>
            <a:stretch>
              <a:fillRect/>
            </a:stretch>
          </p:blipFill>
          <p:spPr>
            <a:xfrm>
              <a:off x="1436916" y="1638283"/>
              <a:ext cx="3481700" cy="1594774"/>
            </a:xfrm>
            <a:prstGeom prst="rect">
              <a:avLst/>
            </a:prstGeom>
          </p:spPr>
        </p:pic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AA5723D0-9F3A-4DEB-B2BD-D5BC3ADC0F17}"/>
                </a:ext>
              </a:extLst>
            </p:cNvPr>
            <p:cNvSpPr/>
            <p:nvPr/>
          </p:nvSpPr>
          <p:spPr>
            <a:xfrm>
              <a:off x="1556657" y="1992085"/>
              <a:ext cx="817580" cy="805543"/>
            </a:xfrm>
            <a:prstGeom prst="ellipse">
              <a:avLst/>
            </a:prstGeom>
            <a:solidFill>
              <a:srgbClr val="2E4616">
                <a:lumMod val="50000"/>
                <a:lumOff val="50000"/>
              </a:srgbClr>
            </a:solidFill>
            <a:ln w="12700" cap="flat" cmpd="sng" algn="ctr">
              <a:noFill/>
              <a:prstDash val="solid"/>
              <a:miter lim="800000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62242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54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字魂70号-灵悦黑体" panose="00000500000000000000" pitchFamily="2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2</a:t>
              </a:r>
              <a:endParaRPr kumimoji="0" lang="en-US" sz="5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字魂70号-灵悦黑体" panose="00000500000000000000" pitchFamily="2" charset="-122"/>
                <a:cs typeface="Times New Roman" panose="02020603050405020304" pitchFamily="18" charset="0"/>
                <a:sym typeface="Arial" panose="020B0604020202020204" pitchFamily="34" charset="0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58D8F525-1E5D-4927-87E4-A14F5499DEE7}"/>
                </a:ext>
              </a:extLst>
            </p:cNvPr>
            <p:cNvSpPr txBox="1"/>
            <p:nvPr/>
          </p:nvSpPr>
          <p:spPr>
            <a:xfrm>
              <a:off x="2117114" y="1992085"/>
              <a:ext cx="2757958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600" b="1" kern="1200" dirty="0">
                  <a:solidFill>
                    <a:srgbClr val="19252F"/>
                  </a:solidFill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n</a:t>
              </a:r>
              <a:r>
                <a:rPr kumimoji="0" lang="en-US" altLang="zh-CN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hằng</a:t>
              </a:r>
              <a:r>
                <a:rPr kumimoji="0" lang="en-US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 </a:t>
              </a:r>
              <a:r>
                <a:rPr kumimoji="0" lang="en-US" altLang="zh-CN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nhịt</a:t>
              </a:r>
              <a:endPara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panose="00000500000000000000" pitchFamily="2" charset="-122"/>
                <a:cs typeface="Times New Roman" panose="02020603050405020304" pitchFamily="18" charset="0"/>
                <a:sym typeface="inpin heiti" panose="00000500000000000000" pitchFamily="2" charset="-122"/>
              </a:endParaRP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58328D93-6743-4307-9E5D-BFDFB84259BC}"/>
              </a:ext>
            </a:extLst>
          </p:cNvPr>
          <p:cNvGrpSpPr/>
          <p:nvPr/>
        </p:nvGrpSpPr>
        <p:grpSpPr>
          <a:xfrm>
            <a:off x="776088" y="3065636"/>
            <a:ext cx="3481700" cy="1594774"/>
            <a:chOff x="1436916" y="1638283"/>
            <a:chExt cx="3481700" cy="1594774"/>
          </a:xfrm>
        </p:grpSpPr>
        <p:pic>
          <p:nvPicPr>
            <p:cNvPr id="77" name="图片 4">
              <a:extLst>
                <a:ext uri="{FF2B5EF4-FFF2-40B4-BE49-F238E27FC236}">
                  <a16:creationId xmlns:a16="http://schemas.microsoft.com/office/drawing/2014/main" id="{99421FA6-DD61-4401-AD29-31EDD2E5862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004" b="29459"/>
            <a:stretch>
              <a:fillRect/>
            </a:stretch>
          </p:blipFill>
          <p:spPr>
            <a:xfrm>
              <a:off x="1436916" y="1638283"/>
              <a:ext cx="3481700" cy="1594774"/>
            </a:xfrm>
            <a:prstGeom prst="rect">
              <a:avLst/>
            </a:prstGeom>
          </p:spPr>
        </p:pic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0DDE258C-7C76-4528-A2CA-AD46880BF601}"/>
                </a:ext>
              </a:extLst>
            </p:cNvPr>
            <p:cNvSpPr/>
            <p:nvPr/>
          </p:nvSpPr>
          <p:spPr>
            <a:xfrm>
              <a:off x="1556657" y="1992085"/>
              <a:ext cx="817580" cy="805543"/>
            </a:xfrm>
            <a:prstGeom prst="ellipse">
              <a:avLst/>
            </a:prstGeom>
            <a:solidFill>
              <a:srgbClr val="FFC000"/>
            </a:solidFill>
            <a:ln w="12700" cap="flat" cmpd="sng" algn="ctr">
              <a:noFill/>
              <a:prstDash val="solid"/>
              <a:miter lim="800000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622425">
                <a:buClrTx/>
                <a:buFontTx/>
                <a:buNone/>
                <a:defRPr/>
              </a:pPr>
              <a:r>
                <a:rPr lang="en-US" altLang="zh-CN" sz="5400" b="1" kern="0">
                  <a:solidFill>
                    <a:prstClr val="white"/>
                  </a:solidFill>
                  <a:latin typeface="Times New Roman" panose="02020603050405020304" pitchFamily="18" charset="0"/>
                  <a:ea typeface="字魂70号-灵悦黑体" panose="00000500000000000000" pitchFamily="2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3</a:t>
              </a:r>
              <a:endParaRPr lang="en-US" sz="5400" b="1" kern="0" dirty="0">
                <a:solidFill>
                  <a:prstClr val="white"/>
                </a:solidFill>
                <a:latin typeface="Times New Roman" panose="02020603050405020304" pitchFamily="18" charset="0"/>
                <a:ea typeface="字魂70号-灵悦黑体" panose="00000500000000000000" pitchFamily="2" charset="-122"/>
                <a:cs typeface="Times New Roman" panose="02020603050405020304" pitchFamily="18" charset="0"/>
                <a:sym typeface="Arial" panose="020B0604020202020204" pitchFamily="34" charset="0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AAE72A1A-E60A-47A2-AA81-C020663380F9}"/>
                </a:ext>
              </a:extLst>
            </p:cNvPr>
            <p:cNvSpPr txBox="1"/>
            <p:nvPr/>
          </p:nvSpPr>
          <p:spPr>
            <a:xfrm>
              <a:off x="2117114" y="1992085"/>
              <a:ext cx="2757958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457200">
                <a:buClrTx/>
                <a:buFontTx/>
                <a:buNone/>
              </a:pPr>
              <a:r>
                <a:rPr lang="en-US" altLang="zh-CN" sz="3600" b="1" kern="1200" dirty="0" err="1">
                  <a:solidFill>
                    <a:srgbClr val="19252F"/>
                  </a:solidFill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chuyên</a:t>
              </a:r>
              <a:r>
                <a:rPr lang="en-US" altLang="zh-CN" sz="3600" b="1" kern="1200" dirty="0">
                  <a:solidFill>
                    <a:srgbClr val="19252F"/>
                  </a:solidFill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 </a:t>
              </a:r>
              <a:r>
                <a:rPr lang="en-US" altLang="zh-CN" sz="3600" b="1" kern="1200" dirty="0" err="1">
                  <a:solidFill>
                    <a:srgbClr val="19252F"/>
                  </a:solidFill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chở</a:t>
              </a:r>
              <a:endParaRPr lang="zh-CN" altLang="en-US" sz="3600" b="1" kern="1200" dirty="0">
                <a:solidFill>
                  <a:srgbClr val="19252F"/>
                </a:solidFill>
                <a:latin typeface="Times New Roman" panose="02020603050405020304" pitchFamily="18" charset="0"/>
                <a:ea typeface="inpin heiti" panose="00000500000000000000" pitchFamily="2" charset="-122"/>
                <a:cs typeface="Times New Roman" panose="02020603050405020304" pitchFamily="18" charset="0"/>
                <a:sym typeface="inpin heiti" panose="00000500000000000000" pitchFamily="2" charset="-122"/>
              </a:endParaRP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0D3B443A-CBD9-4C7D-B2F2-9DF2AFEFB4AA}"/>
              </a:ext>
            </a:extLst>
          </p:cNvPr>
          <p:cNvGrpSpPr/>
          <p:nvPr/>
        </p:nvGrpSpPr>
        <p:grpSpPr>
          <a:xfrm>
            <a:off x="4572000" y="2893533"/>
            <a:ext cx="4021410" cy="1594774"/>
            <a:chOff x="1436916" y="1638283"/>
            <a:chExt cx="3481700" cy="1594774"/>
          </a:xfrm>
        </p:grpSpPr>
        <p:pic>
          <p:nvPicPr>
            <p:cNvPr id="81" name="图片 4">
              <a:extLst>
                <a:ext uri="{FF2B5EF4-FFF2-40B4-BE49-F238E27FC236}">
                  <a16:creationId xmlns:a16="http://schemas.microsoft.com/office/drawing/2014/main" id="{C8D6A008-B7D4-46CB-84F8-FE3522339E1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004" b="29459"/>
            <a:stretch>
              <a:fillRect/>
            </a:stretch>
          </p:blipFill>
          <p:spPr>
            <a:xfrm>
              <a:off x="1436916" y="1638283"/>
              <a:ext cx="3481700" cy="1594774"/>
            </a:xfrm>
            <a:prstGeom prst="rect">
              <a:avLst/>
            </a:prstGeom>
          </p:spPr>
        </p:pic>
        <p:sp>
          <p:nvSpPr>
            <p:cNvPr id="82" name="Oval 81">
              <a:extLst>
                <a:ext uri="{FF2B5EF4-FFF2-40B4-BE49-F238E27FC236}">
                  <a16:creationId xmlns:a16="http://schemas.microsoft.com/office/drawing/2014/main" id="{9D70CD06-D7B7-4565-821F-EC8BC5896745}"/>
                </a:ext>
              </a:extLst>
            </p:cNvPr>
            <p:cNvSpPr/>
            <p:nvPr/>
          </p:nvSpPr>
          <p:spPr>
            <a:xfrm>
              <a:off x="1556657" y="1992085"/>
              <a:ext cx="817580" cy="805543"/>
            </a:xfrm>
            <a:prstGeom prst="ellipse">
              <a:avLst/>
            </a:prstGeom>
            <a:solidFill>
              <a:srgbClr val="FF3B3B"/>
            </a:solidFill>
            <a:ln w="12700" cap="flat" cmpd="sng" algn="ctr">
              <a:noFill/>
              <a:prstDash val="solid"/>
              <a:miter lim="800000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622425">
                <a:buClrTx/>
                <a:buFontTx/>
                <a:buNone/>
                <a:defRPr/>
              </a:pPr>
              <a:r>
                <a:rPr lang="en-US" altLang="zh-CN" sz="5400" b="1" kern="0">
                  <a:solidFill>
                    <a:prstClr val="white"/>
                  </a:solidFill>
                  <a:latin typeface="Times New Roman" panose="02020603050405020304" pitchFamily="18" charset="0"/>
                  <a:ea typeface="字魂70号-灵悦黑体" panose="00000500000000000000" pitchFamily="2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4</a:t>
              </a:r>
              <a:endParaRPr lang="en-US" sz="5400" b="1" kern="0" dirty="0">
                <a:solidFill>
                  <a:prstClr val="white"/>
                </a:solidFill>
                <a:latin typeface="Times New Roman" panose="02020603050405020304" pitchFamily="18" charset="0"/>
                <a:ea typeface="字魂70号-灵悦黑体" panose="00000500000000000000" pitchFamily="2" charset="-122"/>
                <a:cs typeface="Times New Roman" panose="02020603050405020304" pitchFamily="18" charset="0"/>
                <a:sym typeface="Arial" panose="020B0604020202020204" pitchFamily="34" charset="0"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B792CE2A-0AFA-4B2B-841D-5D1F36C707EF}"/>
                </a:ext>
              </a:extLst>
            </p:cNvPr>
            <p:cNvSpPr txBox="1"/>
            <p:nvPr/>
          </p:nvSpPr>
          <p:spPr>
            <a:xfrm>
              <a:off x="2117114" y="1992085"/>
              <a:ext cx="2757958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457200">
                <a:buClrTx/>
                <a:buFontTx/>
                <a:buNone/>
              </a:pPr>
              <a:r>
                <a:rPr lang="en-US" altLang="zh-CN" sz="3600" b="1" kern="1200" dirty="0" err="1">
                  <a:solidFill>
                    <a:srgbClr val="19252F"/>
                  </a:solidFill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phương</a:t>
              </a:r>
              <a:r>
                <a:rPr lang="en-US" altLang="zh-CN" sz="3600" b="1" kern="1200" dirty="0">
                  <a:solidFill>
                    <a:srgbClr val="19252F"/>
                  </a:solidFill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 </a:t>
              </a:r>
              <a:r>
                <a:rPr lang="en-US" altLang="zh-CN" sz="3600" b="1" kern="1200" dirty="0" err="1">
                  <a:solidFill>
                    <a:srgbClr val="19252F"/>
                  </a:solidFill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tiện</a:t>
              </a:r>
              <a:endParaRPr lang="zh-CN" altLang="en-US" sz="3600" b="1" kern="1200" dirty="0">
                <a:solidFill>
                  <a:srgbClr val="19252F"/>
                </a:solidFill>
                <a:latin typeface="Times New Roman" panose="02020603050405020304" pitchFamily="18" charset="0"/>
                <a:ea typeface="inpin heiti" panose="00000500000000000000" pitchFamily="2" charset="-122"/>
                <a:cs typeface="Times New Roman" panose="02020603050405020304" pitchFamily="18" charset="0"/>
                <a:sym typeface="inpin heiti" panose="000005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9" name="Google Shape;3999;p27"/>
          <p:cNvSpPr/>
          <p:nvPr/>
        </p:nvSpPr>
        <p:spPr>
          <a:xfrm>
            <a:off x="7598357" y="216628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00" name="Google Shape;4000;p27"/>
          <p:cNvSpPr/>
          <p:nvPr/>
        </p:nvSpPr>
        <p:spPr>
          <a:xfrm>
            <a:off x="6510363" y="216628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16DBD06C-D6DC-4D47-A053-FE616E387E31}"/>
              </a:ext>
            </a:extLst>
          </p:cNvPr>
          <p:cNvSpPr/>
          <p:nvPr/>
        </p:nvSpPr>
        <p:spPr>
          <a:xfrm>
            <a:off x="323305" y="611589"/>
            <a:ext cx="8497389" cy="5111075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vi-VN" sz="1400" b="0" i="0" u="none" strike="noStrike" kern="0" cap="none" spc="0" normalizeH="0" baseline="0" noProof="0" dirty="0">
              <a:ln>
                <a:noFill/>
              </a:ln>
              <a:solidFill>
                <a:srgbClr val="28282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6B0248A-D599-4B22-969B-937440AD6C0D}"/>
              </a:ext>
            </a:extLst>
          </p:cNvPr>
          <p:cNvSpPr/>
          <p:nvPr/>
        </p:nvSpPr>
        <p:spPr>
          <a:xfrm>
            <a:off x="262840" y="611589"/>
            <a:ext cx="8146437" cy="4832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     Kim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tự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tháp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là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lăng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mộ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của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các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hoàng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đế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cổ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đại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.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Đó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là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những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công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trình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kiến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trúc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xây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dựng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toàn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bằng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đá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tảng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.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Từ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cửa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kim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tự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tháp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vào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là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một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hành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lang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tối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hẹp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đường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càng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càng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nhằng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nhịt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dẫn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tới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những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giếng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sâu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phòng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chứa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quan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tài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buồng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để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đồ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,…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kim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tự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tháp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người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ta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không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khỏi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ngạc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nhiên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Người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cổ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không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những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phương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tiện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chuyên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chở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vật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liệu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như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hiện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nay,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làm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thế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nào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mà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họ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đã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vận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chuyển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được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những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tảng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đá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to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như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vậy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lên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cao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?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Theo NHỮNG KÌ QUAN THẾ GIỚI</a:t>
            </a:r>
          </a:p>
        </p:txBody>
      </p:sp>
      <p:sp>
        <p:nvSpPr>
          <p:cNvPr id="8" name="文本框 17">
            <a:extLst>
              <a:ext uri="{FF2B5EF4-FFF2-40B4-BE49-F238E27FC236}">
                <a16:creationId xmlns:a16="http://schemas.microsoft.com/office/drawing/2014/main" id="{4092CCE2-F139-42DC-8F71-1D1685FAAB6A}"/>
              </a:ext>
            </a:extLst>
          </p:cNvPr>
          <p:cNvSpPr txBox="1"/>
          <p:nvPr/>
        </p:nvSpPr>
        <p:spPr>
          <a:xfrm>
            <a:off x="1024560" y="-38774"/>
            <a:ext cx="7094878" cy="83099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Tam Le" panose="02040603050506020204" pitchFamily="18" charset="0"/>
                <a:ea typeface="inpin heiti" panose="00000500000000000000"/>
                <a:sym typeface="inpin heiti" panose="00000500000000000000" pitchFamily="2" charset="-122"/>
              </a:rPr>
              <a:t>Kim </a:t>
            </a:r>
            <a:r>
              <a:rPr kumimoji="0" lang="en-US" altLang="zh-CN" sz="48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Tam Le" panose="02040603050506020204" pitchFamily="18" charset="0"/>
                <a:ea typeface="inpin heiti" panose="00000500000000000000"/>
                <a:sym typeface="inpin heiti" panose="00000500000000000000" pitchFamily="2" charset="-122"/>
              </a:rPr>
              <a:t>tự</a:t>
            </a:r>
            <a:r>
              <a:rPr kumimoji="0" lang="en-US" altLang="zh-CN" sz="4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Tam Le" panose="02040603050506020204" pitchFamily="18" charset="0"/>
                <a:ea typeface="inpin heiti" panose="00000500000000000000"/>
                <a:sym typeface="inpin heiti" panose="00000500000000000000" pitchFamily="2" charset="-122"/>
              </a:rPr>
              <a:t> </a:t>
            </a:r>
            <a:r>
              <a:rPr kumimoji="0" lang="en-US" altLang="zh-CN" sz="48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Tam Le" panose="02040603050506020204" pitchFamily="18" charset="0"/>
                <a:ea typeface="inpin heiti" panose="00000500000000000000"/>
                <a:sym typeface="inpin heiti" panose="00000500000000000000" pitchFamily="2" charset="-122"/>
              </a:rPr>
              <a:t>tháp</a:t>
            </a:r>
            <a:r>
              <a:rPr kumimoji="0" lang="en-US" altLang="zh-CN" sz="4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Tam Le" panose="02040603050506020204" pitchFamily="18" charset="0"/>
                <a:ea typeface="inpin heiti" panose="00000500000000000000"/>
                <a:sym typeface="inpin heiti" panose="00000500000000000000" pitchFamily="2" charset="-122"/>
              </a:rPr>
              <a:t> Ai </a:t>
            </a:r>
            <a:r>
              <a:rPr kumimoji="0" lang="en-US" altLang="zh-CN" sz="48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Tam Le" panose="02040603050506020204" pitchFamily="18" charset="0"/>
                <a:ea typeface="inpin heiti" panose="00000500000000000000"/>
                <a:sym typeface="inpin heiti" panose="00000500000000000000" pitchFamily="2" charset="-122"/>
              </a:rPr>
              <a:t>Cập</a:t>
            </a:r>
            <a:endParaRPr kumimoji="0" lang="en-US" altLang="zh-CN" sz="4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Tam Le" panose="02040603050506020204" pitchFamily="18" charset="0"/>
              <a:ea typeface="inpin heiti" panose="00000500000000000000"/>
              <a:sym typeface="inpin heiti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806495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4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5" name="Google Shape;4195;p33"/>
          <p:cNvGrpSpPr/>
          <p:nvPr/>
        </p:nvGrpSpPr>
        <p:grpSpPr>
          <a:xfrm>
            <a:off x="216963" y="1011175"/>
            <a:ext cx="776100" cy="776100"/>
            <a:chOff x="8057400" y="271550"/>
            <a:chExt cx="776100" cy="776100"/>
          </a:xfrm>
        </p:grpSpPr>
        <p:sp>
          <p:nvSpPr>
            <p:cNvPr id="4196" name="Google Shape;4196;p33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3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00BF3BDF-7C94-4292-AA97-252AF1066A91}"/>
              </a:ext>
            </a:extLst>
          </p:cNvPr>
          <p:cNvGrpSpPr/>
          <p:nvPr/>
        </p:nvGrpSpPr>
        <p:grpSpPr>
          <a:xfrm>
            <a:off x="0" y="816429"/>
            <a:ext cx="3179062" cy="4539341"/>
            <a:chOff x="218209" y="654627"/>
            <a:chExt cx="6047511" cy="6276109"/>
          </a:xfrm>
        </p:grpSpPr>
        <p:pic>
          <p:nvPicPr>
            <p:cNvPr id="72" name="Picture 71" descr="A picture containing text, wooden, wood, file&#10;&#10;Description automatically generated">
              <a:extLst>
                <a:ext uri="{FF2B5EF4-FFF2-40B4-BE49-F238E27FC236}">
                  <a16:creationId xmlns:a16="http://schemas.microsoft.com/office/drawing/2014/main" id="{37B58F00-F110-46DC-8A77-87871626D82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1500" b="95700" l="0" r="98016">
                          <a14:foregroundMark x1="50529" y1="1500" x2="50529" y2="9600"/>
                          <a14:foregroundMark x1="4762" y1="9600" x2="4762" y2="38200"/>
                          <a14:foregroundMark x1="93254" y1="13100" x2="94974" y2="37900"/>
                          <a14:foregroundMark x1="55159" y1="2500" x2="56217" y2="6000"/>
                          <a14:foregroundMark x1="80820" y1="6800" x2="88095" y2="3600"/>
                          <a14:foregroundMark x1="88095" y1="3600" x2="87963" y2="3000"/>
                          <a14:foregroundMark x1="50529" y1="10800" x2="49339" y2="13900"/>
                          <a14:foregroundMark x1="98148" y1="37900" x2="97619" y2="40600"/>
                          <a14:foregroundMark x1="48810" y1="46700" x2="48810" y2="51700"/>
                          <a14:foregroundMark x1="132" y1="7900" x2="794" y2="13200"/>
                          <a14:foregroundMark x1="57011" y1="68500" x2="58598" y2="71700"/>
                          <a14:foregroundMark x1="41931" y1="60600" x2="43122" y2="60600"/>
                          <a14:foregroundMark x1="71164" y1="72700" x2="69577" y2="74000"/>
                          <a14:foregroundMark x1="32540" y1="74500" x2="30423" y2="74000"/>
                          <a14:foregroundMark x1="41799" y1="74000" x2="39286" y2="72500"/>
                          <a14:foregroundMark x1="41534" y1="85100" x2="38889" y2="82000"/>
                          <a14:foregroundMark x1="53968" y1="88100" x2="52513" y2="93400"/>
                          <a14:backgroundMark x1="39550" y1="88200" x2="42460" y2="88200"/>
                          <a14:backgroundMark x1="42063" y1="88400" x2="42460" y2="96900"/>
                          <a14:backgroundMark x1="64418" y1="87900" x2="64153" y2="92900"/>
                          <a14:backgroundMark x1="42593" y1="94500" x2="52778" y2="96100"/>
                          <a14:backgroundMark x1="52778" y1="96100" x2="58069" y2="95500"/>
                          <a14:backgroundMark x1="64947" y1="82100" x2="63624" y2="85600"/>
                          <a14:backgroundMark x1="60847" y1="84800" x2="60847" y2="85900"/>
                          <a14:backgroundMark x1="57937" y1="88400" x2="58069" y2="90700"/>
                          <a14:backgroundMark x1="63889" y1="86400" x2="72884" y2="86400"/>
                          <a14:backgroundMark x1="67196" y1="83400" x2="66138" y2="89700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8209" y="654627"/>
              <a:ext cx="6047511" cy="6276109"/>
            </a:xfrm>
            <a:prstGeom prst="rect">
              <a:avLst/>
            </a:prstGeom>
          </p:spPr>
        </p:pic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A000B089-D276-445B-8532-F658D025DB2C}"/>
                </a:ext>
              </a:extLst>
            </p:cNvPr>
            <p:cNvSpPr txBox="1"/>
            <p:nvPr/>
          </p:nvSpPr>
          <p:spPr>
            <a:xfrm>
              <a:off x="618591" y="923882"/>
              <a:ext cx="5421455" cy="217021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buClrTx/>
                <a:buFontTx/>
                <a:buNone/>
              </a:pPr>
              <a:r>
                <a:rPr lang="en-US" sz="4800" b="1" kern="1200" dirty="0" err="1" smtClean="0">
                  <a:solidFill>
                    <a:srgbClr val="FFFF00"/>
                  </a:solidFill>
                  <a:effectLst>
                    <a:outerShdw blurRad="12700" dist="50800" dir="600000" algn="tl">
                      <a:srgbClr val="000000">
                        <a:alpha val="75000"/>
                      </a:srgbClr>
                    </a:outerShdw>
                  </a:effectLst>
                  <a:latin typeface="UVN Bay Buom Nang" panose="00000900000000000000" pitchFamily="2" charset="0"/>
                  <a:ea typeface="+mn-ea"/>
                  <a:cs typeface="Times New Roman" panose="02020603050405020304" pitchFamily="18" charset="0"/>
                </a:rPr>
                <a:t>Tư</a:t>
              </a:r>
              <a:r>
                <a:rPr lang="en-US" sz="4800" b="1" kern="1200" dirty="0" smtClean="0">
                  <a:solidFill>
                    <a:srgbClr val="FFFF00"/>
                  </a:solidFill>
                  <a:effectLst>
                    <a:outerShdw blurRad="12700" dist="50800" dir="600000" algn="tl">
                      <a:srgbClr val="000000">
                        <a:alpha val="75000"/>
                      </a:srgbClr>
                    </a:outerShdw>
                  </a:effectLst>
                  <a:latin typeface="UVN Bay Buom Nang" panose="00000900000000000000" pitchFamily="2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800" b="1" kern="1200" dirty="0" err="1" smtClean="0">
                  <a:solidFill>
                    <a:srgbClr val="FFFF00"/>
                  </a:solidFill>
                  <a:effectLst>
                    <a:outerShdw blurRad="12700" dist="50800" dir="600000" algn="tl">
                      <a:srgbClr val="000000">
                        <a:alpha val="75000"/>
                      </a:srgbClr>
                    </a:outerShdw>
                  </a:effectLst>
                  <a:latin typeface="UVN Bay Buom Nang" panose="00000900000000000000" pitchFamily="2" charset="0"/>
                  <a:ea typeface="+mn-ea"/>
                  <a:cs typeface="Times New Roman" panose="02020603050405020304" pitchFamily="18" charset="0"/>
                </a:rPr>
                <a:t>thế</a:t>
              </a:r>
              <a:r>
                <a:rPr lang="en-US" sz="4800" b="1" kern="1200" dirty="0" smtClean="0">
                  <a:solidFill>
                    <a:srgbClr val="FFFF00"/>
                  </a:solidFill>
                  <a:effectLst>
                    <a:outerShdw blurRad="12700" dist="50800" dir="600000" algn="tl">
                      <a:srgbClr val="000000">
                        <a:alpha val="75000"/>
                      </a:srgbClr>
                    </a:outerShdw>
                  </a:effectLst>
                  <a:latin typeface="UVN Bay Buom Nang" panose="00000900000000000000" pitchFamily="2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800" b="1" kern="1200" dirty="0" err="1" smtClean="0">
                  <a:solidFill>
                    <a:srgbClr val="FFFF00"/>
                  </a:solidFill>
                  <a:effectLst>
                    <a:outerShdw blurRad="12700" dist="50800" dir="600000" algn="tl">
                      <a:srgbClr val="000000">
                        <a:alpha val="75000"/>
                      </a:srgbClr>
                    </a:outerShdw>
                  </a:effectLst>
                  <a:latin typeface="UVN Bay Buom Nang" panose="00000900000000000000" pitchFamily="2" charset="0"/>
                  <a:ea typeface="+mn-ea"/>
                  <a:cs typeface="Times New Roman" panose="02020603050405020304" pitchFamily="18" charset="0"/>
                </a:rPr>
                <a:t>ngồi</a:t>
              </a:r>
              <a:r>
                <a:rPr lang="en-US" sz="4800" b="1" kern="1200" dirty="0" smtClean="0">
                  <a:solidFill>
                    <a:srgbClr val="FFFF00"/>
                  </a:solidFill>
                  <a:effectLst>
                    <a:outerShdw blurRad="12700" dist="50800" dir="600000" algn="tl">
                      <a:srgbClr val="000000">
                        <a:alpha val="75000"/>
                      </a:srgbClr>
                    </a:outerShdw>
                  </a:effectLst>
                  <a:latin typeface="UVN Bay Buom Nang" panose="00000900000000000000" pitchFamily="2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800" b="1" kern="1200" dirty="0" err="1" smtClean="0">
                  <a:solidFill>
                    <a:srgbClr val="FFFF00"/>
                  </a:solidFill>
                  <a:effectLst>
                    <a:outerShdw blurRad="12700" dist="50800" dir="600000" algn="tl">
                      <a:srgbClr val="000000">
                        <a:alpha val="75000"/>
                      </a:srgbClr>
                    </a:outerShdw>
                  </a:effectLst>
                  <a:latin typeface="UVN Bay Buom Nang" panose="00000900000000000000" pitchFamily="2" charset="0"/>
                  <a:ea typeface="+mn-ea"/>
                  <a:cs typeface="Times New Roman" panose="02020603050405020304" pitchFamily="18" charset="0"/>
                </a:rPr>
                <a:t>viết</a:t>
              </a:r>
              <a:endParaRPr lang="en-US" sz="4800" b="1" kern="1200" dirty="0">
                <a:solidFill>
                  <a:srgbClr val="FFFF00"/>
                </a:solidFill>
                <a:effectLst>
                  <a:outerShdw blurRad="12700" dist="50800" dir="600000" algn="tl">
                    <a:srgbClr val="000000">
                      <a:alpha val="75000"/>
                    </a:srgbClr>
                  </a:outerShdw>
                </a:effectLst>
                <a:latin typeface="UVN Bay Buom Nang" panose="00000900000000000000" pitchFamily="2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pic>
        <p:nvPicPr>
          <p:cNvPr id="27" name="Picture 26">
            <a:extLst>
              <a:ext uri="{FF2B5EF4-FFF2-40B4-BE49-F238E27FC236}">
                <a16:creationId xmlns:a16="http://schemas.microsoft.com/office/drawing/2014/main" id="{4E542CB1-74CC-4A2F-9444-223B3329123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273891" y="1011175"/>
            <a:ext cx="2691049" cy="2797657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C9CE1FFD-3017-4DE0-B29C-C892534AD7A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455943" y="1011174"/>
            <a:ext cx="2471094" cy="2797656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4E11E786-4303-4431-BD23-22A74A5206C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09336" y="3429618"/>
            <a:ext cx="2058408" cy="202360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2993747-7341-4249-92F2-355A582186D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48254" y="3940622"/>
            <a:ext cx="1339950" cy="131729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A7C7A25A-C44B-423D-A492-FD604D1709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25772" y="4098471"/>
            <a:ext cx="1018822" cy="1001596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A897099-7485-413C-A25B-6058D782950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30030" y="4359613"/>
            <a:ext cx="797369" cy="783887"/>
          </a:xfrm>
          <a:prstGeom prst="rect">
            <a:avLst/>
          </a:prstGeom>
        </p:spPr>
      </p:pic>
      <p:pic>
        <p:nvPicPr>
          <p:cNvPr id="13" name="Picture 12" descr="A picture containing text, orange, seat&#10;&#10;Description automatically generated">
            <a:extLst>
              <a:ext uri="{FF2B5EF4-FFF2-40B4-BE49-F238E27FC236}">
                <a16:creationId xmlns:a16="http://schemas.microsoft.com/office/drawing/2014/main" id="{9892D279-5785-4CF4-AB28-E95CC757F89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5004" y="505077"/>
            <a:ext cx="4385026" cy="2336548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F7A7F0AB-9922-4398-9E79-C0B7C1917083}"/>
              </a:ext>
            </a:extLst>
          </p:cNvPr>
          <p:cNvSpPr txBox="1"/>
          <p:nvPr/>
        </p:nvSpPr>
        <p:spPr>
          <a:xfrm>
            <a:off x="1476587" y="759635"/>
            <a:ext cx="5182015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/>
                <a:solidFill>
                  <a:srgbClr val="36778B"/>
                </a:solidFill>
                <a:effectLst/>
                <a:uLnTx/>
                <a:uFillTx/>
                <a:latin typeface="UVF A Charming Font Expanded" panose="00000400000000000000" pitchFamily="2" charset="0"/>
                <a:cs typeface="Times New Roman" panose="02020603050405020304" pitchFamily="18" charset="0"/>
              </a:rPr>
              <a:t>VIẾT </a:t>
            </a:r>
            <a:endParaRPr kumimoji="0" lang="en-US" sz="5400" b="1" i="0" u="none" strike="noStrike" kern="1200" cap="none" spc="0" normalizeH="0" baseline="0" noProof="0" dirty="0" smtClean="0">
              <a:ln/>
              <a:solidFill>
                <a:srgbClr val="36778B"/>
              </a:solidFill>
              <a:effectLst/>
              <a:uLnTx/>
              <a:uFillTx/>
              <a:latin typeface="UVF A Charming Font Expanded" panose="00000400000000000000" pitchFamily="2" charset="0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smtClean="0">
                <a:ln/>
                <a:solidFill>
                  <a:srgbClr val="36778B"/>
                </a:solidFill>
                <a:effectLst/>
                <a:uLnTx/>
                <a:uFillTx/>
                <a:latin typeface="UVF A Charming Font Expanded" panose="00000400000000000000" pitchFamily="2" charset="0"/>
                <a:cs typeface="Times New Roman" panose="02020603050405020304" pitchFamily="18" charset="0"/>
              </a:rPr>
              <a:t>CHÍNH </a:t>
            </a:r>
            <a:r>
              <a:rPr kumimoji="0" lang="en-US" sz="5400" b="1" i="0" u="none" strike="noStrike" kern="1200" cap="none" spc="0" normalizeH="0" baseline="0" noProof="0" dirty="0">
                <a:ln/>
                <a:solidFill>
                  <a:srgbClr val="36778B"/>
                </a:solidFill>
                <a:effectLst/>
                <a:uLnTx/>
                <a:uFillTx/>
                <a:latin typeface="UVF A Charming Font Expanded" panose="00000400000000000000" pitchFamily="2" charset="0"/>
                <a:cs typeface="Times New Roman" panose="02020603050405020304" pitchFamily="18" charset="0"/>
              </a:rPr>
              <a:t>TẢ</a:t>
            </a:r>
          </a:p>
        </p:txBody>
      </p:sp>
    </p:spTree>
    <p:extLst>
      <p:ext uri="{BB962C8B-B14F-4D97-AF65-F5344CB8AC3E}">
        <p14:creationId xmlns:p14="http://schemas.microsoft.com/office/powerpoint/2010/main" val="1238940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F588CFC-12DF-4AE6-99F2-0F724ABE0F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823" b="97544" l="7362" r="93763">
                        <a14:foregroundMark x1="89980" y1="37653" x2="89468" y2="52660"/>
                        <a14:foregroundMark x1="89468" y1="52660" x2="89264" y2="38881"/>
                        <a14:foregroundMark x1="9611" y1="15416" x2="7464" y2="67258"/>
                        <a14:foregroundMark x1="7464" y1="67258" x2="15337" y2="76398"/>
                        <a14:foregroundMark x1="15337" y1="76398" x2="24335" y2="76398"/>
                        <a14:foregroundMark x1="24335" y1="76398" x2="17791" y2="80628"/>
                        <a14:foregroundMark x1="17791" y1="80628" x2="10020" y2="80628"/>
                        <a14:foregroundMark x1="10020" y1="80628" x2="73824" y2="82128"/>
                        <a14:foregroundMark x1="90389" y1="64666" x2="90900" y2="80628"/>
                        <a14:foregroundMark x1="90900" y1="80628" x2="93763" y2="71623"/>
                        <a14:foregroundMark x1="93763" y1="71623" x2="90900" y2="64939"/>
                        <a14:foregroundMark x1="75460" y1="88267" x2="83129" y2="87585"/>
                        <a14:foregroundMark x1="83129" y1="87585" x2="88753" y2="95089"/>
                        <a14:foregroundMark x1="88753" y1="95089" x2="74847" y2="91951"/>
                        <a14:foregroundMark x1="74847" y1="91951" x2="74540" y2="87040"/>
                        <a14:foregroundMark x1="74131" y1="96044" x2="91411" y2="9754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96883" y="-168813"/>
            <a:ext cx="7087917" cy="5312313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0F1A12F0-DB2F-4355-8214-708B5E0105DF}"/>
              </a:ext>
            </a:extLst>
          </p:cNvPr>
          <p:cNvSpPr txBox="1"/>
          <p:nvPr/>
        </p:nvSpPr>
        <p:spPr>
          <a:xfrm>
            <a:off x="2327763" y="1071974"/>
            <a:ext cx="4385026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/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UVN Bay Buom Nang" panose="00000900000000000000" pitchFamily="2" charset="0"/>
                <a:cs typeface="Times New Roman" panose="02020603050405020304" pitchFamily="18" charset="0"/>
              </a:rPr>
              <a:t>SỬA LỖI SAI</a:t>
            </a:r>
          </a:p>
        </p:txBody>
      </p:sp>
    </p:spTree>
    <p:extLst>
      <p:ext uri="{BB962C8B-B14F-4D97-AF65-F5344CB8AC3E}">
        <p14:creationId xmlns:p14="http://schemas.microsoft.com/office/powerpoint/2010/main" val="4179750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4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37" name="Google Shape;4337;p37"/>
          <p:cNvGrpSpPr/>
          <p:nvPr/>
        </p:nvGrpSpPr>
        <p:grpSpPr>
          <a:xfrm>
            <a:off x="2517038" y="151450"/>
            <a:ext cx="776100" cy="776100"/>
            <a:chOff x="8057400" y="271550"/>
            <a:chExt cx="776100" cy="776100"/>
          </a:xfrm>
        </p:grpSpPr>
        <p:sp>
          <p:nvSpPr>
            <p:cNvPr id="4338" name="Google Shape;4338;p37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7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456F261C-DBB8-4983-9507-B6D1B794C8B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2550" y="151450"/>
            <a:ext cx="7715251" cy="5143500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0AA11FE1-590E-4E30-BF5E-F943A08AE938}"/>
              </a:ext>
            </a:extLst>
          </p:cNvPr>
          <p:cNvSpPr/>
          <p:nvPr/>
        </p:nvSpPr>
        <p:spPr>
          <a:xfrm>
            <a:off x="814140" y="1786920"/>
            <a:ext cx="7092070" cy="156966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>
              <a:buClrTx/>
              <a:buFontTx/>
              <a:buNone/>
            </a:pPr>
            <a:r>
              <a:rPr lang="en-US" sz="9600" kern="1200" dirty="0">
                <a:ln w="0"/>
                <a:solidFill>
                  <a:srgbClr val="377A4E"/>
                </a:solidFill>
                <a:effectLst>
                  <a:glow rad="228600">
                    <a:srgbClr val="FFFFFF">
                      <a:alpha val="40000"/>
                    </a:srgbClr>
                  </a:glow>
                </a:effectLst>
                <a:latin typeface="UTM Showcard" panose="02040603050506020204" pitchFamily="18" charset="0"/>
                <a:cs typeface="+mn-cs"/>
              </a:rPr>
              <a:t>L</a:t>
            </a:r>
            <a:r>
              <a:rPr lang="en-US" sz="9600" kern="1200" dirty="0">
                <a:ln w="0"/>
                <a:solidFill>
                  <a:srgbClr val="ED6C48"/>
                </a:solidFill>
                <a:effectLst>
                  <a:glow rad="228600">
                    <a:srgbClr val="FFFFFF">
                      <a:alpha val="40000"/>
                    </a:srgbClr>
                  </a:glow>
                </a:effectLst>
                <a:latin typeface="UTM Showcard" panose="02040603050506020204" pitchFamily="18" charset="0"/>
                <a:cs typeface="+mn-cs"/>
              </a:rPr>
              <a:t>U</a:t>
            </a:r>
            <a:r>
              <a:rPr lang="en-US" sz="9600" kern="1200" dirty="0">
                <a:ln w="0"/>
                <a:solidFill>
                  <a:srgbClr val="7030A0"/>
                </a:solidFill>
                <a:effectLst>
                  <a:glow rad="228600">
                    <a:srgbClr val="FFFFFF">
                      <a:alpha val="40000"/>
                    </a:srgbClr>
                  </a:glow>
                </a:effectLst>
                <a:latin typeface="UTM Showcard" panose="02040603050506020204" pitchFamily="18" charset="0"/>
                <a:cs typeface="+mn-cs"/>
              </a:rPr>
              <a:t>Y</a:t>
            </a:r>
            <a:r>
              <a:rPr lang="en-US" sz="9600" kern="1200" dirty="0">
                <a:ln w="0"/>
                <a:solidFill>
                  <a:srgbClr val="8DD5FB"/>
                </a:solidFill>
                <a:effectLst>
                  <a:glow rad="228600">
                    <a:srgbClr val="FFFFFF">
                      <a:alpha val="40000"/>
                    </a:srgbClr>
                  </a:glow>
                </a:effectLst>
                <a:latin typeface="UTM Showcard" panose="02040603050506020204" pitchFamily="18" charset="0"/>
                <a:cs typeface="+mn-cs"/>
              </a:rPr>
              <a:t>Ệ</a:t>
            </a:r>
            <a:r>
              <a:rPr lang="en-US" sz="9600" kern="1200" dirty="0">
                <a:ln w="0"/>
                <a:solidFill>
                  <a:srgbClr val="605B37"/>
                </a:solidFill>
                <a:effectLst>
                  <a:glow rad="228600">
                    <a:srgbClr val="FFFFFF">
                      <a:alpha val="40000"/>
                    </a:srgbClr>
                  </a:glow>
                </a:effectLst>
                <a:latin typeface="UTM Showcard" panose="02040603050506020204" pitchFamily="18" charset="0"/>
                <a:cs typeface="+mn-cs"/>
              </a:rPr>
              <a:t>N </a:t>
            </a:r>
            <a:r>
              <a:rPr lang="en-US" sz="9600" kern="1200" dirty="0">
                <a:ln w="0"/>
                <a:solidFill>
                  <a:srgbClr val="F38162"/>
                </a:solidFill>
                <a:effectLst>
                  <a:glow rad="228600">
                    <a:srgbClr val="FFFFFF">
                      <a:alpha val="40000"/>
                    </a:srgbClr>
                  </a:glow>
                </a:effectLst>
                <a:latin typeface="UTM Showcard" panose="02040603050506020204" pitchFamily="18" charset="0"/>
                <a:cs typeface="+mn-cs"/>
              </a:rPr>
              <a:t>T</a:t>
            </a:r>
            <a:r>
              <a:rPr lang="en-US" sz="9600" kern="1200" dirty="0">
                <a:ln w="0"/>
                <a:solidFill>
                  <a:srgbClr val="9ECA51"/>
                </a:solidFill>
                <a:effectLst>
                  <a:glow rad="228600">
                    <a:srgbClr val="FFFFFF">
                      <a:alpha val="40000"/>
                    </a:srgbClr>
                  </a:glow>
                </a:effectLst>
                <a:latin typeface="UTM Showcard" panose="02040603050506020204" pitchFamily="18" charset="0"/>
                <a:cs typeface="+mn-cs"/>
              </a:rPr>
              <a:t>Ậ</a:t>
            </a:r>
            <a:r>
              <a:rPr lang="en-US" sz="9600" kern="1200" dirty="0">
                <a:ln w="0"/>
                <a:solidFill>
                  <a:srgbClr val="EA98C1"/>
                </a:solidFill>
                <a:effectLst>
                  <a:glow rad="228600">
                    <a:srgbClr val="FFFFFF">
                      <a:alpha val="40000"/>
                    </a:srgbClr>
                  </a:glow>
                </a:effectLst>
                <a:latin typeface="UTM Showcard" panose="02040603050506020204" pitchFamily="18" charset="0"/>
                <a:cs typeface="+mn-cs"/>
              </a:rPr>
              <a:t>P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4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45" name="Google Shape;4345;p38"/>
          <p:cNvGrpSpPr/>
          <p:nvPr/>
        </p:nvGrpSpPr>
        <p:grpSpPr>
          <a:xfrm>
            <a:off x="68568" y="83174"/>
            <a:ext cx="776100" cy="776100"/>
            <a:chOff x="8057400" y="271550"/>
            <a:chExt cx="776100" cy="776100"/>
          </a:xfrm>
        </p:grpSpPr>
        <p:sp>
          <p:nvSpPr>
            <p:cNvPr id="4346" name="Google Shape;4346;p38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n-lt"/>
              </a:endParaRPr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n-lt"/>
              </a:endParaRPr>
            </a:p>
          </p:txBody>
        </p:sp>
      </p:grpSp>
      <p:pic>
        <p:nvPicPr>
          <p:cNvPr id="8" name="图片 7">
            <a:extLst>
              <a:ext uri="{FF2B5EF4-FFF2-40B4-BE49-F238E27FC236}">
                <a16:creationId xmlns:a16="http://schemas.microsoft.com/office/drawing/2014/main" id="{6FC7D422-EBF6-4C17-9819-7C23813DD8A0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55" t="19690" r="8549" b="16377"/>
          <a:stretch/>
        </p:blipFill>
        <p:spPr>
          <a:xfrm>
            <a:off x="-405551" y="783056"/>
            <a:ext cx="9549551" cy="4201051"/>
          </a:xfrm>
          <a:prstGeom prst="rect">
            <a:avLst/>
          </a:prstGeom>
        </p:spPr>
      </p:pic>
      <p:sp>
        <p:nvSpPr>
          <p:cNvPr id="14" name="矩形: 圆角 6">
            <a:extLst>
              <a:ext uri="{FF2B5EF4-FFF2-40B4-BE49-F238E27FC236}">
                <a16:creationId xmlns:a16="http://schemas.microsoft.com/office/drawing/2014/main" id="{6B5EDEA5-A362-4943-B8E7-B1167BFBFF9E}"/>
              </a:ext>
            </a:extLst>
          </p:cNvPr>
          <p:cNvSpPr/>
          <p:nvPr/>
        </p:nvSpPr>
        <p:spPr>
          <a:xfrm>
            <a:off x="856239" y="159391"/>
            <a:ext cx="8135340" cy="776101"/>
          </a:xfrm>
          <a:prstGeom prst="roundRect">
            <a:avLst/>
          </a:prstGeom>
          <a:solidFill>
            <a:srgbClr val="FFFFFF"/>
          </a:solidFill>
          <a:ln w="57150" cap="flat" cmpd="sng" algn="ctr">
            <a:solidFill>
              <a:srgbClr val="D0BA94"/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方正黑体简体" panose="03000509000000000000" pitchFamily="65" charset="-122"/>
              <a:cs typeface="+mn-ea"/>
              <a:sym typeface="+mn-lt"/>
            </a:endParaRPr>
          </a:p>
        </p:txBody>
      </p:sp>
      <p:sp>
        <p:nvSpPr>
          <p:cNvPr id="15" name="文本框 4">
            <a:extLst>
              <a:ext uri="{FF2B5EF4-FFF2-40B4-BE49-F238E27FC236}">
                <a16:creationId xmlns:a16="http://schemas.microsoft.com/office/drawing/2014/main" id="{58AF8896-7C2B-4047-89BB-89701538CB36}"/>
              </a:ext>
            </a:extLst>
          </p:cNvPr>
          <p:cNvSpPr txBox="1"/>
          <p:nvPr/>
        </p:nvSpPr>
        <p:spPr>
          <a:xfrm>
            <a:off x="732639" y="70387"/>
            <a:ext cx="813534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buClrTx/>
              <a:buFontTx/>
              <a:buNone/>
            </a:pP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Chọn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từ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ngữ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viết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đúng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chính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tả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trong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ngoặc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đơn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để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hoàn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chỉnh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câu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văn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dưới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đây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85573CE-904B-4AA3-8ABF-D049CBCF6038}"/>
              </a:ext>
            </a:extLst>
          </p:cNvPr>
          <p:cNvSpPr txBox="1"/>
          <p:nvPr/>
        </p:nvSpPr>
        <p:spPr>
          <a:xfrm>
            <a:off x="1193043" y="1727028"/>
            <a:ext cx="7097086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000" dirty="0">
                <a:latin typeface="+mn-lt"/>
              </a:rPr>
              <a:t>     Con </a:t>
            </a:r>
            <a:r>
              <a:rPr lang="en-US" sz="2000" dirty="0" err="1">
                <a:latin typeface="+mn-lt"/>
              </a:rPr>
              <a:t>người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là</a:t>
            </a:r>
            <a:r>
              <a:rPr lang="en-US" sz="2000" dirty="0">
                <a:latin typeface="+mn-lt"/>
              </a:rPr>
              <a:t> (</a:t>
            </a:r>
            <a:r>
              <a:rPr lang="en-US" sz="2000" dirty="0" err="1">
                <a:latin typeface="+mn-lt"/>
              </a:rPr>
              <a:t>sinh</a:t>
            </a:r>
            <a:r>
              <a:rPr lang="en-US" sz="2000" dirty="0">
                <a:latin typeface="+mn-lt"/>
              </a:rPr>
              <a:t> / </a:t>
            </a:r>
            <a:r>
              <a:rPr lang="en-US" sz="2000" dirty="0" err="1">
                <a:latin typeface="+mn-lt"/>
              </a:rPr>
              <a:t>xinh</a:t>
            </a:r>
            <a:r>
              <a:rPr lang="en-US" sz="2000" dirty="0">
                <a:latin typeface="+mn-lt"/>
              </a:rPr>
              <a:t>) </a:t>
            </a:r>
            <a:r>
              <a:rPr lang="en-US" sz="2000" dirty="0" err="1">
                <a:latin typeface="+mn-lt"/>
              </a:rPr>
              <a:t>vật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kì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diệu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nhất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trên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trái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đất</a:t>
            </a:r>
            <a:r>
              <a:rPr lang="en-US" sz="2000" dirty="0">
                <a:latin typeface="+mn-lt"/>
              </a:rPr>
              <a:t>. </a:t>
            </a:r>
            <a:r>
              <a:rPr lang="en-US" sz="2000" dirty="0" err="1">
                <a:latin typeface="+mn-lt"/>
              </a:rPr>
              <a:t>Họ</a:t>
            </a:r>
            <a:r>
              <a:rPr lang="en-US" sz="2000" dirty="0">
                <a:latin typeface="+mn-lt"/>
              </a:rPr>
              <a:t> (</a:t>
            </a:r>
            <a:r>
              <a:rPr lang="en-US" sz="2000" dirty="0" err="1">
                <a:latin typeface="+mn-lt"/>
              </a:rPr>
              <a:t>biếc</a:t>
            </a:r>
            <a:r>
              <a:rPr lang="en-US" sz="2000" dirty="0">
                <a:latin typeface="+mn-lt"/>
              </a:rPr>
              <a:t> / </a:t>
            </a:r>
            <a:r>
              <a:rPr lang="en-US" sz="2000" dirty="0" err="1">
                <a:latin typeface="+mn-lt"/>
              </a:rPr>
              <a:t>biết</a:t>
            </a:r>
            <a:r>
              <a:rPr lang="en-US" sz="2000" dirty="0">
                <a:latin typeface="+mn-lt"/>
              </a:rPr>
              <a:t>) </a:t>
            </a:r>
            <a:r>
              <a:rPr lang="en-US" sz="2000" dirty="0" err="1">
                <a:latin typeface="+mn-lt"/>
              </a:rPr>
              <a:t>trông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trọt</a:t>
            </a:r>
            <a:r>
              <a:rPr lang="en-US" sz="2000" dirty="0">
                <a:latin typeface="+mn-lt"/>
              </a:rPr>
              <a:t>, </a:t>
            </a:r>
            <a:r>
              <a:rPr lang="en-US" sz="2000" dirty="0" err="1">
                <a:latin typeface="+mn-lt"/>
              </a:rPr>
              <a:t>chăn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nuôi</a:t>
            </a:r>
            <a:r>
              <a:rPr lang="en-US" sz="2000" dirty="0">
                <a:latin typeface="+mn-lt"/>
              </a:rPr>
              <a:t>, </a:t>
            </a:r>
            <a:r>
              <a:rPr lang="en-US" sz="2000" dirty="0" err="1">
                <a:latin typeface="+mn-lt"/>
              </a:rPr>
              <a:t>xây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dựng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nhà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cửa</a:t>
            </a:r>
            <a:r>
              <a:rPr lang="en-US" sz="2000" dirty="0">
                <a:latin typeface="+mn-lt"/>
              </a:rPr>
              <a:t>, </a:t>
            </a:r>
            <a:r>
              <a:rPr lang="en-US" sz="2000" dirty="0" err="1">
                <a:latin typeface="+mn-lt"/>
              </a:rPr>
              <a:t>khám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phá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những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bí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mật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nằm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sâu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trong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lòng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đất</a:t>
            </a:r>
            <a:r>
              <a:rPr lang="en-US" sz="2000" dirty="0">
                <a:latin typeface="+mn-lt"/>
              </a:rPr>
              <a:t>, </a:t>
            </a:r>
            <a:r>
              <a:rPr lang="en-US" sz="2000" dirty="0" err="1">
                <a:latin typeface="+mn-lt"/>
              </a:rPr>
              <a:t>chinh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phục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đại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dương</a:t>
            </a:r>
            <a:r>
              <a:rPr lang="en-US" sz="2000" dirty="0">
                <a:latin typeface="+mn-lt"/>
              </a:rPr>
              <a:t>, </a:t>
            </a:r>
            <a:r>
              <a:rPr lang="en-US" sz="2000" dirty="0" err="1">
                <a:latin typeface="+mn-lt"/>
              </a:rPr>
              <a:t>chinh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phục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khoảng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không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vũ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trụ</a:t>
            </a:r>
            <a:r>
              <a:rPr lang="en-US" sz="2000" dirty="0">
                <a:latin typeface="+mn-lt"/>
              </a:rPr>
              <a:t> bao la. </a:t>
            </a:r>
            <a:r>
              <a:rPr lang="en-US" sz="2000" dirty="0" err="1">
                <a:latin typeface="+mn-lt"/>
              </a:rPr>
              <a:t>Họ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còn</a:t>
            </a:r>
            <a:r>
              <a:rPr lang="en-US" sz="2000" dirty="0">
                <a:latin typeface="+mn-lt"/>
              </a:rPr>
              <a:t> (</a:t>
            </a:r>
            <a:r>
              <a:rPr lang="en-US" sz="2000" dirty="0" err="1">
                <a:latin typeface="+mn-lt"/>
              </a:rPr>
              <a:t>biếc</a:t>
            </a:r>
            <a:r>
              <a:rPr lang="en-US" sz="2000" dirty="0">
                <a:latin typeface="+mn-lt"/>
              </a:rPr>
              <a:t> / </a:t>
            </a:r>
            <a:r>
              <a:rPr lang="en-US" sz="2000" dirty="0" err="1">
                <a:latin typeface="+mn-lt"/>
              </a:rPr>
              <a:t>biết</a:t>
            </a:r>
            <a:r>
              <a:rPr lang="en-US" sz="2000" dirty="0">
                <a:latin typeface="+mn-lt"/>
              </a:rPr>
              <a:t>) </a:t>
            </a:r>
            <a:r>
              <a:rPr lang="en-US" sz="2000" dirty="0" err="1">
                <a:latin typeface="+mn-lt"/>
              </a:rPr>
              <a:t>làm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thơ</a:t>
            </a:r>
            <a:r>
              <a:rPr lang="en-US" sz="2000" dirty="0">
                <a:latin typeface="+mn-lt"/>
              </a:rPr>
              <a:t>, </a:t>
            </a:r>
            <a:r>
              <a:rPr lang="en-US" sz="2000" dirty="0" err="1">
                <a:latin typeface="+mn-lt"/>
              </a:rPr>
              <a:t>vẽ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tranh</a:t>
            </a:r>
            <a:r>
              <a:rPr lang="en-US" sz="2000" dirty="0">
                <a:latin typeface="+mn-lt"/>
              </a:rPr>
              <a:t>, (</a:t>
            </a:r>
            <a:r>
              <a:rPr lang="en-US" sz="2000" dirty="0" err="1">
                <a:latin typeface="+mn-lt"/>
              </a:rPr>
              <a:t>sáng</a:t>
            </a:r>
            <a:r>
              <a:rPr lang="en-US" sz="2000" dirty="0">
                <a:latin typeface="+mn-lt"/>
              </a:rPr>
              <a:t> / </a:t>
            </a:r>
            <a:r>
              <a:rPr lang="en-US" sz="2000" dirty="0" err="1">
                <a:latin typeface="+mn-lt"/>
              </a:rPr>
              <a:t>xáng</a:t>
            </a:r>
            <a:r>
              <a:rPr lang="en-US" sz="2000" dirty="0">
                <a:latin typeface="+mn-lt"/>
              </a:rPr>
              <a:t>) </a:t>
            </a:r>
            <a:r>
              <a:rPr lang="en-US" sz="2000" dirty="0" err="1">
                <a:latin typeface="+mn-lt"/>
              </a:rPr>
              <a:t>tác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âm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nhạc</a:t>
            </a:r>
            <a:r>
              <a:rPr lang="en-US" sz="2000" dirty="0">
                <a:latin typeface="+mn-lt"/>
              </a:rPr>
              <a:t>, </a:t>
            </a:r>
            <a:r>
              <a:rPr lang="en-US" sz="2000" dirty="0" err="1">
                <a:latin typeface="+mn-lt"/>
              </a:rPr>
              <a:t>tạo</a:t>
            </a:r>
            <a:r>
              <a:rPr lang="en-US" sz="2000" dirty="0">
                <a:latin typeface="+mn-lt"/>
              </a:rPr>
              <a:t> ra </a:t>
            </a:r>
            <a:r>
              <a:rPr lang="en-US" sz="2000" dirty="0" err="1">
                <a:latin typeface="+mn-lt"/>
              </a:rPr>
              <a:t>những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công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trình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kiến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trúc</a:t>
            </a:r>
            <a:r>
              <a:rPr lang="en-US" sz="2000" dirty="0">
                <a:latin typeface="+mn-lt"/>
              </a:rPr>
              <a:t> (</a:t>
            </a:r>
            <a:r>
              <a:rPr lang="en-US" sz="2000" dirty="0" err="1">
                <a:latin typeface="+mn-lt"/>
              </a:rPr>
              <a:t>tuyệc</a:t>
            </a:r>
            <a:r>
              <a:rPr lang="en-US" sz="2000" dirty="0">
                <a:latin typeface="+mn-lt"/>
              </a:rPr>
              <a:t> / </a:t>
            </a:r>
            <a:r>
              <a:rPr lang="en-US" sz="2000" dirty="0" err="1">
                <a:latin typeface="+mn-lt"/>
              </a:rPr>
              <a:t>tuyệt</a:t>
            </a:r>
            <a:r>
              <a:rPr lang="en-US" sz="2000" dirty="0">
                <a:latin typeface="+mn-lt"/>
              </a:rPr>
              <a:t>) </a:t>
            </a:r>
            <a:r>
              <a:rPr lang="en-US" sz="2000" dirty="0" err="1">
                <a:latin typeface="+mn-lt"/>
              </a:rPr>
              <a:t>mĩ</a:t>
            </a:r>
            <a:r>
              <a:rPr lang="en-US" sz="2000" dirty="0">
                <a:latin typeface="+mn-lt"/>
              </a:rPr>
              <a:t>,…</a:t>
            </a:r>
            <a:r>
              <a:rPr lang="en-US" sz="2000" dirty="0" err="1">
                <a:latin typeface="+mn-lt"/>
              </a:rPr>
              <a:t>Họ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đã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làm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cho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trái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đất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trở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nên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tươi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đẹp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và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tràn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đầy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sức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sống</a:t>
            </a:r>
            <a:r>
              <a:rPr lang="en-US" sz="2000" dirty="0">
                <a:latin typeface="+mn-lt"/>
              </a:rPr>
              <a:t>. Con </a:t>
            </a:r>
            <a:r>
              <a:rPr lang="en-US" sz="2000" dirty="0" err="1">
                <a:latin typeface="+mn-lt"/>
              </a:rPr>
              <a:t>người</a:t>
            </a:r>
            <a:r>
              <a:rPr lang="en-US" sz="2000" dirty="0">
                <a:latin typeface="+mn-lt"/>
              </a:rPr>
              <a:t> (</a:t>
            </a:r>
            <a:r>
              <a:rPr lang="en-US" sz="2000" dirty="0" err="1">
                <a:latin typeface="+mn-lt"/>
              </a:rPr>
              <a:t>sứng</a:t>
            </a:r>
            <a:r>
              <a:rPr lang="en-US" sz="2000" dirty="0">
                <a:latin typeface="+mn-lt"/>
              </a:rPr>
              <a:t> / </a:t>
            </a:r>
            <a:r>
              <a:rPr lang="en-US" sz="2000" dirty="0" err="1">
                <a:latin typeface="+mn-lt"/>
              </a:rPr>
              <a:t>xứng</a:t>
            </a:r>
            <a:r>
              <a:rPr lang="en-US" sz="2000" dirty="0">
                <a:latin typeface="+mn-lt"/>
              </a:rPr>
              <a:t>) </a:t>
            </a:r>
            <a:r>
              <a:rPr lang="en-US" sz="2000" dirty="0" err="1">
                <a:latin typeface="+mn-lt"/>
              </a:rPr>
              <a:t>đáng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được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gọi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là</a:t>
            </a:r>
            <a:r>
              <a:rPr lang="en-US" sz="2000" dirty="0">
                <a:latin typeface="+mn-lt"/>
              </a:rPr>
              <a:t> “</a:t>
            </a:r>
            <a:r>
              <a:rPr lang="en-US" sz="2000" dirty="0" err="1">
                <a:latin typeface="+mn-lt"/>
              </a:rPr>
              <a:t>hoa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của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đất</a:t>
            </a:r>
            <a:r>
              <a:rPr lang="en-US" sz="2000" dirty="0">
                <a:latin typeface="+mn-lt"/>
              </a:rPr>
              <a:t>”. </a:t>
            </a:r>
            <a:endParaRPr lang="vi-VN" sz="2000" dirty="0">
              <a:latin typeface="+mn-lt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009CCE6-C703-43A1-8C74-9F799FECB5D6}"/>
              </a:ext>
            </a:extLst>
          </p:cNvPr>
          <p:cNvSpPr txBox="1"/>
          <p:nvPr/>
        </p:nvSpPr>
        <p:spPr>
          <a:xfrm>
            <a:off x="276021" y="0"/>
            <a:ext cx="45661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solidFill>
                  <a:schemeClr val="bg2">
                    <a:lumMod val="50000"/>
                  </a:schemeClr>
                </a:solidFill>
                <a:latin typeface="UTM Cabaret" panose="02040603050506020204" pitchFamily="18" charset="0"/>
              </a:rPr>
              <a:t>2</a:t>
            </a:r>
            <a:endParaRPr lang="vi-VN" sz="48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F64F8D2-B853-4C13-89C7-4283770F32B3}"/>
              </a:ext>
            </a:extLst>
          </p:cNvPr>
          <p:cNvSpPr txBox="1"/>
          <p:nvPr/>
        </p:nvSpPr>
        <p:spPr>
          <a:xfrm>
            <a:off x="3183466" y="1724376"/>
            <a:ext cx="9780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highlight>
                  <a:srgbClr val="FFFF00"/>
                </a:highlight>
                <a:latin typeface="+mn-lt"/>
              </a:rPr>
              <a:t>sinh</a:t>
            </a:r>
            <a:endParaRPr lang="vi-VN" sz="2000" dirty="0">
              <a:highlight>
                <a:srgbClr val="FFFF00"/>
              </a:highlight>
              <a:latin typeface="+mn-lt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5D9DB33-234C-4A19-8FE9-70A2C53FA742}"/>
              </a:ext>
            </a:extLst>
          </p:cNvPr>
          <p:cNvSpPr txBox="1"/>
          <p:nvPr/>
        </p:nvSpPr>
        <p:spPr>
          <a:xfrm>
            <a:off x="1372692" y="2947738"/>
            <a:ext cx="9780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highlight>
                  <a:srgbClr val="FFFF00"/>
                </a:highlight>
                <a:latin typeface="+mn-lt"/>
              </a:rPr>
              <a:t>biết</a:t>
            </a:r>
            <a:endParaRPr lang="vi-VN" sz="2000" dirty="0">
              <a:highlight>
                <a:srgbClr val="FFFF00"/>
              </a:highlight>
              <a:latin typeface="+mn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CF5B1EB-969C-45E1-8D28-1D120B3C37F8}"/>
              </a:ext>
            </a:extLst>
          </p:cNvPr>
          <p:cNvSpPr txBox="1"/>
          <p:nvPr/>
        </p:nvSpPr>
        <p:spPr>
          <a:xfrm>
            <a:off x="2020603" y="2047801"/>
            <a:ext cx="9780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highlight>
                  <a:srgbClr val="FFFF00"/>
                </a:highlight>
                <a:latin typeface="+mn-lt"/>
              </a:rPr>
              <a:t>biết</a:t>
            </a:r>
            <a:endParaRPr lang="vi-VN" sz="2000" dirty="0">
              <a:highlight>
                <a:srgbClr val="FFFF00"/>
              </a:highlight>
              <a:latin typeface="+mn-lt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29EBFF6-F6C2-4C15-B94A-98E6F939FBF5}"/>
              </a:ext>
            </a:extLst>
          </p:cNvPr>
          <p:cNvSpPr txBox="1"/>
          <p:nvPr/>
        </p:nvSpPr>
        <p:spPr>
          <a:xfrm>
            <a:off x="4236666" y="2947738"/>
            <a:ext cx="9780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highlight>
                  <a:srgbClr val="FFFF00"/>
                </a:highlight>
                <a:latin typeface="+mn-lt"/>
              </a:rPr>
              <a:t>sáng</a:t>
            </a:r>
            <a:endParaRPr lang="vi-VN" sz="2000" dirty="0">
              <a:highlight>
                <a:srgbClr val="FFFF00"/>
              </a:highlight>
              <a:latin typeface="+mn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DF00C46-D252-46F1-A06D-B0A7DC6AE842}"/>
              </a:ext>
            </a:extLst>
          </p:cNvPr>
          <p:cNvSpPr txBox="1"/>
          <p:nvPr/>
        </p:nvSpPr>
        <p:spPr>
          <a:xfrm>
            <a:off x="5152608" y="3248410"/>
            <a:ext cx="9780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highlight>
                  <a:srgbClr val="FFFF00"/>
                </a:highlight>
                <a:latin typeface="+mn-lt"/>
              </a:rPr>
              <a:t>tuyệt</a:t>
            </a:r>
            <a:endParaRPr lang="vi-VN" sz="2000" dirty="0">
              <a:highlight>
                <a:srgbClr val="FFFF00"/>
              </a:highlight>
              <a:latin typeface="+mn-lt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5839A2B-3B02-453C-BB0A-0156FA5F13FA}"/>
              </a:ext>
            </a:extLst>
          </p:cNvPr>
          <p:cNvSpPr txBox="1"/>
          <p:nvPr/>
        </p:nvSpPr>
        <p:spPr>
          <a:xfrm>
            <a:off x="2071279" y="3854448"/>
            <a:ext cx="9780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highlight>
                  <a:srgbClr val="FFFF00"/>
                </a:highlight>
                <a:latin typeface="+mn-lt"/>
              </a:rPr>
              <a:t>xứng</a:t>
            </a:r>
            <a:endParaRPr lang="vi-VN" sz="2000" dirty="0">
              <a:highlight>
                <a:srgbClr val="FFFF00"/>
              </a:highlight>
              <a:latin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5" grpId="0"/>
      <p:bldP spid="6" grpId="0"/>
      <p:bldP spid="4" grpId="0"/>
      <p:bldP spid="13" grpId="0"/>
      <p:bldP spid="16" grpId="0"/>
      <p:bldP spid="17" grpId="0"/>
      <p:bldP spid="18" grpId="0"/>
      <p:bldP spid="1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2C4CA755-E598-412C-BF7C-EB6FB2B726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4726703"/>
              </p:ext>
            </p:extLst>
          </p:nvPr>
        </p:nvGraphicFramePr>
        <p:xfrm>
          <a:off x="3967993" y="1051509"/>
          <a:ext cx="5050173" cy="3814106"/>
        </p:xfrm>
        <a:graphic>
          <a:graphicData uri="http://schemas.openxmlformats.org/drawingml/2006/table">
            <a:tbl>
              <a:tblPr firstRow="1" bandRow="1">
                <a:tableStyleId>{69C7853C-536D-4A76-A0AE-DD22124D55A5}</a:tableStyleId>
              </a:tblPr>
              <a:tblGrid>
                <a:gridCol w="2629901">
                  <a:extLst>
                    <a:ext uri="{9D8B030D-6E8A-4147-A177-3AD203B41FA5}">
                      <a16:colId xmlns:a16="http://schemas.microsoft.com/office/drawing/2014/main" val="3113882360"/>
                    </a:ext>
                  </a:extLst>
                </a:gridCol>
                <a:gridCol w="2420272">
                  <a:extLst>
                    <a:ext uri="{9D8B030D-6E8A-4147-A177-3AD203B41FA5}">
                      <a16:colId xmlns:a16="http://schemas.microsoft.com/office/drawing/2014/main" val="1241031525"/>
                    </a:ext>
                  </a:extLst>
                </a:gridCol>
              </a:tblGrid>
              <a:tr h="1162656">
                <a:tc>
                  <a:txBody>
                    <a:bodyPr/>
                    <a:lstStyle/>
                    <a:p>
                      <a:r>
                        <a:rPr lang="en-US" sz="2800" dirty="0" err="1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Từ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ngữ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viết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đúng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chính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tả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latin typeface="UTM Alberta Heavy" panose="02040603050506020204" pitchFamily="18" charset="0"/>
                        </a:rPr>
                        <a:t> </a:t>
                      </a:r>
                      <a:endParaRPr lang="vi-VN" sz="2800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Từ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ngữ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viết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sai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chính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tả</a:t>
                      </a:r>
                      <a:endParaRPr lang="vi-VN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83870457"/>
                  </a:ext>
                </a:extLst>
              </a:tr>
              <a:tr h="2651450">
                <a:tc>
                  <a:txBody>
                    <a:bodyPr/>
                    <a:lstStyle/>
                    <a:p>
                      <a:endParaRPr lang="vi-VN" sz="3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vi-VN" sz="32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79707858"/>
                  </a:ext>
                </a:extLst>
              </a:tr>
            </a:tbl>
          </a:graphicData>
        </a:graphic>
      </p:graphicFrame>
      <p:sp>
        <p:nvSpPr>
          <p:cNvPr id="8" name="矩形: 圆角 6">
            <a:extLst>
              <a:ext uri="{FF2B5EF4-FFF2-40B4-BE49-F238E27FC236}">
                <a16:creationId xmlns:a16="http://schemas.microsoft.com/office/drawing/2014/main" id="{533DDA87-AC93-42DB-AB75-088F3BA95F19}"/>
              </a:ext>
            </a:extLst>
          </p:cNvPr>
          <p:cNvSpPr/>
          <p:nvPr/>
        </p:nvSpPr>
        <p:spPr>
          <a:xfrm>
            <a:off x="428401" y="97402"/>
            <a:ext cx="8135340" cy="776101"/>
          </a:xfrm>
          <a:prstGeom prst="roundRect">
            <a:avLst/>
          </a:prstGeom>
          <a:solidFill>
            <a:srgbClr val="FFFFFF"/>
          </a:solidFill>
          <a:ln w="57150" cap="flat" cmpd="sng" algn="ctr">
            <a:solidFill>
              <a:srgbClr val="D0BA94"/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方正黑体简体" panose="03000509000000000000" pitchFamily="65" charset="-122"/>
              <a:cs typeface="+mn-ea"/>
              <a:sym typeface="+mn-lt"/>
            </a:endParaRPr>
          </a:p>
        </p:txBody>
      </p:sp>
      <p:sp>
        <p:nvSpPr>
          <p:cNvPr id="7" name="文本框 4">
            <a:extLst>
              <a:ext uri="{FF2B5EF4-FFF2-40B4-BE49-F238E27FC236}">
                <a16:creationId xmlns:a16="http://schemas.microsoft.com/office/drawing/2014/main" id="{BE1A9894-EBF4-4041-81AD-D641C4D8D254}"/>
              </a:ext>
            </a:extLst>
          </p:cNvPr>
          <p:cNvSpPr txBox="1"/>
          <p:nvPr/>
        </p:nvSpPr>
        <p:spPr>
          <a:xfrm>
            <a:off x="428401" y="-36103"/>
            <a:ext cx="813534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buClrTx/>
              <a:buFontTx/>
              <a:buNone/>
            </a:pP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Xếp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các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từ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ngữ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sau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đây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thành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hai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cột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(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từ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ngữ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viết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đúng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chính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tả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,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từ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ngữ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viết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sai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chính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tả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)</a:t>
            </a:r>
          </a:p>
        </p:txBody>
      </p:sp>
      <p:grpSp>
        <p:nvGrpSpPr>
          <p:cNvPr id="9" name="组合 5">
            <a:extLst>
              <a:ext uri="{FF2B5EF4-FFF2-40B4-BE49-F238E27FC236}">
                <a16:creationId xmlns:a16="http://schemas.microsoft.com/office/drawing/2014/main" id="{C45E0EF8-D544-440C-9382-DDDD83180C7C}"/>
              </a:ext>
            </a:extLst>
          </p:cNvPr>
          <p:cNvGrpSpPr/>
          <p:nvPr/>
        </p:nvGrpSpPr>
        <p:grpSpPr>
          <a:xfrm>
            <a:off x="58723" y="984756"/>
            <a:ext cx="3724712" cy="3947611"/>
            <a:chOff x="946092" y="1963291"/>
            <a:chExt cx="8833173" cy="3779276"/>
          </a:xfrm>
        </p:grpSpPr>
        <p:sp>
          <p:nvSpPr>
            <p:cNvPr id="10" name="矩形: 圆角 4">
              <a:extLst>
                <a:ext uri="{FF2B5EF4-FFF2-40B4-BE49-F238E27FC236}">
                  <a16:creationId xmlns:a16="http://schemas.microsoft.com/office/drawing/2014/main" id="{1800402E-548C-452E-876D-CFDC95898099}"/>
                </a:ext>
              </a:extLst>
            </p:cNvPr>
            <p:cNvSpPr/>
            <p:nvPr/>
          </p:nvSpPr>
          <p:spPr>
            <a:xfrm>
              <a:off x="946092" y="1963291"/>
              <a:ext cx="8833173" cy="3779276"/>
            </a:xfrm>
            <a:custGeom>
              <a:avLst/>
              <a:gdLst>
                <a:gd name="connsiteX0" fmla="*/ 0 w 8720488"/>
                <a:gd name="connsiteY0" fmla="*/ 229578 h 3629685"/>
                <a:gd name="connsiteX1" fmla="*/ 229578 w 8720488"/>
                <a:gd name="connsiteY1" fmla="*/ 0 h 3629685"/>
                <a:gd name="connsiteX2" fmla="*/ 8490910 w 8720488"/>
                <a:gd name="connsiteY2" fmla="*/ 0 h 3629685"/>
                <a:gd name="connsiteX3" fmla="*/ 8720488 w 8720488"/>
                <a:gd name="connsiteY3" fmla="*/ 229578 h 3629685"/>
                <a:gd name="connsiteX4" fmla="*/ 8720488 w 8720488"/>
                <a:gd name="connsiteY4" fmla="*/ 3400107 h 3629685"/>
                <a:gd name="connsiteX5" fmla="*/ 8490910 w 8720488"/>
                <a:gd name="connsiteY5" fmla="*/ 3629685 h 3629685"/>
                <a:gd name="connsiteX6" fmla="*/ 229578 w 8720488"/>
                <a:gd name="connsiteY6" fmla="*/ 3629685 h 3629685"/>
                <a:gd name="connsiteX7" fmla="*/ 0 w 8720488"/>
                <a:gd name="connsiteY7" fmla="*/ 3400107 h 3629685"/>
                <a:gd name="connsiteX8" fmla="*/ 0 w 8720488"/>
                <a:gd name="connsiteY8" fmla="*/ 229578 h 3629685"/>
                <a:gd name="connsiteX0-1" fmla="*/ 0 w 8720488"/>
                <a:gd name="connsiteY0-2" fmla="*/ 239203 h 3639310"/>
                <a:gd name="connsiteX1-3" fmla="*/ 229578 w 8720488"/>
                <a:gd name="connsiteY1-4" fmla="*/ 9625 h 3639310"/>
                <a:gd name="connsiteX2-5" fmla="*/ 2589196 w 8720488"/>
                <a:gd name="connsiteY2-6" fmla="*/ 0 h 3639310"/>
                <a:gd name="connsiteX3-7" fmla="*/ 8490910 w 8720488"/>
                <a:gd name="connsiteY3-8" fmla="*/ 9625 h 3639310"/>
                <a:gd name="connsiteX4-9" fmla="*/ 8720488 w 8720488"/>
                <a:gd name="connsiteY4-10" fmla="*/ 239203 h 3639310"/>
                <a:gd name="connsiteX5-11" fmla="*/ 8720488 w 8720488"/>
                <a:gd name="connsiteY5-12" fmla="*/ 3409732 h 3639310"/>
                <a:gd name="connsiteX6-13" fmla="*/ 8490910 w 8720488"/>
                <a:gd name="connsiteY6-14" fmla="*/ 3639310 h 3639310"/>
                <a:gd name="connsiteX7-15" fmla="*/ 229578 w 8720488"/>
                <a:gd name="connsiteY7-16" fmla="*/ 3639310 h 3639310"/>
                <a:gd name="connsiteX8-17" fmla="*/ 0 w 8720488"/>
                <a:gd name="connsiteY8-18" fmla="*/ 3409732 h 3639310"/>
                <a:gd name="connsiteX9" fmla="*/ 0 w 8720488"/>
                <a:gd name="connsiteY9" fmla="*/ 239203 h 3639310"/>
                <a:gd name="connsiteX0-19" fmla="*/ 0 w 8720488"/>
                <a:gd name="connsiteY0-20" fmla="*/ 248829 h 3648936"/>
                <a:gd name="connsiteX1-21" fmla="*/ 229578 w 8720488"/>
                <a:gd name="connsiteY1-22" fmla="*/ 19251 h 3648936"/>
                <a:gd name="connsiteX2-23" fmla="*/ 2589196 w 8720488"/>
                <a:gd name="connsiteY2-24" fmla="*/ 9626 h 3648936"/>
                <a:gd name="connsiteX3-25" fmla="*/ 5621154 w 8720488"/>
                <a:gd name="connsiteY3-26" fmla="*/ 0 h 3648936"/>
                <a:gd name="connsiteX4-27" fmla="*/ 8490910 w 8720488"/>
                <a:gd name="connsiteY4-28" fmla="*/ 19251 h 3648936"/>
                <a:gd name="connsiteX5-29" fmla="*/ 8720488 w 8720488"/>
                <a:gd name="connsiteY5-30" fmla="*/ 248829 h 3648936"/>
                <a:gd name="connsiteX6-31" fmla="*/ 8720488 w 8720488"/>
                <a:gd name="connsiteY6-32" fmla="*/ 3419358 h 3648936"/>
                <a:gd name="connsiteX7-33" fmla="*/ 8490910 w 8720488"/>
                <a:gd name="connsiteY7-34" fmla="*/ 3648936 h 3648936"/>
                <a:gd name="connsiteX8-35" fmla="*/ 229578 w 8720488"/>
                <a:gd name="connsiteY8-36" fmla="*/ 3648936 h 3648936"/>
                <a:gd name="connsiteX9-37" fmla="*/ 0 w 8720488"/>
                <a:gd name="connsiteY9-38" fmla="*/ 3419358 h 3648936"/>
                <a:gd name="connsiteX10" fmla="*/ 0 w 8720488"/>
                <a:gd name="connsiteY10" fmla="*/ 248829 h 3648936"/>
                <a:gd name="connsiteX0-39" fmla="*/ 0 w 8720488"/>
                <a:gd name="connsiteY0-40" fmla="*/ 239203 h 3639310"/>
                <a:gd name="connsiteX1-41" fmla="*/ 229578 w 8720488"/>
                <a:gd name="connsiteY1-42" fmla="*/ 9625 h 3639310"/>
                <a:gd name="connsiteX2-43" fmla="*/ 2589196 w 8720488"/>
                <a:gd name="connsiteY2-44" fmla="*/ 0 h 3639310"/>
                <a:gd name="connsiteX3-45" fmla="*/ 5582653 w 8720488"/>
                <a:gd name="connsiteY3-46" fmla="*/ 173254 h 3639310"/>
                <a:gd name="connsiteX4-47" fmla="*/ 8490910 w 8720488"/>
                <a:gd name="connsiteY4-48" fmla="*/ 9625 h 3639310"/>
                <a:gd name="connsiteX5-49" fmla="*/ 8720488 w 8720488"/>
                <a:gd name="connsiteY5-50" fmla="*/ 239203 h 3639310"/>
                <a:gd name="connsiteX6-51" fmla="*/ 8720488 w 8720488"/>
                <a:gd name="connsiteY6-52" fmla="*/ 3409732 h 3639310"/>
                <a:gd name="connsiteX7-53" fmla="*/ 8490910 w 8720488"/>
                <a:gd name="connsiteY7-54" fmla="*/ 3639310 h 3639310"/>
                <a:gd name="connsiteX8-55" fmla="*/ 229578 w 8720488"/>
                <a:gd name="connsiteY8-56" fmla="*/ 3639310 h 3639310"/>
                <a:gd name="connsiteX9-57" fmla="*/ 0 w 8720488"/>
                <a:gd name="connsiteY9-58" fmla="*/ 3409732 h 3639310"/>
                <a:gd name="connsiteX10-59" fmla="*/ 0 w 8720488"/>
                <a:gd name="connsiteY10-60" fmla="*/ 239203 h 3639310"/>
                <a:gd name="connsiteX0-61" fmla="*/ 0 w 8720488"/>
                <a:gd name="connsiteY0-62" fmla="*/ 239203 h 3639310"/>
                <a:gd name="connsiteX1-63" fmla="*/ 229578 w 8720488"/>
                <a:gd name="connsiteY1-64" fmla="*/ 9625 h 3639310"/>
                <a:gd name="connsiteX2-65" fmla="*/ 2589196 w 8720488"/>
                <a:gd name="connsiteY2-66" fmla="*/ 0 h 3639310"/>
                <a:gd name="connsiteX3-67" fmla="*/ 5582653 w 8720488"/>
                <a:gd name="connsiteY3-68" fmla="*/ 173254 h 3639310"/>
                <a:gd name="connsiteX4-69" fmla="*/ 8490910 w 8720488"/>
                <a:gd name="connsiteY4-70" fmla="*/ 9625 h 3639310"/>
                <a:gd name="connsiteX5-71" fmla="*/ 8720488 w 8720488"/>
                <a:gd name="connsiteY5-72" fmla="*/ 239203 h 3639310"/>
                <a:gd name="connsiteX6-73" fmla="*/ 8720488 w 8720488"/>
                <a:gd name="connsiteY6-74" fmla="*/ 3409732 h 3639310"/>
                <a:gd name="connsiteX7-75" fmla="*/ 8490910 w 8720488"/>
                <a:gd name="connsiteY7-76" fmla="*/ 3639310 h 3639310"/>
                <a:gd name="connsiteX8-77" fmla="*/ 229578 w 8720488"/>
                <a:gd name="connsiteY8-78" fmla="*/ 3639310 h 3639310"/>
                <a:gd name="connsiteX9-79" fmla="*/ 0 w 8720488"/>
                <a:gd name="connsiteY9-80" fmla="*/ 3409732 h 3639310"/>
                <a:gd name="connsiteX10-81" fmla="*/ 0 w 8720488"/>
                <a:gd name="connsiteY10-82" fmla="*/ 239203 h 3639310"/>
                <a:gd name="connsiteX0-83" fmla="*/ 0 w 8720488"/>
                <a:gd name="connsiteY0-84" fmla="*/ 239246 h 3639353"/>
                <a:gd name="connsiteX1-85" fmla="*/ 229578 w 8720488"/>
                <a:gd name="connsiteY1-86" fmla="*/ 9668 h 3639353"/>
                <a:gd name="connsiteX2-87" fmla="*/ 2589196 w 8720488"/>
                <a:gd name="connsiteY2-88" fmla="*/ 43 h 3639353"/>
                <a:gd name="connsiteX3-89" fmla="*/ 5582653 w 8720488"/>
                <a:gd name="connsiteY3-90" fmla="*/ 173297 h 3639353"/>
                <a:gd name="connsiteX4-91" fmla="*/ 8490910 w 8720488"/>
                <a:gd name="connsiteY4-92" fmla="*/ 9668 h 3639353"/>
                <a:gd name="connsiteX5-93" fmla="*/ 8720488 w 8720488"/>
                <a:gd name="connsiteY5-94" fmla="*/ 239246 h 3639353"/>
                <a:gd name="connsiteX6-95" fmla="*/ 8720488 w 8720488"/>
                <a:gd name="connsiteY6-96" fmla="*/ 3409775 h 3639353"/>
                <a:gd name="connsiteX7-97" fmla="*/ 8490910 w 8720488"/>
                <a:gd name="connsiteY7-98" fmla="*/ 3639353 h 3639353"/>
                <a:gd name="connsiteX8-99" fmla="*/ 229578 w 8720488"/>
                <a:gd name="connsiteY8-100" fmla="*/ 3639353 h 3639353"/>
                <a:gd name="connsiteX9-101" fmla="*/ 0 w 8720488"/>
                <a:gd name="connsiteY9-102" fmla="*/ 3409775 h 3639353"/>
                <a:gd name="connsiteX10-103" fmla="*/ 0 w 8720488"/>
                <a:gd name="connsiteY10-104" fmla="*/ 239246 h 3639353"/>
                <a:gd name="connsiteX0-105" fmla="*/ 0 w 8720488"/>
                <a:gd name="connsiteY0-106" fmla="*/ 345110 h 3745217"/>
                <a:gd name="connsiteX1-107" fmla="*/ 229578 w 8720488"/>
                <a:gd name="connsiteY1-108" fmla="*/ 115532 h 3745217"/>
                <a:gd name="connsiteX2-109" fmla="*/ 2454442 w 8720488"/>
                <a:gd name="connsiteY2-110" fmla="*/ 29 h 3745217"/>
                <a:gd name="connsiteX3-111" fmla="*/ 5582653 w 8720488"/>
                <a:gd name="connsiteY3-112" fmla="*/ 279161 h 3745217"/>
                <a:gd name="connsiteX4-113" fmla="*/ 8490910 w 8720488"/>
                <a:gd name="connsiteY4-114" fmla="*/ 115532 h 3745217"/>
                <a:gd name="connsiteX5-115" fmla="*/ 8720488 w 8720488"/>
                <a:gd name="connsiteY5-116" fmla="*/ 345110 h 3745217"/>
                <a:gd name="connsiteX6-117" fmla="*/ 8720488 w 8720488"/>
                <a:gd name="connsiteY6-118" fmla="*/ 3515639 h 3745217"/>
                <a:gd name="connsiteX7-119" fmla="*/ 8490910 w 8720488"/>
                <a:gd name="connsiteY7-120" fmla="*/ 3745217 h 3745217"/>
                <a:gd name="connsiteX8-121" fmla="*/ 229578 w 8720488"/>
                <a:gd name="connsiteY8-122" fmla="*/ 3745217 h 3745217"/>
                <a:gd name="connsiteX9-123" fmla="*/ 0 w 8720488"/>
                <a:gd name="connsiteY9-124" fmla="*/ 3515639 h 3745217"/>
                <a:gd name="connsiteX10-125" fmla="*/ 0 w 8720488"/>
                <a:gd name="connsiteY10-126" fmla="*/ 345110 h 3745217"/>
                <a:gd name="connsiteX0-127" fmla="*/ 0 w 8720488"/>
                <a:gd name="connsiteY0-128" fmla="*/ 389645 h 3789752"/>
                <a:gd name="connsiteX1-129" fmla="*/ 2454442 w 8720488"/>
                <a:gd name="connsiteY1-130" fmla="*/ 44564 h 3789752"/>
                <a:gd name="connsiteX2-131" fmla="*/ 5582653 w 8720488"/>
                <a:gd name="connsiteY2-132" fmla="*/ 323696 h 3789752"/>
                <a:gd name="connsiteX3-133" fmla="*/ 8490910 w 8720488"/>
                <a:gd name="connsiteY3-134" fmla="*/ 160067 h 3789752"/>
                <a:gd name="connsiteX4-135" fmla="*/ 8720488 w 8720488"/>
                <a:gd name="connsiteY4-136" fmla="*/ 389645 h 3789752"/>
                <a:gd name="connsiteX5-137" fmla="*/ 8720488 w 8720488"/>
                <a:gd name="connsiteY5-138" fmla="*/ 3560174 h 3789752"/>
                <a:gd name="connsiteX6-139" fmla="*/ 8490910 w 8720488"/>
                <a:gd name="connsiteY6-140" fmla="*/ 3789752 h 3789752"/>
                <a:gd name="connsiteX7-141" fmla="*/ 229578 w 8720488"/>
                <a:gd name="connsiteY7-142" fmla="*/ 3789752 h 3789752"/>
                <a:gd name="connsiteX8-143" fmla="*/ 0 w 8720488"/>
                <a:gd name="connsiteY8-144" fmla="*/ 3560174 h 3789752"/>
                <a:gd name="connsiteX9-145" fmla="*/ 0 w 8720488"/>
                <a:gd name="connsiteY9-146" fmla="*/ 389645 h 3789752"/>
                <a:gd name="connsiteX0-147" fmla="*/ 9625 w 8730113"/>
                <a:gd name="connsiteY0-148" fmla="*/ 389645 h 3789752"/>
                <a:gd name="connsiteX1-149" fmla="*/ 2464067 w 8730113"/>
                <a:gd name="connsiteY1-150" fmla="*/ 44564 h 3789752"/>
                <a:gd name="connsiteX2-151" fmla="*/ 5592278 w 8730113"/>
                <a:gd name="connsiteY2-152" fmla="*/ 323696 h 3789752"/>
                <a:gd name="connsiteX3-153" fmla="*/ 8500535 w 8730113"/>
                <a:gd name="connsiteY3-154" fmla="*/ 160067 h 3789752"/>
                <a:gd name="connsiteX4-155" fmla="*/ 8730113 w 8730113"/>
                <a:gd name="connsiteY4-156" fmla="*/ 389645 h 3789752"/>
                <a:gd name="connsiteX5-157" fmla="*/ 8730113 w 8730113"/>
                <a:gd name="connsiteY5-158" fmla="*/ 3560174 h 3789752"/>
                <a:gd name="connsiteX6-159" fmla="*/ 8500535 w 8730113"/>
                <a:gd name="connsiteY6-160" fmla="*/ 3789752 h 3789752"/>
                <a:gd name="connsiteX7-161" fmla="*/ 239203 w 8730113"/>
                <a:gd name="connsiteY7-162" fmla="*/ 3789752 h 3789752"/>
                <a:gd name="connsiteX8-163" fmla="*/ 9625 w 8730113"/>
                <a:gd name="connsiteY8-164" fmla="*/ 3560174 h 3789752"/>
                <a:gd name="connsiteX9-165" fmla="*/ 0 w 8730113"/>
                <a:gd name="connsiteY9-166" fmla="*/ 1132219 h 3789752"/>
                <a:gd name="connsiteX10-167" fmla="*/ 9625 w 8730113"/>
                <a:gd name="connsiteY10-168" fmla="*/ 389645 h 3789752"/>
                <a:gd name="connsiteX0-169" fmla="*/ 10270 w 8730758"/>
                <a:gd name="connsiteY0-170" fmla="*/ 389645 h 3789752"/>
                <a:gd name="connsiteX1-171" fmla="*/ 2464712 w 8730758"/>
                <a:gd name="connsiteY1-172" fmla="*/ 44564 h 3789752"/>
                <a:gd name="connsiteX2-173" fmla="*/ 5592923 w 8730758"/>
                <a:gd name="connsiteY2-174" fmla="*/ 323696 h 3789752"/>
                <a:gd name="connsiteX3-175" fmla="*/ 8501180 w 8730758"/>
                <a:gd name="connsiteY3-176" fmla="*/ 160067 h 3789752"/>
                <a:gd name="connsiteX4-177" fmla="*/ 8730758 w 8730758"/>
                <a:gd name="connsiteY4-178" fmla="*/ 389645 h 3789752"/>
                <a:gd name="connsiteX5-179" fmla="*/ 8730758 w 8730758"/>
                <a:gd name="connsiteY5-180" fmla="*/ 3560174 h 3789752"/>
                <a:gd name="connsiteX6-181" fmla="*/ 8501180 w 8730758"/>
                <a:gd name="connsiteY6-182" fmla="*/ 3789752 h 3789752"/>
                <a:gd name="connsiteX7-183" fmla="*/ 239848 w 8730758"/>
                <a:gd name="connsiteY7-184" fmla="*/ 3789752 h 3789752"/>
                <a:gd name="connsiteX8-185" fmla="*/ 10270 w 8730758"/>
                <a:gd name="connsiteY8-186" fmla="*/ 3560174 h 3789752"/>
                <a:gd name="connsiteX9-187" fmla="*/ 645 w 8730758"/>
                <a:gd name="connsiteY9-188" fmla="*/ 1132219 h 3789752"/>
                <a:gd name="connsiteX10-189" fmla="*/ 10270 w 8730758"/>
                <a:gd name="connsiteY10-190" fmla="*/ 389645 h 3789752"/>
                <a:gd name="connsiteX0-191" fmla="*/ 66 w 8720554"/>
                <a:gd name="connsiteY0-192" fmla="*/ 389645 h 3789752"/>
                <a:gd name="connsiteX1-193" fmla="*/ 2454508 w 8720554"/>
                <a:gd name="connsiteY1-194" fmla="*/ 44564 h 3789752"/>
                <a:gd name="connsiteX2-195" fmla="*/ 5582719 w 8720554"/>
                <a:gd name="connsiteY2-196" fmla="*/ 323696 h 3789752"/>
                <a:gd name="connsiteX3-197" fmla="*/ 8490976 w 8720554"/>
                <a:gd name="connsiteY3-198" fmla="*/ 160067 h 3789752"/>
                <a:gd name="connsiteX4-199" fmla="*/ 8720554 w 8720554"/>
                <a:gd name="connsiteY4-200" fmla="*/ 389645 h 3789752"/>
                <a:gd name="connsiteX5-201" fmla="*/ 8720554 w 8720554"/>
                <a:gd name="connsiteY5-202" fmla="*/ 3560174 h 3789752"/>
                <a:gd name="connsiteX6-203" fmla="*/ 8490976 w 8720554"/>
                <a:gd name="connsiteY6-204" fmla="*/ 3789752 h 3789752"/>
                <a:gd name="connsiteX7-205" fmla="*/ 229644 w 8720554"/>
                <a:gd name="connsiteY7-206" fmla="*/ 3789752 h 3789752"/>
                <a:gd name="connsiteX8-207" fmla="*/ 66 w 8720554"/>
                <a:gd name="connsiteY8-208" fmla="*/ 3560174 h 3789752"/>
                <a:gd name="connsiteX9-209" fmla="*/ 115569 w 8720554"/>
                <a:gd name="connsiteY9-210" fmla="*/ 1151469 h 3789752"/>
                <a:gd name="connsiteX10-211" fmla="*/ 66 w 8720554"/>
                <a:gd name="connsiteY10-212" fmla="*/ 389645 h 3789752"/>
                <a:gd name="connsiteX0-213" fmla="*/ 698 w 8721186"/>
                <a:gd name="connsiteY0-214" fmla="*/ 345407 h 3745514"/>
                <a:gd name="connsiteX1-215" fmla="*/ 2455140 w 8721186"/>
                <a:gd name="connsiteY1-216" fmla="*/ 326 h 3745514"/>
                <a:gd name="connsiteX2-217" fmla="*/ 5583351 w 8721186"/>
                <a:gd name="connsiteY2-218" fmla="*/ 279458 h 3745514"/>
                <a:gd name="connsiteX3-219" fmla="*/ 8491608 w 8721186"/>
                <a:gd name="connsiteY3-220" fmla="*/ 115829 h 3745514"/>
                <a:gd name="connsiteX4-221" fmla="*/ 8721186 w 8721186"/>
                <a:gd name="connsiteY4-222" fmla="*/ 345407 h 3745514"/>
                <a:gd name="connsiteX5-223" fmla="*/ 8721186 w 8721186"/>
                <a:gd name="connsiteY5-224" fmla="*/ 3515936 h 3745514"/>
                <a:gd name="connsiteX6-225" fmla="*/ 8491608 w 8721186"/>
                <a:gd name="connsiteY6-226" fmla="*/ 3745514 h 3745514"/>
                <a:gd name="connsiteX7-227" fmla="*/ 230276 w 8721186"/>
                <a:gd name="connsiteY7-228" fmla="*/ 3745514 h 3745514"/>
                <a:gd name="connsiteX8-229" fmla="*/ 698 w 8721186"/>
                <a:gd name="connsiteY8-230" fmla="*/ 3515936 h 3745514"/>
                <a:gd name="connsiteX9-231" fmla="*/ 116201 w 8721186"/>
                <a:gd name="connsiteY9-232" fmla="*/ 1107231 h 3745514"/>
                <a:gd name="connsiteX10-233" fmla="*/ 698 w 8721186"/>
                <a:gd name="connsiteY10-234" fmla="*/ 345407 h 3745514"/>
                <a:gd name="connsiteX0-235" fmla="*/ 67448 w 8720559"/>
                <a:gd name="connsiteY0-236" fmla="*/ 268201 h 3745310"/>
                <a:gd name="connsiteX1-237" fmla="*/ 2454513 w 8720559"/>
                <a:gd name="connsiteY1-238" fmla="*/ 122 h 3745310"/>
                <a:gd name="connsiteX2-239" fmla="*/ 5582724 w 8720559"/>
                <a:gd name="connsiteY2-240" fmla="*/ 279254 h 3745310"/>
                <a:gd name="connsiteX3-241" fmla="*/ 8490981 w 8720559"/>
                <a:gd name="connsiteY3-242" fmla="*/ 115625 h 3745310"/>
                <a:gd name="connsiteX4-243" fmla="*/ 8720559 w 8720559"/>
                <a:gd name="connsiteY4-244" fmla="*/ 345203 h 3745310"/>
                <a:gd name="connsiteX5-245" fmla="*/ 8720559 w 8720559"/>
                <a:gd name="connsiteY5-246" fmla="*/ 3515732 h 3745310"/>
                <a:gd name="connsiteX6-247" fmla="*/ 8490981 w 8720559"/>
                <a:gd name="connsiteY6-248" fmla="*/ 3745310 h 3745310"/>
                <a:gd name="connsiteX7-249" fmla="*/ 229649 w 8720559"/>
                <a:gd name="connsiteY7-250" fmla="*/ 3745310 h 3745310"/>
                <a:gd name="connsiteX8-251" fmla="*/ 71 w 8720559"/>
                <a:gd name="connsiteY8-252" fmla="*/ 3515732 h 3745310"/>
                <a:gd name="connsiteX9-253" fmla="*/ 115574 w 8720559"/>
                <a:gd name="connsiteY9-254" fmla="*/ 1107027 h 3745310"/>
                <a:gd name="connsiteX10-255" fmla="*/ 67448 w 8720559"/>
                <a:gd name="connsiteY10-256" fmla="*/ 268201 h 3745310"/>
                <a:gd name="connsiteX0-257" fmla="*/ 67448 w 8720559"/>
                <a:gd name="connsiteY0-258" fmla="*/ 268201 h 3745310"/>
                <a:gd name="connsiteX1-259" fmla="*/ 2454513 w 8720559"/>
                <a:gd name="connsiteY1-260" fmla="*/ 122 h 3745310"/>
                <a:gd name="connsiteX2-261" fmla="*/ 5582724 w 8720559"/>
                <a:gd name="connsiteY2-262" fmla="*/ 279254 h 3745310"/>
                <a:gd name="connsiteX3-263" fmla="*/ 8490981 w 8720559"/>
                <a:gd name="connsiteY3-264" fmla="*/ 115625 h 3745310"/>
                <a:gd name="connsiteX4-265" fmla="*/ 8720559 w 8720559"/>
                <a:gd name="connsiteY4-266" fmla="*/ 345203 h 3745310"/>
                <a:gd name="connsiteX5-267" fmla="*/ 8720559 w 8720559"/>
                <a:gd name="connsiteY5-268" fmla="*/ 3515732 h 3745310"/>
                <a:gd name="connsiteX6-269" fmla="*/ 8490981 w 8720559"/>
                <a:gd name="connsiteY6-270" fmla="*/ 3745310 h 3745310"/>
                <a:gd name="connsiteX7-271" fmla="*/ 229649 w 8720559"/>
                <a:gd name="connsiteY7-272" fmla="*/ 3745310 h 3745310"/>
                <a:gd name="connsiteX8-273" fmla="*/ 71 w 8720559"/>
                <a:gd name="connsiteY8-274" fmla="*/ 3515732 h 3745310"/>
                <a:gd name="connsiteX9-275" fmla="*/ 115574 w 8720559"/>
                <a:gd name="connsiteY9-276" fmla="*/ 1107027 h 3745310"/>
                <a:gd name="connsiteX10-277" fmla="*/ 67448 w 8720559"/>
                <a:gd name="connsiteY10-278" fmla="*/ 268201 h 3745310"/>
                <a:gd name="connsiteX0-279" fmla="*/ 177533 w 8830644"/>
                <a:gd name="connsiteY0-280" fmla="*/ 268342 h 3745451"/>
                <a:gd name="connsiteX1-281" fmla="*/ 2564598 w 8830644"/>
                <a:gd name="connsiteY1-282" fmla="*/ 263 h 3745451"/>
                <a:gd name="connsiteX2-283" fmla="*/ 5692809 w 8830644"/>
                <a:gd name="connsiteY2-284" fmla="*/ 279395 h 3745451"/>
                <a:gd name="connsiteX3-285" fmla="*/ 8601066 w 8830644"/>
                <a:gd name="connsiteY3-286" fmla="*/ 115766 h 3745451"/>
                <a:gd name="connsiteX4-287" fmla="*/ 8830644 w 8830644"/>
                <a:gd name="connsiteY4-288" fmla="*/ 345344 h 3745451"/>
                <a:gd name="connsiteX5-289" fmla="*/ 8830644 w 8830644"/>
                <a:gd name="connsiteY5-290" fmla="*/ 3515873 h 3745451"/>
                <a:gd name="connsiteX6-291" fmla="*/ 8601066 w 8830644"/>
                <a:gd name="connsiteY6-292" fmla="*/ 3745451 h 3745451"/>
                <a:gd name="connsiteX7-293" fmla="*/ 339734 w 8830644"/>
                <a:gd name="connsiteY7-294" fmla="*/ 3745451 h 3745451"/>
                <a:gd name="connsiteX8-295" fmla="*/ 110156 w 8830644"/>
                <a:gd name="connsiteY8-296" fmla="*/ 3515873 h 3745451"/>
                <a:gd name="connsiteX9-297" fmla="*/ 167908 w 8830644"/>
                <a:gd name="connsiteY9-298" fmla="*/ 1617307 h 3745451"/>
                <a:gd name="connsiteX10-299" fmla="*/ 177533 w 8830644"/>
                <a:gd name="connsiteY10-300" fmla="*/ 268342 h 3745451"/>
                <a:gd name="connsiteX0-301" fmla="*/ 177533 w 8830644"/>
                <a:gd name="connsiteY0-302" fmla="*/ 268342 h 3745451"/>
                <a:gd name="connsiteX1-303" fmla="*/ 2564598 w 8830644"/>
                <a:gd name="connsiteY1-304" fmla="*/ 263 h 3745451"/>
                <a:gd name="connsiteX2-305" fmla="*/ 5692809 w 8830644"/>
                <a:gd name="connsiteY2-306" fmla="*/ 279395 h 3745451"/>
                <a:gd name="connsiteX3-307" fmla="*/ 8601066 w 8830644"/>
                <a:gd name="connsiteY3-308" fmla="*/ 115766 h 3745451"/>
                <a:gd name="connsiteX4-309" fmla="*/ 8830644 w 8830644"/>
                <a:gd name="connsiteY4-310" fmla="*/ 345344 h 3745451"/>
                <a:gd name="connsiteX5-311" fmla="*/ 8830644 w 8830644"/>
                <a:gd name="connsiteY5-312" fmla="*/ 3515873 h 3745451"/>
                <a:gd name="connsiteX6-313" fmla="*/ 8601066 w 8830644"/>
                <a:gd name="connsiteY6-314" fmla="*/ 3745451 h 3745451"/>
                <a:gd name="connsiteX7-315" fmla="*/ 110156 w 8830644"/>
                <a:gd name="connsiteY7-316" fmla="*/ 3515873 h 3745451"/>
                <a:gd name="connsiteX8-317" fmla="*/ 167908 w 8830644"/>
                <a:gd name="connsiteY8-318" fmla="*/ 1617307 h 3745451"/>
                <a:gd name="connsiteX9-319" fmla="*/ 177533 w 8830644"/>
                <a:gd name="connsiteY9-320" fmla="*/ 268342 h 3745451"/>
                <a:gd name="connsiteX0-321" fmla="*/ 177533 w 8830644"/>
                <a:gd name="connsiteY0-322" fmla="*/ 268342 h 3745451"/>
                <a:gd name="connsiteX1-323" fmla="*/ 2564598 w 8830644"/>
                <a:gd name="connsiteY1-324" fmla="*/ 263 h 3745451"/>
                <a:gd name="connsiteX2-325" fmla="*/ 5692809 w 8830644"/>
                <a:gd name="connsiteY2-326" fmla="*/ 279395 h 3745451"/>
                <a:gd name="connsiteX3-327" fmla="*/ 8601066 w 8830644"/>
                <a:gd name="connsiteY3-328" fmla="*/ 115766 h 3745451"/>
                <a:gd name="connsiteX4-329" fmla="*/ 8830644 w 8830644"/>
                <a:gd name="connsiteY4-330" fmla="*/ 345344 h 3745451"/>
                <a:gd name="connsiteX5-331" fmla="*/ 8830644 w 8830644"/>
                <a:gd name="connsiteY5-332" fmla="*/ 3515873 h 3745451"/>
                <a:gd name="connsiteX6-333" fmla="*/ 8601066 w 8830644"/>
                <a:gd name="connsiteY6-334" fmla="*/ 3745451 h 3745451"/>
                <a:gd name="connsiteX7-335" fmla="*/ 1727201 w 8830644"/>
                <a:gd name="connsiteY7-336" fmla="*/ 3532736 h 3745451"/>
                <a:gd name="connsiteX8-337" fmla="*/ 110156 w 8830644"/>
                <a:gd name="connsiteY8-338" fmla="*/ 3515873 h 3745451"/>
                <a:gd name="connsiteX9-339" fmla="*/ 167908 w 8830644"/>
                <a:gd name="connsiteY9-340" fmla="*/ 1617307 h 3745451"/>
                <a:gd name="connsiteX10-341" fmla="*/ 177533 w 8830644"/>
                <a:gd name="connsiteY10-342" fmla="*/ 268342 h 3745451"/>
                <a:gd name="connsiteX0-343" fmla="*/ 177533 w 8830644"/>
                <a:gd name="connsiteY0-344" fmla="*/ 268342 h 3840744"/>
                <a:gd name="connsiteX1-345" fmla="*/ 2564598 w 8830644"/>
                <a:gd name="connsiteY1-346" fmla="*/ 263 h 3840744"/>
                <a:gd name="connsiteX2-347" fmla="*/ 5692809 w 8830644"/>
                <a:gd name="connsiteY2-348" fmla="*/ 279395 h 3840744"/>
                <a:gd name="connsiteX3-349" fmla="*/ 8601066 w 8830644"/>
                <a:gd name="connsiteY3-350" fmla="*/ 115766 h 3840744"/>
                <a:gd name="connsiteX4-351" fmla="*/ 8830644 w 8830644"/>
                <a:gd name="connsiteY4-352" fmla="*/ 345344 h 3840744"/>
                <a:gd name="connsiteX5-353" fmla="*/ 8830644 w 8830644"/>
                <a:gd name="connsiteY5-354" fmla="*/ 3515873 h 3840744"/>
                <a:gd name="connsiteX6-355" fmla="*/ 8601066 w 8830644"/>
                <a:gd name="connsiteY6-356" fmla="*/ 3745451 h 3840744"/>
                <a:gd name="connsiteX7-357" fmla="*/ 1390316 w 8830644"/>
                <a:gd name="connsiteY7-358" fmla="*/ 3840744 h 3840744"/>
                <a:gd name="connsiteX8-359" fmla="*/ 110156 w 8830644"/>
                <a:gd name="connsiteY8-360" fmla="*/ 3515873 h 3840744"/>
                <a:gd name="connsiteX9-361" fmla="*/ 167908 w 8830644"/>
                <a:gd name="connsiteY9-362" fmla="*/ 1617307 h 3840744"/>
                <a:gd name="connsiteX10-363" fmla="*/ 177533 w 8830644"/>
                <a:gd name="connsiteY10-364" fmla="*/ 268342 h 3840744"/>
                <a:gd name="connsiteX0-365" fmla="*/ 177533 w 8830644"/>
                <a:gd name="connsiteY0-366" fmla="*/ 268342 h 3763742"/>
                <a:gd name="connsiteX1-367" fmla="*/ 2564598 w 8830644"/>
                <a:gd name="connsiteY1-368" fmla="*/ 263 h 3763742"/>
                <a:gd name="connsiteX2-369" fmla="*/ 5692809 w 8830644"/>
                <a:gd name="connsiteY2-370" fmla="*/ 279395 h 3763742"/>
                <a:gd name="connsiteX3-371" fmla="*/ 8601066 w 8830644"/>
                <a:gd name="connsiteY3-372" fmla="*/ 115766 h 3763742"/>
                <a:gd name="connsiteX4-373" fmla="*/ 8830644 w 8830644"/>
                <a:gd name="connsiteY4-374" fmla="*/ 345344 h 3763742"/>
                <a:gd name="connsiteX5-375" fmla="*/ 8830644 w 8830644"/>
                <a:gd name="connsiteY5-376" fmla="*/ 3515873 h 3763742"/>
                <a:gd name="connsiteX6-377" fmla="*/ 8601066 w 8830644"/>
                <a:gd name="connsiteY6-378" fmla="*/ 3745451 h 3763742"/>
                <a:gd name="connsiteX7-379" fmla="*/ 1188186 w 8830644"/>
                <a:gd name="connsiteY7-380" fmla="*/ 3763742 h 3763742"/>
                <a:gd name="connsiteX8-381" fmla="*/ 110156 w 8830644"/>
                <a:gd name="connsiteY8-382" fmla="*/ 3515873 h 3763742"/>
                <a:gd name="connsiteX9-383" fmla="*/ 167908 w 8830644"/>
                <a:gd name="connsiteY9-384" fmla="*/ 1617307 h 3763742"/>
                <a:gd name="connsiteX10-385" fmla="*/ 177533 w 8830644"/>
                <a:gd name="connsiteY10-386" fmla="*/ 268342 h 3763742"/>
                <a:gd name="connsiteX0-387" fmla="*/ 400076 w 9053187"/>
                <a:gd name="connsiteY0-388" fmla="*/ 268342 h 3782323"/>
                <a:gd name="connsiteX1-389" fmla="*/ 2787141 w 9053187"/>
                <a:gd name="connsiteY1-390" fmla="*/ 263 h 3782323"/>
                <a:gd name="connsiteX2-391" fmla="*/ 5915352 w 9053187"/>
                <a:gd name="connsiteY2-392" fmla="*/ 279395 h 3782323"/>
                <a:gd name="connsiteX3-393" fmla="*/ 8823609 w 9053187"/>
                <a:gd name="connsiteY3-394" fmla="*/ 115766 h 3782323"/>
                <a:gd name="connsiteX4-395" fmla="*/ 9053187 w 9053187"/>
                <a:gd name="connsiteY4-396" fmla="*/ 345344 h 3782323"/>
                <a:gd name="connsiteX5-397" fmla="*/ 9053187 w 9053187"/>
                <a:gd name="connsiteY5-398" fmla="*/ 3515873 h 3782323"/>
                <a:gd name="connsiteX6-399" fmla="*/ 8823609 w 9053187"/>
                <a:gd name="connsiteY6-400" fmla="*/ 3745451 h 3782323"/>
                <a:gd name="connsiteX7-401" fmla="*/ 1410729 w 9053187"/>
                <a:gd name="connsiteY7-402" fmla="*/ 3763742 h 3782323"/>
                <a:gd name="connsiteX8-403" fmla="*/ 332699 w 9053187"/>
                <a:gd name="connsiteY8-404" fmla="*/ 3515873 h 3782323"/>
                <a:gd name="connsiteX9-405" fmla="*/ 390451 w 9053187"/>
                <a:gd name="connsiteY9-406" fmla="*/ 1617307 h 3782323"/>
                <a:gd name="connsiteX10-407" fmla="*/ 400076 w 9053187"/>
                <a:gd name="connsiteY10-408" fmla="*/ 268342 h 3782323"/>
                <a:gd name="connsiteX0-409" fmla="*/ 177534 w 8830645"/>
                <a:gd name="connsiteY0-410" fmla="*/ 268342 h 3786549"/>
                <a:gd name="connsiteX1-411" fmla="*/ 2564599 w 8830645"/>
                <a:gd name="connsiteY1-412" fmla="*/ 263 h 3786549"/>
                <a:gd name="connsiteX2-413" fmla="*/ 5692810 w 8830645"/>
                <a:gd name="connsiteY2-414" fmla="*/ 279395 h 3786549"/>
                <a:gd name="connsiteX3-415" fmla="*/ 8601067 w 8830645"/>
                <a:gd name="connsiteY3-416" fmla="*/ 115766 h 3786549"/>
                <a:gd name="connsiteX4-417" fmla="*/ 8830645 w 8830645"/>
                <a:gd name="connsiteY4-418" fmla="*/ 345344 h 3786549"/>
                <a:gd name="connsiteX5-419" fmla="*/ 8830645 w 8830645"/>
                <a:gd name="connsiteY5-420" fmla="*/ 3515873 h 3786549"/>
                <a:gd name="connsiteX6-421" fmla="*/ 8601067 w 8830645"/>
                <a:gd name="connsiteY6-422" fmla="*/ 3745451 h 3786549"/>
                <a:gd name="connsiteX7-423" fmla="*/ 1188187 w 8830645"/>
                <a:gd name="connsiteY7-424" fmla="*/ 3763742 h 3786549"/>
                <a:gd name="connsiteX8-425" fmla="*/ 110157 w 8830645"/>
                <a:gd name="connsiteY8-426" fmla="*/ 3515873 h 3786549"/>
                <a:gd name="connsiteX9-427" fmla="*/ 167909 w 8830645"/>
                <a:gd name="connsiteY9-428" fmla="*/ 1617307 h 3786549"/>
                <a:gd name="connsiteX10-429" fmla="*/ 177534 w 8830645"/>
                <a:gd name="connsiteY10-430" fmla="*/ 268342 h 3786549"/>
                <a:gd name="connsiteX0-431" fmla="*/ 177534 w 8830645"/>
                <a:gd name="connsiteY0-432" fmla="*/ 268342 h 3745451"/>
                <a:gd name="connsiteX1-433" fmla="*/ 2564599 w 8830645"/>
                <a:gd name="connsiteY1-434" fmla="*/ 263 h 3745451"/>
                <a:gd name="connsiteX2-435" fmla="*/ 5692810 w 8830645"/>
                <a:gd name="connsiteY2-436" fmla="*/ 279395 h 3745451"/>
                <a:gd name="connsiteX3-437" fmla="*/ 8601067 w 8830645"/>
                <a:gd name="connsiteY3-438" fmla="*/ 115766 h 3745451"/>
                <a:gd name="connsiteX4-439" fmla="*/ 8830645 w 8830645"/>
                <a:gd name="connsiteY4-440" fmla="*/ 345344 h 3745451"/>
                <a:gd name="connsiteX5-441" fmla="*/ 8830645 w 8830645"/>
                <a:gd name="connsiteY5-442" fmla="*/ 3515873 h 3745451"/>
                <a:gd name="connsiteX6-443" fmla="*/ 8601067 w 8830645"/>
                <a:gd name="connsiteY6-444" fmla="*/ 3745451 h 3745451"/>
                <a:gd name="connsiteX7-445" fmla="*/ 1322941 w 8830645"/>
                <a:gd name="connsiteY7-446" fmla="*/ 3600113 h 3745451"/>
                <a:gd name="connsiteX8-447" fmla="*/ 110157 w 8830645"/>
                <a:gd name="connsiteY8-448" fmla="*/ 3515873 h 3745451"/>
                <a:gd name="connsiteX9-449" fmla="*/ 167909 w 8830645"/>
                <a:gd name="connsiteY9-450" fmla="*/ 1617307 h 3745451"/>
                <a:gd name="connsiteX10-451" fmla="*/ 177534 w 8830645"/>
                <a:gd name="connsiteY10-452" fmla="*/ 268342 h 3745451"/>
                <a:gd name="connsiteX0-453" fmla="*/ 177534 w 8830645"/>
                <a:gd name="connsiteY0-454" fmla="*/ 268342 h 3745451"/>
                <a:gd name="connsiteX1-455" fmla="*/ 2564599 w 8830645"/>
                <a:gd name="connsiteY1-456" fmla="*/ 263 h 3745451"/>
                <a:gd name="connsiteX2-457" fmla="*/ 5692810 w 8830645"/>
                <a:gd name="connsiteY2-458" fmla="*/ 279395 h 3745451"/>
                <a:gd name="connsiteX3-459" fmla="*/ 8601067 w 8830645"/>
                <a:gd name="connsiteY3-460" fmla="*/ 115766 h 3745451"/>
                <a:gd name="connsiteX4-461" fmla="*/ 8830645 w 8830645"/>
                <a:gd name="connsiteY4-462" fmla="*/ 345344 h 3745451"/>
                <a:gd name="connsiteX5-463" fmla="*/ 8830645 w 8830645"/>
                <a:gd name="connsiteY5-464" fmla="*/ 3515873 h 3745451"/>
                <a:gd name="connsiteX6-465" fmla="*/ 8601067 w 8830645"/>
                <a:gd name="connsiteY6-466" fmla="*/ 3745451 h 3745451"/>
                <a:gd name="connsiteX7-467" fmla="*/ 5182673 w 8830645"/>
                <a:gd name="connsiteY7-468" fmla="*/ 3686739 h 3745451"/>
                <a:gd name="connsiteX8-469" fmla="*/ 1322941 w 8830645"/>
                <a:gd name="connsiteY8-470" fmla="*/ 3600113 h 3745451"/>
                <a:gd name="connsiteX9-471" fmla="*/ 110157 w 8830645"/>
                <a:gd name="connsiteY9-472" fmla="*/ 3515873 h 3745451"/>
                <a:gd name="connsiteX10-473" fmla="*/ 167909 w 8830645"/>
                <a:gd name="connsiteY10-474" fmla="*/ 1617307 h 3745451"/>
                <a:gd name="connsiteX11" fmla="*/ 177534 w 8830645"/>
                <a:gd name="connsiteY11" fmla="*/ 268342 h 3745451"/>
                <a:gd name="connsiteX0-475" fmla="*/ 177534 w 8830645"/>
                <a:gd name="connsiteY0-476" fmla="*/ 268342 h 3763741"/>
                <a:gd name="connsiteX1-477" fmla="*/ 2564599 w 8830645"/>
                <a:gd name="connsiteY1-478" fmla="*/ 263 h 3763741"/>
                <a:gd name="connsiteX2-479" fmla="*/ 5692810 w 8830645"/>
                <a:gd name="connsiteY2-480" fmla="*/ 279395 h 3763741"/>
                <a:gd name="connsiteX3-481" fmla="*/ 8601067 w 8830645"/>
                <a:gd name="connsiteY3-482" fmla="*/ 115766 h 3763741"/>
                <a:gd name="connsiteX4-483" fmla="*/ 8830645 w 8830645"/>
                <a:gd name="connsiteY4-484" fmla="*/ 345344 h 3763741"/>
                <a:gd name="connsiteX5-485" fmla="*/ 8830645 w 8830645"/>
                <a:gd name="connsiteY5-486" fmla="*/ 3515873 h 3763741"/>
                <a:gd name="connsiteX6-487" fmla="*/ 8601067 w 8830645"/>
                <a:gd name="connsiteY6-488" fmla="*/ 3745451 h 3763741"/>
                <a:gd name="connsiteX7-489" fmla="*/ 5163422 w 8830645"/>
                <a:gd name="connsiteY7-490" fmla="*/ 3763741 h 3763741"/>
                <a:gd name="connsiteX8-491" fmla="*/ 1322941 w 8830645"/>
                <a:gd name="connsiteY8-492" fmla="*/ 3600113 h 3763741"/>
                <a:gd name="connsiteX9-493" fmla="*/ 110157 w 8830645"/>
                <a:gd name="connsiteY9-494" fmla="*/ 3515873 h 3763741"/>
                <a:gd name="connsiteX10-495" fmla="*/ 167909 w 8830645"/>
                <a:gd name="connsiteY10-496" fmla="*/ 1617307 h 3763741"/>
                <a:gd name="connsiteX11-497" fmla="*/ 177534 w 8830645"/>
                <a:gd name="connsiteY11-498" fmla="*/ 268342 h 3763741"/>
                <a:gd name="connsiteX0-499" fmla="*/ 177534 w 8830645"/>
                <a:gd name="connsiteY0-500" fmla="*/ 268342 h 3763950"/>
                <a:gd name="connsiteX1-501" fmla="*/ 2564599 w 8830645"/>
                <a:gd name="connsiteY1-502" fmla="*/ 263 h 3763950"/>
                <a:gd name="connsiteX2-503" fmla="*/ 5692810 w 8830645"/>
                <a:gd name="connsiteY2-504" fmla="*/ 279395 h 3763950"/>
                <a:gd name="connsiteX3-505" fmla="*/ 8601067 w 8830645"/>
                <a:gd name="connsiteY3-506" fmla="*/ 115766 h 3763950"/>
                <a:gd name="connsiteX4-507" fmla="*/ 8830645 w 8830645"/>
                <a:gd name="connsiteY4-508" fmla="*/ 345344 h 3763950"/>
                <a:gd name="connsiteX5-509" fmla="*/ 8830645 w 8830645"/>
                <a:gd name="connsiteY5-510" fmla="*/ 3515873 h 3763950"/>
                <a:gd name="connsiteX6-511" fmla="*/ 8601067 w 8830645"/>
                <a:gd name="connsiteY6-512" fmla="*/ 3745451 h 3763950"/>
                <a:gd name="connsiteX7-513" fmla="*/ 5163422 w 8830645"/>
                <a:gd name="connsiteY7-514" fmla="*/ 3763741 h 3763950"/>
                <a:gd name="connsiteX8-515" fmla="*/ 1322941 w 8830645"/>
                <a:gd name="connsiteY8-516" fmla="*/ 3600113 h 3763950"/>
                <a:gd name="connsiteX9-517" fmla="*/ 110157 w 8830645"/>
                <a:gd name="connsiteY9-518" fmla="*/ 3515873 h 3763950"/>
                <a:gd name="connsiteX10-519" fmla="*/ 167909 w 8830645"/>
                <a:gd name="connsiteY10-520" fmla="*/ 1617307 h 3763950"/>
                <a:gd name="connsiteX11-521" fmla="*/ 177534 w 8830645"/>
                <a:gd name="connsiteY11-522" fmla="*/ 268342 h 3763950"/>
                <a:gd name="connsiteX0-523" fmla="*/ 177534 w 8830645"/>
                <a:gd name="connsiteY0-524" fmla="*/ 268342 h 3849430"/>
                <a:gd name="connsiteX1-525" fmla="*/ 2564599 w 8830645"/>
                <a:gd name="connsiteY1-526" fmla="*/ 263 h 3849430"/>
                <a:gd name="connsiteX2-527" fmla="*/ 5692810 w 8830645"/>
                <a:gd name="connsiteY2-528" fmla="*/ 279395 h 3849430"/>
                <a:gd name="connsiteX3-529" fmla="*/ 8601067 w 8830645"/>
                <a:gd name="connsiteY3-530" fmla="*/ 115766 h 3849430"/>
                <a:gd name="connsiteX4-531" fmla="*/ 8830645 w 8830645"/>
                <a:gd name="connsiteY4-532" fmla="*/ 345344 h 3849430"/>
                <a:gd name="connsiteX5-533" fmla="*/ 8830645 w 8830645"/>
                <a:gd name="connsiteY5-534" fmla="*/ 3515873 h 3849430"/>
                <a:gd name="connsiteX6-535" fmla="*/ 5163422 w 8830645"/>
                <a:gd name="connsiteY6-536" fmla="*/ 3763741 h 3849430"/>
                <a:gd name="connsiteX7-537" fmla="*/ 1322941 w 8830645"/>
                <a:gd name="connsiteY7-538" fmla="*/ 3600113 h 3849430"/>
                <a:gd name="connsiteX8-539" fmla="*/ 110157 w 8830645"/>
                <a:gd name="connsiteY8-540" fmla="*/ 3515873 h 3849430"/>
                <a:gd name="connsiteX9-541" fmla="*/ 167909 w 8830645"/>
                <a:gd name="connsiteY9-542" fmla="*/ 1617307 h 3849430"/>
                <a:gd name="connsiteX10-543" fmla="*/ 177534 w 8830645"/>
                <a:gd name="connsiteY10-544" fmla="*/ 268342 h 3849430"/>
                <a:gd name="connsiteX0-545" fmla="*/ 177534 w 8830645"/>
                <a:gd name="connsiteY0-546" fmla="*/ 268342 h 3775505"/>
                <a:gd name="connsiteX1-547" fmla="*/ 2564599 w 8830645"/>
                <a:gd name="connsiteY1-548" fmla="*/ 263 h 3775505"/>
                <a:gd name="connsiteX2-549" fmla="*/ 5692810 w 8830645"/>
                <a:gd name="connsiteY2-550" fmla="*/ 279395 h 3775505"/>
                <a:gd name="connsiteX3-551" fmla="*/ 8601067 w 8830645"/>
                <a:gd name="connsiteY3-552" fmla="*/ 115766 h 3775505"/>
                <a:gd name="connsiteX4-553" fmla="*/ 8830645 w 8830645"/>
                <a:gd name="connsiteY4-554" fmla="*/ 345344 h 3775505"/>
                <a:gd name="connsiteX5-555" fmla="*/ 8830645 w 8830645"/>
                <a:gd name="connsiteY5-556" fmla="*/ 3515873 h 3775505"/>
                <a:gd name="connsiteX6-557" fmla="*/ 5163422 w 8830645"/>
                <a:gd name="connsiteY6-558" fmla="*/ 3551986 h 3775505"/>
                <a:gd name="connsiteX7-559" fmla="*/ 1322941 w 8830645"/>
                <a:gd name="connsiteY7-560" fmla="*/ 3600113 h 3775505"/>
                <a:gd name="connsiteX8-561" fmla="*/ 110157 w 8830645"/>
                <a:gd name="connsiteY8-562" fmla="*/ 3515873 h 3775505"/>
                <a:gd name="connsiteX9-563" fmla="*/ 167909 w 8830645"/>
                <a:gd name="connsiteY9-564" fmla="*/ 1617307 h 3775505"/>
                <a:gd name="connsiteX10-565" fmla="*/ 177534 w 8830645"/>
                <a:gd name="connsiteY10-566" fmla="*/ 268342 h 3775505"/>
                <a:gd name="connsiteX0-567" fmla="*/ 177534 w 8830645"/>
                <a:gd name="connsiteY0-568" fmla="*/ 268342 h 3779276"/>
                <a:gd name="connsiteX1-569" fmla="*/ 2564599 w 8830645"/>
                <a:gd name="connsiteY1-570" fmla="*/ 263 h 3779276"/>
                <a:gd name="connsiteX2-571" fmla="*/ 5692810 w 8830645"/>
                <a:gd name="connsiteY2-572" fmla="*/ 279395 h 3779276"/>
                <a:gd name="connsiteX3-573" fmla="*/ 8601067 w 8830645"/>
                <a:gd name="connsiteY3-574" fmla="*/ 115766 h 3779276"/>
                <a:gd name="connsiteX4-575" fmla="*/ 8830645 w 8830645"/>
                <a:gd name="connsiteY4-576" fmla="*/ 345344 h 3779276"/>
                <a:gd name="connsiteX5-577" fmla="*/ 8830645 w 8830645"/>
                <a:gd name="connsiteY5-578" fmla="*/ 3515873 h 3779276"/>
                <a:gd name="connsiteX6-579" fmla="*/ 5163422 w 8830645"/>
                <a:gd name="connsiteY6-580" fmla="*/ 3551986 h 3779276"/>
                <a:gd name="connsiteX7-581" fmla="*/ 1380692 w 8830645"/>
                <a:gd name="connsiteY7-582" fmla="*/ 3503860 h 3779276"/>
                <a:gd name="connsiteX8-583" fmla="*/ 110157 w 8830645"/>
                <a:gd name="connsiteY8-584" fmla="*/ 3515873 h 3779276"/>
                <a:gd name="connsiteX9-585" fmla="*/ 167909 w 8830645"/>
                <a:gd name="connsiteY9-586" fmla="*/ 1617307 h 3779276"/>
                <a:gd name="connsiteX10-587" fmla="*/ 177534 w 8830645"/>
                <a:gd name="connsiteY10-588" fmla="*/ 268342 h 3779276"/>
                <a:gd name="connsiteX0-589" fmla="*/ 180062 w 8833173"/>
                <a:gd name="connsiteY0-590" fmla="*/ 268342 h 3779276"/>
                <a:gd name="connsiteX1-591" fmla="*/ 2567127 w 8833173"/>
                <a:gd name="connsiteY1-592" fmla="*/ 263 h 3779276"/>
                <a:gd name="connsiteX2-593" fmla="*/ 5695338 w 8833173"/>
                <a:gd name="connsiteY2-594" fmla="*/ 279395 h 3779276"/>
                <a:gd name="connsiteX3-595" fmla="*/ 8603595 w 8833173"/>
                <a:gd name="connsiteY3-596" fmla="*/ 115766 h 3779276"/>
                <a:gd name="connsiteX4-597" fmla="*/ 8833173 w 8833173"/>
                <a:gd name="connsiteY4-598" fmla="*/ 345344 h 3779276"/>
                <a:gd name="connsiteX5-599" fmla="*/ 8833173 w 8833173"/>
                <a:gd name="connsiteY5-600" fmla="*/ 3515873 h 3779276"/>
                <a:gd name="connsiteX6-601" fmla="*/ 5165950 w 8833173"/>
                <a:gd name="connsiteY6-602" fmla="*/ 3551986 h 3779276"/>
                <a:gd name="connsiteX7-603" fmla="*/ 1383220 w 8833173"/>
                <a:gd name="connsiteY7-604" fmla="*/ 3503860 h 3779276"/>
                <a:gd name="connsiteX8-605" fmla="*/ 180062 w 8833173"/>
                <a:gd name="connsiteY8-606" fmla="*/ 3400370 h 3779276"/>
                <a:gd name="connsiteX9-607" fmla="*/ 170437 w 8833173"/>
                <a:gd name="connsiteY9-608" fmla="*/ 1617307 h 3779276"/>
                <a:gd name="connsiteX10-609" fmla="*/ 180062 w 8833173"/>
                <a:gd name="connsiteY10-610" fmla="*/ 268342 h 377927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37" y="connsiteY9-38"/>
                </a:cxn>
                <a:cxn ang="0">
                  <a:pos x="connsiteX10-59" y="connsiteY10-60"/>
                </a:cxn>
              </a:cxnLst>
              <a:rect l="l" t="t" r="r" b="b"/>
              <a:pathLst>
                <a:path w="8833173" h="3779276">
                  <a:moveTo>
                    <a:pt x="180062" y="268342"/>
                  </a:moveTo>
                  <a:cubicBezTo>
                    <a:pt x="579510" y="-1165"/>
                    <a:pt x="1647914" y="-1579"/>
                    <a:pt x="2567127" y="263"/>
                  </a:cubicBezTo>
                  <a:cubicBezTo>
                    <a:pt x="3486340" y="2105"/>
                    <a:pt x="4689260" y="260145"/>
                    <a:pt x="5695338" y="279395"/>
                  </a:cubicBezTo>
                  <a:cubicBezTo>
                    <a:pt x="6701416" y="298645"/>
                    <a:pt x="8080623" y="104775"/>
                    <a:pt x="8603595" y="115766"/>
                  </a:cubicBezTo>
                  <a:cubicBezTo>
                    <a:pt x="8730387" y="115766"/>
                    <a:pt x="8833173" y="218552"/>
                    <a:pt x="8833173" y="345344"/>
                  </a:cubicBezTo>
                  <a:lnTo>
                    <a:pt x="8833173" y="3515873"/>
                  </a:lnTo>
                  <a:cubicBezTo>
                    <a:pt x="8221969" y="4085606"/>
                    <a:pt x="6407609" y="3553988"/>
                    <a:pt x="5165950" y="3551986"/>
                  </a:cubicBezTo>
                  <a:cubicBezTo>
                    <a:pt x="3924291" y="3549984"/>
                    <a:pt x="2214201" y="3529129"/>
                    <a:pt x="1383220" y="3503860"/>
                  </a:cubicBezTo>
                  <a:cubicBezTo>
                    <a:pt x="552239" y="3478591"/>
                    <a:pt x="350108" y="3758109"/>
                    <a:pt x="180062" y="3400370"/>
                  </a:cubicBezTo>
                  <a:cubicBezTo>
                    <a:pt x="176854" y="2591052"/>
                    <a:pt x="170437" y="2139312"/>
                    <a:pt x="170437" y="1617307"/>
                  </a:cubicBezTo>
                  <a:cubicBezTo>
                    <a:pt x="170437" y="1095302"/>
                    <a:pt x="-219386" y="537849"/>
                    <a:pt x="180062" y="268342"/>
                  </a:cubicBezTo>
                  <a:close/>
                </a:path>
              </a:pathLst>
            </a:custGeom>
            <a:solidFill>
              <a:srgbClr val="51C8BF"/>
            </a:solidFill>
            <a:ln w="19050" cap="flat" cmpd="sng" algn="ctr">
              <a:noFill/>
              <a:prstDash val="solid"/>
              <a:round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华康方圆体W7"/>
                <a:cs typeface="+mn-ea"/>
                <a:sym typeface="+mn-lt"/>
              </a:endParaRPr>
            </a:p>
          </p:txBody>
        </p:sp>
        <p:sp>
          <p:nvSpPr>
            <p:cNvPr id="11" name="矩形: 圆角 4">
              <a:extLst>
                <a:ext uri="{FF2B5EF4-FFF2-40B4-BE49-F238E27FC236}">
                  <a16:creationId xmlns:a16="http://schemas.microsoft.com/office/drawing/2014/main" id="{424A9F33-3414-41C2-BD04-92388716F9FD}"/>
                </a:ext>
              </a:extLst>
            </p:cNvPr>
            <p:cNvSpPr/>
            <p:nvPr/>
          </p:nvSpPr>
          <p:spPr>
            <a:xfrm>
              <a:off x="1084855" y="2101000"/>
              <a:ext cx="8424000" cy="3503858"/>
            </a:xfrm>
            <a:custGeom>
              <a:avLst/>
              <a:gdLst>
                <a:gd name="connsiteX0" fmla="*/ 0 w 8720488"/>
                <a:gd name="connsiteY0" fmla="*/ 229578 h 3629685"/>
                <a:gd name="connsiteX1" fmla="*/ 229578 w 8720488"/>
                <a:gd name="connsiteY1" fmla="*/ 0 h 3629685"/>
                <a:gd name="connsiteX2" fmla="*/ 8490910 w 8720488"/>
                <a:gd name="connsiteY2" fmla="*/ 0 h 3629685"/>
                <a:gd name="connsiteX3" fmla="*/ 8720488 w 8720488"/>
                <a:gd name="connsiteY3" fmla="*/ 229578 h 3629685"/>
                <a:gd name="connsiteX4" fmla="*/ 8720488 w 8720488"/>
                <a:gd name="connsiteY4" fmla="*/ 3400107 h 3629685"/>
                <a:gd name="connsiteX5" fmla="*/ 8490910 w 8720488"/>
                <a:gd name="connsiteY5" fmla="*/ 3629685 h 3629685"/>
                <a:gd name="connsiteX6" fmla="*/ 229578 w 8720488"/>
                <a:gd name="connsiteY6" fmla="*/ 3629685 h 3629685"/>
                <a:gd name="connsiteX7" fmla="*/ 0 w 8720488"/>
                <a:gd name="connsiteY7" fmla="*/ 3400107 h 3629685"/>
                <a:gd name="connsiteX8" fmla="*/ 0 w 8720488"/>
                <a:gd name="connsiteY8" fmla="*/ 229578 h 3629685"/>
                <a:gd name="connsiteX0-1" fmla="*/ 0 w 8720488"/>
                <a:gd name="connsiteY0-2" fmla="*/ 239203 h 3639310"/>
                <a:gd name="connsiteX1-3" fmla="*/ 229578 w 8720488"/>
                <a:gd name="connsiteY1-4" fmla="*/ 9625 h 3639310"/>
                <a:gd name="connsiteX2-5" fmla="*/ 2589196 w 8720488"/>
                <a:gd name="connsiteY2-6" fmla="*/ 0 h 3639310"/>
                <a:gd name="connsiteX3-7" fmla="*/ 8490910 w 8720488"/>
                <a:gd name="connsiteY3-8" fmla="*/ 9625 h 3639310"/>
                <a:gd name="connsiteX4-9" fmla="*/ 8720488 w 8720488"/>
                <a:gd name="connsiteY4-10" fmla="*/ 239203 h 3639310"/>
                <a:gd name="connsiteX5-11" fmla="*/ 8720488 w 8720488"/>
                <a:gd name="connsiteY5-12" fmla="*/ 3409732 h 3639310"/>
                <a:gd name="connsiteX6-13" fmla="*/ 8490910 w 8720488"/>
                <a:gd name="connsiteY6-14" fmla="*/ 3639310 h 3639310"/>
                <a:gd name="connsiteX7-15" fmla="*/ 229578 w 8720488"/>
                <a:gd name="connsiteY7-16" fmla="*/ 3639310 h 3639310"/>
                <a:gd name="connsiteX8-17" fmla="*/ 0 w 8720488"/>
                <a:gd name="connsiteY8-18" fmla="*/ 3409732 h 3639310"/>
                <a:gd name="connsiteX9" fmla="*/ 0 w 8720488"/>
                <a:gd name="connsiteY9" fmla="*/ 239203 h 3639310"/>
                <a:gd name="connsiteX0-19" fmla="*/ 0 w 8720488"/>
                <a:gd name="connsiteY0-20" fmla="*/ 248829 h 3648936"/>
                <a:gd name="connsiteX1-21" fmla="*/ 229578 w 8720488"/>
                <a:gd name="connsiteY1-22" fmla="*/ 19251 h 3648936"/>
                <a:gd name="connsiteX2-23" fmla="*/ 2589196 w 8720488"/>
                <a:gd name="connsiteY2-24" fmla="*/ 9626 h 3648936"/>
                <a:gd name="connsiteX3-25" fmla="*/ 5621154 w 8720488"/>
                <a:gd name="connsiteY3-26" fmla="*/ 0 h 3648936"/>
                <a:gd name="connsiteX4-27" fmla="*/ 8490910 w 8720488"/>
                <a:gd name="connsiteY4-28" fmla="*/ 19251 h 3648936"/>
                <a:gd name="connsiteX5-29" fmla="*/ 8720488 w 8720488"/>
                <a:gd name="connsiteY5-30" fmla="*/ 248829 h 3648936"/>
                <a:gd name="connsiteX6-31" fmla="*/ 8720488 w 8720488"/>
                <a:gd name="connsiteY6-32" fmla="*/ 3419358 h 3648936"/>
                <a:gd name="connsiteX7-33" fmla="*/ 8490910 w 8720488"/>
                <a:gd name="connsiteY7-34" fmla="*/ 3648936 h 3648936"/>
                <a:gd name="connsiteX8-35" fmla="*/ 229578 w 8720488"/>
                <a:gd name="connsiteY8-36" fmla="*/ 3648936 h 3648936"/>
                <a:gd name="connsiteX9-37" fmla="*/ 0 w 8720488"/>
                <a:gd name="connsiteY9-38" fmla="*/ 3419358 h 3648936"/>
                <a:gd name="connsiteX10" fmla="*/ 0 w 8720488"/>
                <a:gd name="connsiteY10" fmla="*/ 248829 h 3648936"/>
                <a:gd name="connsiteX0-39" fmla="*/ 0 w 8720488"/>
                <a:gd name="connsiteY0-40" fmla="*/ 239203 h 3639310"/>
                <a:gd name="connsiteX1-41" fmla="*/ 229578 w 8720488"/>
                <a:gd name="connsiteY1-42" fmla="*/ 9625 h 3639310"/>
                <a:gd name="connsiteX2-43" fmla="*/ 2589196 w 8720488"/>
                <a:gd name="connsiteY2-44" fmla="*/ 0 h 3639310"/>
                <a:gd name="connsiteX3-45" fmla="*/ 5582653 w 8720488"/>
                <a:gd name="connsiteY3-46" fmla="*/ 173254 h 3639310"/>
                <a:gd name="connsiteX4-47" fmla="*/ 8490910 w 8720488"/>
                <a:gd name="connsiteY4-48" fmla="*/ 9625 h 3639310"/>
                <a:gd name="connsiteX5-49" fmla="*/ 8720488 w 8720488"/>
                <a:gd name="connsiteY5-50" fmla="*/ 239203 h 3639310"/>
                <a:gd name="connsiteX6-51" fmla="*/ 8720488 w 8720488"/>
                <a:gd name="connsiteY6-52" fmla="*/ 3409732 h 3639310"/>
                <a:gd name="connsiteX7-53" fmla="*/ 8490910 w 8720488"/>
                <a:gd name="connsiteY7-54" fmla="*/ 3639310 h 3639310"/>
                <a:gd name="connsiteX8-55" fmla="*/ 229578 w 8720488"/>
                <a:gd name="connsiteY8-56" fmla="*/ 3639310 h 3639310"/>
                <a:gd name="connsiteX9-57" fmla="*/ 0 w 8720488"/>
                <a:gd name="connsiteY9-58" fmla="*/ 3409732 h 3639310"/>
                <a:gd name="connsiteX10-59" fmla="*/ 0 w 8720488"/>
                <a:gd name="connsiteY10-60" fmla="*/ 239203 h 3639310"/>
                <a:gd name="connsiteX0-61" fmla="*/ 0 w 8720488"/>
                <a:gd name="connsiteY0-62" fmla="*/ 239203 h 3639310"/>
                <a:gd name="connsiteX1-63" fmla="*/ 229578 w 8720488"/>
                <a:gd name="connsiteY1-64" fmla="*/ 9625 h 3639310"/>
                <a:gd name="connsiteX2-65" fmla="*/ 2589196 w 8720488"/>
                <a:gd name="connsiteY2-66" fmla="*/ 0 h 3639310"/>
                <a:gd name="connsiteX3-67" fmla="*/ 5582653 w 8720488"/>
                <a:gd name="connsiteY3-68" fmla="*/ 173254 h 3639310"/>
                <a:gd name="connsiteX4-69" fmla="*/ 8490910 w 8720488"/>
                <a:gd name="connsiteY4-70" fmla="*/ 9625 h 3639310"/>
                <a:gd name="connsiteX5-71" fmla="*/ 8720488 w 8720488"/>
                <a:gd name="connsiteY5-72" fmla="*/ 239203 h 3639310"/>
                <a:gd name="connsiteX6-73" fmla="*/ 8720488 w 8720488"/>
                <a:gd name="connsiteY6-74" fmla="*/ 3409732 h 3639310"/>
                <a:gd name="connsiteX7-75" fmla="*/ 8490910 w 8720488"/>
                <a:gd name="connsiteY7-76" fmla="*/ 3639310 h 3639310"/>
                <a:gd name="connsiteX8-77" fmla="*/ 229578 w 8720488"/>
                <a:gd name="connsiteY8-78" fmla="*/ 3639310 h 3639310"/>
                <a:gd name="connsiteX9-79" fmla="*/ 0 w 8720488"/>
                <a:gd name="connsiteY9-80" fmla="*/ 3409732 h 3639310"/>
                <a:gd name="connsiteX10-81" fmla="*/ 0 w 8720488"/>
                <a:gd name="connsiteY10-82" fmla="*/ 239203 h 3639310"/>
                <a:gd name="connsiteX0-83" fmla="*/ 0 w 8720488"/>
                <a:gd name="connsiteY0-84" fmla="*/ 239246 h 3639353"/>
                <a:gd name="connsiteX1-85" fmla="*/ 229578 w 8720488"/>
                <a:gd name="connsiteY1-86" fmla="*/ 9668 h 3639353"/>
                <a:gd name="connsiteX2-87" fmla="*/ 2589196 w 8720488"/>
                <a:gd name="connsiteY2-88" fmla="*/ 43 h 3639353"/>
                <a:gd name="connsiteX3-89" fmla="*/ 5582653 w 8720488"/>
                <a:gd name="connsiteY3-90" fmla="*/ 173297 h 3639353"/>
                <a:gd name="connsiteX4-91" fmla="*/ 8490910 w 8720488"/>
                <a:gd name="connsiteY4-92" fmla="*/ 9668 h 3639353"/>
                <a:gd name="connsiteX5-93" fmla="*/ 8720488 w 8720488"/>
                <a:gd name="connsiteY5-94" fmla="*/ 239246 h 3639353"/>
                <a:gd name="connsiteX6-95" fmla="*/ 8720488 w 8720488"/>
                <a:gd name="connsiteY6-96" fmla="*/ 3409775 h 3639353"/>
                <a:gd name="connsiteX7-97" fmla="*/ 8490910 w 8720488"/>
                <a:gd name="connsiteY7-98" fmla="*/ 3639353 h 3639353"/>
                <a:gd name="connsiteX8-99" fmla="*/ 229578 w 8720488"/>
                <a:gd name="connsiteY8-100" fmla="*/ 3639353 h 3639353"/>
                <a:gd name="connsiteX9-101" fmla="*/ 0 w 8720488"/>
                <a:gd name="connsiteY9-102" fmla="*/ 3409775 h 3639353"/>
                <a:gd name="connsiteX10-103" fmla="*/ 0 w 8720488"/>
                <a:gd name="connsiteY10-104" fmla="*/ 239246 h 3639353"/>
                <a:gd name="connsiteX0-105" fmla="*/ 0 w 8720488"/>
                <a:gd name="connsiteY0-106" fmla="*/ 345110 h 3745217"/>
                <a:gd name="connsiteX1-107" fmla="*/ 229578 w 8720488"/>
                <a:gd name="connsiteY1-108" fmla="*/ 115532 h 3745217"/>
                <a:gd name="connsiteX2-109" fmla="*/ 2454442 w 8720488"/>
                <a:gd name="connsiteY2-110" fmla="*/ 29 h 3745217"/>
                <a:gd name="connsiteX3-111" fmla="*/ 5582653 w 8720488"/>
                <a:gd name="connsiteY3-112" fmla="*/ 279161 h 3745217"/>
                <a:gd name="connsiteX4-113" fmla="*/ 8490910 w 8720488"/>
                <a:gd name="connsiteY4-114" fmla="*/ 115532 h 3745217"/>
                <a:gd name="connsiteX5-115" fmla="*/ 8720488 w 8720488"/>
                <a:gd name="connsiteY5-116" fmla="*/ 345110 h 3745217"/>
                <a:gd name="connsiteX6-117" fmla="*/ 8720488 w 8720488"/>
                <a:gd name="connsiteY6-118" fmla="*/ 3515639 h 3745217"/>
                <a:gd name="connsiteX7-119" fmla="*/ 8490910 w 8720488"/>
                <a:gd name="connsiteY7-120" fmla="*/ 3745217 h 3745217"/>
                <a:gd name="connsiteX8-121" fmla="*/ 229578 w 8720488"/>
                <a:gd name="connsiteY8-122" fmla="*/ 3745217 h 3745217"/>
                <a:gd name="connsiteX9-123" fmla="*/ 0 w 8720488"/>
                <a:gd name="connsiteY9-124" fmla="*/ 3515639 h 3745217"/>
                <a:gd name="connsiteX10-125" fmla="*/ 0 w 8720488"/>
                <a:gd name="connsiteY10-126" fmla="*/ 345110 h 3745217"/>
                <a:gd name="connsiteX0-127" fmla="*/ 0 w 8720488"/>
                <a:gd name="connsiteY0-128" fmla="*/ 389645 h 3789752"/>
                <a:gd name="connsiteX1-129" fmla="*/ 2454442 w 8720488"/>
                <a:gd name="connsiteY1-130" fmla="*/ 44564 h 3789752"/>
                <a:gd name="connsiteX2-131" fmla="*/ 5582653 w 8720488"/>
                <a:gd name="connsiteY2-132" fmla="*/ 323696 h 3789752"/>
                <a:gd name="connsiteX3-133" fmla="*/ 8490910 w 8720488"/>
                <a:gd name="connsiteY3-134" fmla="*/ 160067 h 3789752"/>
                <a:gd name="connsiteX4-135" fmla="*/ 8720488 w 8720488"/>
                <a:gd name="connsiteY4-136" fmla="*/ 389645 h 3789752"/>
                <a:gd name="connsiteX5-137" fmla="*/ 8720488 w 8720488"/>
                <a:gd name="connsiteY5-138" fmla="*/ 3560174 h 3789752"/>
                <a:gd name="connsiteX6-139" fmla="*/ 8490910 w 8720488"/>
                <a:gd name="connsiteY6-140" fmla="*/ 3789752 h 3789752"/>
                <a:gd name="connsiteX7-141" fmla="*/ 229578 w 8720488"/>
                <a:gd name="connsiteY7-142" fmla="*/ 3789752 h 3789752"/>
                <a:gd name="connsiteX8-143" fmla="*/ 0 w 8720488"/>
                <a:gd name="connsiteY8-144" fmla="*/ 3560174 h 3789752"/>
                <a:gd name="connsiteX9-145" fmla="*/ 0 w 8720488"/>
                <a:gd name="connsiteY9-146" fmla="*/ 389645 h 3789752"/>
                <a:gd name="connsiteX0-147" fmla="*/ 9625 w 8730113"/>
                <a:gd name="connsiteY0-148" fmla="*/ 389645 h 3789752"/>
                <a:gd name="connsiteX1-149" fmla="*/ 2464067 w 8730113"/>
                <a:gd name="connsiteY1-150" fmla="*/ 44564 h 3789752"/>
                <a:gd name="connsiteX2-151" fmla="*/ 5592278 w 8730113"/>
                <a:gd name="connsiteY2-152" fmla="*/ 323696 h 3789752"/>
                <a:gd name="connsiteX3-153" fmla="*/ 8500535 w 8730113"/>
                <a:gd name="connsiteY3-154" fmla="*/ 160067 h 3789752"/>
                <a:gd name="connsiteX4-155" fmla="*/ 8730113 w 8730113"/>
                <a:gd name="connsiteY4-156" fmla="*/ 389645 h 3789752"/>
                <a:gd name="connsiteX5-157" fmla="*/ 8730113 w 8730113"/>
                <a:gd name="connsiteY5-158" fmla="*/ 3560174 h 3789752"/>
                <a:gd name="connsiteX6-159" fmla="*/ 8500535 w 8730113"/>
                <a:gd name="connsiteY6-160" fmla="*/ 3789752 h 3789752"/>
                <a:gd name="connsiteX7-161" fmla="*/ 239203 w 8730113"/>
                <a:gd name="connsiteY7-162" fmla="*/ 3789752 h 3789752"/>
                <a:gd name="connsiteX8-163" fmla="*/ 9625 w 8730113"/>
                <a:gd name="connsiteY8-164" fmla="*/ 3560174 h 3789752"/>
                <a:gd name="connsiteX9-165" fmla="*/ 0 w 8730113"/>
                <a:gd name="connsiteY9-166" fmla="*/ 1132219 h 3789752"/>
                <a:gd name="connsiteX10-167" fmla="*/ 9625 w 8730113"/>
                <a:gd name="connsiteY10-168" fmla="*/ 389645 h 3789752"/>
                <a:gd name="connsiteX0-169" fmla="*/ 10270 w 8730758"/>
                <a:gd name="connsiteY0-170" fmla="*/ 389645 h 3789752"/>
                <a:gd name="connsiteX1-171" fmla="*/ 2464712 w 8730758"/>
                <a:gd name="connsiteY1-172" fmla="*/ 44564 h 3789752"/>
                <a:gd name="connsiteX2-173" fmla="*/ 5592923 w 8730758"/>
                <a:gd name="connsiteY2-174" fmla="*/ 323696 h 3789752"/>
                <a:gd name="connsiteX3-175" fmla="*/ 8501180 w 8730758"/>
                <a:gd name="connsiteY3-176" fmla="*/ 160067 h 3789752"/>
                <a:gd name="connsiteX4-177" fmla="*/ 8730758 w 8730758"/>
                <a:gd name="connsiteY4-178" fmla="*/ 389645 h 3789752"/>
                <a:gd name="connsiteX5-179" fmla="*/ 8730758 w 8730758"/>
                <a:gd name="connsiteY5-180" fmla="*/ 3560174 h 3789752"/>
                <a:gd name="connsiteX6-181" fmla="*/ 8501180 w 8730758"/>
                <a:gd name="connsiteY6-182" fmla="*/ 3789752 h 3789752"/>
                <a:gd name="connsiteX7-183" fmla="*/ 239848 w 8730758"/>
                <a:gd name="connsiteY7-184" fmla="*/ 3789752 h 3789752"/>
                <a:gd name="connsiteX8-185" fmla="*/ 10270 w 8730758"/>
                <a:gd name="connsiteY8-186" fmla="*/ 3560174 h 3789752"/>
                <a:gd name="connsiteX9-187" fmla="*/ 645 w 8730758"/>
                <a:gd name="connsiteY9-188" fmla="*/ 1132219 h 3789752"/>
                <a:gd name="connsiteX10-189" fmla="*/ 10270 w 8730758"/>
                <a:gd name="connsiteY10-190" fmla="*/ 389645 h 3789752"/>
                <a:gd name="connsiteX0-191" fmla="*/ 66 w 8720554"/>
                <a:gd name="connsiteY0-192" fmla="*/ 389645 h 3789752"/>
                <a:gd name="connsiteX1-193" fmla="*/ 2454508 w 8720554"/>
                <a:gd name="connsiteY1-194" fmla="*/ 44564 h 3789752"/>
                <a:gd name="connsiteX2-195" fmla="*/ 5582719 w 8720554"/>
                <a:gd name="connsiteY2-196" fmla="*/ 323696 h 3789752"/>
                <a:gd name="connsiteX3-197" fmla="*/ 8490976 w 8720554"/>
                <a:gd name="connsiteY3-198" fmla="*/ 160067 h 3789752"/>
                <a:gd name="connsiteX4-199" fmla="*/ 8720554 w 8720554"/>
                <a:gd name="connsiteY4-200" fmla="*/ 389645 h 3789752"/>
                <a:gd name="connsiteX5-201" fmla="*/ 8720554 w 8720554"/>
                <a:gd name="connsiteY5-202" fmla="*/ 3560174 h 3789752"/>
                <a:gd name="connsiteX6-203" fmla="*/ 8490976 w 8720554"/>
                <a:gd name="connsiteY6-204" fmla="*/ 3789752 h 3789752"/>
                <a:gd name="connsiteX7-205" fmla="*/ 229644 w 8720554"/>
                <a:gd name="connsiteY7-206" fmla="*/ 3789752 h 3789752"/>
                <a:gd name="connsiteX8-207" fmla="*/ 66 w 8720554"/>
                <a:gd name="connsiteY8-208" fmla="*/ 3560174 h 3789752"/>
                <a:gd name="connsiteX9-209" fmla="*/ 115569 w 8720554"/>
                <a:gd name="connsiteY9-210" fmla="*/ 1151469 h 3789752"/>
                <a:gd name="connsiteX10-211" fmla="*/ 66 w 8720554"/>
                <a:gd name="connsiteY10-212" fmla="*/ 389645 h 3789752"/>
                <a:gd name="connsiteX0-213" fmla="*/ 698 w 8721186"/>
                <a:gd name="connsiteY0-214" fmla="*/ 345407 h 3745514"/>
                <a:gd name="connsiteX1-215" fmla="*/ 2455140 w 8721186"/>
                <a:gd name="connsiteY1-216" fmla="*/ 326 h 3745514"/>
                <a:gd name="connsiteX2-217" fmla="*/ 5583351 w 8721186"/>
                <a:gd name="connsiteY2-218" fmla="*/ 279458 h 3745514"/>
                <a:gd name="connsiteX3-219" fmla="*/ 8491608 w 8721186"/>
                <a:gd name="connsiteY3-220" fmla="*/ 115829 h 3745514"/>
                <a:gd name="connsiteX4-221" fmla="*/ 8721186 w 8721186"/>
                <a:gd name="connsiteY4-222" fmla="*/ 345407 h 3745514"/>
                <a:gd name="connsiteX5-223" fmla="*/ 8721186 w 8721186"/>
                <a:gd name="connsiteY5-224" fmla="*/ 3515936 h 3745514"/>
                <a:gd name="connsiteX6-225" fmla="*/ 8491608 w 8721186"/>
                <a:gd name="connsiteY6-226" fmla="*/ 3745514 h 3745514"/>
                <a:gd name="connsiteX7-227" fmla="*/ 230276 w 8721186"/>
                <a:gd name="connsiteY7-228" fmla="*/ 3745514 h 3745514"/>
                <a:gd name="connsiteX8-229" fmla="*/ 698 w 8721186"/>
                <a:gd name="connsiteY8-230" fmla="*/ 3515936 h 3745514"/>
                <a:gd name="connsiteX9-231" fmla="*/ 116201 w 8721186"/>
                <a:gd name="connsiteY9-232" fmla="*/ 1107231 h 3745514"/>
                <a:gd name="connsiteX10-233" fmla="*/ 698 w 8721186"/>
                <a:gd name="connsiteY10-234" fmla="*/ 345407 h 3745514"/>
                <a:gd name="connsiteX0-235" fmla="*/ 67448 w 8720559"/>
                <a:gd name="connsiteY0-236" fmla="*/ 268201 h 3745310"/>
                <a:gd name="connsiteX1-237" fmla="*/ 2454513 w 8720559"/>
                <a:gd name="connsiteY1-238" fmla="*/ 122 h 3745310"/>
                <a:gd name="connsiteX2-239" fmla="*/ 5582724 w 8720559"/>
                <a:gd name="connsiteY2-240" fmla="*/ 279254 h 3745310"/>
                <a:gd name="connsiteX3-241" fmla="*/ 8490981 w 8720559"/>
                <a:gd name="connsiteY3-242" fmla="*/ 115625 h 3745310"/>
                <a:gd name="connsiteX4-243" fmla="*/ 8720559 w 8720559"/>
                <a:gd name="connsiteY4-244" fmla="*/ 345203 h 3745310"/>
                <a:gd name="connsiteX5-245" fmla="*/ 8720559 w 8720559"/>
                <a:gd name="connsiteY5-246" fmla="*/ 3515732 h 3745310"/>
                <a:gd name="connsiteX6-247" fmla="*/ 8490981 w 8720559"/>
                <a:gd name="connsiteY6-248" fmla="*/ 3745310 h 3745310"/>
                <a:gd name="connsiteX7-249" fmla="*/ 229649 w 8720559"/>
                <a:gd name="connsiteY7-250" fmla="*/ 3745310 h 3745310"/>
                <a:gd name="connsiteX8-251" fmla="*/ 71 w 8720559"/>
                <a:gd name="connsiteY8-252" fmla="*/ 3515732 h 3745310"/>
                <a:gd name="connsiteX9-253" fmla="*/ 115574 w 8720559"/>
                <a:gd name="connsiteY9-254" fmla="*/ 1107027 h 3745310"/>
                <a:gd name="connsiteX10-255" fmla="*/ 67448 w 8720559"/>
                <a:gd name="connsiteY10-256" fmla="*/ 268201 h 3745310"/>
                <a:gd name="connsiteX0-257" fmla="*/ 67448 w 8720559"/>
                <a:gd name="connsiteY0-258" fmla="*/ 268201 h 3745310"/>
                <a:gd name="connsiteX1-259" fmla="*/ 2454513 w 8720559"/>
                <a:gd name="connsiteY1-260" fmla="*/ 122 h 3745310"/>
                <a:gd name="connsiteX2-261" fmla="*/ 5582724 w 8720559"/>
                <a:gd name="connsiteY2-262" fmla="*/ 279254 h 3745310"/>
                <a:gd name="connsiteX3-263" fmla="*/ 8490981 w 8720559"/>
                <a:gd name="connsiteY3-264" fmla="*/ 115625 h 3745310"/>
                <a:gd name="connsiteX4-265" fmla="*/ 8720559 w 8720559"/>
                <a:gd name="connsiteY4-266" fmla="*/ 345203 h 3745310"/>
                <a:gd name="connsiteX5-267" fmla="*/ 8720559 w 8720559"/>
                <a:gd name="connsiteY5-268" fmla="*/ 3515732 h 3745310"/>
                <a:gd name="connsiteX6-269" fmla="*/ 8490981 w 8720559"/>
                <a:gd name="connsiteY6-270" fmla="*/ 3745310 h 3745310"/>
                <a:gd name="connsiteX7-271" fmla="*/ 229649 w 8720559"/>
                <a:gd name="connsiteY7-272" fmla="*/ 3745310 h 3745310"/>
                <a:gd name="connsiteX8-273" fmla="*/ 71 w 8720559"/>
                <a:gd name="connsiteY8-274" fmla="*/ 3515732 h 3745310"/>
                <a:gd name="connsiteX9-275" fmla="*/ 115574 w 8720559"/>
                <a:gd name="connsiteY9-276" fmla="*/ 1107027 h 3745310"/>
                <a:gd name="connsiteX10-277" fmla="*/ 67448 w 8720559"/>
                <a:gd name="connsiteY10-278" fmla="*/ 268201 h 3745310"/>
                <a:gd name="connsiteX0-279" fmla="*/ 177533 w 8830644"/>
                <a:gd name="connsiteY0-280" fmla="*/ 268342 h 3745451"/>
                <a:gd name="connsiteX1-281" fmla="*/ 2564598 w 8830644"/>
                <a:gd name="connsiteY1-282" fmla="*/ 263 h 3745451"/>
                <a:gd name="connsiteX2-283" fmla="*/ 5692809 w 8830644"/>
                <a:gd name="connsiteY2-284" fmla="*/ 279395 h 3745451"/>
                <a:gd name="connsiteX3-285" fmla="*/ 8601066 w 8830644"/>
                <a:gd name="connsiteY3-286" fmla="*/ 115766 h 3745451"/>
                <a:gd name="connsiteX4-287" fmla="*/ 8830644 w 8830644"/>
                <a:gd name="connsiteY4-288" fmla="*/ 345344 h 3745451"/>
                <a:gd name="connsiteX5-289" fmla="*/ 8830644 w 8830644"/>
                <a:gd name="connsiteY5-290" fmla="*/ 3515873 h 3745451"/>
                <a:gd name="connsiteX6-291" fmla="*/ 8601066 w 8830644"/>
                <a:gd name="connsiteY6-292" fmla="*/ 3745451 h 3745451"/>
                <a:gd name="connsiteX7-293" fmla="*/ 339734 w 8830644"/>
                <a:gd name="connsiteY7-294" fmla="*/ 3745451 h 3745451"/>
                <a:gd name="connsiteX8-295" fmla="*/ 110156 w 8830644"/>
                <a:gd name="connsiteY8-296" fmla="*/ 3515873 h 3745451"/>
                <a:gd name="connsiteX9-297" fmla="*/ 167908 w 8830644"/>
                <a:gd name="connsiteY9-298" fmla="*/ 1617307 h 3745451"/>
                <a:gd name="connsiteX10-299" fmla="*/ 177533 w 8830644"/>
                <a:gd name="connsiteY10-300" fmla="*/ 268342 h 3745451"/>
                <a:gd name="connsiteX0-301" fmla="*/ 177533 w 8830644"/>
                <a:gd name="connsiteY0-302" fmla="*/ 268342 h 3745451"/>
                <a:gd name="connsiteX1-303" fmla="*/ 2564598 w 8830644"/>
                <a:gd name="connsiteY1-304" fmla="*/ 263 h 3745451"/>
                <a:gd name="connsiteX2-305" fmla="*/ 5692809 w 8830644"/>
                <a:gd name="connsiteY2-306" fmla="*/ 279395 h 3745451"/>
                <a:gd name="connsiteX3-307" fmla="*/ 8601066 w 8830644"/>
                <a:gd name="connsiteY3-308" fmla="*/ 115766 h 3745451"/>
                <a:gd name="connsiteX4-309" fmla="*/ 8830644 w 8830644"/>
                <a:gd name="connsiteY4-310" fmla="*/ 345344 h 3745451"/>
                <a:gd name="connsiteX5-311" fmla="*/ 8830644 w 8830644"/>
                <a:gd name="connsiteY5-312" fmla="*/ 3515873 h 3745451"/>
                <a:gd name="connsiteX6-313" fmla="*/ 8601066 w 8830644"/>
                <a:gd name="connsiteY6-314" fmla="*/ 3745451 h 3745451"/>
                <a:gd name="connsiteX7-315" fmla="*/ 110156 w 8830644"/>
                <a:gd name="connsiteY7-316" fmla="*/ 3515873 h 3745451"/>
                <a:gd name="connsiteX8-317" fmla="*/ 167908 w 8830644"/>
                <a:gd name="connsiteY8-318" fmla="*/ 1617307 h 3745451"/>
                <a:gd name="connsiteX9-319" fmla="*/ 177533 w 8830644"/>
                <a:gd name="connsiteY9-320" fmla="*/ 268342 h 3745451"/>
                <a:gd name="connsiteX0-321" fmla="*/ 177533 w 8830644"/>
                <a:gd name="connsiteY0-322" fmla="*/ 268342 h 3745451"/>
                <a:gd name="connsiteX1-323" fmla="*/ 2564598 w 8830644"/>
                <a:gd name="connsiteY1-324" fmla="*/ 263 h 3745451"/>
                <a:gd name="connsiteX2-325" fmla="*/ 5692809 w 8830644"/>
                <a:gd name="connsiteY2-326" fmla="*/ 279395 h 3745451"/>
                <a:gd name="connsiteX3-327" fmla="*/ 8601066 w 8830644"/>
                <a:gd name="connsiteY3-328" fmla="*/ 115766 h 3745451"/>
                <a:gd name="connsiteX4-329" fmla="*/ 8830644 w 8830644"/>
                <a:gd name="connsiteY4-330" fmla="*/ 345344 h 3745451"/>
                <a:gd name="connsiteX5-331" fmla="*/ 8830644 w 8830644"/>
                <a:gd name="connsiteY5-332" fmla="*/ 3515873 h 3745451"/>
                <a:gd name="connsiteX6-333" fmla="*/ 8601066 w 8830644"/>
                <a:gd name="connsiteY6-334" fmla="*/ 3745451 h 3745451"/>
                <a:gd name="connsiteX7-335" fmla="*/ 1727201 w 8830644"/>
                <a:gd name="connsiteY7-336" fmla="*/ 3532736 h 3745451"/>
                <a:gd name="connsiteX8-337" fmla="*/ 110156 w 8830644"/>
                <a:gd name="connsiteY8-338" fmla="*/ 3515873 h 3745451"/>
                <a:gd name="connsiteX9-339" fmla="*/ 167908 w 8830644"/>
                <a:gd name="connsiteY9-340" fmla="*/ 1617307 h 3745451"/>
                <a:gd name="connsiteX10-341" fmla="*/ 177533 w 8830644"/>
                <a:gd name="connsiteY10-342" fmla="*/ 268342 h 3745451"/>
                <a:gd name="connsiteX0-343" fmla="*/ 177533 w 8830644"/>
                <a:gd name="connsiteY0-344" fmla="*/ 268342 h 3840744"/>
                <a:gd name="connsiteX1-345" fmla="*/ 2564598 w 8830644"/>
                <a:gd name="connsiteY1-346" fmla="*/ 263 h 3840744"/>
                <a:gd name="connsiteX2-347" fmla="*/ 5692809 w 8830644"/>
                <a:gd name="connsiteY2-348" fmla="*/ 279395 h 3840744"/>
                <a:gd name="connsiteX3-349" fmla="*/ 8601066 w 8830644"/>
                <a:gd name="connsiteY3-350" fmla="*/ 115766 h 3840744"/>
                <a:gd name="connsiteX4-351" fmla="*/ 8830644 w 8830644"/>
                <a:gd name="connsiteY4-352" fmla="*/ 345344 h 3840744"/>
                <a:gd name="connsiteX5-353" fmla="*/ 8830644 w 8830644"/>
                <a:gd name="connsiteY5-354" fmla="*/ 3515873 h 3840744"/>
                <a:gd name="connsiteX6-355" fmla="*/ 8601066 w 8830644"/>
                <a:gd name="connsiteY6-356" fmla="*/ 3745451 h 3840744"/>
                <a:gd name="connsiteX7-357" fmla="*/ 1390316 w 8830644"/>
                <a:gd name="connsiteY7-358" fmla="*/ 3840744 h 3840744"/>
                <a:gd name="connsiteX8-359" fmla="*/ 110156 w 8830644"/>
                <a:gd name="connsiteY8-360" fmla="*/ 3515873 h 3840744"/>
                <a:gd name="connsiteX9-361" fmla="*/ 167908 w 8830644"/>
                <a:gd name="connsiteY9-362" fmla="*/ 1617307 h 3840744"/>
                <a:gd name="connsiteX10-363" fmla="*/ 177533 w 8830644"/>
                <a:gd name="connsiteY10-364" fmla="*/ 268342 h 3840744"/>
                <a:gd name="connsiteX0-365" fmla="*/ 177533 w 8830644"/>
                <a:gd name="connsiteY0-366" fmla="*/ 268342 h 3763742"/>
                <a:gd name="connsiteX1-367" fmla="*/ 2564598 w 8830644"/>
                <a:gd name="connsiteY1-368" fmla="*/ 263 h 3763742"/>
                <a:gd name="connsiteX2-369" fmla="*/ 5692809 w 8830644"/>
                <a:gd name="connsiteY2-370" fmla="*/ 279395 h 3763742"/>
                <a:gd name="connsiteX3-371" fmla="*/ 8601066 w 8830644"/>
                <a:gd name="connsiteY3-372" fmla="*/ 115766 h 3763742"/>
                <a:gd name="connsiteX4-373" fmla="*/ 8830644 w 8830644"/>
                <a:gd name="connsiteY4-374" fmla="*/ 345344 h 3763742"/>
                <a:gd name="connsiteX5-375" fmla="*/ 8830644 w 8830644"/>
                <a:gd name="connsiteY5-376" fmla="*/ 3515873 h 3763742"/>
                <a:gd name="connsiteX6-377" fmla="*/ 8601066 w 8830644"/>
                <a:gd name="connsiteY6-378" fmla="*/ 3745451 h 3763742"/>
                <a:gd name="connsiteX7-379" fmla="*/ 1188186 w 8830644"/>
                <a:gd name="connsiteY7-380" fmla="*/ 3763742 h 3763742"/>
                <a:gd name="connsiteX8-381" fmla="*/ 110156 w 8830644"/>
                <a:gd name="connsiteY8-382" fmla="*/ 3515873 h 3763742"/>
                <a:gd name="connsiteX9-383" fmla="*/ 167908 w 8830644"/>
                <a:gd name="connsiteY9-384" fmla="*/ 1617307 h 3763742"/>
                <a:gd name="connsiteX10-385" fmla="*/ 177533 w 8830644"/>
                <a:gd name="connsiteY10-386" fmla="*/ 268342 h 3763742"/>
                <a:gd name="connsiteX0-387" fmla="*/ 400076 w 9053187"/>
                <a:gd name="connsiteY0-388" fmla="*/ 268342 h 3782323"/>
                <a:gd name="connsiteX1-389" fmla="*/ 2787141 w 9053187"/>
                <a:gd name="connsiteY1-390" fmla="*/ 263 h 3782323"/>
                <a:gd name="connsiteX2-391" fmla="*/ 5915352 w 9053187"/>
                <a:gd name="connsiteY2-392" fmla="*/ 279395 h 3782323"/>
                <a:gd name="connsiteX3-393" fmla="*/ 8823609 w 9053187"/>
                <a:gd name="connsiteY3-394" fmla="*/ 115766 h 3782323"/>
                <a:gd name="connsiteX4-395" fmla="*/ 9053187 w 9053187"/>
                <a:gd name="connsiteY4-396" fmla="*/ 345344 h 3782323"/>
                <a:gd name="connsiteX5-397" fmla="*/ 9053187 w 9053187"/>
                <a:gd name="connsiteY5-398" fmla="*/ 3515873 h 3782323"/>
                <a:gd name="connsiteX6-399" fmla="*/ 8823609 w 9053187"/>
                <a:gd name="connsiteY6-400" fmla="*/ 3745451 h 3782323"/>
                <a:gd name="connsiteX7-401" fmla="*/ 1410729 w 9053187"/>
                <a:gd name="connsiteY7-402" fmla="*/ 3763742 h 3782323"/>
                <a:gd name="connsiteX8-403" fmla="*/ 332699 w 9053187"/>
                <a:gd name="connsiteY8-404" fmla="*/ 3515873 h 3782323"/>
                <a:gd name="connsiteX9-405" fmla="*/ 390451 w 9053187"/>
                <a:gd name="connsiteY9-406" fmla="*/ 1617307 h 3782323"/>
                <a:gd name="connsiteX10-407" fmla="*/ 400076 w 9053187"/>
                <a:gd name="connsiteY10-408" fmla="*/ 268342 h 3782323"/>
                <a:gd name="connsiteX0-409" fmla="*/ 177534 w 8830645"/>
                <a:gd name="connsiteY0-410" fmla="*/ 268342 h 3786549"/>
                <a:gd name="connsiteX1-411" fmla="*/ 2564599 w 8830645"/>
                <a:gd name="connsiteY1-412" fmla="*/ 263 h 3786549"/>
                <a:gd name="connsiteX2-413" fmla="*/ 5692810 w 8830645"/>
                <a:gd name="connsiteY2-414" fmla="*/ 279395 h 3786549"/>
                <a:gd name="connsiteX3-415" fmla="*/ 8601067 w 8830645"/>
                <a:gd name="connsiteY3-416" fmla="*/ 115766 h 3786549"/>
                <a:gd name="connsiteX4-417" fmla="*/ 8830645 w 8830645"/>
                <a:gd name="connsiteY4-418" fmla="*/ 345344 h 3786549"/>
                <a:gd name="connsiteX5-419" fmla="*/ 8830645 w 8830645"/>
                <a:gd name="connsiteY5-420" fmla="*/ 3515873 h 3786549"/>
                <a:gd name="connsiteX6-421" fmla="*/ 8601067 w 8830645"/>
                <a:gd name="connsiteY6-422" fmla="*/ 3745451 h 3786549"/>
                <a:gd name="connsiteX7-423" fmla="*/ 1188187 w 8830645"/>
                <a:gd name="connsiteY7-424" fmla="*/ 3763742 h 3786549"/>
                <a:gd name="connsiteX8-425" fmla="*/ 110157 w 8830645"/>
                <a:gd name="connsiteY8-426" fmla="*/ 3515873 h 3786549"/>
                <a:gd name="connsiteX9-427" fmla="*/ 167909 w 8830645"/>
                <a:gd name="connsiteY9-428" fmla="*/ 1617307 h 3786549"/>
                <a:gd name="connsiteX10-429" fmla="*/ 177534 w 8830645"/>
                <a:gd name="connsiteY10-430" fmla="*/ 268342 h 3786549"/>
                <a:gd name="connsiteX0-431" fmla="*/ 177534 w 8830645"/>
                <a:gd name="connsiteY0-432" fmla="*/ 268342 h 3745451"/>
                <a:gd name="connsiteX1-433" fmla="*/ 2564599 w 8830645"/>
                <a:gd name="connsiteY1-434" fmla="*/ 263 h 3745451"/>
                <a:gd name="connsiteX2-435" fmla="*/ 5692810 w 8830645"/>
                <a:gd name="connsiteY2-436" fmla="*/ 279395 h 3745451"/>
                <a:gd name="connsiteX3-437" fmla="*/ 8601067 w 8830645"/>
                <a:gd name="connsiteY3-438" fmla="*/ 115766 h 3745451"/>
                <a:gd name="connsiteX4-439" fmla="*/ 8830645 w 8830645"/>
                <a:gd name="connsiteY4-440" fmla="*/ 345344 h 3745451"/>
                <a:gd name="connsiteX5-441" fmla="*/ 8830645 w 8830645"/>
                <a:gd name="connsiteY5-442" fmla="*/ 3515873 h 3745451"/>
                <a:gd name="connsiteX6-443" fmla="*/ 8601067 w 8830645"/>
                <a:gd name="connsiteY6-444" fmla="*/ 3745451 h 3745451"/>
                <a:gd name="connsiteX7-445" fmla="*/ 1322941 w 8830645"/>
                <a:gd name="connsiteY7-446" fmla="*/ 3600113 h 3745451"/>
                <a:gd name="connsiteX8-447" fmla="*/ 110157 w 8830645"/>
                <a:gd name="connsiteY8-448" fmla="*/ 3515873 h 3745451"/>
                <a:gd name="connsiteX9-449" fmla="*/ 167909 w 8830645"/>
                <a:gd name="connsiteY9-450" fmla="*/ 1617307 h 3745451"/>
                <a:gd name="connsiteX10-451" fmla="*/ 177534 w 8830645"/>
                <a:gd name="connsiteY10-452" fmla="*/ 268342 h 3745451"/>
                <a:gd name="connsiteX0-453" fmla="*/ 177534 w 8830645"/>
                <a:gd name="connsiteY0-454" fmla="*/ 268342 h 3745451"/>
                <a:gd name="connsiteX1-455" fmla="*/ 2564599 w 8830645"/>
                <a:gd name="connsiteY1-456" fmla="*/ 263 h 3745451"/>
                <a:gd name="connsiteX2-457" fmla="*/ 5692810 w 8830645"/>
                <a:gd name="connsiteY2-458" fmla="*/ 279395 h 3745451"/>
                <a:gd name="connsiteX3-459" fmla="*/ 8601067 w 8830645"/>
                <a:gd name="connsiteY3-460" fmla="*/ 115766 h 3745451"/>
                <a:gd name="connsiteX4-461" fmla="*/ 8830645 w 8830645"/>
                <a:gd name="connsiteY4-462" fmla="*/ 345344 h 3745451"/>
                <a:gd name="connsiteX5-463" fmla="*/ 8830645 w 8830645"/>
                <a:gd name="connsiteY5-464" fmla="*/ 3515873 h 3745451"/>
                <a:gd name="connsiteX6-465" fmla="*/ 8601067 w 8830645"/>
                <a:gd name="connsiteY6-466" fmla="*/ 3745451 h 3745451"/>
                <a:gd name="connsiteX7-467" fmla="*/ 5182673 w 8830645"/>
                <a:gd name="connsiteY7-468" fmla="*/ 3686739 h 3745451"/>
                <a:gd name="connsiteX8-469" fmla="*/ 1322941 w 8830645"/>
                <a:gd name="connsiteY8-470" fmla="*/ 3600113 h 3745451"/>
                <a:gd name="connsiteX9-471" fmla="*/ 110157 w 8830645"/>
                <a:gd name="connsiteY9-472" fmla="*/ 3515873 h 3745451"/>
                <a:gd name="connsiteX10-473" fmla="*/ 167909 w 8830645"/>
                <a:gd name="connsiteY10-474" fmla="*/ 1617307 h 3745451"/>
                <a:gd name="connsiteX11" fmla="*/ 177534 w 8830645"/>
                <a:gd name="connsiteY11" fmla="*/ 268342 h 3745451"/>
                <a:gd name="connsiteX0-475" fmla="*/ 177534 w 8830645"/>
                <a:gd name="connsiteY0-476" fmla="*/ 268342 h 3763741"/>
                <a:gd name="connsiteX1-477" fmla="*/ 2564599 w 8830645"/>
                <a:gd name="connsiteY1-478" fmla="*/ 263 h 3763741"/>
                <a:gd name="connsiteX2-479" fmla="*/ 5692810 w 8830645"/>
                <a:gd name="connsiteY2-480" fmla="*/ 279395 h 3763741"/>
                <a:gd name="connsiteX3-481" fmla="*/ 8601067 w 8830645"/>
                <a:gd name="connsiteY3-482" fmla="*/ 115766 h 3763741"/>
                <a:gd name="connsiteX4-483" fmla="*/ 8830645 w 8830645"/>
                <a:gd name="connsiteY4-484" fmla="*/ 345344 h 3763741"/>
                <a:gd name="connsiteX5-485" fmla="*/ 8830645 w 8830645"/>
                <a:gd name="connsiteY5-486" fmla="*/ 3515873 h 3763741"/>
                <a:gd name="connsiteX6-487" fmla="*/ 8601067 w 8830645"/>
                <a:gd name="connsiteY6-488" fmla="*/ 3745451 h 3763741"/>
                <a:gd name="connsiteX7-489" fmla="*/ 5163422 w 8830645"/>
                <a:gd name="connsiteY7-490" fmla="*/ 3763741 h 3763741"/>
                <a:gd name="connsiteX8-491" fmla="*/ 1322941 w 8830645"/>
                <a:gd name="connsiteY8-492" fmla="*/ 3600113 h 3763741"/>
                <a:gd name="connsiteX9-493" fmla="*/ 110157 w 8830645"/>
                <a:gd name="connsiteY9-494" fmla="*/ 3515873 h 3763741"/>
                <a:gd name="connsiteX10-495" fmla="*/ 167909 w 8830645"/>
                <a:gd name="connsiteY10-496" fmla="*/ 1617307 h 3763741"/>
                <a:gd name="connsiteX11-497" fmla="*/ 177534 w 8830645"/>
                <a:gd name="connsiteY11-498" fmla="*/ 268342 h 3763741"/>
                <a:gd name="connsiteX0-499" fmla="*/ 177534 w 8830645"/>
                <a:gd name="connsiteY0-500" fmla="*/ 268342 h 3763950"/>
                <a:gd name="connsiteX1-501" fmla="*/ 2564599 w 8830645"/>
                <a:gd name="connsiteY1-502" fmla="*/ 263 h 3763950"/>
                <a:gd name="connsiteX2-503" fmla="*/ 5692810 w 8830645"/>
                <a:gd name="connsiteY2-504" fmla="*/ 279395 h 3763950"/>
                <a:gd name="connsiteX3-505" fmla="*/ 8601067 w 8830645"/>
                <a:gd name="connsiteY3-506" fmla="*/ 115766 h 3763950"/>
                <a:gd name="connsiteX4-507" fmla="*/ 8830645 w 8830645"/>
                <a:gd name="connsiteY4-508" fmla="*/ 345344 h 3763950"/>
                <a:gd name="connsiteX5-509" fmla="*/ 8830645 w 8830645"/>
                <a:gd name="connsiteY5-510" fmla="*/ 3515873 h 3763950"/>
                <a:gd name="connsiteX6-511" fmla="*/ 8601067 w 8830645"/>
                <a:gd name="connsiteY6-512" fmla="*/ 3745451 h 3763950"/>
                <a:gd name="connsiteX7-513" fmla="*/ 5163422 w 8830645"/>
                <a:gd name="connsiteY7-514" fmla="*/ 3763741 h 3763950"/>
                <a:gd name="connsiteX8-515" fmla="*/ 1322941 w 8830645"/>
                <a:gd name="connsiteY8-516" fmla="*/ 3600113 h 3763950"/>
                <a:gd name="connsiteX9-517" fmla="*/ 110157 w 8830645"/>
                <a:gd name="connsiteY9-518" fmla="*/ 3515873 h 3763950"/>
                <a:gd name="connsiteX10-519" fmla="*/ 167909 w 8830645"/>
                <a:gd name="connsiteY10-520" fmla="*/ 1617307 h 3763950"/>
                <a:gd name="connsiteX11-521" fmla="*/ 177534 w 8830645"/>
                <a:gd name="connsiteY11-522" fmla="*/ 268342 h 3763950"/>
                <a:gd name="connsiteX0-523" fmla="*/ 177534 w 8830645"/>
                <a:gd name="connsiteY0-524" fmla="*/ 268342 h 3849430"/>
                <a:gd name="connsiteX1-525" fmla="*/ 2564599 w 8830645"/>
                <a:gd name="connsiteY1-526" fmla="*/ 263 h 3849430"/>
                <a:gd name="connsiteX2-527" fmla="*/ 5692810 w 8830645"/>
                <a:gd name="connsiteY2-528" fmla="*/ 279395 h 3849430"/>
                <a:gd name="connsiteX3-529" fmla="*/ 8601067 w 8830645"/>
                <a:gd name="connsiteY3-530" fmla="*/ 115766 h 3849430"/>
                <a:gd name="connsiteX4-531" fmla="*/ 8830645 w 8830645"/>
                <a:gd name="connsiteY4-532" fmla="*/ 345344 h 3849430"/>
                <a:gd name="connsiteX5-533" fmla="*/ 8830645 w 8830645"/>
                <a:gd name="connsiteY5-534" fmla="*/ 3515873 h 3849430"/>
                <a:gd name="connsiteX6-535" fmla="*/ 5163422 w 8830645"/>
                <a:gd name="connsiteY6-536" fmla="*/ 3763741 h 3849430"/>
                <a:gd name="connsiteX7-537" fmla="*/ 1322941 w 8830645"/>
                <a:gd name="connsiteY7-538" fmla="*/ 3600113 h 3849430"/>
                <a:gd name="connsiteX8-539" fmla="*/ 110157 w 8830645"/>
                <a:gd name="connsiteY8-540" fmla="*/ 3515873 h 3849430"/>
                <a:gd name="connsiteX9-541" fmla="*/ 167909 w 8830645"/>
                <a:gd name="connsiteY9-542" fmla="*/ 1617307 h 3849430"/>
                <a:gd name="connsiteX10-543" fmla="*/ 177534 w 8830645"/>
                <a:gd name="connsiteY10-544" fmla="*/ 268342 h 3849430"/>
                <a:gd name="connsiteX0-545" fmla="*/ 177534 w 8830645"/>
                <a:gd name="connsiteY0-546" fmla="*/ 268342 h 3775505"/>
                <a:gd name="connsiteX1-547" fmla="*/ 2564599 w 8830645"/>
                <a:gd name="connsiteY1-548" fmla="*/ 263 h 3775505"/>
                <a:gd name="connsiteX2-549" fmla="*/ 5692810 w 8830645"/>
                <a:gd name="connsiteY2-550" fmla="*/ 279395 h 3775505"/>
                <a:gd name="connsiteX3-551" fmla="*/ 8601067 w 8830645"/>
                <a:gd name="connsiteY3-552" fmla="*/ 115766 h 3775505"/>
                <a:gd name="connsiteX4-553" fmla="*/ 8830645 w 8830645"/>
                <a:gd name="connsiteY4-554" fmla="*/ 345344 h 3775505"/>
                <a:gd name="connsiteX5-555" fmla="*/ 8830645 w 8830645"/>
                <a:gd name="connsiteY5-556" fmla="*/ 3515873 h 3775505"/>
                <a:gd name="connsiteX6-557" fmla="*/ 5163422 w 8830645"/>
                <a:gd name="connsiteY6-558" fmla="*/ 3551986 h 3775505"/>
                <a:gd name="connsiteX7-559" fmla="*/ 1322941 w 8830645"/>
                <a:gd name="connsiteY7-560" fmla="*/ 3600113 h 3775505"/>
                <a:gd name="connsiteX8-561" fmla="*/ 110157 w 8830645"/>
                <a:gd name="connsiteY8-562" fmla="*/ 3515873 h 3775505"/>
                <a:gd name="connsiteX9-563" fmla="*/ 167909 w 8830645"/>
                <a:gd name="connsiteY9-564" fmla="*/ 1617307 h 3775505"/>
                <a:gd name="connsiteX10-565" fmla="*/ 177534 w 8830645"/>
                <a:gd name="connsiteY10-566" fmla="*/ 268342 h 3775505"/>
                <a:gd name="connsiteX0-567" fmla="*/ 177534 w 8830645"/>
                <a:gd name="connsiteY0-568" fmla="*/ 268342 h 3779276"/>
                <a:gd name="connsiteX1-569" fmla="*/ 2564599 w 8830645"/>
                <a:gd name="connsiteY1-570" fmla="*/ 263 h 3779276"/>
                <a:gd name="connsiteX2-571" fmla="*/ 5692810 w 8830645"/>
                <a:gd name="connsiteY2-572" fmla="*/ 279395 h 3779276"/>
                <a:gd name="connsiteX3-573" fmla="*/ 8601067 w 8830645"/>
                <a:gd name="connsiteY3-574" fmla="*/ 115766 h 3779276"/>
                <a:gd name="connsiteX4-575" fmla="*/ 8830645 w 8830645"/>
                <a:gd name="connsiteY4-576" fmla="*/ 345344 h 3779276"/>
                <a:gd name="connsiteX5-577" fmla="*/ 8830645 w 8830645"/>
                <a:gd name="connsiteY5-578" fmla="*/ 3515873 h 3779276"/>
                <a:gd name="connsiteX6-579" fmla="*/ 5163422 w 8830645"/>
                <a:gd name="connsiteY6-580" fmla="*/ 3551986 h 3779276"/>
                <a:gd name="connsiteX7-581" fmla="*/ 1380692 w 8830645"/>
                <a:gd name="connsiteY7-582" fmla="*/ 3503860 h 3779276"/>
                <a:gd name="connsiteX8-583" fmla="*/ 110157 w 8830645"/>
                <a:gd name="connsiteY8-584" fmla="*/ 3515873 h 3779276"/>
                <a:gd name="connsiteX9-585" fmla="*/ 167909 w 8830645"/>
                <a:gd name="connsiteY9-586" fmla="*/ 1617307 h 3779276"/>
                <a:gd name="connsiteX10-587" fmla="*/ 177534 w 8830645"/>
                <a:gd name="connsiteY10-588" fmla="*/ 268342 h 3779276"/>
                <a:gd name="connsiteX0-589" fmla="*/ 180062 w 8833173"/>
                <a:gd name="connsiteY0-590" fmla="*/ 268342 h 3779276"/>
                <a:gd name="connsiteX1-591" fmla="*/ 2567127 w 8833173"/>
                <a:gd name="connsiteY1-592" fmla="*/ 263 h 3779276"/>
                <a:gd name="connsiteX2-593" fmla="*/ 5695338 w 8833173"/>
                <a:gd name="connsiteY2-594" fmla="*/ 279395 h 3779276"/>
                <a:gd name="connsiteX3-595" fmla="*/ 8603595 w 8833173"/>
                <a:gd name="connsiteY3-596" fmla="*/ 115766 h 3779276"/>
                <a:gd name="connsiteX4-597" fmla="*/ 8833173 w 8833173"/>
                <a:gd name="connsiteY4-598" fmla="*/ 345344 h 3779276"/>
                <a:gd name="connsiteX5-599" fmla="*/ 8833173 w 8833173"/>
                <a:gd name="connsiteY5-600" fmla="*/ 3515873 h 3779276"/>
                <a:gd name="connsiteX6-601" fmla="*/ 5165950 w 8833173"/>
                <a:gd name="connsiteY6-602" fmla="*/ 3551986 h 3779276"/>
                <a:gd name="connsiteX7-603" fmla="*/ 1383220 w 8833173"/>
                <a:gd name="connsiteY7-604" fmla="*/ 3503860 h 3779276"/>
                <a:gd name="connsiteX8-605" fmla="*/ 180062 w 8833173"/>
                <a:gd name="connsiteY8-606" fmla="*/ 3400370 h 3779276"/>
                <a:gd name="connsiteX9-607" fmla="*/ 170437 w 8833173"/>
                <a:gd name="connsiteY9-608" fmla="*/ 1617307 h 3779276"/>
                <a:gd name="connsiteX10-609" fmla="*/ 180062 w 8833173"/>
                <a:gd name="connsiteY10-610" fmla="*/ 268342 h 377927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37" y="connsiteY9-38"/>
                </a:cxn>
                <a:cxn ang="0">
                  <a:pos x="connsiteX10-59" y="connsiteY10-60"/>
                </a:cxn>
              </a:cxnLst>
              <a:rect l="l" t="t" r="r" b="b"/>
              <a:pathLst>
                <a:path w="8833173" h="3779276">
                  <a:moveTo>
                    <a:pt x="180062" y="268342"/>
                  </a:moveTo>
                  <a:cubicBezTo>
                    <a:pt x="579510" y="-1165"/>
                    <a:pt x="1647914" y="-1579"/>
                    <a:pt x="2567127" y="263"/>
                  </a:cubicBezTo>
                  <a:cubicBezTo>
                    <a:pt x="3486340" y="2105"/>
                    <a:pt x="4689260" y="260145"/>
                    <a:pt x="5695338" y="279395"/>
                  </a:cubicBezTo>
                  <a:cubicBezTo>
                    <a:pt x="6701416" y="298645"/>
                    <a:pt x="8080623" y="104775"/>
                    <a:pt x="8603595" y="115766"/>
                  </a:cubicBezTo>
                  <a:cubicBezTo>
                    <a:pt x="8730387" y="115766"/>
                    <a:pt x="8833173" y="218552"/>
                    <a:pt x="8833173" y="345344"/>
                  </a:cubicBezTo>
                  <a:lnTo>
                    <a:pt x="8833173" y="3515873"/>
                  </a:lnTo>
                  <a:cubicBezTo>
                    <a:pt x="8221969" y="4085606"/>
                    <a:pt x="6407609" y="3553988"/>
                    <a:pt x="5165950" y="3551986"/>
                  </a:cubicBezTo>
                  <a:cubicBezTo>
                    <a:pt x="3924291" y="3549984"/>
                    <a:pt x="2214201" y="3529129"/>
                    <a:pt x="1383220" y="3503860"/>
                  </a:cubicBezTo>
                  <a:cubicBezTo>
                    <a:pt x="552239" y="3478591"/>
                    <a:pt x="350108" y="3758109"/>
                    <a:pt x="180062" y="3400370"/>
                  </a:cubicBezTo>
                  <a:cubicBezTo>
                    <a:pt x="176854" y="2591052"/>
                    <a:pt x="170437" y="2139312"/>
                    <a:pt x="170437" y="1617307"/>
                  </a:cubicBezTo>
                  <a:cubicBezTo>
                    <a:pt x="170437" y="1095302"/>
                    <a:pt x="-219386" y="537849"/>
                    <a:pt x="180062" y="268342"/>
                  </a:cubicBezTo>
                  <a:close/>
                </a:path>
              </a:pathLst>
            </a:custGeom>
            <a:solidFill>
              <a:srgbClr val="8ADAD4"/>
            </a:solidFill>
            <a:ln w="19050" cap="flat" cmpd="sng" algn="ctr">
              <a:noFill/>
              <a:prstDash val="solid"/>
              <a:round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华康方圆体W7"/>
                <a:cs typeface="+mn-ea"/>
                <a:sym typeface="+mn-lt"/>
              </a:endParaRPr>
            </a:p>
          </p:txBody>
        </p:sp>
        <p:sp>
          <p:nvSpPr>
            <p:cNvPr id="12" name="矩形: 圆角 4">
              <a:extLst>
                <a:ext uri="{FF2B5EF4-FFF2-40B4-BE49-F238E27FC236}">
                  <a16:creationId xmlns:a16="http://schemas.microsoft.com/office/drawing/2014/main" id="{D041C5A2-5394-44E1-8236-2914A15AE65B}"/>
                </a:ext>
              </a:extLst>
            </p:cNvPr>
            <p:cNvSpPr/>
            <p:nvPr/>
          </p:nvSpPr>
          <p:spPr>
            <a:xfrm>
              <a:off x="1023087" y="2043250"/>
              <a:ext cx="8555647" cy="3636000"/>
            </a:xfrm>
            <a:custGeom>
              <a:avLst/>
              <a:gdLst>
                <a:gd name="connsiteX0" fmla="*/ 0 w 8720488"/>
                <a:gd name="connsiteY0" fmla="*/ 229578 h 3629685"/>
                <a:gd name="connsiteX1" fmla="*/ 229578 w 8720488"/>
                <a:gd name="connsiteY1" fmla="*/ 0 h 3629685"/>
                <a:gd name="connsiteX2" fmla="*/ 8490910 w 8720488"/>
                <a:gd name="connsiteY2" fmla="*/ 0 h 3629685"/>
                <a:gd name="connsiteX3" fmla="*/ 8720488 w 8720488"/>
                <a:gd name="connsiteY3" fmla="*/ 229578 h 3629685"/>
                <a:gd name="connsiteX4" fmla="*/ 8720488 w 8720488"/>
                <a:gd name="connsiteY4" fmla="*/ 3400107 h 3629685"/>
                <a:gd name="connsiteX5" fmla="*/ 8490910 w 8720488"/>
                <a:gd name="connsiteY5" fmla="*/ 3629685 h 3629685"/>
                <a:gd name="connsiteX6" fmla="*/ 229578 w 8720488"/>
                <a:gd name="connsiteY6" fmla="*/ 3629685 h 3629685"/>
                <a:gd name="connsiteX7" fmla="*/ 0 w 8720488"/>
                <a:gd name="connsiteY7" fmla="*/ 3400107 h 3629685"/>
                <a:gd name="connsiteX8" fmla="*/ 0 w 8720488"/>
                <a:gd name="connsiteY8" fmla="*/ 229578 h 3629685"/>
                <a:gd name="connsiteX0-1" fmla="*/ 0 w 8720488"/>
                <a:gd name="connsiteY0-2" fmla="*/ 239203 h 3639310"/>
                <a:gd name="connsiteX1-3" fmla="*/ 229578 w 8720488"/>
                <a:gd name="connsiteY1-4" fmla="*/ 9625 h 3639310"/>
                <a:gd name="connsiteX2-5" fmla="*/ 2589196 w 8720488"/>
                <a:gd name="connsiteY2-6" fmla="*/ 0 h 3639310"/>
                <a:gd name="connsiteX3-7" fmla="*/ 8490910 w 8720488"/>
                <a:gd name="connsiteY3-8" fmla="*/ 9625 h 3639310"/>
                <a:gd name="connsiteX4-9" fmla="*/ 8720488 w 8720488"/>
                <a:gd name="connsiteY4-10" fmla="*/ 239203 h 3639310"/>
                <a:gd name="connsiteX5-11" fmla="*/ 8720488 w 8720488"/>
                <a:gd name="connsiteY5-12" fmla="*/ 3409732 h 3639310"/>
                <a:gd name="connsiteX6-13" fmla="*/ 8490910 w 8720488"/>
                <a:gd name="connsiteY6-14" fmla="*/ 3639310 h 3639310"/>
                <a:gd name="connsiteX7-15" fmla="*/ 229578 w 8720488"/>
                <a:gd name="connsiteY7-16" fmla="*/ 3639310 h 3639310"/>
                <a:gd name="connsiteX8-17" fmla="*/ 0 w 8720488"/>
                <a:gd name="connsiteY8-18" fmla="*/ 3409732 h 3639310"/>
                <a:gd name="connsiteX9" fmla="*/ 0 w 8720488"/>
                <a:gd name="connsiteY9" fmla="*/ 239203 h 3639310"/>
                <a:gd name="connsiteX0-19" fmla="*/ 0 w 8720488"/>
                <a:gd name="connsiteY0-20" fmla="*/ 248829 h 3648936"/>
                <a:gd name="connsiteX1-21" fmla="*/ 229578 w 8720488"/>
                <a:gd name="connsiteY1-22" fmla="*/ 19251 h 3648936"/>
                <a:gd name="connsiteX2-23" fmla="*/ 2589196 w 8720488"/>
                <a:gd name="connsiteY2-24" fmla="*/ 9626 h 3648936"/>
                <a:gd name="connsiteX3-25" fmla="*/ 5621154 w 8720488"/>
                <a:gd name="connsiteY3-26" fmla="*/ 0 h 3648936"/>
                <a:gd name="connsiteX4-27" fmla="*/ 8490910 w 8720488"/>
                <a:gd name="connsiteY4-28" fmla="*/ 19251 h 3648936"/>
                <a:gd name="connsiteX5-29" fmla="*/ 8720488 w 8720488"/>
                <a:gd name="connsiteY5-30" fmla="*/ 248829 h 3648936"/>
                <a:gd name="connsiteX6-31" fmla="*/ 8720488 w 8720488"/>
                <a:gd name="connsiteY6-32" fmla="*/ 3419358 h 3648936"/>
                <a:gd name="connsiteX7-33" fmla="*/ 8490910 w 8720488"/>
                <a:gd name="connsiteY7-34" fmla="*/ 3648936 h 3648936"/>
                <a:gd name="connsiteX8-35" fmla="*/ 229578 w 8720488"/>
                <a:gd name="connsiteY8-36" fmla="*/ 3648936 h 3648936"/>
                <a:gd name="connsiteX9-37" fmla="*/ 0 w 8720488"/>
                <a:gd name="connsiteY9-38" fmla="*/ 3419358 h 3648936"/>
                <a:gd name="connsiteX10" fmla="*/ 0 w 8720488"/>
                <a:gd name="connsiteY10" fmla="*/ 248829 h 3648936"/>
                <a:gd name="connsiteX0-39" fmla="*/ 0 w 8720488"/>
                <a:gd name="connsiteY0-40" fmla="*/ 239203 h 3639310"/>
                <a:gd name="connsiteX1-41" fmla="*/ 229578 w 8720488"/>
                <a:gd name="connsiteY1-42" fmla="*/ 9625 h 3639310"/>
                <a:gd name="connsiteX2-43" fmla="*/ 2589196 w 8720488"/>
                <a:gd name="connsiteY2-44" fmla="*/ 0 h 3639310"/>
                <a:gd name="connsiteX3-45" fmla="*/ 5582653 w 8720488"/>
                <a:gd name="connsiteY3-46" fmla="*/ 173254 h 3639310"/>
                <a:gd name="connsiteX4-47" fmla="*/ 8490910 w 8720488"/>
                <a:gd name="connsiteY4-48" fmla="*/ 9625 h 3639310"/>
                <a:gd name="connsiteX5-49" fmla="*/ 8720488 w 8720488"/>
                <a:gd name="connsiteY5-50" fmla="*/ 239203 h 3639310"/>
                <a:gd name="connsiteX6-51" fmla="*/ 8720488 w 8720488"/>
                <a:gd name="connsiteY6-52" fmla="*/ 3409732 h 3639310"/>
                <a:gd name="connsiteX7-53" fmla="*/ 8490910 w 8720488"/>
                <a:gd name="connsiteY7-54" fmla="*/ 3639310 h 3639310"/>
                <a:gd name="connsiteX8-55" fmla="*/ 229578 w 8720488"/>
                <a:gd name="connsiteY8-56" fmla="*/ 3639310 h 3639310"/>
                <a:gd name="connsiteX9-57" fmla="*/ 0 w 8720488"/>
                <a:gd name="connsiteY9-58" fmla="*/ 3409732 h 3639310"/>
                <a:gd name="connsiteX10-59" fmla="*/ 0 w 8720488"/>
                <a:gd name="connsiteY10-60" fmla="*/ 239203 h 3639310"/>
                <a:gd name="connsiteX0-61" fmla="*/ 0 w 8720488"/>
                <a:gd name="connsiteY0-62" fmla="*/ 239203 h 3639310"/>
                <a:gd name="connsiteX1-63" fmla="*/ 229578 w 8720488"/>
                <a:gd name="connsiteY1-64" fmla="*/ 9625 h 3639310"/>
                <a:gd name="connsiteX2-65" fmla="*/ 2589196 w 8720488"/>
                <a:gd name="connsiteY2-66" fmla="*/ 0 h 3639310"/>
                <a:gd name="connsiteX3-67" fmla="*/ 5582653 w 8720488"/>
                <a:gd name="connsiteY3-68" fmla="*/ 173254 h 3639310"/>
                <a:gd name="connsiteX4-69" fmla="*/ 8490910 w 8720488"/>
                <a:gd name="connsiteY4-70" fmla="*/ 9625 h 3639310"/>
                <a:gd name="connsiteX5-71" fmla="*/ 8720488 w 8720488"/>
                <a:gd name="connsiteY5-72" fmla="*/ 239203 h 3639310"/>
                <a:gd name="connsiteX6-73" fmla="*/ 8720488 w 8720488"/>
                <a:gd name="connsiteY6-74" fmla="*/ 3409732 h 3639310"/>
                <a:gd name="connsiteX7-75" fmla="*/ 8490910 w 8720488"/>
                <a:gd name="connsiteY7-76" fmla="*/ 3639310 h 3639310"/>
                <a:gd name="connsiteX8-77" fmla="*/ 229578 w 8720488"/>
                <a:gd name="connsiteY8-78" fmla="*/ 3639310 h 3639310"/>
                <a:gd name="connsiteX9-79" fmla="*/ 0 w 8720488"/>
                <a:gd name="connsiteY9-80" fmla="*/ 3409732 h 3639310"/>
                <a:gd name="connsiteX10-81" fmla="*/ 0 w 8720488"/>
                <a:gd name="connsiteY10-82" fmla="*/ 239203 h 3639310"/>
                <a:gd name="connsiteX0-83" fmla="*/ 0 w 8720488"/>
                <a:gd name="connsiteY0-84" fmla="*/ 239246 h 3639353"/>
                <a:gd name="connsiteX1-85" fmla="*/ 229578 w 8720488"/>
                <a:gd name="connsiteY1-86" fmla="*/ 9668 h 3639353"/>
                <a:gd name="connsiteX2-87" fmla="*/ 2589196 w 8720488"/>
                <a:gd name="connsiteY2-88" fmla="*/ 43 h 3639353"/>
                <a:gd name="connsiteX3-89" fmla="*/ 5582653 w 8720488"/>
                <a:gd name="connsiteY3-90" fmla="*/ 173297 h 3639353"/>
                <a:gd name="connsiteX4-91" fmla="*/ 8490910 w 8720488"/>
                <a:gd name="connsiteY4-92" fmla="*/ 9668 h 3639353"/>
                <a:gd name="connsiteX5-93" fmla="*/ 8720488 w 8720488"/>
                <a:gd name="connsiteY5-94" fmla="*/ 239246 h 3639353"/>
                <a:gd name="connsiteX6-95" fmla="*/ 8720488 w 8720488"/>
                <a:gd name="connsiteY6-96" fmla="*/ 3409775 h 3639353"/>
                <a:gd name="connsiteX7-97" fmla="*/ 8490910 w 8720488"/>
                <a:gd name="connsiteY7-98" fmla="*/ 3639353 h 3639353"/>
                <a:gd name="connsiteX8-99" fmla="*/ 229578 w 8720488"/>
                <a:gd name="connsiteY8-100" fmla="*/ 3639353 h 3639353"/>
                <a:gd name="connsiteX9-101" fmla="*/ 0 w 8720488"/>
                <a:gd name="connsiteY9-102" fmla="*/ 3409775 h 3639353"/>
                <a:gd name="connsiteX10-103" fmla="*/ 0 w 8720488"/>
                <a:gd name="connsiteY10-104" fmla="*/ 239246 h 3639353"/>
                <a:gd name="connsiteX0-105" fmla="*/ 0 w 8720488"/>
                <a:gd name="connsiteY0-106" fmla="*/ 345110 h 3745217"/>
                <a:gd name="connsiteX1-107" fmla="*/ 229578 w 8720488"/>
                <a:gd name="connsiteY1-108" fmla="*/ 115532 h 3745217"/>
                <a:gd name="connsiteX2-109" fmla="*/ 2454442 w 8720488"/>
                <a:gd name="connsiteY2-110" fmla="*/ 29 h 3745217"/>
                <a:gd name="connsiteX3-111" fmla="*/ 5582653 w 8720488"/>
                <a:gd name="connsiteY3-112" fmla="*/ 279161 h 3745217"/>
                <a:gd name="connsiteX4-113" fmla="*/ 8490910 w 8720488"/>
                <a:gd name="connsiteY4-114" fmla="*/ 115532 h 3745217"/>
                <a:gd name="connsiteX5-115" fmla="*/ 8720488 w 8720488"/>
                <a:gd name="connsiteY5-116" fmla="*/ 345110 h 3745217"/>
                <a:gd name="connsiteX6-117" fmla="*/ 8720488 w 8720488"/>
                <a:gd name="connsiteY6-118" fmla="*/ 3515639 h 3745217"/>
                <a:gd name="connsiteX7-119" fmla="*/ 8490910 w 8720488"/>
                <a:gd name="connsiteY7-120" fmla="*/ 3745217 h 3745217"/>
                <a:gd name="connsiteX8-121" fmla="*/ 229578 w 8720488"/>
                <a:gd name="connsiteY8-122" fmla="*/ 3745217 h 3745217"/>
                <a:gd name="connsiteX9-123" fmla="*/ 0 w 8720488"/>
                <a:gd name="connsiteY9-124" fmla="*/ 3515639 h 3745217"/>
                <a:gd name="connsiteX10-125" fmla="*/ 0 w 8720488"/>
                <a:gd name="connsiteY10-126" fmla="*/ 345110 h 3745217"/>
                <a:gd name="connsiteX0-127" fmla="*/ 0 w 8720488"/>
                <a:gd name="connsiteY0-128" fmla="*/ 389645 h 3789752"/>
                <a:gd name="connsiteX1-129" fmla="*/ 2454442 w 8720488"/>
                <a:gd name="connsiteY1-130" fmla="*/ 44564 h 3789752"/>
                <a:gd name="connsiteX2-131" fmla="*/ 5582653 w 8720488"/>
                <a:gd name="connsiteY2-132" fmla="*/ 323696 h 3789752"/>
                <a:gd name="connsiteX3-133" fmla="*/ 8490910 w 8720488"/>
                <a:gd name="connsiteY3-134" fmla="*/ 160067 h 3789752"/>
                <a:gd name="connsiteX4-135" fmla="*/ 8720488 w 8720488"/>
                <a:gd name="connsiteY4-136" fmla="*/ 389645 h 3789752"/>
                <a:gd name="connsiteX5-137" fmla="*/ 8720488 w 8720488"/>
                <a:gd name="connsiteY5-138" fmla="*/ 3560174 h 3789752"/>
                <a:gd name="connsiteX6-139" fmla="*/ 8490910 w 8720488"/>
                <a:gd name="connsiteY6-140" fmla="*/ 3789752 h 3789752"/>
                <a:gd name="connsiteX7-141" fmla="*/ 229578 w 8720488"/>
                <a:gd name="connsiteY7-142" fmla="*/ 3789752 h 3789752"/>
                <a:gd name="connsiteX8-143" fmla="*/ 0 w 8720488"/>
                <a:gd name="connsiteY8-144" fmla="*/ 3560174 h 3789752"/>
                <a:gd name="connsiteX9-145" fmla="*/ 0 w 8720488"/>
                <a:gd name="connsiteY9-146" fmla="*/ 389645 h 3789752"/>
                <a:gd name="connsiteX0-147" fmla="*/ 9625 w 8730113"/>
                <a:gd name="connsiteY0-148" fmla="*/ 389645 h 3789752"/>
                <a:gd name="connsiteX1-149" fmla="*/ 2464067 w 8730113"/>
                <a:gd name="connsiteY1-150" fmla="*/ 44564 h 3789752"/>
                <a:gd name="connsiteX2-151" fmla="*/ 5592278 w 8730113"/>
                <a:gd name="connsiteY2-152" fmla="*/ 323696 h 3789752"/>
                <a:gd name="connsiteX3-153" fmla="*/ 8500535 w 8730113"/>
                <a:gd name="connsiteY3-154" fmla="*/ 160067 h 3789752"/>
                <a:gd name="connsiteX4-155" fmla="*/ 8730113 w 8730113"/>
                <a:gd name="connsiteY4-156" fmla="*/ 389645 h 3789752"/>
                <a:gd name="connsiteX5-157" fmla="*/ 8730113 w 8730113"/>
                <a:gd name="connsiteY5-158" fmla="*/ 3560174 h 3789752"/>
                <a:gd name="connsiteX6-159" fmla="*/ 8500535 w 8730113"/>
                <a:gd name="connsiteY6-160" fmla="*/ 3789752 h 3789752"/>
                <a:gd name="connsiteX7-161" fmla="*/ 239203 w 8730113"/>
                <a:gd name="connsiteY7-162" fmla="*/ 3789752 h 3789752"/>
                <a:gd name="connsiteX8-163" fmla="*/ 9625 w 8730113"/>
                <a:gd name="connsiteY8-164" fmla="*/ 3560174 h 3789752"/>
                <a:gd name="connsiteX9-165" fmla="*/ 0 w 8730113"/>
                <a:gd name="connsiteY9-166" fmla="*/ 1132219 h 3789752"/>
                <a:gd name="connsiteX10-167" fmla="*/ 9625 w 8730113"/>
                <a:gd name="connsiteY10-168" fmla="*/ 389645 h 3789752"/>
                <a:gd name="connsiteX0-169" fmla="*/ 10270 w 8730758"/>
                <a:gd name="connsiteY0-170" fmla="*/ 389645 h 3789752"/>
                <a:gd name="connsiteX1-171" fmla="*/ 2464712 w 8730758"/>
                <a:gd name="connsiteY1-172" fmla="*/ 44564 h 3789752"/>
                <a:gd name="connsiteX2-173" fmla="*/ 5592923 w 8730758"/>
                <a:gd name="connsiteY2-174" fmla="*/ 323696 h 3789752"/>
                <a:gd name="connsiteX3-175" fmla="*/ 8501180 w 8730758"/>
                <a:gd name="connsiteY3-176" fmla="*/ 160067 h 3789752"/>
                <a:gd name="connsiteX4-177" fmla="*/ 8730758 w 8730758"/>
                <a:gd name="connsiteY4-178" fmla="*/ 389645 h 3789752"/>
                <a:gd name="connsiteX5-179" fmla="*/ 8730758 w 8730758"/>
                <a:gd name="connsiteY5-180" fmla="*/ 3560174 h 3789752"/>
                <a:gd name="connsiteX6-181" fmla="*/ 8501180 w 8730758"/>
                <a:gd name="connsiteY6-182" fmla="*/ 3789752 h 3789752"/>
                <a:gd name="connsiteX7-183" fmla="*/ 239848 w 8730758"/>
                <a:gd name="connsiteY7-184" fmla="*/ 3789752 h 3789752"/>
                <a:gd name="connsiteX8-185" fmla="*/ 10270 w 8730758"/>
                <a:gd name="connsiteY8-186" fmla="*/ 3560174 h 3789752"/>
                <a:gd name="connsiteX9-187" fmla="*/ 645 w 8730758"/>
                <a:gd name="connsiteY9-188" fmla="*/ 1132219 h 3789752"/>
                <a:gd name="connsiteX10-189" fmla="*/ 10270 w 8730758"/>
                <a:gd name="connsiteY10-190" fmla="*/ 389645 h 3789752"/>
                <a:gd name="connsiteX0-191" fmla="*/ 66 w 8720554"/>
                <a:gd name="connsiteY0-192" fmla="*/ 389645 h 3789752"/>
                <a:gd name="connsiteX1-193" fmla="*/ 2454508 w 8720554"/>
                <a:gd name="connsiteY1-194" fmla="*/ 44564 h 3789752"/>
                <a:gd name="connsiteX2-195" fmla="*/ 5582719 w 8720554"/>
                <a:gd name="connsiteY2-196" fmla="*/ 323696 h 3789752"/>
                <a:gd name="connsiteX3-197" fmla="*/ 8490976 w 8720554"/>
                <a:gd name="connsiteY3-198" fmla="*/ 160067 h 3789752"/>
                <a:gd name="connsiteX4-199" fmla="*/ 8720554 w 8720554"/>
                <a:gd name="connsiteY4-200" fmla="*/ 389645 h 3789752"/>
                <a:gd name="connsiteX5-201" fmla="*/ 8720554 w 8720554"/>
                <a:gd name="connsiteY5-202" fmla="*/ 3560174 h 3789752"/>
                <a:gd name="connsiteX6-203" fmla="*/ 8490976 w 8720554"/>
                <a:gd name="connsiteY6-204" fmla="*/ 3789752 h 3789752"/>
                <a:gd name="connsiteX7-205" fmla="*/ 229644 w 8720554"/>
                <a:gd name="connsiteY7-206" fmla="*/ 3789752 h 3789752"/>
                <a:gd name="connsiteX8-207" fmla="*/ 66 w 8720554"/>
                <a:gd name="connsiteY8-208" fmla="*/ 3560174 h 3789752"/>
                <a:gd name="connsiteX9-209" fmla="*/ 115569 w 8720554"/>
                <a:gd name="connsiteY9-210" fmla="*/ 1151469 h 3789752"/>
                <a:gd name="connsiteX10-211" fmla="*/ 66 w 8720554"/>
                <a:gd name="connsiteY10-212" fmla="*/ 389645 h 3789752"/>
                <a:gd name="connsiteX0-213" fmla="*/ 698 w 8721186"/>
                <a:gd name="connsiteY0-214" fmla="*/ 345407 h 3745514"/>
                <a:gd name="connsiteX1-215" fmla="*/ 2455140 w 8721186"/>
                <a:gd name="connsiteY1-216" fmla="*/ 326 h 3745514"/>
                <a:gd name="connsiteX2-217" fmla="*/ 5583351 w 8721186"/>
                <a:gd name="connsiteY2-218" fmla="*/ 279458 h 3745514"/>
                <a:gd name="connsiteX3-219" fmla="*/ 8491608 w 8721186"/>
                <a:gd name="connsiteY3-220" fmla="*/ 115829 h 3745514"/>
                <a:gd name="connsiteX4-221" fmla="*/ 8721186 w 8721186"/>
                <a:gd name="connsiteY4-222" fmla="*/ 345407 h 3745514"/>
                <a:gd name="connsiteX5-223" fmla="*/ 8721186 w 8721186"/>
                <a:gd name="connsiteY5-224" fmla="*/ 3515936 h 3745514"/>
                <a:gd name="connsiteX6-225" fmla="*/ 8491608 w 8721186"/>
                <a:gd name="connsiteY6-226" fmla="*/ 3745514 h 3745514"/>
                <a:gd name="connsiteX7-227" fmla="*/ 230276 w 8721186"/>
                <a:gd name="connsiteY7-228" fmla="*/ 3745514 h 3745514"/>
                <a:gd name="connsiteX8-229" fmla="*/ 698 w 8721186"/>
                <a:gd name="connsiteY8-230" fmla="*/ 3515936 h 3745514"/>
                <a:gd name="connsiteX9-231" fmla="*/ 116201 w 8721186"/>
                <a:gd name="connsiteY9-232" fmla="*/ 1107231 h 3745514"/>
                <a:gd name="connsiteX10-233" fmla="*/ 698 w 8721186"/>
                <a:gd name="connsiteY10-234" fmla="*/ 345407 h 3745514"/>
                <a:gd name="connsiteX0-235" fmla="*/ 67448 w 8720559"/>
                <a:gd name="connsiteY0-236" fmla="*/ 268201 h 3745310"/>
                <a:gd name="connsiteX1-237" fmla="*/ 2454513 w 8720559"/>
                <a:gd name="connsiteY1-238" fmla="*/ 122 h 3745310"/>
                <a:gd name="connsiteX2-239" fmla="*/ 5582724 w 8720559"/>
                <a:gd name="connsiteY2-240" fmla="*/ 279254 h 3745310"/>
                <a:gd name="connsiteX3-241" fmla="*/ 8490981 w 8720559"/>
                <a:gd name="connsiteY3-242" fmla="*/ 115625 h 3745310"/>
                <a:gd name="connsiteX4-243" fmla="*/ 8720559 w 8720559"/>
                <a:gd name="connsiteY4-244" fmla="*/ 345203 h 3745310"/>
                <a:gd name="connsiteX5-245" fmla="*/ 8720559 w 8720559"/>
                <a:gd name="connsiteY5-246" fmla="*/ 3515732 h 3745310"/>
                <a:gd name="connsiteX6-247" fmla="*/ 8490981 w 8720559"/>
                <a:gd name="connsiteY6-248" fmla="*/ 3745310 h 3745310"/>
                <a:gd name="connsiteX7-249" fmla="*/ 229649 w 8720559"/>
                <a:gd name="connsiteY7-250" fmla="*/ 3745310 h 3745310"/>
                <a:gd name="connsiteX8-251" fmla="*/ 71 w 8720559"/>
                <a:gd name="connsiteY8-252" fmla="*/ 3515732 h 3745310"/>
                <a:gd name="connsiteX9-253" fmla="*/ 115574 w 8720559"/>
                <a:gd name="connsiteY9-254" fmla="*/ 1107027 h 3745310"/>
                <a:gd name="connsiteX10-255" fmla="*/ 67448 w 8720559"/>
                <a:gd name="connsiteY10-256" fmla="*/ 268201 h 3745310"/>
                <a:gd name="connsiteX0-257" fmla="*/ 67448 w 8720559"/>
                <a:gd name="connsiteY0-258" fmla="*/ 268201 h 3745310"/>
                <a:gd name="connsiteX1-259" fmla="*/ 2454513 w 8720559"/>
                <a:gd name="connsiteY1-260" fmla="*/ 122 h 3745310"/>
                <a:gd name="connsiteX2-261" fmla="*/ 5582724 w 8720559"/>
                <a:gd name="connsiteY2-262" fmla="*/ 279254 h 3745310"/>
                <a:gd name="connsiteX3-263" fmla="*/ 8490981 w 8720559"/>
                <a:gd name="connsiteY3-264" fmla="*/ 115625 h 3745310"/>
                <a:gd name="connsiteX4-265" fmla="*/ 8720559 w 8720559"/>
                <a:gd name="connsiteY4-266" fmla="*/ 345203 h 3745310"/>
                <a:gd name="connsiteX5-267" fmla="*/ 8720559 w 8720559"/>
                <a:gd name="connsiteY5-268" fmla="*/ 3515732 h 3745310"/>
                <a:gd name="connsiteX6-269" fmla="*/ 8490981 w 8720559"/>
                <a:gd name="connsiteY6-270" fmla="*/ 3745310 h 3745310"/>
                <a:gd name="connsiteX7-271" fmla="*/ 229649 w 8720559"/>
                <a:gd name="connsiteY7-272" fmla="*/ 3745310 h 3745310"/>
                <a:gd name="connsiteX8-273" fmla="*/ 71 w 8720559"/>
                <a:gd name="connsiteY8-274" fmla="*/ 3515732 h 3745310"/>
                <a:gd name="connsiteX9-275" fmla="*/ 115574 w 8720559"/>
                <a:gd name="connsiteY9-276" fmla="*/ 1107027 h 3745310"/>
                <a:gd name="connsiteX10-277" fmla="*/ 67448 w 8720559"/>
                <a:gd name="connsiteY10-278" fmla="*/ 268201 h 3745310"/>
                <a:gd name="connsiteX0-279" fmla="*/ 177533 w 8830644"/>
                <a:gd name="connsiteY0-280" fmla="*/ 268342 h 3745451"/>
                <a:gd name="connsiteX1-281" fmla="*/ 2564598 w 8830644"/>
                <a:gd name="connsiteY1-282" fmla="*/ 263 h 3745451"/>
                <a:gd name="connsiteX2-283" fmla="*/ 5692809 w 8830644"/>
                <a:gd name="connsiteY2-284" fmla="*/ 279395 h 3745451"/>
                <a:gd name="connsiteX3-285" fmla="*/ 8601066 w 8830644"/>
                <a:gd name="connsiteY3-286" fmla="*/ 115766 h 3745451"/>
                <a:gd name="connsiteX4-287" fmla="*/ 8830644 w 8830644"/>
                <a:gd name="connsiteY4-288" fmla="*/ 345344 h 3745451"/>
                <a:gd name="connsiteX5-289" fmla="*/ 8830644 w 8830644"/>
                <a:gd name="connsiteY5-290" fmla="*/ 3515873 h 3745451"/>
                <a:gd name="connsiteX6-291" fmla="*/ 8601066 w 8830644"/>
                <a:gd name="connsiteY6-292" fmla="*/ 3745451 h 3745451"/>
                <a:gd name="connsiteX7-293" fmla="*/ 339734 w 8830644"/>
                <a:gd name="connsiteY7-294" fmla="*/ 3745451 h 3745451"/>
                <a:gd name="connsiteX8-295" fmla="*/ 110156 w 8830644"/>
                <a:gd name="connsiteY8-296" fmla="*/ 3515873 h 3745451"/>
                <a:gd name="connsiteX9-297" fmla="*/ 167908 w 8830644"/>
                <a:gd name="connsiteY9-298" fmla="*/ 1617307 h 3745451"/>
                <a:gd name="connsiteX10-299" fmla="*/ 177533 w 8830644"/>
                <a:gd name="connsiteY10-300" fmla="*/ 268342 h 3745451"/>
                <a:gd name="connsiteX0-301" fmla="*/ 177533 w 8830644"/>
                <a:gd name="connsiteY0-302" fmla="*/ 268342 h 3745451"/>
                <a:gd name="connsiteX1-303" fmla="*/ 2564598 w 8830644"/>
                <a:gd name="connsiteY1-304" fmla="*/ 263 h 3745451"/>
                <a:gd name="connsiteX2-305" fmla="*/ 5692809 w 8830644"/>
                <a:gd name="connsiteY2-306" fmla="*/ 279395 h 3745451"/>
                <a:gd name="connsiteX3-307" fmla="*/ 8601066 w 8830644"/>
                <a:gd name="connsiteY3-308" fmla="*/ 115766 h 3745451"/>
                <a:gd name="connsiteX4-309" fmla="*/ 8830644 w 8830644"/>
                <a:gd name="connsiteY4-310" fmla="*/ 345344 h 3745451"/>
                <a:gd name="connsiteX5-311" fmla="*/ 8830644 w 8830644"/>
                <a:gd name="connsiteY5-312" fmla="*/ 3515873 h 3745451"/>
                <a:gd name="connsiteX6-313" fmla="*/ 8601066 w 8830644"/>
                <a:gd name="connsiteY6-314" fmla="*/ 3745451 h 3745451"/>
                <a:gd name="connsiteX7-315" fmla="*/ 110156 w 8830644"/>
                <a:gd name="connsiteY7-316" fmla="*/ 3515873 h 3745451"/>
                <a:gd name="connsiteX8-317" fmla="*/ 167908 w 8830644"/>
                <a:gd name="connsiteY8-318" fmla="*/ 1617307 h 3745451"/>
                <a:gd name="connsiteX9-319" fmla="*/ 177533 w 8830644"/>
                <a:gd name="connsiteY9-320" fmla="*/ 268342 h 3745451"/>
                <a:gd name="connsiteX0-321" fmla="*/ 177533 w 8830644"/>
                <a:gd name="connsiteY0-322" fmla="*/ 268342 h 3745451"/>
                <a:gd name="connsiteX1-323" fmla="*/ 2564598 w 8830644"/>
                <a:gd name="connsiteY1-324" fmla="*/ 263 h 3745451"/>
                <a:gd name="connsiteX2-325" fmla="*/ 5692809 w 8830644"/>
                <a:gd name="connsiteY2-326" fmla="*/ 279395 h 3745451"/>
                <a:gd name="connsiteX3-327" fmla="*/ 8601066 w 8830644"/>
                <a:gd name="connsiteY3-328" fmla="*/ 115766 h 3745451"/>
                <a:gd name="connsiteX4-329" fmla="*/ 8830644 w 8830644"/>
                <a:gd name="connsiteY4-330" fmla="*/ 345344 h 3745451"/>
                <a:gd name="connsiteX5-331" fmla="*/ 8830644 w 8830644"/>
                <a:gd name="connsiteY5-332" fmla="*/ 3515873 h 3745451"/>
                <a:gd name="connsiteX6-333" fmla="*/ 8601066 w 8830644"/>
                <a:gd name="connsiteY6-334" fmla="*/ 3745451 h 3745451"/>
                <a:gd name="connsiteX7-335" fmla="*/ 1727201 w 8830644"/>
                <a:gd name="connsiteY7-336" fmla="*/ 3532736 h 3745451"/>
                <a:gd name="connsiteX8-337" fmla="*/ 110156 w 8830644"/>
                <a:gd name="connsiteY8-338" fmla="*/ 3515873 h 3745451"/>
                <a:gd name="connsiteX9-339" fmla="*/ 167908 w 8830644"/>
                <a:gd name="connsiteY9-340" fmla="*/ 1617307 h 3745451"/>
                <a:gd name="connsiteX10-341" fmla="*/ 177533 w 8830644"/>
                <a:gd name="connsiteY10-342" fmla="*/ 268342 h 3745451"/>
                <a:gd name="connsiteX0-343" fmla="*/ 177533 w 8830644"/>
                <a:gd name="connsiteY0-344" fmla="*/ 268342 h 3840744"/>
                <a:gd name="connsiteX1-345" fmla="*/ 2564598 w 8830644"/>
                <a:gd name="connsiteY1-346" fmla="*/ 263 h 3840744"/>
                <a:gd name="connsiteX2-347" fmla="*/ 5692809 w 8830644"/>
                <a:gd name="connsiteY2-348" fmla="*/ 279395 h 3840744"/>
                <a:gd name="connsiteX3-349" fmla="*/ 8601066 w 8830644"/>
                <a:gd name="connsiteY3-350" fmla="*/ 115766 h 3840744"/>
                <a:gd name="connsiteX4-351" fmla="*/ 8830644 w 8830644"/>
                <a:gd name="connsiteY4-352" fmla="*/ 345344 h 3840744"/>
                <a:gd name="connsiteX5-353" fmla="*/ 8830644 w 8830644"/>
                <a:gd name="connsiteY5-354" fmla="*/ 3515873 h 3840744"/>
                <a:gd name="connsiteX6-355" fmla="*/ 8601066 w 8830644"/>
                <a:gd name="connsiteY6-356" fmla="*/ 3745451 h 3840744"/>
                <a:gd name="connsiteX7-357" fmla="*/ 1390316 w 8830644"/>
                <a:gd name="connsiteY7-358" fmla="*/ 3840744 h 3840744"/>
                <a:gd name="connsiteX8-359" fmla="*/ 110156 w 8830644"/>
                <a:gd name="connsiteY8-360" fmla="*/ 3515873 h 3840744"/>
                <a:gd name="connsiteX9-361" fmla="*/ 167908 w 8830644"/>
                <a:gd name="connsiteY9-362" fmla="*/ 1617307 h 3840744"/>
                <a:gd name="connsiteX10-363" fmla="*/ 177533 w 8830644"/>
                <a:gd name="connsiteY10-364" fmla="*/ 268342 h 3840744"/>
                <a:gd name="connsiteX0-365" fmla="*/ 177533 w 8830644"/>
                <a:gd name="connsiteY0-366" fmla="*/ 268342 h 3763742"/>
                <a:gd name="connsiteX1-367" fmla="*/ 2564598 w 8830644"/>
                <a:gd name="connsiteY1-368" fmla="*/ 263 h 3763742"/>
                <a:gd name="connsiteX2-369" fmla="*/ 5692809 w 8830644"/>
                <a:gd name="connsiteY2-370" fmla="*/ 279395 h 3763742"/>
                <a:gd name="connsiteX3-371" fmla="*/ 8601066 w 8830644"/>
                <a:gd name="connsiteY3-372" fmla="*/ 115766 h 3763742"/>
                <a:gd name="connsiteX4-373" fmla="*/ 8830644 w 8830644"/>
                <a:gd name="connsiteY4-374" fmla="*/ 345344 h 3763742"/>
                <a:gd name="connsiteX5-375" fmla="*/ 8830644 w 8830644"/>
                <a:gd name="connsiteY5-376" fmla="*/ 3515873 h 3763742"/>
                <a:gd name="connsiteX6-377" fmla="*/ 8601066 w 8830644"/>
                <a:gd name="connsiteY6-378" fmla="*/ 3745451 h 3763742"/>
                <a:gd name="connsiteX7-379" fmla="*/ 1188186 w 8830644"/>
                <a:gd name="connsiteY7-380" fmla="*/ 3763742 h 3763742"/>
                <a:gd name="connsiteX8-381" fmla="*/ 110156 w 8830644"/>
                <a:gd name="connsiteY8-382" fmla="*/ 3515873 h 3763742"/>
                <a:gd name="connsiteX9-383" fmla="*/ 167908 w 8830644"/>
                <a:gd name="connsiteY9-384" fmla="*/ 1617307 h 3763742"/>
                <a:gd name="connsiteX10-385" fmla="*/ 177533 w 8830644"/>
                <a:gd name="connsiteY10-386" fmla="*/ 268342 h 3763742"/>
                <a:gd name="connsiteX0-387" fmla="*/ 400076 w 9053187"/>
                <a:gd name="connsiteY0-388" fmla="*/ 268342 h 3782323"/>
                <a:gd name="connsiteX1-389" fmla="*/ 2787141 w 9053187"/>
                <a:gd name="connsiteY1-390" fmla="*/ 263 h 3782323"/>
                <a:gd name="connsiteX2-391" fmla="*/ 5915352 w 9053187"/>
                <a:gd name="connsiteY2-392" fmla="*/ 279395 h 3782323"/>
                <a:gd name="connsiteX3-393" fmla="*/ 8823609 w 9053187"/>
                <a:gd name="connsiteY3-394" fmla="*/ 115766 h 3782323"/>
                <a:gd name="connsiteX4-395" fmla="*/ 9053187 w 9053187"/>
                <a:gd name="connsiteY4-396" fmla="*/ 345344 h 3782323"/>
                <a:gd name="connsiteX5-397" fmla="*/ 9053187 w 9053187"/>
                <a:gd name="connsiteY5-398" fmla="*/ 3515873 h 3782323"/>
                <a:gd name="connsiteX6-399" fmla="*/ 8823609 w 9053187"/>
                <a:gd name="connsiteY6-400" fmla="*/ 3745451 h 3782323"/>
                <a:gd name="connsiteX7-401" fmla="*/ 1410729 w 9053187"/>
                <a:gd name="connsiteY7-402" fmla="*/ 3763742 h 3782323"/>
                <a:gd name="connsiteX8-403" fmla="*/ 332699 w 9053187"/>
                <a:gd name="connsiteY8-404" fmla="*/ 3515873 h 3782323"/>
                <a:gd name="connsiteX9-405" fmla="*/ 390451 w 9053187"/>
                <a:gd name="connsiteY9-406" fmla="*/ 1617307 h 3782323"/>
                <a:gd name="connsiteX10-407" fmla="*/ 400076 w 9053187"/>
                <a:gd name="connsiteY10-408" fmla="*/ 268342 h 3782323"/>
                <a:gd name="connsiteX0-409" fmla="*/ 177534 w 8830645"/>
                <a:gd name="connsiteY0-410" fmla="*/ 268342 h 3786549"/>
                <a:gd name="connsiteX1-411" fmla="*/ 2564599 w 8830645"/>
                <a:gd name="connsiteY1-412" fmla="*/ 263 h 3786549"/>
                <a:gd name="connsiteX2-413" fmla="*/ 5692810 w 8830645"/>
                <a:gd name="connsiteY2-414" fmla="*/ 279395 h 3786549"/>
                <a:gd name="connsiteX3-415" fmla="*/ 8601067 w 8830645"/>
                <a:gd name="connsiteY3-416" fmla="*/ 115766 h 3786549"/>
                <a:gd name="connsiteX4-417" fmla="*/ 8830645 w 8830645"/>
                <a:gd name="connsiteY4-418" fmla="*/ 345344 h 3786549"/>
                <a:gd name="connsiteX5-419" fmla="*/ 8830645 w 8830645"/>
                <a:gd name="connsiteY5-420" fmla="*/ 3515873 h 3786549"/>
                <a:gd name="connsiteX6-421" fmla="*/ 8601067 w 8830645"/>
                <a:gd name="connsiteY6-422" fmla="*/ 3745451 h 3786549"/>
                <a:gd name="connsiteX7-423" fmla="*/ 1188187 w 8830645"/>
                <a:gd name="connsiteY7-424" fmla="*/ 3763742 h 3786549"/>
                <a:gd name="connsiteX8-425" fmla="*/ 110157 w 8830645"/>
                <a:gd name="connsiteY8-426" fmla="*/ 3515873 h 3786549"/>
                <a:gd name="connsiteX9-427" fmla="*/ 167909 w 8830645"/>
                <a:gd name="connsiteY9-428" fmla="*/ 1617307 h 3786549"/>
                <a:gd name="connsiteX10-429" fmla="*/ 177534 w 8830645"/>
                <a:gd name="connsiteY10-430" fmla="*/ 268342 h 3786549"/>
                <a:gd name="connsiteX0-431" fmla="*/ 177534 w 8830645"/>
                <a:gd name="connsiteY0-432" fmla="*/ 268342 h 3745451"/>
                <a:gd name="connsiteX1-433" fmla="*/ 2564599 w 8830645"/>
                <a:gd name="connsiteY1-434" fmla="*/ 263 h 3745451"/>
                <a:gd name="connsiteX2-435" fmla="*/ 5692810 w 8830645"/>
                <a:gd name="connsiteY2-436" fmla="*/ 279395 h 3745451"/>
                <a:gd name="connsiteX3-437" fmla="*/ 8601067 w 8830645"/>
                <a:gd name="connsiteY3-438" fmla="*/ 115766 h 3745451"/>
                <a:gd name="connsiteX4-439" fmla="*/ 8830645 w 8830645"/>
                <a:gd name="connsiteY4-440" fmla="*/ 345344 h 3745451"/>
                <a:gd name="connsiteX5-441" fmla="*/ 8830645 w 8830645"/>
                <a:gd name="connsiteY5-442" fmla="*/ 3515873 h 3745451"/>
                <a:gd name="connsiteX6-443" fmla="*/ 8601067 w 8830645"/>
                <a:gd name="connsiteY6-444" fmla="*/ 3745451 h 3745451"/>
                <a:gd name="connsiteX7-445" fmla="*/ 1322941 w 8830645"/>
                <a:gd name="connsiteY7-446" fmla="*/ 3600113 h 3745451"/>
                <a:gd name="connsiteX8-447" fmla="*/ 110157 w 8830645"/>
                <a:gd name="connsiteY8-448" fmla="*/ 3515873 h 3745451"/>
                <a:gd name="connsiteX9-449" fmla="*/ 167909 w 8830645"/>
                <a:gd name="connsiteY9-450" fmla="*/ 1617307 h 3745451"/>
                <a:gd name="connsiteX10-451" fmla="*/ 177534 w 8830645"/>
                <a:gd name="connsiteY10-452" fmla="*/ 268342 h 3745451"/>
                <a:gd name="connsiteX0-453" fmla="*/ 177534 w 8830645"/>
                <a:gd name="connsiteY0-454" fmla="*/ 268342 h 3745451"/>
                <a:gd name="connsiteX1-455" fmla="*/ 2564599 w 8830645"/>
                <a:gd name="connsiteY1-456" fmla="*/ 263 h 3745451"/>
                <a:gd name="connsiteX2-457" fmla="*/ 5692810 w 8830645"/>
                <a:gd name="connsiteY2-458" fmla="*/ 279395 h 3745451"/>
                <a:gd name="connsiteX3-459" fmla="*/ 8601067 w 8830645"/>
                <a:gd name="connsiteY3-460" fmla="*/ 115766 h 3745451"/>
                <a:gd name="connsiteX4-461" fmla="*/ 8830645 w 8830645"/>
                <a:gd name="connsiteY4-462" fmla="*/ 345344 h 3745451"/>
                <a:gd name="connsiteX5-463" fmla="*/ 8830645 w 8830645"/>
                <a:gd name="connsiteY5-464" fmla="*/ 3515873 h 3745451"/>
                <a:gd name="connsiteX6-465" fmla="*/ 8601067 w 8830645"/>
                <a:gd name="connsiteY6-466" fmla="*/ 3745451 h 3745451"/>
                <a:gd name="connsiteX7-467" fmla="*/ 5182673 w 8830645"/>
                <a:gd name="connsiteY7-468" fmla="*/ 3686739 h 3745451"/>
                <a:gd name="connsiteX8-469" fmla="*/ 1322941 w 8830645"/>
                <a:gd name="connsiteY8-470" fmla="*/ 3600113 h 3745451"/>
                <a:gd name="connsiteX9-471" fmla="*/ 110157 w 8830645"/>
                <a:gd name="connsiteY9-472" fmla="*/ 3515873 h 3745451"/>
                <a:gd name="connsiteX10-473" fmla="*/ 167909 w 8830645"/>
                <a:gd name="connsiteY10-474" fmla="*/ 1617307 h 3745451"/>
                <a:gd name="connsiteX11" fmla="*/ 177534 w 8830645"/>
                <a:gd name="connsiteY11" fmla="*/ 268342 h 3745451"/>
                <a:gd name="connsiteX0-475" fmla="*/ 177534 w 8830645"/>
                <a:gd name="connsiteY0-476" fmla="*/ 268342 h 3763741"/>
                <a:gd name="connsiteX1-477" fmla="*/ 2564599 w 8830645"/>
                <a:gd name="connsiteY1-478" fmla="*/ 263 h 3763741"/>
                <a:gd name="connsiteX2-479" fmla="*/ 5692810 w 8830645"/>
                <a:gd name="connsiteY2-480" fmla="*/ 279395 h 3763741"/>
                <a:gd name="connsiteX3-481" fmla="*/ 8601067 w 8830645"/>
                <a:gd name="connsiteY3-482" fmla="*/ 115766 h 3763741"/>
                <a:gd name="connsiteX4-483" fmla="*/ 8830645 w 8830645"/>
                <a:gd name="connsiteY4-484" fmla="*/ 345344 h 3763741"/>
                <a:gd name="connsiteX5-485" fmla="*/ 8830645 w 8830645"/>
                <a:gd name="connsiteY5-486" fmla="*/ 3515873 h 3763741"/>
                <a:gd name="connsiteX6-487" fmla="*/ 8601067 w 8830645"/>
                <a:gd name="connsiteY6-488" fmla="*/ 3745451 h 3763741"/>
                <a:gd name="connsiteX7-489" fmla="*/ 5163422 w 8830645"/>
                <a:gd name="connsiteY7-490" fmla="*/ 3763741 h 3763741"/>
                <a:gd name="connsiteX8-491" fmla="*/ 1322941 w 8830645"/>
                <a:gd name="connsiteY8-492" fmla="*/ 3600113 h 3763741"/>
                <a:gd name="connsiteX9-493" fmla="*/ 110157 w 8830645"/>
                <a:gd name="connsiteY9-494" fmla="*/ 3515873 h 3763741"/>
                <a:gd name="connsiteX10-495" fmla="*/ 167909 w 8830645"/>
                <a:gd name="connsiteY10-496" fmla="*/ 1617307 h 3763741"/>
                <a:gd name="connsiteX11-497" fmla="*/ 177534 w 8830645"/>
                <a:gd name="connsiteY11-498" fmla="*/ 268342 h 3763741"/>
                <a:gd name="connsiteX0-499" fmla="*/ 177534 w 8830645"/>
                <a:gd name="connsiteY0-500" fmla="*/ 268342 h 3763950"/>
                <a:gd name="connsiteX1-501" fmla="*/ 2564599 w 8830645"/>
                <a:gd name="connsiteY1-502" fmla="*/ 263 h 3763950"/>
                <a:gd name="connsiteX2-503" fmla="*/ 5692810 w 8830645"/>
                <a:gd name="connsiteY2-504" fmla="*/ 279395 h 3763950"/>
                <a:gd name="connsiteX3-505" fmla="*/ 8601067 w 8830645"/>
                <a:gd name="connsiteY3-506" fmla="*/ 115766 h 3763950"/>
                <a:gd name="connsiteX4-507" fmla="*/ 8830645 w 8830645"/>
                <a:gd name="connsiteY4-508" fmla="*/ 345344 h 3763950"/>
                <a:gd name="connsiteX5-509" fmla="*/ 8830645 w 8830645"/>
                <a:gd name="connsiteY5-510" fmla="*/ 3515873 h 3763950"/>
                <a:gd name="connsiteX6-511" fmla="*/ 8601067 w 8830645"/>
                <a:gd name="connsiteY6-512" fmla="*/ 3745451 h 3763950"/>
                <a:gd name="connsiteX7-513" fmla="*/ 5163422 w 8830645"/>
                <a:gd name="connsiteY7-514" fmla="*/ 3763741 h 3763950"/>
                <a:gd name="connsiteX8-515" fmla="*/ 1322941 w 8830645"/>
                <a:gd name="connsiteY8-516" fmla="*/ 3600113 h 3763950"/>
                <a:gd name="connsiteX9-517" fmla="*/ 110157 w 8830645"/>
                <a:gd name="connsiteY9-518" fmla="*/ 3515873 h 3763950"/>
                <a:gd name="connsiteX10-519" fmla="*/ 167909 w 8830645"/>
                <a:gd name="connsiteY10-520" fmla="*/ 1617307 h 3763950"/>
                <a:gd name="connsiteX11-521" fmla="*/ 177534 w 8830645"/>
                <a:gd name="connsiteY11-522" fmla="*/ 268342 h 3763950"/>
                <a:gd name="connsiteX0-523" fmla="*/ 177534 w 8830645"/>
                <a:gd name="connsiteY0-524" fmla="*/ 268342 h 3849430"/>
                <a:gd name="connsiteX1-525" fmla="*/ 2564599 w 8830645"/>
                <a:gd name="connsiteY1-526" fmla="*/ 263 h 3849430"/>
                <a:gd name="connsiteX2-527" fmla="*/ 5692810 w 8830645"/>
                <a:gd name="connsiteY2-528" fmla="*/ 279395 h 3849430"/>
                <a:gd name="connsiteX3-529" fmla="*/ 8601067 w 8830645"/>
                <a:gd name="connsiteY3-530" fmla="*/ 115766 h 3849430"/>
                <a:gd name="connsiteX4-531" fmla="*/ 8830645 w 8830645"/>
                <a:gd name="connsiteY4-532" fmla="*/ 345344 h 3849430"/>
                <a:gd name="connsiteX5-533" fmla="*/ 8830645 w 8830645"/>
                <a:gd name="connsiteY5-534" fmla="*/ 3515873 h 3849430"/>
                <a:gd name="connsiteX6-535" fmla="*/ 5163422 w 8830645"/>
                <a:gd name="connsiteY6-536" fmla="*/ 3763741 h 3849430"/>
                <a:gd name="connsiteX7-537" fmla="*/ 1322941 w 8830645"/>
                <a:gd name="connsiteY7-538" fmla="*/ 3600113 h 3849430"/>
                <a:gd name="connsiteX8-539" fmla="*/ 110157 w 8830645"/>
                <a:gd name="connsiteY8-540" fmla="*/ 3515873 h 3849430"/>
                <a:gd name="connsiteX9-541" fmla="*/ 167909 w 8830645"/>
                <a:gd name="connsiteY9-542" fmla="*/ 1617307 h 3849430"/>
                <a:gd name="connsiteX10-543" fmla="*/ 177534 w 8830645"/>
                <a:gd name="connsiteY10-544" fmla="*/ 268342 h 3849430"/>
                <a:gd name="connsiteX0-545" fmla="*/ 177534 w 8830645"/>
                <a:gd name="connsiteY0-546" fmla="*/ 268342 h 3775505"/>
                <a:gd name="connsiteX1-547" fmla="*/ 2564599 w 8830645"/>
                <a:gd name="connsiteY1-548" fmla="*/ 263 h 3775505"/>
                <a:gd name="connsiteX2-549" fmla="*/ 5692810 w 8830645"/>
                <a:gd name="connsiteY2-550" fmla="*/ 279395 h 3775505"/>
                <a:gd name="connsiteX3-551" fmla="*/ 8601067 w 8830645"/>
                <a:gd name="connsiteY3-552" fmla="*/ 115766 h 3775505"/>
                <a:gd name="connsiteX4-553" fmla="*/ 8830645 w 8830645"/>
                <a:gd name="connsiteY4-554" fmla="*/ 345344 h 3775505"/>
                <a:gd name="connsiteX5-555" fmla="*/ 8830645 w 8830645"/>
                <a:gd name="connsiteY5-556" fmla="*/ 3515873 h 3775505"/>
                <a:gd name="connsiteX6-557" fmla="*/ 5163422 w 8830645"/>
                <a:gd name="connsiteY6-558" fmla="*/ 3551986 h 3775505"/>
                <a:gd name="connsiteX7-559" fmla="*/ 1322941 w 8830645"/>
                <a:gd name="connsiteY7-560" fmla="*/ 3600113 h 3775505"/>
                <a:gd name="connsiteX8-561" fmla="*/ 110157 w 8830645"/>
                <a:gd name="connsiteY8-562" fmla="*/ 3515873 h 3775505"/>
                <a:gd name="connsiteX9-563" fmla="*/ 167909 w 8830645"/>
                <a:gd name="connsiteY9-564" fmla="*/ 1617307 h 3775505"/>
                <a:gd name="connsiteX10-565" fmla="*/ 177534 w 8830645"/>
                <a:gd name="connsiteY10-566" fmla="*/ 268342 h 3775505"/>
                <a:gd name="connsiteX0-567" fmla="*/ 177534 w 8830645"/>
                <a:gd name="connsiteY0-568" fmla="*/ 268342 h 3779276"/>
                <a:gd name="connsiteX1-569" fmla="*/ 2564599 w 8830645"/>
                <a:gd name="connsiteY1-570" fmla="*/ 263 h 3779276"/>
                <a:gd name="connsiteX2-571" fmla="*/ 5692810 w 8830645"/>
                <a:gd name="connsiteY2-572" fmla="*/ 279395 h 3779276"/>
                <a:gd name="connsiteX3-573" fmla="*/ 8601067 w 8830645"/>
                <a:gd name="connsiteY3-574" fmla="*/ 115766 h 3779276"/>
                <a:gd name="connsiteX4-575" fmla="*/ 8830645 w 8830645"/>
                <a:gd name="connsiteY4-576" fmla="*/ 345344 h 3779276"/>
                <a:gd name="connsiteX5-577" fmla="*/ 8830645 w 8830645"/>
                <a:gd name="connsiteY5-578" fmla="*/ 3515873 h 3779276"/>
                <a:gd name="connsiteX6-579" fmla="*/ 5163422 w 8830645"/>
                <a:gd name="connsiteY6-580" fmla="*/ 3551986 h 3779276"/>
                <a:gd name="connsiteX7-581" fmla="*/ 1380692 w 8830645"/>
                <a:gd name="connsiteY7-582" fmla="*/ 3503860 h 3779276"/>
                <a:gd name="connsiteX8-583" fmla="*/ 110157 w 8830645"/>
                <a:gd name="connsiteY8-584" fmla="*/ 3515873 h 3779276"/>
                <a:gd name="connsiteX9-585" fmla="*/ 167909 w 8830645"/>
                <a:gd name="connsiteY9-586" fmla="*/ 1617307 h 3779276"/>
                <a:gd name="connsiteX10-587" fmla="*/ 177534 w 8830645"/>
                <a:gd name="connsiteY10-588" fmla="*/ 268342 h 3779276"/>
                <a:gd name="connsiteX0-589" fmla="*/ 180062 w 8833173"/>
                <a:gd name="connsiteY0-590" fmla="*/ 268342 h 3779276"/>
                <a:gd name="connsiteX1-591" fmla="*/ 2567127 w 8833173"/>
                <a:gd name="connsiteY1-592" fmla="*/ 263 h 3779276"/>
                <a:gd name="connsiteX2-593" fmla="*/ 5695338 w 8833173"/>
                <a:gd name="connsiteY2-594" fmla="*/ 279395 h 3779276"/>
                <a:gd name="connsiteX3-595" fmla="*/ 8603595 w 8833173"/>
                <a:gd name="connsiteY3-596" fmla="*/ 115766 h 3779276"/>
                <a:gd name="connsiteX4-597" fmla="*/ 8833173 w 8833173"/>
                <a:gd name="connsiteY4-598" fmla="*/ 345344 h 3779276"/>
                <a:gd name="connsiteX5-599" fmla="*/ 8833173 w 8833173"/>
                <a:gd name="connsiteY5-600" fmla="*/ 3515873 h 3779276"/>
                <a:gd name="connsiteX6-601" fmla="*/ 5165950 w 8833173"/>
                <a:gd name="connsiteY6-602" fmla="*/ 3551986 h 3779276"/>
                <a:gd name="connsiteX7-603" fmla="*/ 1383220 w 8833173"/>
                <a:gd name="connsiteY7-604" fmla="*/ 3503860 h 3779276"/>
                <a:gd name="connsiteX8-605" fmla="*/ 180062 w 8833173"/>
                <a:gd name="connsiteY8-606" fmla="*/ 3400370 h 3779276"/>
                <a:gd name="connsiteX9-607" fmla="*/ 170437 w 8833173"/>
                <a:gd name="connsiteY9-608" fmla="*/ 1617307 h 3779276"/>
                <a:gd name="connsiteX10-609" fmla="*/ 180062 w 8833173"/>
                <a:gd name="connsiteY10-610" fmla="*/ 268342 h 377927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37" y="connsiteY9-38"/>
                </a:cxn>
                <a:cxn ang="0">
                  <a:pos x="connsiteX10-59" y="connsiteY10-60"/>
                </a:cxn>
              </a:cxnLst>
              <a:rect l="l" t="t" r="r" b="b"/>
              <a:pathLst>
                <a:path w="8833173" h="3779276">
                  <a:moveTo>
                    <a:pt x="180062" y="268342"/>
                  </a:moveTo>
                  <a:cubicBezTo>
                    <a:pt x="579510" y="-1165"/>
                    <a:pt x="1647914" y="-1579"/>
                    <a:pt x="2567127" y="263"/>
                  </a:cubicBezTo>
                  <a:cubicBezTo>
                    <a:pt x="3486340" y="2105"/>
                    <a:pt x="4689260" y="260145"/>
                    <a:pt x="5695338" y="279395"/>
                  </a:cubicBezTo>
                  <a:cubicBezTo>
                    <a:pt x="6701416" y="298645"/>
                    <a:pt x="8080623" y="104775"/>
                    <a:pt x="8603595" y="115766"/>
                  </a:cubicBezTo>
                  <a:cubicBezTo>
                    <a:pt x="8730387" y="115766"/>
                    <a:pt x="8833173" y="218552"/>
                    <a:pt x="8833173" y="345344"/>
                  </a:cubicBezTo>
                  <a:lnTo>
                    <a:pt x="8833173" y="3515873"/>
                  </a:lnTo>
                  <a:cubicBezTo>
                    <a:pt x="8221969" y="4085606"/>
                    <a:pt x="6407609" y="3553988"/>
                    <a:pt x="5165950" y="3551986"/>
                  </a:cubicBezTo>
                  <a:cubicBezTo>
                    <a:pt x="3924291" y="3549984"/>
                    <a:pt x="2214201" y="3529129"/>
                    <a:pt x="1383220" y="3503860"/>
                  </a:cubicBezTo>
                  <a:cubicBezTo>
                    <a:pt x="552239" y="3478591"/>
                    <a:pt x="350108" y="3758109"/>
                    <a:pt x="180062" y="3400370"/>
                  </a:cubicBezTo>
                  <a:cubicBezTo>
                    <a:pt x="176854" y="2591052"/>
                    <a:pt x="170437" y="2139312"/>
                    <a:pt x="170437" y="1617307"/>
                  </a:cubicBezTo>
                  <a:cubicBezTo>
                    <a:pt x="170437" y="1095302"/>
                    <a:pt x="-219386" y="537849"/>
                    <a:pt x="180062" y="268342"/>
                  </a:cubicBezTo>
                  <a:close/>
                </a:path>
              </a:pathLst>
            </a:custGeom>
            <a:noFill/>
            <a:ln w="19050" cap="flat" cmpd="sng" algn="ctr">
              <a:solidFill>
                <a:sysClr val="window" lastClr="FFFFFF"/>
              </a:solidFill>
              <a:prstDash val="dash"/>
              <a:round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华康方圆体W7"/>
                <a:cs typeface="+mn-ea"/>
                <a:sym typeface="+mn-lt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196268AE-F8D9-416D-8AEE-81145A32C128}"/>
              </a:ext>
            </a:extLst>
          </p:cNvPr>
          <p:cNvSpPr txBox="1"/>
          <p:nvPr/>
        </p:nvSpPr>
        <p:spPr>
          <a:xfrm>
            <a:off x="250977" y="1086596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sắp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sếp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vi-VN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E8C9DC8-2094-4405-9B60-12CEF952F5D8}"/>
              </a:ext>
            </a:extLst>
          </p:cNvPr>
          <p:cNvSpPr txBox="1"/>
          <p:nvPr/>
        </p:nvSpPr>
        <p:spPr>
          <a:xfrm>
            <a:off x="175364" y="1588192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sủa</a:t>
            </a:r>
            <a:endParaRPr lang="vi-VN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23E9E19-4ACB-4C4B-B0B4-DE88AD5666C8}"/>
              </a:ext>
            </a:extLst>
          </p:cNvPr>
          <p:cNvSpPr txBox="1"/>
          <p:nvPr/>
        </p:nvSpPr>
        <p:spPr>
          <a:xfrm>
            <a:off x="125834" y="2149373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endParaRPr lang="vi-VN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7337165-0F34-4885-ADCE-0424BAEE17D3}"/>
              </a:ext>
            </a:extLst>
          </p:cNvPr>
          <p:cNvSpPr txBox="1"/>
          <p:nvPr/>
        </p:nvSpPr>
        <p:spPr>
          <a:xfrm>
            <a:off x="87770" y="2736686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tinh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sảo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vi-VN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2A1C890-6FAE-44AD-B877-BDB02FA3DBE3}"/>
              </a:ext>
            </a:extLst>
          </p:cNvPr>
          <p:cNvSpPr txBox="1"/>
          <p:nvPr/>
        </p:nvSpPr>
        <p:spPr>
          <a:xfrm>
            <a:off x="158695" y="3273906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bổ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xung</a:t>
            </a:r>
            <a:endParaRPr lang="vi-VN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B73E879-0B15-470D-AD85-DCC3DBEB36F9}"/>
              </a:ext>
            </a:extLst>
          </p:cNvPr>
          <p:cNvSpPr txBox="1"/>
          <p:nvPr/>
        </p:nvSpPr>
        <p:spPr>
          <a:xfrm>
            <a:off x="158695" y="3821319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endParaRPr lang="vi-VN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43A7FAC-FB07-4B66-81DB-619CF006CCD5}"/>
              </a:ext>
            </a:extLst>
          </p:cNvPr>
          <p:cNvSpPr txBox="1"/>
          <p:nvPr/>
        </p:nvSpPr>
        <p:spPr>
          <a:xfrm>
            <a:off x="1806364" y="1422014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lang="en-US" sz="3200" b="1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thiếc</a:t>
            </a:r>
            <a:endParaRPr lang="vi-VN" sz="3200" b="1" dirty="0">
              <a:solidFill>
                <a:schemeClr val="bg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A7FC709-CB84-40EF-832B-F016B63C7A9B}"/>
              </a:ext>
            </a:extLst>
          </p:cNvPr>
          <p:cNvSpPr txBox="1"/>
          <p:nvPr/>
        </p:nvSpPr>
        <p:spPr>
          <a:xfrm>
            <a:off x="1831438" y="1983012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3200" b="1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endParaRPr lang="vi-VN" sz="3200" b="1" dirty="0">
              <a:solidFill>
                <a:schemeClr val="bg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3040E96-A99D-407A-A57C-4968AB74FF55}"/>
              </a:ext>
            </a:extLst>
          </p:cNvPr>
          <p:cNvSpPr txBox="1"/>
          <p:nvPr/>
        </p:nvSpPr>
        <p:spPr>
          <a:xfrm>
            <a:off x="1717567" y="2484265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3200" b="1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endParaRPr lang="vi-VN" sz="3200" b="1" dirty="0">
              <a:solidFill>
                <a:schemeClr val="bg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851886B-5A45-4634-A269-A211B24B2A3F}"/>
              </a:ext>
            </a:extLst>
          </p:cNvPr>
          <p:cNvSpPr txBox="1"/>
          <p:nvPr/>
        </p:nvSpPr>
        <p:spPr>
          <a:xfrm>
            <a:off x="1793218" y="3074238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nhiệc</a:t>
            </a:r>
            <a:r>
              <a:rPr lang="en-US" sz="3200" b="1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endParaRPr lang="vi-VN" sz="3200" b="1" dirty="0">
              <a:solidFill>
                <a:schemeClr val="bg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FB13167-A1DE-4A83-B500-9C10CAF6BB6B}"/>
              </a:ext>
            </a:extLst>
          </p:cNvPr>
          <p:cNvSpPr txBox="1"/>
          <p:nvPr/>
        </p:nvSpPr>
        <p:spPr>
          <a:xfrm>
            <a:off x="1831437" y="3583677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chiết</a:t>
            </a:r>
            <a:r>
              <a:rPr lang="en-US" sz="3200" b="1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cành</a:t>
            </a:r>
            <a:endParaRPr lang="vi-VN" sz="3200" b="1" dirty="0">
              <a:solidFill>
                <a:schemeClr val="bg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2B75C8F-1A3C-49AA-87DC-6CAD614DB13B}"/>
              </a:ext>
            </a:extLst>
          </p:cNvPr>
          <p:cNvSpPr txBox="1"/>
          <p:nvPr/>
        </p:nvSpPr>
        <p:spPr>
          <a:xfrm>
            <a:off x="1933862" y="4103513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mải</a:t>
            </a:r>
            <a:r>
              <a:rPr lang="en-US" sz="3200" b="1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miếc</a:t>
            </a:r>
            <a:endParaRPr lang="vi-VN" sz="3200" b="1" dirty="0">
              <a:solidFill>
                <a:schemeClr val="bg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1" name="Google Shape;4345;p38">
            <a:extLst>
              <a:ext uri="{FF2B5EF4-FFF2-40B4-BE49-F238E27FC236}">
                <a16:creationId xmlns:a16="http://schemas.microsoft.com/office/drawing/2014/main" id="{1CF98892-1CBE-4337-9ACB-DD4FE35E20FD}"/>
              </a:ext>
            </a:extLst>
          </p:cNvPr>
          <p:cNvGrpSpPr/>
          <p:nvPr/>
        </p:nvGrpSpPr>
        <p:grpSpPr>
          <a:xfrm>
            <a:off x="0" y="30650"/>
            <a:ext cx="776100" cy="776100"/>
            <a:chOff x="8057400" y="271550"/>
            <a:chExt cx="776100" cy="776100"/>
          </a:xfrm>
        </p:grpSpPr>
        <p:sp>
          <p:nvSpPr>
            <p:cNvPr id="32" name="Google Shape;4346;p38">
              <a:extLst>
                <a:ext uri="{FF2B5EF4-FFF2-40B4-BE49-F238E27FC236}">
                  <a16:creationId xmlns:a16="http://schemas.microsoft.com/office/drawing/2014/main" id="{3E85F16C-8BE0-4C05-9B48-B39476878D5C}"/>
                </a:ext>
              </a:extLst>
            </p:cNvPr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347;p38">
              <a:extLst>
                <a:ext uri="{FF2B5EF4-FFF2-40B4-BE49-F238E27FC236}">
                  <a16:creationId xmlns:a16="http://schemas.microsoft.com/office/drawing/2014/main" id="{F0132712-0D92-4D50-97F4-581E1BAFF263}"/>
                </a:ext>
              </a:extLst>
            </p:cNvPr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6D290FC9-A2D4-4AB7-B9A7-3380626B82EB}"/>
              </a:ext>
            </a:extLst>
          </p:cNvPr>
          <p:cNvSpPr txBox="1"/>
          <p:nvPr/>
        </p:nvSpPr>
        <p:spPr>
          <a:xfrm>
            <a:off x="151354" y="-30470"/>
            <a:ext cx="45661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solidFill>
                  <a:schemeClr val="bg2">
                    <a:lumMod val="50000"/>
                  </a:schemeClr>
                </a:solidFill>
                <a:latin typeface="UTM Cabaret" panose="02040603050506020204" pitchFamily="18" charset="0"/>
              </a:rPr>
              <a:t>3</a:t>
            </a:r>
            <a:endParaRPr lang="vi-VN" sz="4800" dirty="0">
              <a:solidFill>
                <a:schemeClr val="bg2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9756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800" decel="100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9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1.23457E-6 L 0.70347 0.20216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174" y="100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4.81481E-6 L 0.42726 0.09229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354" y="45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4.07407E-6 L 0.43264 0.05741 " pathEditMode="relative" rAng="0" ptsTypes="AA">
                                      <p:cBhvr>
                                        <p:cTn id="78" dur="2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632" y="28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9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1.11111E-6 L 0.71666 -0.04383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833" y="-21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77 -2.59259E-6 L 0.70921 -0.0645 " pathEditMode="relative" rAng="0" ptsTypes="AA">
                                      <p:cBhvr>
                                        <p:cTn id="86" dur="2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590" y="-324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9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0.00494 L 0.41927 -0.17716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955" y="-91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9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3.33333E-6 L 0.51823 0.37809 " pathEditMode="relative" rAng="0" ptsTypes="AA">
                                      <p:cBhvr>
                                        <p:cTn id="94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903" y="18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49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3.95062E-6 L 0.24028 0.26389 " pathEditMode="relative" rAng="0" ptsTypes="AA">
                                      <p:cBhvr>
                                        <p:cTn id="98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014" y="131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2.34568E-6 L 0.52812 0.14013 " pathEditMode="relative" rAng="0" ptsTypes="AA">
                                      <p:cBhvr>
                                        <p:cTn id="102" dur="2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406" y="70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2.22222E-6 L 0.24149 0.0321 " pathEditMode="relative" rAng="0" ptsTypes="AA">
                                      <p:cBhvr>
                                        <p:cTn id="106" dur="2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066" y="16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87 0.00247 L 0.52048 0.01667 " pathEditMode="relative" rAng="0" ptsTypes="AA">
                                      <p:cBhvr>
                                        <p:cTn id="110" dur="2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972" y="7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2.46914E-6 L 0.25712 0.33457 " pathEditMode="relative" rAng="0" ptsTypes="AA">
                                      <p:cBhvr>
                                        <p:cTn id="114" dur="2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847" y="167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3" grpId="0"/>
      <p:bldP spid="13" grpId="1"/>
      <p:bldP spid="14" grpId="0" build="allAtOnce"/>
      <p:bldP spid="15" grpId="0" build="allAtOnce"/>
      <p:bldP spid="16" grpId="0"/>
      <p:bldP spid="16" grpId="1"/>
      <p:bldP spid="17" grpId="0" build="allAtOnce"/>
      <p:bldP spid="18" grpId="0"/>
      <p:bldP spid="18" grpId="1"/>
      <p:bldP spid="19" grpId="0"/>
      <p:bldP spid="19" grpId="1"/>
      <p:bldP spid="20" grpId="0"/>
      <p:bldP spid="20" grpId="1"/>
      <p:bldP spid="21" grpId="0" build="allAtOnce"/>
      <p:bldP spid="27" grpId="0" build="allAtOnce"/>
      <p:bldP spid="28" grpId="0" build="allAtOnce"/>
      <p:bldP spid="29" grpId="0" build="allAtOnce"/>
      <p:bldP spid="3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22" name="Google Shape;4022;p28"/>
          <p:cNvGrpSpPr/>
          <p:nvPr/>
        </p:nvGrpSpPr>
        <p:grpSpPr>
          <a:xfrm>
            <a:off x="-563012" y="3520975"/>
            <a:ext cx="776100" cy="776100"/>
            <a:chOff x="8057400" y="271550"/>
            <a:chExt cx="776100" cy="776100"/>
          </a:xfrm>
        </p:grpSpPr>
        <p:sp>
          <p:nvSpPr>
            <p:cNvPr id="4023" name="Google Shape;4023;p28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28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8" name="Picture 47">
            <a:extLst>
              <a:ext uri="{FF2B5EF4-FFF2-40B4-BE49-F238E27FC236}">
                <a16:creationId xmlns:a16="http://schemas.microsoft.com/office/drawing/2014/main" id="{442596EE-3AA9-4676-9625-0D6BB97F7F5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-3360944"/>
            <a:ext cx="5682772" cy="4693600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C76F6B90-734A-420C-8B5E-6E8F5BFC68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1379" y="452553"/>
            <a:ext cx="1244652" cy="1601725"/>
          </a:xfrm>
          <a:prstGeom prst="rect">
            <a:avLst/>
          </a:prstGeom>
        </p:spPr>
      </p:pic>
      <p:sp>
        <p:nvSpPr>
          <p:cNvPr id="51" name="TextBox 50">
            <a:extLst>
              <a:ext uri="{FF2B5EF4-FFF2-40B4-BE49-F238E27FC236}">
                <a16:creationId xmlns:a16="http://schemas.microsoft.com/office/drawing/2014/main" id="{B0CC8473-CD39-4B12-A7E6-FB57168BEA0D}"/>
              </a:ext>
            </a:extLst>
          </p:cNvPr>
          <p:cNvSpPr txBox="1"/>
          <p:nvPr/>
        </p:nvSpPr>
        <p:spPr>
          <a:xfrm>
            <a:off x="1243562" y="-1737419"/>
            <a:ext cx="3176714" cy="144655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just" defTabSz="457200">
              <a:buClrTx/>
              <a:buFontTx/>
              <a:buNone/>
            </a:pPr>
            <a:r>
              <a:rPr lang="en-US" altLang="en-US" sz="3200" b="1" kern="1200" dirty="0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altLang="en-US" sz="2800" b="1" kern="1200" dirty="0" err="1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altLang="en-US" sz="2800" b="1" kern="1200" dirty="0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kern="1200" dirty="0" err="1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altLang="en-US" sz="2800" b="1" kern="1200" dirty="0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kern="1200" dirty="0" err="1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US" altLang="en-US" sz="2800" b="1" kern="1200" dirty="0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kern="1200" dirty="0" err="1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en-US" sz="2800" b="1" kern="1200" dirty="0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kern="1200" dirty="0" err="1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altLang="en-US" sz="2800" b="1" kern="1200" dirty="0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kern="1200" dirty="0" err="1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2800" b="1" kern="1200" dirty="0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kern="1200" dirty="0" err="1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altLang="en-US" sz="2800" b="1" kern="1200" dirty="0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kern="1200" dirty="0" err="1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altLang="en-US" sz="2800" b="1" kern="1200" dirty="0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kern="1200" dirty="0" err="1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altLang="en-US" sz="2800" b="1" kern="1200" dirty="0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kern="1200" dirty="0" err="1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altLang="en-US" sz="2800" b="1" kern="1200" dirty="0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kern="1200" dirty="0" err="1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altLang="en-US" sz="2800" b="1" kern="1200" dirty="0">
                <a:solidFill>
                  <a:srgbClr val="19252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pic>
        <p:nvPicPr>
          <p:cNvPr id="31" name="Picture 30" descr="A picture containing outdoor, building material, brick&#10;&#10;Description automatically generated">
            <a:extLst>
              <a:ext uri="{FF2B5EF4-FFF2-40B4-BE49-F238E27FC236}">
                <a16:creationId xmlns:a16="http://schemas.microsoft.com/office/drawing/2014/main" id="{EAAE9BE2-D7C4-47B8-9E11-9C4C697BB29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4836649" y="4943477"/>
            <a:ext cx="4273637" cy="3040236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DC6803FF-4BE0-47B7-A443-3FDD6A77191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800092" y="2571750"/>
            <a:ext cx="3401501" cy="3343988"/>
          </a:xfrm>
          <a:prstGeom prst="rect">
            <a:avLst/>
          </a:prstGeom>
        </p:spPr>
      </p:pic>
      <p:pic>
        <p:nvPicPr>
          <p:cNvPr id="36" name="Picture 35" descr="A picture containing logo&#10;&#10;Description automatically generated">
            <a:extLst>
              <a:ext uri="{FF2B5EF4-FFF2-40B4-BE49-F238E27FC236}">
                <a16:creationId xmlns:a16="http://schemas.microsoft.com/office/drawing/2014/main" id="{8FD180E4-2675-4F35-BCFD-A3E808678A0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437035" y="-3187111"/>
            <a:ext cx="3463403" cy="23089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2.22222E-6 L 0.03716 0.40463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58" y="202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3.58025E-6 L 0.00087 0.37561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1879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1.7284E-6 L 0.12118 0.63889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59" y="31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1.48148E-6 L 2.5E-6 -0.25771 C 2.5E-6 -0.37315 0.15208 -0.51543 0.27587 -0.51543 L 0.55156 -0.51543 " pathEditMode="relative" rAng="0" ptsTypes="AAAA">
                                      <p:cBhvr>
                                        <p:cTn id="2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587" y="-2577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1.11022E-16 L -0.40243 0.01049 " pathEditMode="relative" rAng="0" ptsTypes="AA">
                                      <p:cBhvr>
                                        <p:cTn id="32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122" y="5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F588CFC-12DF-4AE6-99F2-0F724ABE0F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823" b="97544" l="7362" r="93763">
                        <a14:foregroundMark x1="89980" y1="37653" x2="89468" y2="52660"/>
                        <a14:foregroundMark x1="89468" y1="52660" x2="89264" y2="38881"/>
                        <a14:foregroundMark x1="9611" y1="15416" x2="7464" y2="67258"/>
                        <a14:foregroundMark x1="7464" y1="67258" x2="15337" y2="76398"/>
                        <a14:foregroundMark x1="15337" y1="76398" x2="24335" y2="76398"/>
                        <a14:foregroundMark x1="24335" y1="76398" x2="17791" y2="80628"/>
                        <a14:foregroundMark x1="17791" y1="80628" x2="10020" y2="80628"/>
                        <a14:foregroundMark x1="10020" y1="80628" x2="73824" y2="82128"/>
                        <a14:foregroundMark x1="90389" y1="64666" x2="90900" y2="80628"/>
                        <a14:foregroundMark x1="90900" y1="80628" x2="93763" y2="71623"/>
                        <a14:foregroundMark x1="93763" y1="71623" x2="90900" y2="64939"/>
                        <a14:foregroundMark x1="75460" y1="88267" x2="83129" y2="87585"/>
                        <a14:foregroundMark x1="83129" y1="87585" x2="88753" y2="95089"/>
                        <a14:foregroundMark x1="88753" y1="95089" x2="74847" y2="91951"/>
                        <a14:foregroundMark x1="74847" y1="91951" x2="74540" y2="87040"/>
                        <a14:foregroundMark x1="74131" y1="96044" x2="91411" y2="9754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598887" y="0"/>
            <a:ext cx="7087917" cy="5312313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0F1A12F0-DB2F-4355-8214-708B5E0105DF}"/>
              </a:ext>
            </a:extLst>
          </p:cNvPr>
          <p:cNvSpPr txBox="1"/>
          <p:nvPr/>
        </p:nvSpPr>
        <p:spPr>
          <a:xfrm>
            <a:off x="2648328" y="-67112"/>
            <a:ext cx="4385026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/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UTM Staccato " panose="02040603050506020204" pitchFamily="18" charset="0"/>
                <a:cs typeface="Times New Roman" panose="02020603050405020304" pitchFamily="18" charset="0"/>
                <a:sym typeface="Arial"/>
              </a:rPr>
              <a:t>DẶN DÒ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06ED1E3-6BC6-49F4-B5DD-0E5B9682C968}"/>
              </a:ext>
            </a:extLst>
          </p:cNvPr>
          <p:cNvSpPr txBox="1"/>
          <p:nvPr/>
        </p:nvSpPr>
        <p:spPr>
          <a:xfrm>
            <a:off x="2329310" y="1254235"/>
            <a:ext cx="448537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Tx/>
              <a:buChar char="-"/>
            </a:pP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tả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457200" indent="-457200">
              <a:buFontTx/>
              <a:buChar char="-"/>
            </a:pP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Chuẩn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Cha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đẻ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chiếc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lốp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đạp</a:t>
            </a:r>
            <a:endParaRPr lang="vi-VN" sz="3200" b="1" dirty="0">
              <a:solidFill>
                <a:schemeClr val="tx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593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4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37" name="Google Shape;4337;p37"/>
          <p:cNvGrpSpPr/>
          <p:nvPr/>
        </p:nvGrpSpPr>
        <p:grpSpPr>
          <a:xfrm>
            <a:off x="2517038" y="151450"/>
            <a:ext cx="776100" cy="776100"/>
            <a:chOff x="8057400" y="271550"/>
            <a:chExt cx="776100" cy="776100"/>
          </a:xfrm>
        </p:grpSpPr>
        <p:sp>
          <p:nvSpPr>
            <p:cNvPr id="4338" name="Google Shape;4338;p37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37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456F261C-DBB8-4983-9507-B6D1B794C8B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4374" y="0"/>
            <a:ext cx="7715251" cy="5143500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0AA11FE1-590E-4E30-BF5E-F943A08AE938}"/>
              </a:ext>
            </a:extLst>
          </p:cNvPr>
          <p:cNvSpPr/>
          <p:nvPr/>
        </p:nvSpPr>
        <p:spPr>
          <a:xfrm>
            <a:off x="906419" y="1311166"/>
            <a:ext cx="7092070" cy="156966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600" kern="1200" dirty="0" err="1">
                <a:ln w="0"/>
                <a:solidFill>
                  <a:srgbClr val="377A4E"/>
                </a:solidFill>
                <a:effectLst>
                  <a:glow rad="228600">
                    <a:srgbClr val="FFFFFF">
                      <a:alpha val="40000"/>
                    </a:srgbClr>
                  </a:glow>
                </a:effectLst>
                <a:latin typeface="UTM Showcard" panose="02040603050506020204" pitchFamily="18" charset="0"/>
              </a:rPr>
              <a:t>Tạm</a:t>
            </a:r>
            <a:r>
              <a:rPr lang="en-US" sz="9600" kern="1200" dirty="0">
                <a:ln w="0"/>
                <a:solidFill>
                  <a:srgbClr val="377A4E"/>
                </a:solidFill>
                <a:effectLst>
                  <a:glow rad="228600">
                    <a:srgbClr val="FFFFFF">
                      <a:alpha val="40000"/>
                    </a:srgbClr>
                  </a:glow>
                </a:effectLst>
                <a:latin typeface="UTM Showcard" panose="02040603050506020204" pitchFamily="18" charset="0"/>
              </a:rPr>
              <a:t> </a:t>
            </a:r>
            <a:r>
              <a:rPr lang="en-US" sz="9600" kern="1200" dirty="0" err="1">
                <a:ln w="0"/>
                <a:solidFill>
                  <a:srgbClr val="377A4E"/>
                </a:solidFill>
                <a:effectLst>
                  <a:glow rad="228600">
                    <a:srgbClr val="FFFFFF">
                      <a:alpha val="40000"/>
                    </a:srgbClr>
                  </a:glow>
                </a:effectLst>
                <a:latin typeface="UTM Showcard" panose="02040603050506020204" pitchFamily="18" charset="0"/>
              </a:rPr>
              <a:t>biệt</a:t>
            </a:r>
            <a:r>
              <a:rPr kumimoji="0" lang="en-US" sz="9600" b="0" i="0" u="none" strike="noStrike" kern="1200" cap="none" spc="0" normalizeH="0" noProof="0" dirty="0">
                <a:ln w="0"/>
                <a:solidFill>
                  <a:srgbClr val="377A4E"/>
                </a:solidFill>
                <a:effectLst>
                  <a:glow rad="228600">
                    <a:srgbClr val="FFFFFF">
                      <a:alpha val="40000"/>
                    </a:srgbClr>
                  </a:glow>
                </a:effectLst>
                <a:uLnTx/>
                <a:uFillTx/>
                <a:latin typeface="UTM Showcard" panose="02040603050506020204" pitchFamily="18" charset="0"/>
                <a:cs typeface="Arial"/>
                <a:sym typeface="Arial"/>
              </a:rPr>
              <a:t>! </a:t>
            </a:r>
            <a:endParaRPr kumimoji="0" lang="en-US" sz="9600" b="0" i="0" u="none" strike="noStrike" kern="1200" cap="none" spc="0" normalizeH="0" baseline="0" noProof="0" dirty="0">
              <a:ln w="0"/>
              <a:solidFill>
                <a:srgbClr val="EA98C1"/>
              </a:solidFill>
              <a:effectLst>
                <a:glow rad="228600">
                  <a:srgbClr val="FFFFFF">
                    <a:alpha val="40000"/>
                  </a:srgbClr>
                </a:glow>
              </a:effectLst>
              <a:uLnTx/>
              <a:uFillTx/>
              <a:latin typeface="UTM Showcard" panose="02040603050506020204" pitchFamily="18" charset="0"/>
              <a:cs typeface="Arial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C508755-3696-47B2-9B9F-FE7C1C209E7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30216" y="3264442"/>
            <a:ext cx="2065431" cy="203050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B720D372-1FB4-4827-843A-F7F0B17FB0F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72373" y="3713171"/>
            <a:ext cx="1454929" cy="14303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5525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95313" y="2234138"/>
            <a:ext cx="6419626" cy="767246"/>
          </a:xfrm>
        </p:spPr>
        <p:txBody>
          <a:bodyPr/>
          <a:lstStyle/>
          <a:p>
            <a:r>
              <a:rPr lang="en-US" sz="8000" dirty="0" smtClean="0"/>
              <a:t>KHÁM PHÁ </a:t>
            </a:r>
            <a:endParaRPr lang="en-US" sz="8000" dirty="0"/>
          </a:p>
        </p:txBody>
      </p:sp>
    </p:spTree>
    <p:extLst>
      <p:ext uri="{BB962C8B-B14F-4D97-AF65-F5344CB8AC3E}">
        <p14:creationId xmlns:p14="http://schemas.microsoft.com/office/powerpoint/2010/main" val="301562299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FF053AD9-1690-48A7-9AA7-5022D835E4B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7849" b="98587" l="0" r="99262">
                        <a14:foregroundMark x1="7085" y1="50919" x2="3376" y2="60283"/>
                        <a14:foregroundMark x1="3376" y1="60283" x2="2215" y2="82575"/>
                        <a14:foregroundMark x1="2215" y1="82575" x2="11181" y2="67347"/>
                        <a14:foregroundMark x1="11181" y1="67347" x2="8725" y2="47656"/>
                        <a14:foregroundMark x1="3707" y1="55947" x2="105" y2="70016"/>
                        <a14:foregroundMark x1="105" y1="70016" x2="4536" y2="57143"/>
                        <a14:foregroundMark x1="84280" y1="68969" x2="89557" y2="73312"/>
                        <a14:foregroundMark x1="75633" y1="61852" x2="82011" y2="67101"/>
                        <a14:foregroundMark x1="79665" y1="73833" x2="77637" y2="73940"/>
                        <a14:foregroundMark x1="80960" y1="73765" x2="80345" y2="73797"/>
                        <a14:foregroundMark x1="82697" y1="73673" x2="81349" y2="73744"/>
                        <a14:foregroundMark x1="89557" y1="73312" x2="87223" y2="73435"/>
                        <a14:foregroundMark x1="79964" y1="69323" x2="82068" y2="65149"/>
                        <a14:foregroundMark x1="77637" y1="73940" x2="79892" y2="69465"/>
                        <a14:foregroundMark x1="90056" y1="71038" x2="92358" y2="73425"/>
                        <a14:foregroundMark x1="80591" y1="61224" x2="83956" y2="64713"/>
                        <a14:foregroundMark x1="92349" y1="73435" x2="89954" y2="70990"/>
                        <a14:foregroundMark x1="105" y1="84929" x2="6435" y2="96703"/>
                        <a14:foregroundMark x1="6435" y1="96703" x2="49367" y2="98901"/>
                        <a14:foregroundMark x1="49367" y1="98901" x2="76477" y2="94976"/>
                        <a14:foregroundMark x1="76477" y1="94976" x2="65190" y2="84929"/>
                        <a14:foregroundMark x1="65190" y1="84929" x2="4536" y2="84929"/>
                        <a14:foregroundMark x1="83969" y1="82105" x2="85701" y2="82195"/>
                        <a14:foregroundMark x1="74895" y1="81633" x2="83473" y2="82079"/>
                        <a14:foregroundMark x1="93749" y1="86676" x2="96061" y2="89288"/>
                        <a14:foregroundMark x1="87734" y1="95679" x2="80802" y2="97802"/>
                        <a14:foregroundMark x1="80802" y1="97802" x2="76899" y2="84144"/>
                        <a14:foregroundMark x1="34818" y1="8194" x2="37051" y2="8356"/>
                        <a14:foregroundMark x1="91412" y1="67784" x2="96308" y2="70016"/>
                        <a14:foregroundMark x1="84599" y1="64678" x2="85522" y2="65099"/>
                        <a14:foregroundMark x1="96308" y1="70016" x2="99367" y2="80063"/>
                        <a14:foregroundMark x1="99367" y1="80063" x2="96414" y2="95604"/>
                        <a14:foregroundMark x1="96414" y1="95604" x2="87658" y2="89011"/>
                        <a14:foregroundMark x1="87658" y1="89011" x2="83122" y2="68132"/>
                        <a14:foregroundMark x1="81751" y1="71115" x2="84810" y2="88069"/>
                        <a14:foregroundMark x1="84810" y1="88069" x2="89135" y2="96546"/>
                        <a14:foregroundMark x1="89135" y1="96546" x2="92616" y2="87127"/>
                        <a14:foregroundMark x1="92616" y1="87127" x2="81224" y2="68760"/>
                        <a14:foregroundMark x1="92827" y1="74882" x2="94620" y2="79435"/>
                        <a14:foregroundMark x1="90928" y1="98587" x2="94831" y2="85086"/>
                        <a14:foregroundMark x1="94831" y1="85086" x2="94831" y2="82261"/>
                        <a14:backgroundMark x1="105" y1="29984" x2="633" y2="51491"/>
                        <a14:backgroundMark x1="633" y1="51491" x2="10127" y2="41287"/>
                        <a14:backgroundMark x1="10127" y1="41287" x2="1793" y2="28571"/>
                        <a14:backgroundMark x1="1793" y1="28571" x2="316" y2="27943"/>
                        <a14:backgroundMark x1="37553" y1="7692" x2="39241" y2="9733"/>
                        <a14:backgroundMark x1="33650" y1="8948" x2="35021" y2="7535"/>
                        <a14:backgroundMark x1="3481" y1="54160" x2="9072" y2="45840"/>
                        <a14:backgroundMark x1="9072" y1="45840" x2="9388" y2="45526"/>
                        <a14:backgroundMark x1="89040" y1="96918" x2="88696" y2="96971"/>
                        <a14:backgroundMark x1="91428" y1="96552" x2="89451" y2="96855"/>
                        <a14:backgroundMark x1="93632" y1="96214" x2="91692" y2="96511"/>
                        <a14:backgroundMark x1="96737" y1="95737" x2="96471" y2="95778"/>
                        <a14:backgroundMark x1="80442" y1="71626" x2="80380" y2="71429"/>
                        <a14:backgroundMark x1="83109" y1="68079" x2="83212" y2="67953"/>
                        <a14:backgroundMark x1="82512" y1="68812" x2="83050" y2="68152"/>
                        <a14:backgroundMark x1="80380" y1="71429" x2="81564" y2="69975"/>
                        <a14:backgroundMark x1="92752" y1="86591" x2="93249" y2="87284"/>
                        <a14:backgroundMark x1="92282" y1="85935" x2="92509" y2="86252"/>
                        <a14:backgroundMark x1="90879" y1="76419" x2="90612" y2="75196"/>
                        <a14:backgroundMark x1="92833" y1="85377" x2="91578" y2="79622"/>
                        <a14:backgroundMark x1="93249" y1="87284" x2="92939" y2="85861"/>
                        <a14:backgroundMark x1="94074" y1="81546" x2="95148" y2="83516"/>
                        <a14:backgroundMark x1="93434" y1="80372" x2="94015" y2="81438"/>
                        <a14:backgroundMark x1="90612" y1="75196" x2="91158" y2="76198"/>
                        <a14:backgroundMark x1="95148" y1="83516" x2="93263" y2="80506"/>
                        <a14:backgroundMark x1="72046" y1="45369" x2="76899" y2="21507"/>
                        <a14:backgroundMark x1="76899" y1="21507" x2="85232" y2="10361"/>
                        <a14:backgroundMark x1="85232" y1="10361" x2="95042" y2="21350"/>
                        <a14:backgroundMark x1="95042" y1="21350" x2="98629" y2="44741"/>
                        <a14:backgroundMark x1="98629" y1="44741" x2="98629" y2="56044"/>
                        <a14:backgroundMark x1="98629" y1="56044" x2="90190" y2="64521"/>
                        <a14:backgroundMark x1="90190" y1="64521" x2="84599" y2="6263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322218" y="-452847"/>
            <a:ext cx="5199017" cy="566928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3" name="Picture 12" descr="A picture containing map&#10;&#10;Description automatically generated">
            <a:extLst>
              <a:ext uri="{FF2B5EF4-FFF2-40B4-BE49-F238E27FC236}">
                <a16:creationId xmlns:a16="http://schemas.microsoft.com/office/drawing/2014/main" id="{E335DE42-4211-452B-A487-9F1A06309E2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2143" b="90000" l="3900" r="97000">
                        <a14:foregroundMark x1="9300" y1="11531" x2="400" y2="16735"/>
                        <a14:foregroundMark x1="400" y1="16735" x2="3900" y2="25918"/>
                        <a14:foregroundMark x1="3900" y1="25918" x2="10800" y2="17143"/>
                        <a14:foregroundMark x1="10800" y1="17143" x2="10700" y2="10306"/>
                        <a14:foregroundMark x1="12000" y1="9694" x2="22600" y2="2143"/>
                        <a14:foregroundMark x1="22600" y1="2143" x2="17300" y2="10000"/>
                        <a14:foregroundMark x1="17300" y1="10000" x2="17300" y2="10000"/>
                        <a14:foregroundMark x1="89500" y1="34898" x2="93100" y2="49388"/>
                        <a14:foregroundMark x1="93100" y1="49388" x2="97000" y2="5285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32036" y="2766482"/>
            <a:ext cx="2528439" cy="2477871"/>
          </a:xfrm>
          <a:prstGeom prst="rect">
            <a:avLst/>
          </a:prstGeom>
        </p:spPr>
      </p:pic>
      <p:pic>
        <p:nvPicPr>
          <p:cNvPr id="16" name="Picture 15" descr="A picture containing map&#10;&#10;Description automatically generated">
            <a:extLst>
              <a:ext uri="{FF2B5EF4-FFF2-40B4-BE49-F238E27FC236}">
                <a16:creationId xmlns:a16="http://schemas.microsoft.com/office/drawing/2014/main" id="{35F26E96-4815-4E05-80BE-A357467A5E5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2143" b="90000" l="3900" r="97000">
                        <a14:foregroundMark x1="9300" y1="11531" x2="400" y2="16735"/>
                        <a14:foregroundMark x1="400" y1="16735" x2="3900" y2="25918"/>
                        <a14:foregroundMark x1="3900" y1="25918" x2="10800" y2="17143"/>
                        <a14:foregroundMark x1="10800" y1="17143" x2="10700" y2="10306"/>
                        <a14:foregroundMark x1="12000" y1="9694" x2="22600" y2="2143"/>
                        <a14:foregroundMark x1="22600" y1="2143" x2="17300" y2="10000"/>
                        <a14:foregroundMark x1="17300" y1="10000" x2="17300" y2="10000"/>
                        <a14:foregroundMark x1="89500" y1="34898" x2="93100" y2="49388"/>
                        <a14:foregroundMark x1="93100" y1="49388" x2="97000" y2="5285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003174" y="3863340"/>
            <a:ext cx="1306286" cy="1280160"/>
          </a:xfrm>
          <a:prstGeom prst="rect">
            <a:avLst/>
          </a:prstGeom>
        </p:spPr>
      </p:pic>
      <p:sp>
        <p:nvSpPr>
          <p:cNvPr id="17" name="矩形 259">
            <a:extLst>
              <a:ext uri="{FF2B5EF4-FFF2-40B4-BE49-F238E27FC236}">
                <a16:creationId xmlns:a16="http://schemas.microsoft.com/office/drawing/2014/main" id="{06D587D5-AD19-42F6-8540-4BE34FC13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4972" y="0"/>
            <a:ext cx="6606540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charset="0"/>
              </a:defRPr>
            </a:lvl9pPr>
          </a:lstStyle>
          <a:p>
            <a:pPr algn="ctr">
              <a:buClrTx/>
              <a:buFont typeface="Arial" panose="020B0604020202020204" pitchFamily="34" charset="0"/>
              <a:buNone/>
            </a:pPr>
            <a:r>
              <a:rPr lang="en-US" altLang="zh-CN" sz="8000" kern="1200" cap="all" dirty="0">
                <a:ln w="38100">
                  <a:noFill/>
                </a:ln>
                <a:solidFill>
                  <a:srgbClr val="00B0F0"/>
                </a:solidFill>
                <a:effectLst>
                  <a:outerShdw blurRad="152400" dist="88900" dir="21540000" algn="tl">
                    <a:srgbClr val="000000">
                      <a:alpha val="78000"/>
                    </a:srgbClr>
                  </a:outerShdw>
                </a:effectLst>
                <a:latin typeface="UVF A Charming Font Expanded" panose="00000400000000000000" pitchFamily="2" charset="0"/>
                <a:ea typeface="方正黑体简体" panose="03000509000000000000" pitchFamily="65" charset="-122"/>
                <a:cs typeface="Arial" panose="020B0604020202020204" pitchFamily="34" charset="0"/>
                <a:sym typeface="+mn-lt"/>
              </a:rPr>
              <a:t>CHÍNH TẢ</a:t>
            </a:r>
            <a:endParaRPr lang="zh-CN" altLang="en-US" sz="8000" kern="1200" cap="all" dirty="0">
              <a:ln w="38100">
                <a:noFill/>
              </a:ln>
              <a:solidFill>
                <a:srgbClr val="00B0F0"/>
              </a:solidFill>
              <a:effectLst>
                <a:outerShdw blurRad="152400" dist="88900" dir="21540000" algn="tl">
                  <a:srgbClr val="000000">
                    <a:alpha val="78000"/>
                  </a:srgbClr>
                </a:outerShdw>
              </a:effectLst>
              <a:latin typeface="UVF A Charming Font Expanded" panose="00000400000000000000" pitchFamily="2" charset="0"/>
              <a:ea typeface="方正黑体简体" panose="03000509000000000000" pitchFamily="65" charset="-122"/>
              <a:cs typeface="Arial" panose="020B0604020202020204" pitchFamily="34" charset="0"/>
              <a:sym typeface="+mn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BBBF5AD-C8FE-4DB3-9A5E-EF9FBEB9A692}"/>
              </a:ext>
            </a:extLst>
          </p:cNvPr>
          <p:cNvSpPr txBox="1"/>
          <p:nvPr/>
        </p:nvSpPr>
        <p:spPr>
          <a:xfrm>
            <a:off x="1935305" y="1143024"/>
            <a:ext cx="7945371" cy="255454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>
              <a:buClrTx/>
              <a:buFontTx/>
              <a:buNone/>
            </a:pPr>
            <a:r>
              <a:rPr lang="en-US" sz="8000" b="1" kern="1200" dirty="0">
                <a:ln w="57150">
                  <a:solidFill>
                    <a:srgbClr val="FFC000"/>
                  </a:solidFill>
                </a:ln>
                <a:solidFill>
                  <a:prstClr val="white"/>
                </a:solidFill>
                <a:latin typeface="UTM Staccato " panose="02040603050506020204" pitchFamily="18" charset="0"/>
                <a:cs typeface="UVN Banh Mi" panose="020B0604020202020204" charset="0"/>
              </a:rPr>
              <a:t>Kim </a:t>
            </a:r>
            <a:r>
              <a:rPr lang="en-US" sz="8000" b="1" kern="1200" dirty="0" err="1">
                <a:ln w="57150">
                  <a:solidFill>
                    <a:srgbClr val="FFC000"/>
                  </a:solidFill>
                </a:ln>
                <a:solidFill>
                  <a:prstClr val="white"/>
                </a:solidFill>
                <a:latin typeface="UTM Staccato " panose="02040603050506020204" pitchFamily="18" charset="0"/>
                <a:cs typeface="UVN Banh Mi" panose="020B0604020202020204" charset="0"/>
              </a:rPr>
              <a:t>tự</a:t>
            </a:r>
            <a:r>
              <a:rPr lang="en-US" sz="8000" b="1" kern="1200" dirty="0">
                <a:ln w="57150">
                  <a:solidFill>
                    <a:srgbClr val="FFC000"/>
                  </a:solidFill>
                </a:ln>
                <a:solidFill>
                  <a:prstClr val="white"/>
                </a:solidFill>
                <a:latin typeface="UTM Staccato " panose="02040603050506020204" pitchFamily="18" charset="0"/>
                <a:cs typeface="UVN Banh Mi" panose="020B0604020202020204" charset="0"/>
              </a:rPr>
              <a:t> </a:t>
            </a:r>
            <a:r>
              <a:rPr lang="en-US" sz="8000" b="1" kern="1200" dirty="0" err="1">
                <a:ln w="57150">
                  <a:solidFill>
                    <a:srgbClr val="FFC000"/>
                  </a:solidFill>
                </a:ln>
                <a:solidFill>
                  <a:prstClr val="white"/>
                </a:solidFill>
                <a:latin typeface="UTM Staccato " panose="02040603050506020204" pitchFamily="18" charset="0"/>
                <a:cs typeface="UVN Banh Mi" panose="020B0604020202020204" charset="0"/>
              </a:rPr>
              <a:t>tháp</a:t>
            </a:r>
            <a:r>
              <a:rPr lang="en-US" sz="8000" b="1" kern="1200" dirty="0">
                <a:ln w="57150">
                  <a:solidFill>
                    <a:srgbClr val="FFC000"/>
                  </a:solidFill>
                </a:ln>
                <a:solidFill>
                  <a:prstClr val="white"/>
                </a:solidFill>
                <a:latin typeface="UTM Staccato " panose="02040603050506020204" pitchFamily="18" charset="0"/>
                <a:cs typeface="UVN Banh Mi" panose="020B0604020202020204" charset="0"/>
              </a:rPr>
              <a:t> </a:t>
            </a:r>
            <a:endParaRPr lang="en-US" sz="8000" b="1" kern="1200" dirty="0" smtClean="0">
              <a:ln w="57150">
                <a:solidFill>
                  <a:srgbClr val="FFC000"/>
                </a:solidFill>
              </a:ln>
              <a:solidFill>
                <a:prstClr val="white"/>
              </a:solidFill>
              <a:latin typeface="UTM Staccato " panose="02040603050506020204" pitchFamily="18" charset="0"/>
              <a:cs typeface="UVN Banh Mi" panose="020B0604020202020204" charset="0"/>
            </a:endParaRPr>
          </a:p>
          <a:p>
            <a:pPr algn="ctr">
              <a:buClrTx/>
              <a:buFontTx/>
              <a:buNone/>
            </a:pPr>
            <a:r>
              <a:rPr lang="en-US" sz="8000" b="1" kern="1200" dirty="0" smtClean="0">
                <a:ln w="57150">
                  <a:solidFill>
                    <a:srgbClr val="FFC000"/>
                  </a:solidFill>
                </a:ln>
                <a:solidFill>
                  <a:prstClr val="white"/>
                </a:solidFill>
                <a:latin typeface="UTM Staccato " panose="02040603050506020204" pitchFamily="18" charset="0"/>
                <a:cs typeface="UVN Banh Mi" panose="020B0604020202020204" charset="0"/>
              </a:rPr>
              <a:t>Ai </a:t>
            </a:r>
            <a:r>
              <a:rPr lang="en-US" sz="8000" b="1" kern="1200" dirty="0" err="1">
                <a:ln w="57150">
                  <a:solidFill>
                    <a:srgbClr val="FFC000"/>
                  </a:solidFill>
                </a:ln>
                <a:solidFill>
                  <a:prstClr val="white"/>
                </a:solidFill>
                <a:latin typeface="UTM Staccato " panose="02040603050506020204" pitchFamily="18" charset="0"/>
                <a:cs typeface="UVN Banh Mi" panose="020B0604020202020204" charset="0"/>
              </a:rPr>
              <a:t>Cập</a:t>
            </a:r>
            <a:endParaRPr lang="en-US" sz="8000" b="1" kern="1200" dirty="0">
              <a:ln w="57150">
                <a:solidFill>
                  <a:srgbClr val="FFC000"/>
                </a:solidFill>
              </a:ln>
              <a:solidFill>
                <a:prstClr val="white"/>
              </a:solidFill>
              <a:latin typeface="UTM Staccato " panose="02040603050506020204" pitchFamily="18" charset="0"/>
              <a:cs typeface="UVN Banh Mi" panose="020B0604020202020204" charset="0"/>
            </a:endParaRPr>
          </a:p>
        </p:txBody>
      </p:sp>
      <p:pic>
        <p:nvPicPr>
          <p:cNvPr id="2" name="Anpan-Man-s-March-Various-Artists">
            <a:hlinkClick r:id="" action="ppaction://media"/>
            <a:extLst>
              <a:ext uri="{FF2B5EF4-FFF2-40B4-BE49-F238E27FC236}">
                <a16:creationId xmlns:a16="http://schemas.microsoft.com/office/drawing/2014/main" id="{89AFD190-C791-45DC-9EF9-677494A5DFB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2577012" y="3378284"/>
            <a:ext cx="1765216" cy="176521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3.7037E-6 L -0.59149 -3.7037E-6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83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2.71605E-6 L -0.2283 0.00401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424" y="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7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28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7" grpId="0"/>
      <p:bldP spid="1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9" name="Google Shape;3999;p27"/>
          <p:cNvSpPr/>
          <p:nvPr/>
        </p:nvSpPr>
        <p:spPr>
          <a:xfrm>
            <a:off x="7598357" y="216628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0" name="Google Shape;4000;p27"/>
          <p:cNvSpPr/>
          <p:nvPr/>
        </p:nvSpPr>
        <p:spPr>
          <a:xfrm>
            <a:off x="6510363" y="216628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16DBD06C-D6DC-4D47-A053-FE616E387E31}"/>
              </a:ext>
            </a:extLst>
          </p:cNvPr>
          <p:cNvSpPr/>
          <p:nvPr/>
        </p:nvSpPr>
        <p:spPr>
          <a:xfrm>
            <a:off x="323305" y="611589"/>
            <a:ext cx="8497389" cy="5111075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sp>
        <p:nvSpPr>
          <p:cNvPr id="12" name="文本框 6">
            <a:extLst>
              <a:ext uri="{FF2B5EF4-FFF2-40B4-BE49-F238E27FC236}">
                <a16:creationId xmlns:a16="http://schemas.microsoft.com/office/drawing/2014/main" id="{B25A1E8B-8EAA-4DCC-84D1-9B21A989DE00}"/>
              </a:ext>
            </a:extLst>
          </p:cNvPr>
          <p:cNvSpPr txBox="1"/>
          <p:nvPr/>
        </p:nvSpPr>
        <p:spPr>
          <a:xfrm flipH="1">
            <a:off x="1277731" y="1067333"/>
            <a:ext cx="6220454" cy="70788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>
              <a:buClrTx/>
              <a:buFontTx/>
              <a:buNone/>
            </a:pPr>
            <a:r>
              <a:rPr lang="en-US" altLang="zh-CN" sz="4000" b="1" kern="1200" cap="all" dirty="0">
                <a:ln w="38100">
                  <a:noFill/>
                </a:ln>
                <a:gradFill>
                  <a:gsLst>
                    <a:gs pos="19000">
                      <a:srgbClr val="4472C4">
                        <a:lumMod val="5000"/>
                        <a:lumOff val="95000"/>
                      </a:srgbClr>
                    </a:gs>
                    <a:gs pos="40000">
                      <a:srgbClr val="72D6FE"/>
                    </a:gs>
                    <a:gs pos="57000">
                      <a:srgbClr val="31C3FD"/>
                    </a:gs>
                    <a:gs pos="97000">
                      <a:srgbClr val="02A6E8"/>
                    </a:gs>
                  </a:gsLst>
                  <a:lin ang="5400000" scaled="1"/>
                </a:gradFill>
                <a:latin typeface="UVN Bay Buom Nang" panose="00000900000000000000" pitchFamily="2" charset="0"/>
                <a:ea typeface="方正黑体简体" panose="03000509000000000000" pitchFamily="65" charset="-122"/>
                <a:cs typeface="Arial" panose="020B0604020202020204" pitchFamily="34" charset="0"/>
                <a:sym typeface="+mn-lt"/>
              </a:rPr>
              <a:t>YÊU CẦU CẦN ĐẠT 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6B0248A-D599-4B22-969B-937440AD6C0D}"/>
              </a:ext>
            </a:extLst>
          </p:cNvPr>
          <p:cNvSpPr/>
          <p:nvPr/>
        </p:nvSpPr>
        <p:spPr>
          <a:xfrm>
            <a:off x="498780" y="2010083"/>
            <a:ext cx="8146437" cy="1680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  <a:buClrTx/>
              <a:buFontTx/>
              <a:buNone/>
              <a:defRPr/>
            </a:pPr>
            <a:r>
              <a:rPr lang="pt-BR" sz="2400" kern="1200" dirty="0" smtClean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- </a:t>
            </a:r>
            <a:r>
              <a:rPr lang="nl-NL" sz="2400" kern="1200" dirty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Nghe – viết lại đúng chính tả, trình bày đúng một đoạn văn</a:t>
            </a:r>
            <a:r>
              <a:rPr lang="nl-NL" sz="2400" i="1" kern="1200" dirty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, </a:t>
            </a:r>
            <a:r>
              <a:rPr lang="nl-NL" sz="2400" kern="1200" dirty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bài viết không mắc quá 5 lỗi trong bài </a:t>
            </a:r>
            <a:endParaRPr lang="en-US" sz="2400" kern="1200" dirty="0">
              <a:solidFill>
                <a:prstClr val="black"/>
              </a:solidFill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  <a:p>
            <a:pPr>
              <a:buClrTx/>
              <a:buFontTx/>
              <a:buNone/>
              <a:defRPr/>
            </a:pPr>
            <a:r>
              <a:rPr lang="nl-NL" sz="2400" kern="1200" dirty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- Làm đúng </a:t>
            </a:r>
            <a:r>
              <a:rPr lang="en-US" sz="2400" kern="1200" dirty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BT2, BT3 </a:t>
            </a:r>
            <a:endParaRPr lang="en-US" sz="2400" kern="1200" dirty="0">
              <a:solidFill>
                <a:prstClr val="black"/>
              </a:solidFill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  <a:p>
            <a:pPr>
              <a:buClrTx/>
              <a:buFontTx/>
              <a:buNone/>
              <a:defRPr/>
            </a:pPr>
            <a:r>
              <a:rPr lang="nl-NL" sz="2400" b="1" kern="1200" dirty="0" smtClean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- </a:t>
            </a:r>
            <a:r>
              <a:rPr lang="nl-NL" sz="2400" kern="1200" dirty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Rèn kĩ năng viết đẹp, viết đúng chính tả</a:t>
            </a:r>
            <a:r>
              <a:rPr lang="nl-NL" sz="2400" kern="1200" dirty="0" smtClean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.</a:t>
            </a:r>
            <a:endParaRPr lang="en-US" sz="2400" kern="1200" dirty="0">
              <a:solidFill>
                <a:prstClr val="black"/>
              </a:solidFill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33" name="Google Shape;4033;p29"/>
          <p:cNvGrpSpPr/>
          <p:nvPr/>
        </p:nvGrpSpPr>
        <p:grpSpPr>
          <a:xfrm>
            <a:off x="-390537" y="3016150"/>
            <a:ext cx="776100" cy="776100"/>
            <a:chOff x="8057400" y="271550"/>
            <a:chExt cx="776100" cy="776100"/>
          </a:xfrm>
        </p:grpSpPr>
        <p:sp>
          <p:nvSpPr>
            <p:cNvPr id="4034" name="Google Shape;4034;p29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29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" name="图片 4">
            <a:extLst>
              <a:ext uri="{FF2B5EF4-FFF2-40B4-BE49-F238E27FC236}">
                <a16:creationId xmlns:a16="http://schemas.microsoft.com/office/drawing/2014/main" id="{7223B996-CEB0-4029-A26E-79F0FF8A13C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238" b="25158"/>
          <a:stretch/>
        </p:blipFill>
        <p:spPr>
          <a:xfrm>
            <a:off x="2359241" y="-296078"/>
            <a:ext cx="3683629" cy="1832824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58678B55-10D2-45EB-87B3-86172BD185F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17454" y="402005"/>
            <a:ext cx="2732119" cy="963480"/>
          </a:xfrm>
          <a:prstGeom prst="rect">
            <a:avLst/>
          </a:prstGeom>
        </p:spPr>
      </p:pic>
      <p:sp>
        <p:nvSpPr>
          <p:cNvPr id="19" name="文本框 18">
            <a:extLst>
              <a:ext uri="{FF2B5EF4-FFF2-40B4-BE49-F238E27FC236}">
                <a16:creationId xmlns:a16="http://schemas.microsoft.com/office/drawing/2014/main" id="{FFB4B42A-03D0-429A-8463-FFA4B3F2B618}"/>
              </a:ext>
            </a:extLst>
          </p:cNvPr>
          <p:cNvSpPr txBox="1"/>
          <p:nvPr/>
        </p:nvSpPr>
        <p:spPr>
          <a:xfrm>
            <a:off x="2469978" y="283580"/>
            <a:ext cx="3572892" cy="120032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Clr>
                <a:srgbClr val="29486D"/>
              </a:buClr>
              <a:buFontTx/>
              <a:buNone/>
              <a:defRPr/>
            </a:pPr>
            <a:r>
              <a:rPr lang="vi-VN" sz="3600" b="1" dirty="0">
                <a:solidFill>
                  <a:srgbClr val="0134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Kim tự tháp </a:t>
            </a:r>
          </a:p>
          <a:p>
            <a:pPr algn="ctr">
              <a:buClr>
                <a:srgbClr val="29486D"/>
              </a:buClr>
              <a:buFontTx/>
              <a:buNone/>
              <a:defRPr/>
            </a:pPr>
            <a:r>
              <a:rPr lang="vi-VN" sz="3600" b="1" dirty="0">
                <a:solidFill>
                  <a:srgbClr val="0134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Ai Cập</a:t>
            </a:r>
            <a:endParaRPr lang="en-US" sz="3600" b="1" kern="0" dirty="0">
              <a:solidFill>
                <a:srgbClr val="01346B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Gloria Hallelujah"/>
            </a:endParaRPr>
          </a:p>
        </p:txBody>
      </p:sp>
      <p:pic>
        <p:nvPicPr>
          <p:cNvPr id="12" name="Picture 11" descr="A pyramid in the desert&#10;&#10;Description automatically generated with medium confidence">
            <a:extLst>
              <a:ext uri="{FF2B5EF4-FFF2-40B4-BE49-F238E27FC236}">
                <a16:creationId xmlns:a16="http://schemas.microsoft.com/office/drawing/2014/main" id="{77779AFD-5A85-434F-9F37-462D3A37B54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66713" y="1496048"/>
            <a:ext cx="8777262" cy="3533152"/>
          </a:xfrm>
          <a:prstGeom prst="snip2Diag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88900" algn="tl" rotWithShape="0">
              <a:srgbClr val="000000">
                <a:alpha val="4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800" decel="10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9" name="Google Shape;3999;p27"/>
          <p:cNvSpPr/>
          <p:nvPr/>
        </p:nvSpPr>
        <p:spPr>
          <a:xfrm>
            <a:off x="7598357" y="216628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00" name="Google Shape;4000;p27"/>
          <p:cNvSpPr/>
          <p:nvPr/>
        </p:nvSpPr>
        <p:spPr>
          <a:xfrm>
            <a:off x="6510363" y="216628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16DBD06C-D6DC-4D47-A053-FE616E387E31}"/>
              </a:ext>
            </a:extLst>
          </p:cNvPr>
          <p:cNvSpPr/>
          <p:nvPr/>
        </p:nvSpPr>
        <p:spPr>
          <a:xfrm>
            <a:off x="323305" y="611589"/>
            <a:ext cx="8497389" cy="5111075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vi-VN" sz="1400" b="0" i="0" u="none" strike="noStrike" kern="0" cap="none" spc="0" normalizeH="0" baseline="0" noProof="0" dirty="0">
              <a:ln>
                <a:noFill/>
              </a:ln>
              <a:solidFill>
                <a:srgbClr val="28282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6B0248A-D599-4B22-969B-937440AD6C0D}"/>
              </a:ext>
            </a:extLst>
          </p:cNvPr>
          <p:cNvSpPr/>
          <p:nvPr/>
        </p:nvSpPr>
        <p:spPr>
          <a:xfrm>
            <a:off x="283160" y="540724"/>
            <a:ext cx="8146437" cy="4832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     Kim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tự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tháp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là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lăng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mộ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của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các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hoàng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đế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cổ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đại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.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Đó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là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những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công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trình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kiến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trúc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xây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dựng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toàn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bằng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đá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tảng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.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Từ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cửa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kim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tự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tháp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vào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là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một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hành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lang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tối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hẹp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đường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càng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càng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nhằng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nhịt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dẫn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tới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những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giếng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sâu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phòng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chứa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quan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tài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buồng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để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đồ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,…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Thăm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kim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tự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tháp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người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ta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không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khỏi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ngạc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nhiên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Người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cổ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không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những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phương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tiện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chuyên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chở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vật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liệu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như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hiện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nay,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làm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thế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nào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mà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họ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kern="1200" noProof="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đã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kern="1200" noProof="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vận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kern="1200" noProof="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chuyển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kern="1200" noProof="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kern="1200" noProof="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kern="1200" noProof="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tảng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kern="1200" noProof="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đá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to </a:t>
            </a:r>
            <a:r>
              <a:rPr lang="en-US" sz="2800" b="1" kern="1200" noProof="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như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kern="1200" noProof="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vậy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kern="1200" noProof="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lên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kern="1200" noProof="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cao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?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i="0" u="none" strike="noStrike" kern="1200" cap="none" spc="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Theo NHỮNG KÌ QUAN THẾ GIỚI</a:t>
            </a:r>
            <a:endParaRPr kumimoji="0" lang="en-US" sz="16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Cambria" panose="020405030504060302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8" name="文本框 17">
            <a:extLst>
              <a:ext uri="{FF2B5EF4-FFF2-40B4-BE49-F238E27FC236}">
                <a16:creationId xmlns:a16="http://schemas.microsoft.com/office/drawing/2014/main" id="{4092CCE2-F139-42DC-8F71-1D1685FAAB6A}"/>
              </a:ext>
            </a:extLst>
          </p:cNvPr>
          <p:cNvSpPr txBox="1"/>
          <p:nvPr/>
        </p:nvSpPr>
        <p:spPr>
          <a:xfrm>
            <a:off x="894478" y="-38774"/>
            <a:ext cx="7230345" cy="83099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 defTabSz="457200">
              <a:buClrTx/>
              <a:buFontTx/>
              <a:buNone/>
              <a:defRPr/>
            </a:pPr>
            <a:r>
              <a:rPr lang="en-US" altLang="zh-CN" sz="4800" kern="1200" dirty="0">
                <a:solidFill>
                  <a:schemeClr val="bg1"/>
                </a:solidFill>
                <a:latin typeface="UTM Tam Le" panose="02040603050506020204" pitchFamily="18" charset="0"/>
                <a:ea typeface="inpin heiti" panose="00000500000000000000"/>
                <a:cs typeface="+mn-cs"/>
                <a:sym typeface="inpin heiti" panose="00000500000000000000" pitchFamily="2" charset="-122"/>
              </a:rPr>
              <a:t>Kim </a:t>
            </a:r>
            <a:r>
              <a:rPr lang="en-US" altLang="zh-CN" sz="4800" kern="1200" dirty="0" err="1">
                <a:solidFill>
                  <a:schemeClr val="bg1"/>
                </a:solidFill>
                <a:latin typeface="UTM Tam Le" panose="02040603050506020204" pitchFamily="18" charset="0"/>
                <a:ea typeface="inpin heiti" panose="00000500000000000000"/>
                <a:cs typeface="+mn-cs"/>
                <a:sym typeface="inpin heiti" panose="00000500000000000000" pitchFamily="2" charset="-122"/>
              </a:rPr>
              <a:t>tự</a:t>
            </a:r>
            <a:r>
              <a:rPr lang="en-US" altLang="zh-CN" sz="4800" kern="1200" dirty="0">
                <a:solidFill>
                  <a:schemeClr val="bg1"/>
                </a:solidFill>
                <a:latin typeface="UTM Tam Le" panose="02040603050506020204" pitchFamily="18" charset="0"/>
                <a:ea typeface="inpin heiti" panose="00000500000000000000"/>
                <a:cs typeface="+mn-cs"/>
                <a:sym typeface="inpin heiti" panose="00000500000000000000" pitchFamily="2" charset="-122"/>
              </a:rPr>
              <a:t> </a:t>
            </a:r>
            <a:r>
              <a:rPr lang="en-US" altLang="zh-CN" sz="4800" kern="1200" dirty="0" err="1">
                <a:solidFill>
                  <a:schemeClr val="bg1"/>
                </a:solidFill>
                <a:latin typeface="UTM Tam Le" panose="02040603050506020204" pitchFamily="18" charset="0"/>
                <a:ea typeface="inpin heiti" panose="00000500000000000000"/>
                <a:cs typeface="+mn-cs"/>
                <a:sym typeface="inpin heiti" panose="00000500000000000000" pitchFamily="2" charset="-122"/>
              </a:rPr>
              <a:t>tháp</a:t>
            </a:r>
            <a:r>
              <a:rPr lang="en-US" altLang="zh-CN" sz="4800" kern="1200" dirty="0">
                <a:solidFill>
                  <a:schemeClr val="bg1"/>
                </a:solidFill>
                <a:latin typeface="UTM Tam Le" panose="02040603050506020204" pitchFamily="18" charset="0"/>
                <a:ea typeface="inpin heiti" panose="00000500000000000000"/>
                <a:cs typeface="+mn-cs"/>
                <a:sym typeface="inpin heiti" panose="00000500000000000000" pitchFamily="2" charset="-122"/>
              </a:rPr>
              <a:t> Ai </a:t>
            </a:r>
            <a:r>
              <a:rPr lang="en-US" altLang="zh-CN" sz="4800" kern="1200" dirty="0" err="1">
                <a:solidFill>
                  <a:schemeClr val="bg1"/>
                </a:solidFill>
                <a:latin typeface="UTM Tam Le" panose="02040603050506020204" pitchFamily="18" charset="0"/>
                <a:ea typeface="inpin heiti" panose="00000500000000000000"/>
                <a:cs typeface="+mn-cs"/>
                <a:sym typeface="inpin heiti" panose="00000500000000000000" pitchFamily="2" charset="-122"/>
              </a:rPr>
              <a:t>Cập</a:t>
            </a:r>
            <a:endParaRPr lang="en-US" altLang="zh-CN" sz="4800" kern="1200" dirty="0">
              <a:solidFill>
                <a:schemeClr val="bg1"/>
              </a:solidFill>
              <a:latin typeface="UTM Tam Le" panose="02040603050506020204" pitchFamily="18" charset="0"/>
              <a:ea typeface="inpin heiti" panose="00000500000000000000"/>
              <a:cs typeface="+mn-cs"/>
              <a:sym typeface="inpin heiti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699972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3" grpId="0"/>
      <p:bldP spid="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4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42" name="Google Shape;4042;p30"/>
          <p:cNvGrpSpPr/>
          <p:nvPr/>
        </p:nvGrpSpPr>
        <p:grpSpPr>
          <a:xfrm>
            <a:off x="-257187" y="2463700"/>
            <a:ext cx="776100" cy="776100"/>
            <a:chOff x="8057400" y="271550"/>
            <a:chExt cx="776100" cy="776100"/>
          </a:xfrm>
        </p:grpSpPr>
        <p:sp>
          <p:nvSpPr>
            <p:cNvPr id="4043" name="Google Shape;4043;p30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30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" name="Speech Bubble: Rectangle with Corners Rounded 10">
            <a:extLst>
              <a:ext uri="{FF2B5EF4-FFF2-40B4-BE49-F238E27FC236}">
                <a16:creationId xmlns:a16="http://schemas.microsoft.com/office/drawing/2014/main" id="{8C684F2D-CAE8-4F77-84B3-1B597A32E6CC}"/>
              </a:ext>
            </a:extLst>
          </p:cNvPr>
          <p:cNvSpPr/>
          <p:nvPr/>
        </p:nvSpPr>
        <p:spPr>
          <a:xfrm>
            <a:off x="7038" y="287713"/>
            <a:ext cx="4674651" cy="962550"/>
          </a:xfrm>
          <a:prstGeom prst="wedgeRoundRectCallout">
            <a:avLst>
              <a:gd name="adj1" fmla="val -31133"/>
              <a:gd name="adj2" fmla="val 98741"/>
              <a:gd name="adj3" fmla="val 16667"/>
            </a:avLst>
          </a:prstGeom>
          <a:solidFill>
            <a:srgbClr val="C2EDF0"/>
          </a:solidFill>
          <a:ln w="12700" cap="flat" cmpd="sng" algn="ctr">
            <a:solidFill>
              <a:srgbClr val="36778B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Kim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tự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tháp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là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lăng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mộ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của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ai?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黑体"/>
              <a:cs typeface="Arial"/>
              <a:sym typeface="Arial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1A187C67-0E70-4F60-BE16-7C1950F2D955}"/>
              </a:ext>
            </a:extLst>
          </p:cNvPr>
          <p:cNvSpPr/>
          <p:nvPr/>
        </p:nvSpPr>
        <p:spPr>
          <a:xfrm>
            <a:off x="-28606" y="287713"/>
            <a:ext cx="4745937" cy="962550"/>
          </a:xfrm>
          <a:custGeom>
            <a:avLst/>
            <a:gdLst>
              <a:gd name="connsiteX0" fmla="*/ 0 w 4745937"/>
              <a:gd name="connsiteY0" fmla="*/ 160428 h 962550"/>
              <a:gd name="connsiteX1" fmla="*/ 160428 w 4745937"/>
              <a:gd name="connsiteY1" fmla="*/ 0 h 962550"/>
              <a:gd name="connsiteX2" fmla="*/ 881084 w 4745937"/>
              <a:gd name="connsiteY2" fmla="*/ 0 h 962550"/>
              <a:gd name="connsiteX3" fmla="*/ 1380486 w 4745937"/>
              <a:gd name="connsiteY3" fmla="*/ 0 h 962550"/>
              <a:gd name="connsiteX4" fmla="*/ 1968390 w 4745937"/>
              <a:gd name="connsiteY4" fmla="*/ 0 h 962550"/>
              <a:gd name="connsiteX5" fmla="*/ 2467792 w 4745937"/>
              <a:gd name="connsiteY5" fmla="*/ 0 h 962550"/>
              <a:gd name="connsiteX6" fmla="*/ 2967194 w 4745937"/>
              <a:gd name="connsiteY6" fmla="*/ 0 h 962550"/>
              <a:gd name="connsiteX7" fmla="*/ 3466596 w 4745937"/>
              <a:gd name="connsiteY7" fmla="*/ 0 h 962550"/>
              <a:gd name="connsiteX8" fmla="*/ 4585509 w 4745937"/>
              <a:gd name="connsiteY8" fmla="*/ 0 h 962550"/>
              <a:gd name="connsiteX9" fmla="*/ 4745937 w 4745937"/>
              <a:gd name="connsiteY9" fmla="*/ 160428 h 962550"/>
              <a:gd name="connsiteX10" fmla="*/ 4745937 w 4745937"/>
              <a:gd name="connsiteY10" fmla="*/ 802122 h 962550"/>
              <a:gd name="connsiteX11" fmla="*/ 4585509 w 4745937"/>
              <a:gd name="connsiteY11" fmla="*/ 962550 h 962550"/>
              <a:gd name="connsiteX12" fmla="*/ 3953355 w 4745937"/>
              <a:gd name="connsiteY12" fmla="*/ 962550 h 962550"/>
              <a:gd name="connsiteX13" fmla="*/ 3453953 w 4745937"/>
              <a:gd name="connsiteY13" fmla="*/ 962550 h 962550"/>
              <a:gd name="connsiteX14" fmla="*/ 2733297 w 4745937"/>
              <a:gd name="connsiteY14" fmla="*/ 962550 h 962550"/>
              <a:gd name="connsiteX15" fmla="*/ 2056891 w 4745937"/>
              <a:gd name="connsiteY15" fmla="*/ 962550 h 962550"/>
              <a:gd name="connsiteX16" fmla="*/ 1424737 w 4745937"/>
              <a:gd name="connsiteY16" fmla="*/ 962550 h 962550"/>
              <a:gd name="connsiteX17" fmla="*/ 748332 w 4745937"/>
              <a:gd name="connsiteY17" fmla="*/ 962550 h 962550"/>
              <a:gd name="connsiteX18" fmla="*/ 160428 w 4745937"/>
              <a:gd name="connsiteY18" fmla="*/ 962550 h 962550"/>
              <a:gd name="connsiteX19" fmla="*/ 0 w 4745937"/>
              <a:gd name="connsiteY19" fmla="*/ 802122 h 962550"/>
              <a:gd name="connsiteX20" fmla="*/ 0 w 4745937"/>
              <a:gd name="connsiteY20" fmla="*/ 160428 h 96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745937" h="962550" extrusionOk="0">
                <a:moveTo>
                  <a:pt x="0" y="160428"/>
                </a:moveTo>
                <a:cubicBezTo>
                  <a:pt x="3748" y="71153"/>
                  <a:pt x="78543" y="-11295"/>
                  <a:pt x="160428" y="0"/>
                </a:cubicBezTo>
                <a:cubicBezTo>
                  <a:pt x="403497" y="-16938"/>
                  <a:pt x="623424" y="-28937"/>
                  <a:pt x="881084" y="0"/>
                </a:cubicBezTo>
                <a:cubicBezTo>
                  <a:pt x="1138744" y="28937"/>
                  <a:pt x="1255604" y="-24932"/>
                  <a:pt x="1380486" y="0"/>
                </a:cubicBezTo>
                <a:cubicBezTo>
                  <a:pt x="1505368" y="24932"/>
                  <a:pt x="1840395" y="23566"/>
                  <a:pt x="1968390" y="0"/>
                </a:cubicBezTo>
                <a:cubicBezTo>
                  <a:pt x="2096385" y="-23566"/>
                  <a:pt x="2325794" y="-13212"/>
                  <a:pt x="2467792" y="0"/>
                </a:cubicBezTo>
                <a:cubicBezTo>
                  <a:pt x="2609790" y="13212"/>
                  <a:pt x="2721343" y="-16024"/>
                  <a:pt x="2967194" y="0"/>
                </a:cubicBezTo>
                <a:cubicBezTo>
                  <a:pt x="3213045" y="16024"/>
                  <a:pt x="3241478" y="12635"/>
                  <a:pt x="3466596" y="0"/>
                </a:cubicBezTo>
                <a:cubicBezTo>
                  <a:pt x="3691714" y="-12635"/>
                  <a:pt x="4338603" y="50600"/>
                  <a:pt x="4585509" y="0"/>
                </a:cubicBezTo>
                <a:cubicBezTo>
                  <a:pt x="4676963" y="1126"/>
                  <a:pt x="4751427" y="59762"/>
                  <a:pt x="4745937" y="160428"/>
                </a:cubicBezTo>
                <a:cubicBezTo>
                  <a:pt x="4763677" y="352135"/>
                  <a:pt x="4758344" y="667109"/>
                  <a:pt x="4745937" y="802122"/>
                </a:cubicBezTo>
                <a:cubicBezTo>
                  <a:pt x="4755115" y="878524"/>
                  <a:pt x="4671375" y="964020"/>
                  <a:pt x="4585509" y="962550"/>
                </a:cubicBezTo>
                <a:cubicBezTo>
                  <a:pt x="4387022" y="984237"/>
                  <a:pt x="4157526" y="936626"/>
                  <a:pt x="3953355" y="962550"/>
                </a:cubicBezTo>
                <a:cubicBezTo>
                  <a:pt x="3749184" y="988474"/>
                  <a:pt x="3678944" y="957531"/>
                  <a:pt x="3453953" y="962550"/>
                </a:cubicBezTo>
                <a:cubicBezTo>
                  <a:pt x="3228962" y="967569"/>
                  <a:pt x="3081620" y="989940"/>
                  <a:pt x="2733297" y="962550"/>
                </a:cubicBezTo>
                <a:cubicBezTo>
                  <a:pt x="2384974" y="935160"/>
                  <a:pt x="2270100" y="947772"/>
                  <a:pt x="2056891" y="962550"/>
                </a:cubicBezTo>
                <a:cubicBezTo>
                  <a:pt x="1843682" y="977328"/>
                  <a:pt x="1636660" y="932944"/>
                  <a:pt x="1424737" y="962550"/>
                </a:cubicBezTo>
                <a:cubicBezTo>
                  <a:pt x="1212814" y="992156"/>
                  <a:pt x="1018956" y="964928"/>
                  <a:pt x="748332" y="962550"/>
                </a:cubicBezTo>
                <a:cubicBezTo>
                  <a:pt x="477709" y="960172"/>
                  <a:pt x="360718" y="939371"/>
                  <a:pt x="160428" y="962550"/>
                </a:cubicBezTo>
                <a:cubicBezTo>
                  <a:pt x="68366" y="964574"/>
                  <a:pt x="-19198" y="889211"/>
                  <a:pt x="0" y="802122"/>
                </a:cubicBezTo>
                <a:cubicBezTo>
                  <a:pt x="-17006" y="510523"/>
                  <a:pt x="30062" y="327589"/>
                  <a:pt x="0" y="160428"/>
                </a:cubicBezTo>
                <a:close/>
              </a:path>
            </a:pathLst>
          </a:custGeom>
          <a:noFill/>
          <a:ln w="57150" cap="flat" cmpd="sng" algn="ctr">
            <a:solidFill>
              <a:srgbClr val="36778B">
                <a:shade val="50000"/>
              </a:srgbClr>
            </a:solidFill>
            <a:prstDash val="solid"/>
            <a:miter lim="800000"/>
            <a:extLst>
              <a:ext uri="{C807C97D-BFC1-408E-A445-0C87EB9F89A2}">
                <ask:lineSketchStyleProps xmlns="" xmlns:ask="http://schemas.microsoft.com/office/drawing/2018/sketchyshapes" sd="233514395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黑体"/>
              <a:cs typeface="Arial"/>
              <a:sym typeface="Arial"/>
            </a:endParaRPr>
          </a:p>
        </p:txBody>
      </p:sp>
      <p:pic>
        <p:nvPicPr>
          <p:cNvPr id="13" name="图片 22" descr="卡通人物&#10;&#10;低可信度描述已自动生成">
            <a:extLst>
              <a:ext uri="{FF2B5EF4-FFF2-40B4-BE49-F238E27FC236}">
                <a16:creationId xmlns:a16="http://schemas.microsoft.com/office/drawing/2014/main" id="{D909FFA8-7A32-40BC-B040-06F8E0C0D5E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2161" t="55019" r="23983"/>
          <a:stretch/>
        </p:blipFill>
        <p:spPr>
          <a:xfrm>
            <a:off x="5100266" y="6028318"/>
            <a:ext cx="4159978" cy="203175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CC20127C-F141-489D-934E-9E941815E41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95140" y="2314001"/>
            <a:ext cx="1353483" cy="2289507"/>
          </a:xfrm>
          <a:prstGeom prst="rect">
            <a:avLst/>
          </a:prstGeom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972D5173-DA21-46D7-9439-016D78AF35AA}"/>
              </a:ext>
            </a:extLst>
          </p:cNvPr>
          <p:cNvGrpSpPr/>
          <p:nvPr/>
        </p:nvGrpSpPr>
        <p:grpSpPr>
          <a:xfrm>
            <a:off x="1258343" y="1527466"/>
            <a:ext cx="8100385" cy="1221933"/>
            <a:chOff x="3187966" y="3052224"/>
            <a:chExt cx="7289800" cy="1864788"/>
          </a:xfrm>
        </p:grpSpPr>
        <p:sp>
          <p:nvSpPr>
            <p:cNvPr id="16" name="Speech Bubble: Rectangle with Corners Rounded 15">
              <a:extLst>
                <a:ext uri="{FF2B5EF4-FFF2-40B4-BE49-F238E27FC236}">
                  <a16:creationId xmlns:a16="http://schemas.microsoft.com/office/drawing/2014/main" id="{E8050A04-C748-4786-8B84-78211EF7BE50}"/>
                </a:ext>
              </a:extLst>
            </p:cNvPr>
            <p:cNvSpPr/>
            <p:nvPr/>
          </p:nvSpPr>
          <p:spPr>
            <a:xfrm flipH="1">
              <a:off x="3276597" y="3052224"/>
              <a:ext cx="7112540" cy="1864788"/>
            </a:xfrm>
            <a:custGeom>
              <a:avLst/>
              <a:gdLst>
                <a:gd name="connsiteX0" fmla="*/ 0 w 7112540"/>
                <a:gd name="connsiteY0" fmla="*/ 310804 h 1864788"/>
                <a:gd name="connsiteX1" fmla="*/ 310804 w 7112540"/>
                <a:gd name="connsiteY1" fmla="*/ 0 h 1864788"/>
                <a:gd name="connsiteX2" fmla="*/ 765606 w 7112540"/>
                <a:gd name="connsiteY2" fmla="*/ 0 h 1864788"/>
                <a:gd name="connsiteX3" fmla="*/ 1185423 w 7112540"/>
                <a:gd name="connsiteY3" fmla="*/ 0 h 1864788"/>
                <a:gd name="connsiteX4" fmla="*/ 1185423 w 7112540"/>
                <a:gd name="connsiteY4" fmla="*/ 0 h 1864788"/>
                <a:gd name="connsiteX5" fmla="*/ 1778135 w 7112540"/>
                <a:gd name="connsiteY5" fmla="*/ 0 h 1864788"/>
                <a:gd name="connsiteX6" fmla="*/ 2317502 w 7112540"/>
                <a:gd name="connsiteY6" fmla="*/ 0 h 1864788"/>
                <a:gd name="connsiteX7" fmla="*/ 2963558 w 7112540"/>
                <a:gd name="connsiteY7" fmla="*/ 0 h 1864788"/>
                <a:gd name="connsiteX8" fmla="*/ 3680018 w 7112540"/>
                <a:gd name="connsiteY8" fmla="*/ 0 h 1864788"/>
                <a:gd name="connsiteX9" fmla="*/ 4358096 w 7112540"/>
                <a:gd name="connsiteY9" fmla="*/ 0 h 1864788"/>
                <a:gd name="connsiteX10" fmla="*/ 4921029 w 7112540"/>
                <a:gd name="connsiteY10" fmla="*/ 0 h 1864788"/>
                <a:gd name="connsiteX11" fmla="*/ 5560725 w 7112540"/>
                <a:gd name="connsiteY11" fmla="*/ 0 h 1864788"/>
                <a:gd name="connsiteX12" fmla="*/ 6801736 w 7112540"/>
                <a:gd name="connsiteY12" fmla="*/ 0 h 1864788"/>
                <a:gd name="connsiteX13" fmla="*/ 7112540 w 7112540"/>
                <a:gd name="connsiteY13" fmla="*/ 310804 h 1864788"/>
                <a:gd name="connsiteX14" fmla="*/ 7112540 w 7112540"/>
                <a:gd name="connsiteY14" fmla="*/ 675989 h 1864788"/>
                <a:gd name="connsiteX15" fmla="*/ 7112540 w 7112540"/>
                <a:gd name="connsiteY15" fmla="*/ 1087793 h 1864788"/>
                <a:gd name="connsiteX16" fmla="*/ 7112540 w 7112540"/>
                <a:gd name="connsiteY16" fmla="*/ 1087793 h 1864788"/>
                <a:gd name="connsiteX17" fmla="*/ 7112540 w 7112540"/>
                <a:gd name="connsiteY17" fmla="*/ 1553990 h 1864788"/>
                <a:gd name="connsiteX18" fmla="*/ 7112540 w 7112540"/>
                <a:gd name="connsiteY18" fmla="*/ 1553984 h 1864788"/>
                <a:gd name="connsiteX19" fmla="*/ 6801736 w 7112540"/>
                <a:gd name="connsiteY19" fmla="*/ 1864788 h 1864788"/>
                <a:gd name="connsiteX20" fmla="*/ 6162040 w 7112540"/>
                <a:gd name="connsiteY20" fmla="*/ 1864788 h 1864788"/>
                <a:gd name="connsiteX21" fmla="*/ 5483962 w 7112540"/>
                <a:gd name="connsiteY21" fmla="*/ 1864788 h 1864788"/>
                <a:gd name="connsiteX22" fmla="*/ 4844265 w 7112540"/>
                <a:gd name="connsiteY22" fmla="*/ 1864788 h 1864788"/>
                <a:gd name="connsiteX23" fmla="*/ 4242951 w 7112540"/>
                <a:gd name="connsiteY23" fmla="*/ 1864788 h 1864788"/>
                <a:gd name="connsiteX24" fmla="*/ 3718400 w 7112540"/>
                <a:gd name="connsiteY24" fmla="*/ 1864788 h 1864788"/>
                <a:gd name="connsiteX25" fmla="*/ 2963558 w 7112540"/>
                <a:gd name="connsiteY25" fmla="*/ 1864788 h 1864788"/>
                <a:gd name="connsiteX26" fmla="*/ 2447740 w 7112540"/>
                <a:gd name="connsiteY26" fmla="*/ 2006504 h 1864788"/>
                <a:gd name="connsiteX27" fmla="*/ 1953414 w 7112540"/>
                <a:gd name="connsiteY27" fmla="*/ 2142316 h 1864788"/>
                <a:gd name="connsiteX28" fmla="*/ 1416103 w 7112540"/>
                <a:gd name="connsiteY28" fmla="*/ 2289937 h 1864788"/>
                <a:gd name="connsiteX29" fmla="*/ 814315 w 7112540"/>
                <a:gd name="connsiteY29" fmla="*/ 2455273 h 1864788"/>
                <a:gd name="connsiteX30" fmla="*/ 1185423 w 7112540"/>
                <a:gd name="connsiteY30" fmla="*/ 1864788 h 1864788"/>
                <a:gd name="connsiteX31" fmla="*/ 774352 w 7112540"/>
                <a:gd name="connsiteY31" fmla="*/ 1864788 h 1864788"/>
                <a:gd name="connsiteX32" fmla="*/ 310804 w 7112540"/>
                <a:gd name="connsiteY32" fmla="*/ 1864788 h 1864788"/>
                <a:gd name="connsiteX33" fmla="*/ 0 w 7112540"/>
                <a:gd name="connsiteY33" fmla="*/ 1553984 h 1864788"/>
                <a:gd name="connsiteX34" fmla="*/ 0 w 7112540"/>
                <a:gd name="connsiteY34" fmla="*/ 1553990 h 1864788"/>
                <a:gd name="connsiteX35" fmla="*/ 0 w 7112540"/>
                <a:gd name="connsiteY35" fmla="*/ 1087793 h 1864788"/>
                <a:gd name="connsiteX36" fmla="*/ 0 w 7112540"/>
                <a:gd name="connsiteY36" fmla="*/ 1087793 h 1864788"/>
                <a:gd name="connsiteX37" fmla="*/ 0 w 7112540"/>
                <a:gd name="connsiteY37" fmla="*/ 683759 h 1864788"/>
                <a:gd name="connsiteX38" fmla="*/ 0 w 7112540"/>
                <a:gd name="connsiteY38" fmla="*/ 310804 h 186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112540" h="1864788" fill="none" extrusionOk="0">
                  <a:moveTo>
                    <a:pt x="0" y="310804"/>
                  </a:moveTo>
                  <a:cubicBezTo>
                    <a:pt x="35715" y="154516"/>
                    <a:pt x="101491" y="9349"/>
                    <a:pt x="310804" y="0"/>
                  </a:cubicBezTo>
                  <a:cubicBezTo>
                    <a:pt x="536132" y="-4103"/>
                    <a:pt x="563571" y="-17462"/>
                    <a:pt x="765606" y="0"/>
                  </a:cubicBezTo>
                  <a:cubicBezTo>
                    <a:pt x="967641" y="17462"/>
                    <a:pt x="989856" y="-8327"/>
                    <a:pt x="1185423" y="0"/>
                  </a:cubicBezTo>
                  <a:lnTo>
                    <a:pt x="1185423" y="0"/>
                  </a:lnTo>
                  <a:cubicBezTo>
                    <a:pt x="1474642" y="-26455"/>
                    <a:pt x="1653989" y="7738"/>
                    <a:pt x="1778135" y="0"/>
                  </a:cubicBezTo>
                  <a:cubicBezTo>
                    <a:pt x="1902281" y="-7738"/>
                    <a:pt x="2158231" y="-15757"/>
                    <a:pt x="2317502" y="0"/>
                  </a:cubicBezTo>
                  <a:cubicBezTo>
                    <a:pt x="2476773" y="15757"/>
                    <a:pt x="2685951" y="-17585"/>
                    <a:pt x="2963558" y="0"/>
                  </a:cubicBezTo>
                  <a:cubicBezTo>
                    <a:pt x="3314668" y="-28708"/>
                    <a:pt x="3427674" y="6455"/>
                    <a:pt x="3680018" y="0"/>
                  </a:cubicBezTo>
                  <a:cubicBezTo>
                    <a:pt x="3932362" y="-6455"/>
                    <a:pt x="4095798" y="12275"/>
                    <a:pt x="4358096" y="0"/>
                  </a:cubicBezTo>
                  <a:cubicBezTo>
                    <a:pt x="4620394" y="-12275"/>
                    <a:pt x="4764870" y="-211"/>
                    <a:pt x="4921029" y="0"/>
                  </a:cubicBezTo>
                  <a:cubicBezTo>
                    <a:pt x="5077188" y="211"/>
                    <a:pt x="5380156" y="-13404"/>
                    <a:pt x="5560725" y="0"/>
                  </a:cubicBezTo>
                  <a:cubicBezTo>
                    <a:pt x="5741294" y="13404"/>
                    <a:pt x="6435567" y="-11847"/>
                    <a:pt x="6801736" y="0"/>
                  </a:cubicBezTo>
                  <a:cubicBezTo>
                    <a:pt x="6992050" y="-12077"/>
                    <a:pt x="7103919" y="112755"/>
                    <a:pt x="7112540" y="310804"/>
                  </a:cubicBezTo>
                  <a:cubicBezTo>
                    <a:pt x="7114080" y="392655"/>
                    <a:pt x="7117879" y="524095"/>
                    <a:pt x="7112540" y="675989"/>
                  </a:cubicBezTo>
                  <a:cubicBezTo>
                    <a:pt x="7107201" y="827883"/>
                    <a:pt x="7122508" y="890515"/>
                    <a:pt x="7112540" y="1087793"/>
                  </a:cubicBezTo>
                  <a:lnTo>
                    <a:pt x="7112540" y="1087793"/>
                  </a:lnTo>
                  <a:cubicBezTo>
                    <a:pt x="7128089" y="1197473"/>
                    <a:pt x="7106808" y="1438185"/>
                    <a:pt x="7112540" y="1553990"/>
                  </a:cubicBezTo>
                  <a:lnTo>
                    <a:pt x="7112540" y="1553984"/>
                  </a:lnTo>
                  <a:cubicBezTo>
                    <a:pt x="7108278" y="1691102"/>
                    <a:pt x="6990138" y="1882793"/>
                    <a:pt x="6801736" y="1864788"/>
                  </a:cubicBezTo>
                  <a:cubicBezTo>
                    <a:pt x="6589377" y="1858233"/>
                    <a:pt x="6342224" y="1879525"/>
                    <a:pt x="6162040" y="1864788"/>
                  </a:cubicBezTo>
                  <a:cubicBezTo>
                    <a:pt x="5981856" y="1850051"/>
                    <a:pt x="5815374" y="1863887"/>
                    <a:pt x="5483962" y="1864788"/>
                  </a:cubicBezTo>
                  <a:cubicBezTo>
                    <a:pt x="5152550" y="1865689"/>
                    <a:pt x="5154444" y="1835129"/>
                    <a:pt x="4844265" y="1864788"/>
                  </a:cubicBezTo>
                  <a:cubicBezTo>
                    <a:pt x="4534086" y="1894447"/>
                    <a:pt x="4514013" y="1858135"/>
                    <a:pt x="4242951" y="1864788"/>
                  </a:cubicBezTo>
                  <a:cubicBezTo>
                    <a:pt x="3971889" y="1871441"/>
                    <a:pt x="3911102" y="1890712"/>
                    <a:pt x="3718400" y="1864788"/>
                  </a:cubicBezTo>
                  <a:cubicBezTo>
                    <a:pt x="3525698" y="1838864"/>
                    <a:pt x="3175038" y="1865783"/>
                    <a:pt x="2963558" y="1864788"/>
                  </a:cubicBezTo>
                  <a:cubicBezTo>
                    <a:pt x="2781653" y="1888096"/>
                    <a:pt x="2639474" y="1964869"/>
                    <a:pt x="2447740" y="2006504"/>
                  </a:cubicBezTo>
                  <a:cubicBezTo>
                    <a:pt x="2256006" y="2048140"/>
                    <a:pt x="2130698" y="2079044"/>
                    <a:pt x="1953414" y="2142316"/>
                  </a:cubicBezTo>
                  <a:cubicBezTo>
                    <a:pt x="1776130" y="2205587"/>
                    <a:pt x="1543309" y="2236009"/>
                    <a:pt x="1416103" y="2289937"/>
                  </a:cubicBezTo>
                  <a:cubicBezTo>
                    <a:pt x="1288897" y="2343865"/>
                    <a:pt x="1083773" y="2354962"/>
                    <a:pt x="814315" y="2455273"/>
                  </a:cubicBezTo>
                  <a:cubicBezTo>
                    <a:pt x="955272" y="2245664"/>
                    <a:pt x="1026189" y="2146198"/>
                    <a:pt x="1185423" y="1864788"/>
                  </a:cubicBezTo>
                  <a:cubicBezTo>
                    <a:pt x="1073472" y="1852871"/>
                    <a:pt x="861950" y="1868423"/>
                    <a:pt x="774352" y="1864788"/>
                  </a:cubicBezTo>
                  <a:cubicBezTo>
                    <a:pt x="686754" y="1861153"/>
                    <a:pt x="517458" y="1853412"/>
                    <a:pt x="310804" y="1864788"/>
                  </a:cubicBezTo>
                  <a:cubicBezTo>
                    <a:pt x="147814" y="1838069"/>
                    <a:pt x="-37513" y="1715804"/>
                    <a:pt x="0" y="1553984"/>
                  </a:cubicBezTo>
                  <a:lnTo>
                    <a:pt x="0" y="1553990"/>
                  </a:lnTo>
                  <a:cubicBezTo>
                    <a:pt x="-7658" y="1435902"/>
                    <a:pt x="23192" y="1272977"/>
                    <a:pt x="0" y="1087793"/>
                  </a:cubicBezTo>
                  <a:lnTo>
                    <a:pt x="0" y="1087793"/>
                  </a:lnTo>
                  <a:cubicBezTo>
                    <a:pt x="-10479" y="903086"/>
                    <a:pt x="-14782" y="772596"/>
                    <a:pt x="0" y="683759"/>
                  </a:cubicBezTo>
                  <a:cubicBezTo>
                    <a:pt x="14782" y="594922"/>
                    <a:pt x="-8474" y="445826"/>
                    <a:pt x="0" y="310804"/>
                  </a:cubicBezTo>
                  <a:close/>
                </a:path>
                <a:path w="7112540" h="1864788" stroke="0" extrusionOk="0">
                  <a:moveTo>
                    <a:pt x="0" y="310804"/>
                  </a:moveTo>
                  <a:cubicBezTo>
                    <a:pt x="1378" y="131813"/>
                    <a:pt x="149046" y="-21153"/>
                    <a:pt x="310804" y="0"/>
                  </a:cubicBezTo>
                  <a:cubicBezTo>
                    <a:pt x="435516" y="-5667"/>
                    <a:pt x="573066" y="-18067"/>
                    <a:pt x="756860" y="0"/>
                  </a:cubicBezTo>
                  <a:cubicBezTo>
                    <a:pt x="940654" y="18067"/>
                    <a:pt x="1099480" y="-1011"/>
                    <a:pt x="1185423" y="0"/>
                  </a:cubicBezTo>
                  <a:lnTo>
                    <a:pt x="1185423" y="0"/>
                  </a:lnTo>
                  <a:cubicBezTo>
                    <a:pt x="1390209" y="-28265"/>
                    <a:pt x="1662699" y="8868"/>
                    <a:pt x="1813697" y="0"/>
                  </a:cubicBezTo>
                  <a:cubicBezTo>
                    <a:pt x="1964695" y="-8868"/>
                    <a:pt x="2286862" y="-22540"/>
                    <a:pt x="2424190" y="0"/>
                  </a:cubicBezTo>
                  <a:cubicBezTo>
                    <a:pt x="2561518" y="22540"/>
                    <a:pt x="2827114" y="-19972"/>
                    <a:pt x="2963558" y="0"/>
                  </a:cubicBezTo>
                  <a:cubicBezTo>
                    <a:pt x="3198501" y="17799"/>
                    <a:pt x="3346694" y="-505"/>
                    <a:pt x="3526491" y="0"/>
                  </a:cubicBezTo>
                  <a:cubicBezTo>
                    <a:pt x="3706288" y="505"/>
                    <a:pt x="3920864" y="-26094"/>
                    <a:pt x="4051042" y="0"/>
                  </a:cubicBezTo>
                  <a:cubicBezTo>
                    <a:pt x="4181220" y="26094"/>
                    <a:pt x="4429759" y="4969"/>
                    <a:pt x="4613975" y="0"/>
                  </a:cubicBezTo>
                  <a:cubicBezTo>
                    <a:pt x="4798191" y="-4969"/>
                    <a:pt x="5079387" y="4598"/>
                    <a:pt x="5253671" y="0"/>
                  </a:cubicBezTo>
                  <a:cubicBezTo>
                    <a:pt x="5427955" y="-4598"/>
                    <a:pt x="5700019" y="28075"/>
                    <a:pt x="5893367" y="0"/>
                  </a:cubicBezTo>
                  <a:cubicBezTo>
                    <a:pt x="6086715" y="-28075"/>
                    <a:pt x="6373304" y="-4055"/>
                    <a:pt x="6801736" y="0"/>
                  </a:cubicBezTo>
                  <a:cubicBezTo>
                    <a:pt x="6975739" y="8281"/>
                    <a:pt x="7116725" y="158986"/>
                    <a:pt x="7112540" y="310804"/>
                  </a:cubicBezTo>
                  <a:cubicBezTo>
                    <a:pt x="7099995" y="487668"/>
                    <a:pt x="7123906" y="542520"/>
                    <a:pt x="7112540" y="683759"/>
                  </a:cubicBezTo>
                  <a:cubicBezTo>
                    <a:pt x="7101174" y="824998"/>
                    <a:pt x="7119946" y="983412"/>
                    <a:pt x="7112540" y="1087793"/>
                  </a:cubicBezTo>
                  <a:lnTo>
                    <a:pt x="7112540" y="1087793"/>
                  </a:lnTo>
                  <a:cubicBezTo>
                    <a:pt x="7117128" y="1278075"/>
                    <a:pt x="7134998" y="1391104"/>
                    <a:pt x="7112540" y="1553990"/>
                  </a:cubicBezTo>
                  <a:lnTo>
                    <a:pt x="7112540" y="1553984"/>
                  </a:lnTo>
                  <a:cubicBezTo>
                    <a:pt x="7105631" y="1710368"/>
                    <a:pt x="6988889" y="1874311"/>
                    <a:pt x="6801736" y="1864788"/>
                  </a:cubicBezTo>
                  <a:cubicBezTo>
                    <a:pt x="6590783" y="1868514"/>
                    <a:pt x="6487185" y="1874883"/>
                    <a:pt x="6277185" y="1864788"/>
                  </a:cubicBezTo>
                  <a:cubicBezTo>
                    <a:pt x="6067185" y="1854693"/>
                    <a:pt x="5779180" y="1867562"/>
                    <a:pt x="5560725" y="1864788"/>
                  </a:cubicBezTo>
                  <a:cubicBezTo>
                    <a:pt x="5342270" y="1862014"/>
                    <a:pt x="5247740" y="1876627"/>
                    <a:pt x="4959411" y="1864788"/>
                  </a:cubicBezTo>
                  <a:cubicBezTo>
                    <a:pt x="4671082" y="1852949"/>
                    <a:pt x="4444026" y="1871164"/>
                    <a:pt x="4281332" y="1864788"/>
                  </a:cubicBezTo>
                  <a:cubicBezTo>
                    <a:pt x="4118638" y="1858412"/>
                    <a:pt x="3724448" y="1899165"/>
                    <a:pt x="3564873" y="1864788"/>
                  </a:cubicBezTo>
                  <a:cubicBezTo>
                    <a:pt x="3405298" y="1830411"/>
                    <a:pt x="3085236" y="1856589"/>
                    <a:pt x="2963558" y="1864788"/>
                  </a:cubicBezTo>
                  <a:cubicBezTo>
                    <a:pt x="2670584" y="1928983"/>
                    <a:pt x="2624256" y="1985679"/>
                    <a:pt x="2383262" y="2024219"/>
                  </a:cubicBezTo>
                  <a:cubicBezTo>
                    <a:pt x="2142268" y="2062759"/>
                    <a:pt x="2069707" y="2137295"/>
                    <a:pt x="1867444" y="2165935"/>
                  </a:cubicBezTo>
                  <a:cubicBezTo>
                    <a:pt x="1665181" y="2194575"/>
                    <a:pt x="1459498" y="2288406"/>
                    <a:pt x="1330133" y="2313557"/>
                  </a:cubicBezTo>
                  <a:cubicBezTo>
                    <a:pt x="1200768" y="2338708"/>
                    <a:pt x="917780" y="2406251"/>
                    <a:pt x="814315" y="2455273"/>
                  </a:cubicBezTo>
                  <a:cubicBezTo>
                    <a:pt x="928652" y="2251294"/>
                    <a:pt x="1080951" y="2026543"/>
                    <a:pt x="1185423" y="1864788"/>
                  </a:cubicBezTo>
                  <a:cubicBezTo>
                    <a:pt x="1053352" y="1874605"/>
                    <a:pt x="857861" y="1880909"/>
                    <a:pt x="756860" y="1864788"/>
                  </a:cubicBezTo>
                  <a:cubicBezTo>
                    <a:pt x="655859" y="1848667"/>
                    <a:pt x="520210" y="1879286"/>
                    <a:pt x="310804" y="1864788"/>
                  </a:cubicBezTo>
                  <a:cubicBezTo>
                    <a:pt x="158495" y="1865085"/>
                    <a:pt x="36343" y="1734038"/>
                    <a:pt x="0" y="1553984"/>
                  </a:cubicBezTo>
                  <a:lnTo>
                    <a:pt x="0" y="1553990"/>
                  </a:lnTo>
                  <a:cubicBezTo>
                    <a:pt x="-2955" y="1418108"/>
                    <a:pt x="18492" y="1305061"/>
                    <a:pt x="0" y="1087793"/>
                  </a:cubicBezTo>
                  <a:lnTo>
                    <a:pt x="0" y="1087793"/>
                  </a:lnTo>
                  <a:cubicBezTo>
                    <a:pt x="-11127" y="1005853"/>
                    <a:pt x="-3478" y="833058"/>
                    <a:pt x="0" y="683759"/>
                  </a:cubicBezTo>
                  <a:cubicBezTo>
                    <a:pt x="3478" y="534460"/>
                    <a:pt x="10828" y="425695"/>
                    <a:pt x="0" y="310804"/>
                  </a:cubicBezTo>
                  <a:close/>
                </a:path>
              </a:pathLst>
            </a:custGeom>
            <a:solidFill>
              <a:srgbClr val="FFC000">
                <a:lumMod val="20000"/>
                <a:lumOff val="80000"/>
              </a:srgbClr>
            </a:solidFill>
            <a:ln w="57150" cap="flat" cmpd="sng" algn="ctr">
              <a:solidFill>
                <a:srgbClr val="FFC000"/>
              </a:solidFill>
              <a:prstDash val="solid"/>
              <a:miter lim="800000"/>
              <a:extLst>
                <a:ext uri="{C807C97D-BFC1-408E-A445-0C87EB9F89A2}">
                  <ask:lineSketchStyleProps xmlns="" xmlns:ask="http://schemas.microsoft.com/office/drawing/2018/sketchyshapes" sd="3427973110">
                    <a:prstGeom prst="wedgeRoundRectCallout">
                      <a:avLst>
                        <a:gd name="adj1" fmla="val -38551"/>
                        <a:gd name="adj2" fmla="val 81665"/>
                        <a:gd name="adj3" fmla="val 16667"/>
                      </a:avLst>
                    </a:prstGeom>
                    <ask:type>
                      <ask:lineSketchFreehan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黑体"/>
                <a:cs typeface="Arial"/>
                <a:sym typeface="Arial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19D3D01-0E32-4EFE-A1F4-C3888B564AAB}"/>
                </a:ext>
              </a:extLst>
            </p:cNvPr>
            <p:cNvSpPr txBox="1"/>
            <p:nvPr/>
          </p:nvSpPr>
          <p:spPr>
            <a:xfrm>
              <a:off x="3187966" y="3052224"/>
              <a:ext cx="7289800" cy="18318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Kim </a:t>
              </a: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tự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tháp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là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lăng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mộ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của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các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Hoàng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Đế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 Ai </a:t>
              </a: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Cập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cổ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đại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211969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4.44444E-6 L -0.02482 -0.55833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50" y="-279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4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42" name="Google Shape;4042;p30"/>
          <p:cNvGrpSpPr/>
          <p:nvPr/>
        </p:nvGrpSpPr>
        <p:grpSpPr>
          <a:xfrm>
            <a:off x="-257187" y="2463700"/>
            <a:ext cx="776100" cy="776100"/>
            <a:chOff x="8057400" y="271550"/>
            <a:chExt cx="776100" cy="776100"/>
          </a:xfrm>
        </p:grpSpPr>
        <p:sp>
          <p:nvSpPr>
            <p:cNvPr id="4043" name="Google Shape;4043;p30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30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" name="Speech Bubble: Rectangle with Corners Rounded 10">
            <a:extLst>
              <a:ext uri="{FF2B5EF4-FFF2-40B4-BE49-F238E27FC236}">
                <a16:creationId xmlns:a16="http://schemas.microsoft.com/office/drawing/2014/main" id="{8C684F2D-CAE8-4F77-84B3-1B597A32E6CC}"/>
              </a:ext>
            </a:extLst>
          </p:cNvPr>
          <p:cNvSpPr/>
          <p:nvPr/>
        </p:nvSpPr>
        <p:spPr>
          <a:xfrm>
            <a:off x="7038" y="287713"/>
            <a:ext cx="4674651" cy="962550"/>
          </a:xfrm>
          <a:prstGeom prst="wedgeRoundRectCallout">
            <a:avLst>
              <a:gd name="adj1" fmla="val -31133"/>
              <a:gd name="adj2" fmla="val 98741"/>
              <a:gd name="adj3" fmla="val 16667"/>
            </a:avLst>
          </a:prstGeom>
          <a:solidFill>
            <a:srgbClr val="C2EDF0"/>
          </a:solidFill>
          <a:ln w="12700" cap="flat" cmpd="sng" algn="ctr">
            <a:solidFill>
              <a:srgbClr val="36778B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Kim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tự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tháp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được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xây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dựng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như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thế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nào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?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黑体"/>
              <a:cs typeface="Arial"/>
              <a:sym typeface="Arial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1A187C67-0E70-4F60-BE16-7C1950F2D955}"/>
              </a:ext>
            </a:extLst>
          </p:cNvPr>
          <p:cNvSpPr/>
          <p:nvPr/>
        </p:nvSpPr>
        <p:spPr>
          <a:xfrm>
            <a:off x="-28606" y="287713"/>
            <a:ext cx="4745937" cy="962550"/>
          </a:xfrm>
          <a:custGeom>
            <a:avLst/>
            <a:gdLst>
              <a:gd name="connsiteX0" fmla="*/ 0 w 4745937"/>
              <a:gd name="connsiteY0" fmla="*/ 160428 h 962550"/>
              <a:gd name="connsiteX1" fmla="*/ 160428 w 4745937"/>
              <a:gd name="connsiteY1" fmla="*/ 0 h 962550"/>
              <a:gd name="connsiteX2" fmla="*/ 881084 w 4745937"/>
              <a:gd name="connsiteY2" fmla="*/ 0 h 962550"/>
              <a:gd name="connsiteX3" fmla="*/ 1380486 w 4745937"/>
              <a:gd name="connsiteY3" fmla="*/ 0 h 962550"/>
              <a:gd name="connsiteX4" fmla="*/ 1968390 w 4745937"/>
              <a:gd name="connsiteY4" fmla="*/ 0 h 962550"/>
              <a:gd name="connsiteX5" fmla="*/ 2467792 w 4745937"/>
              <a:gd name="connsiteY5" fmla="*/ 0 h 962550"/>
              <a:gd name="connsiteX6" fmla="*/ 2967194 w 4745937"/>
              <a:gd name="connsiteY6" fmla="*/ 0 h 962550"/>
              <a:gd name="connsiteX7" fmla="*/ 3466596 w 4745937"/>
              <a:gd name="connsiteY7" fmla="*/ 0 h 962550"/>
              <a:gd name="connsiteX8" fmla="*/ 4585509 w 4745937"/>
              <a:gd name="connsiteY8" fmla="*/ 0 h 962550"/>
              <a:gd name="connsiteX9" fmla="*/ 4745937 w 4745937"/>
              <a:gd name="connsiteY9" fmla="*/ 160428 h 962550"/>
              <a:gd name="connsiteX10" fmla="*/ 4745937 w 4745937"/>
              <a:gd name="connsiteY10" fmla="*/ 802122 h 962550"/>
              <a:gd name="connsiteX11" fmla="*/ 4585509 w 4745937"/>
              <a:gd name="connsiteY11" fmla="*/ 962550 h 962550"/>
              <a:gd name="connsiteX12" fmla="*/ 3953355 w 4745937"/>
              <a:gd name="connsiteY12" fmla="*/ 962550 h 962550"/>
              <a:gd name="connsiteX13" fmla="*/ 3453953 w 4745937"/>
              <a:gd name="connsiteY13" fmla="*/ 962550 h 962550"/>
              <a:gd name="connsiteX14" fmla="*/ 2733297 w 4745937"/>
              <a:gd name="connsiteY14" fmla="*/ 962550 h 962550"/>
              <a:gd name="connsiteX15" fmla="*/ 2056891 w 4745937"/>
              <a:gd name="connsiteY15" fmla="*/ 962550 h 962550"/>
              <a:gd name="connsiteX16" fmla="*/ 1424737 w 4745937"/>
              <a:gd name="connsiteY16" fmla="*/ 962550 h 962550"/>
              <a:gd name="connsiteX17" fmla="*/ 748332 w 4745937"/>
              <a:gd name="connsiteY17" fmla="*/ 962550 h 962550"/>
              <a:gd name="connsiteX18" fmla="*/ 160428 w 4745937"/>
              <a:gd name="connsiteY18" fmla="*/ 962550 h 962550"/>
              <a:gd name="connsiteX19" fmla="*/ 0 w 4745937"/>
              <a:gd name="connsiteY19" fmla="*/ 802122 h 962550"/>
              <a:gd name="connsiteX20" fmla="*/ 0 w 4745937"/>
              <a:gd name="connsiteY20" fmla="*/ 160428 h 96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745937" h="962550" extrusionOk="0">
                <a:moveTo>
                  <a:pt x="0" y="160428"/>
                </a:moveTo>
                <a:cubicBezTo>
                  <a:pt x="3748" y="71153"/>
                  <a:pt x="78543" y="-11295"/>
                  <a:pt x="160428" y="0"/>
                </a:cubicBezTo>
                <a:cubicBezTo>
                  <a:pt x="403497" y="-16938"/>
                  <a:pt x="623424" y="-28937"/>
                  <a:pt x="881084" y="0"/>
                </a:cubicBezTo>
                <a:cubicBezTo>
                  <a:pt x="1138744" y="28937"/>
                  <a:pt x="1255604" y="-24932"/>
                  <a:pt x="1380486" y="0"/>
                </a:cubicBezTo>
                <a:cubicBezTo>
                  <a:pt x="1505368" y="24932"/>
                  <a:pt x="1840395" y="23566"/>
                  <a:pt x="1968390" y="0"/>
                </a:cubicBezTo>
                <a:cubicBezTo>
                  <a:pt x="2096385" y="-23566"/>
                  <a:pt x="2325794" y="-13212"/>
                  <a:pt x="2467792" y="0"/>
                </a:cubicBezTo>
                <a:cubicBezTo>
                  <a:pt x="2609790" y="13212"/>
                  <a:pt x="2721343" y="-16024"/>
                  <a:pt x="2967194" y="0"/>
                </a:cubicBezTo>
                <a:cubicBezTo>
                  <a:pt x="3213045" y="16024"/>
                  <a:pt x="3241478" y="12635"/>
                  <a:pt x="3466596" y="0"/>
                </a:cubicBezTo>
                <a:cubicBezTo>
                  <a:pt x="3691714" y="-12635"/>
                  <a:pt x="4338603" y="50600"/>
                  <a:pt x="4585509" y="0"/>
                </a:cubicBezTo>
                <a:cubicBezTo>
                  <a:pt x="4676963" y="1126"/>
                  <a:pt x="4751427" y="59762"/>
                  <a:pt x="4745937" y="160428"/>
                </a:cubicBezTo>
                <a:cubicBezTo>
                  <a:pt x="4763677" y="352135"/>
                  <a:pt x="4758344" y="667109"/>
                  <a:pt x="4745937" y="802122"/>
                </a:cubicBezTo>
                <a:cubicBezTo>
                  <a:pt x="4755115" y="878524"/>
                  <a:pt x="4671375" y="964020"/>
                  <a:pt x="4585509" y="962550"/>
                </a:cubicBezTo>
                <a:cubicBezTo>
                  <a:pt x="4387022" y="984237"/>
                  <a:pt x="4157526" y="936626"/>
                  <a:pt x="3953355" y="962550"/>
                </a:cubicBezTo>
                <a:cubicBezTo>
                  <a:pt x="3749184" y="988474"/>
                  <a:pt x="3678944" y="957531"/>
                  <a:pt x="3453953" y="962550"/>
                </a:cubicBezTo>
                <a:cubicBezTo>
                  <a:pt x="3228962" y="967569"/>
                  <a:pt x="3081620" y="989940"/>
                  <a:pt x="2733297" y="962550"/>
                </a:cubicBezTo>
                <a:cubicBezTo>
                  <a:pt x="2384974" y="935160"/>
                  <a:pt x="2270100" y="947772"/>
                  <a:pt x="2056891" y="962550"/>
                </a:cubicBezTo>
                <a:cubicBezTo>
                  <a:pt x="1843682" y="977328"/>
                  <a:pt x="1636660" y="932944"/>
                  <a:pt x="1424737" y="962550"/>
                </a:cubicBezTo>
                <a:cubicBezTo>
                  <a:pt x="1212814" y="992156"/>
                  <a:pt x="1018956" y="964928"/>
                  <a:pt x="748332" y="962550"/>
                </a:cubicBezTo>
                <a:cubicBezTo>
                  <a:pt x="477709" y="960172"/>
                  <a:pt x="360718" y="939371"/>
                  <a:pt x="160428" y="962550"/>
                </a:cubicBezTo>
                <a:cubicBezTo>
                  <a:pt x="68366" y="964574"/>
                  <a:pt x="-19198" y="889211"/>
                  <a:pt x="0" y="802122"/>
                </a:cubicBezTo>
                <a:cubicBezTo>
                  <a:pt x="-17006" y="510523"/>
                  <a:pt x="30062" y="327589"/>
                  <a:pt x="0" y="160428"/>
                </a:cubicBezTo>
                <a:close/>
              </a:path>
            </a:pathLst>
          </a:custGeom>
          <a:noFill/>
          <a:ln w="57150" cap="flat" cmpd="sng" algn="ctr">
            <a:solidFill>
              <a:srgbClr val="36778B">
                <a:shade val="50000"/>
              </a:srgbClr>
            </a:solidFill>
            <a:prstDash val="solid"/>
            <a:miter lim="800000"/>
            <a:extLst>
              <a:ext uri="{C807C97D-BFC1-408E-A445-0C87EB9F89A2}">
                <ask:lineSketchStyleProps xmlns="" xmlns:ask="http://schemas.microsoft.com/office/drawing/2018/sketchyshapes" sd="233514395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黑体"/>
              <a:cs typeface="Arial"/>
              <a:sym typeface="Arial"/>
            </a:endParaRPr>
          </a:p>
        </p:txBody>
      </p:sp>
      <p:pic>
        <p:nvPicPr>
          <p:cNvPr id="13" name="图片 22" descr="卡通人物&#10;&#10;低可信度描述已自动生成">
            <a:extLst>
              <a:ext uri="{FF2B5EF4-FFF2-40B4-BE49-F238E27FC236}">
                <a16:creationId xmlns:a16="http://schemas.microsoft.com/office/drawing/2014/main" id="{D909FFA8-7A32-40BC-B040-06F8E0C0D5E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2161" t="55019" r="23983"/>
          <a:stretch/>
        </p:blipFill>
        <p:spPr>
          <a:xfrm>
            <a:off x="4681689" y="2999368"/>
            <a:ext cx="4159978" cy="2031758"/>
          </a:xfrm>
          <a:prstGeom prst="rect">
            <a:avLst/>
          </a:prstGeom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972D5173-DA21-46D7-9439-016D78AF35AA}"/>
              </a:ext>
            </a:extLst>
          </p:cNvPr>
          <p:cNvGrpSpPr/>
          <p:nvPr/>
        </p:nvGrpSpPr>
        <p:grpSpPr>
          <a:xfrm>
            <a:off x="1258343" y="1527466"/>
            <a:ext cx="8100385" cy="701509"/>
            <a:chOff x="3187966" y="3052224"/>
            <a:chExt cx="7289800" cy="1864788"/>
          </a:xfrm>
        </p:grpSpPr>
        <p:sp>
          <p:nvSpPr>
            <p:cNvPr id="16" name="Speech Bubble: Rectangle with Corners Rounded 15">
              <a:extLst>
                <a:ext uri="{FF2B5EF4-FFF2-40B4-BE49-F238E27FC236}">
                  <a16:creationId xmlns:a16="http://schemas.microsoft.com/office/drawing/2014/main" id="{E8050A04-C748-4786-8B84-78211EF7BE50}"/>
                </a:ext>
              </a:extLst>
            </p:cNvPr>
            <p:cNvSpPr/>
            <p:nvPr/>
          </p:nvSpPr>
          <p:spPr>
            <a:xfrm flipH="1">
              <a:off x="3276597" y="3052224"/>
              <a:ext cx="7112540" cy="1864788"/>
            </a:xfrm>
            <a:custGeom>
              <a:avLst/>
              <a:gdLst>
                <a:gd name="connsiteX0" fmla="*/ 0 w 7112540"/>
                <a:gd name="connsiteY0" fmla="*/ 310804 h 1864788"/>
                <a:gd name="connsiteX1" fmla="*/ 310804 w 7112540"/>
                <a:gd name="connsiteY1" fmla="*/ 0 h 1864788"/>
                <a:gd name="connsiteX2" fmla="*/ 765606 w 7112540"/>
                <a:gd name="connsiteY2" fmla="*/ 0 h 1864788"/>
                <a:gd name="connsiteX3" fmla="*/ 1185423 w 7112540"/>
                <a:gd name="connsiteY3" fmla="*/ 0 h 1864788"/>
                <a:gd name="connsiteX4" fmla="*/ 1185423 w 7112540"/>
                <a:gd name="connsiteY4" fmla="*/ 0 h 1864788"/>
                <a:gd name="connsiteX5" fmla="*/ 1778135 w 7112540"/>
                <a:gd name="connsiteY5" fmla="*/ 0 h 1864788"/>
                <a:gd name="connsiteX6" fmla="*/ 2317502 w 7112540"/>
                <a:gd name="connsiteY6" fmla="*/ 0 h 1864788"/>
                <a:gd name="connsiteX7" fmla="*/ 2963558 w 7112540"/>
                <a:gd name="connsiteY7" fmla="*/ 0 h 1864788"/>
                <a:gd name="connsiteX8" fmla="*/ 3680018 w 7112540"/>
                <a:gd name="connsiteY8" fmla="*/ 0 h 1864788"/>
                <a:gd name="connsiteX9" fmla="*/ 4358096 w 7112540"/>
                <a:gd name="connsiteY9" fmla="*/ 0 h 1864788"/>
                <a:gd name="connsiteX10" fmla="*/ 4921029 w 7112540"/>
                <a:gd name="connsiteY10" fmla="*/ 0 h 1864788"/>
                <a:gd name="connsiteX11" fmla="*/ 5560725 w 7112540"/>
                <a:gd name="connsiteY11" fmla="*/ 0 h 1864788"/>
                <a:gd name="connsiteX12" fmla="*/ 6801736 w 7112540"/>
                <a:gd name="connsiteY12" fmla="*/ 0 h 1864788"/>
                <a:gd name="connsiteX13" fmla="*/ 7112540 w 7112540"/>
                <a:gd name="connsiteY13" fmla="*/ 310804 h 1864788"/>
                <a:gd name="connsiteX14" fmla="*/ 7112540 w 7112540"/>
                <a:gd name="connsiteY14" fmla="*/ 675989 h 1864788"/>
                <a:gd name="connsiteX15" fmla="*/ 7112540 w 7112540"/>
                <a:gd name="connsiteY15" fmla="*/ 1087793 h 1864788"/>
                <a:gd name="connsiteX16" fmla="*/ 7112540 w 7112540"/>
                <a:gd name="connsiteY16" fmla="*/ 1087793 h 1864788"/>
                <a:gd name="connsiteX17" fmla="*/ 7112540 w 7112540"/>
                <a:gd name="connsiteY17" fmla="*/ 1553990 h 1864788"/>
                <a:gd name="connsiteX18" fmla="*/ 7112540 w 7112540"/>
                <a:gd name="connsiteY18" fmla="*/ 1553984 h 1864788"/>
                <a:gd name="connsiteX19" fmla="*/ 6801736 w 7112540"/>
                <a:gd name="connsiteY19" fmla="*/ 1864788 h 1864788"/>
                <a:gd name="connsiteX20" fmla="*/ 6162040 w 7112540"/>
                <a:gd name="connsiteY20" fmla="*/ 1864788 h 1864788"/>
                <a:gd name="connsiteX21" fmla="*/ 5483962 w 7112540"/>
                <a:gd name="connsiteY21" fmla="*/ 1864788 h 1864788"/>
                <a:gd name="connsiteX22" fmla="*/ 4844265 w 7112540"/>
                <a:gd name="connsiteY22" fmla="*/ 1864788 h 1864788"/>
                <a:gd name="connsiteX23" fmla="*/ 4242951 w 7112540"/>
                <a:gd name="connsiteY23" fmla="*/ 1864788 h 1864788"/>
                <a:gd name="connsiteX24" fmla="*/ 3718400 w 7112540"/>
                <a:gd name="connsiteY24" fmla="*/ 1864788 h 1864788"/>
                <a:gd name="connsiteX25" fmla="*/ 2963558 w 7112540"/>
                <a:gd name="connsiteY25" fmla="*/ 1864788 h 1864788"/>
                <a:gd name="connsiteX26" fmla="*/ 2447740 w 7112540"/>
                <a:gd name="connsiteY26" fmla="*/ 2006504 h 1864788"/>
                <a:gd name="connsiteX27" fmla="*/ 1953414 w 7112540"/>
                <a:gd name="connsiteY27" fmla="*/ 2142316 h 1864788"/>
                <a:gd name="connsiteX28" fmla="*/ 1416103 w 7112540"/>
                <a:gd name="connsiteY28" fmla="*/ 2289937 h 1864788"/>
                <a:gd name="connsiteX29" fmla="*/ 814315 w 7112540"/>
                <a:gd name="connsiteY29" fmla="*/ 2455273 h 1864788"/>
                <a:gd name="connsiteX30" fmla="*/ 1185423 w 7112540"/>
                <a:gd name="connsiteY30" fmla="*/ 1864788 h 1864788"/>
                <a:gd name="connsiteX31" fmla="*/ 774352 w 7112540"/>
                <a:gd name="connsiteY31" fmla="*/ 1864788 h 1864788"/>
                <a:gd name="connsiteX32" fmla="*/ 310804 w 7112540"/>
                <a:gd name="connsiteY32" fmla="*/ 1864788 h 1864788"/>
                <a:gd name="connsiteX33" fmla="*/ 0 w 7112540"/>
                <a:gd name="connsiteY33" fmla="*/ 1553984 h 1864788"/>
                <a:gd name="connsiteX34" fmla="*/ 0 w 7112540"/>
                <a:gd name="connsiteY34" fmla="*/ 1553990 h 1864788"/>
                <a:gd name="connsiteX35" fmla="*/ 0 w 7112540"/>
                <a:gd name="connsiteY35" fmla="*/ 1087793 h 1864788"/>
                <a:gd name="connsiteX36" fmla="*/ 0 w 7112540"/>
                <a:gd name="connsiteY36" fmla="*/ 1087793 h 1864788"/>
                <a:gd name="connsiteX37" fmla="*/ 0 w 7112540"/>
                <a:gd name="connsiteY37" fmla="*/ 683759 h 1864788"/>
                <a:gd name="connsiteX38" fmla="*/ 0 w 7112540"/>
                <a:gd name="connsiteY38" fmla="*/ 310804 h 186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112540" h="1864788" fill="none" extrusionOk="0">
                  <a:moveTo>
                    <a:pt x="0" y="310804"/>
                  </a:moveTo>
                  <a:cubicBezTo>
                    <a:pt x="35715" y="154516"/>
                    <a:pt x="101491" y="9349"/>
                    <a:pt x="310804" y="0"/>
                  </a:cubicBezTo>
                  <a:cubicBezTo>
                    <a:pt x="536132" y="-4103"/>
                    <a:pt x="563571" y="-17462"/>
                    <a:pt x="765606" y="0"/>
                  </a:cubicBezTo>
                  <a:cubicBezTo>
                    <a:pt x="967641" y="17462"/>
                    <a:pt x="989856" y="-8327"/>
                    <a:pt x="1185423" y="0"/>
                  </a:cubicBezTo>
                  <a:lnTo>
                    <a:pt x="1185423" y="0"/>
                  </a:lnTo>
                  <a:cubicBezTo>
                    <a:pt x="1474642" y="-26455"/>
                    <a:pt x="1653989" y="7738"/>
                    <a:pt x="1778135" y="0"/>
                  </a:cubicBezTo>
                  <a:cubicBezTo>
                    <a:pt x="1902281" y="-7738"/>
                    <a:pt x="2158231" y="-15757"/>
                    <a:pt x="2317502" y="0"/>
                  </a:cubicBezTo>
                  <a:cubicBezTo>
                    <a:pt x="2476773" y="15757"/>
                    <a:pt x="2685951" y="-17585"/>
                    <a:pt x="2963558" y="0"/>
                  </a:cubicBezTo>
                  <a:cubicBezTo>
                    <a:pt x="3314668" y="-28708"/>
                    <a:pt x="3427674" y="6455"/>
                    <a:pt x="3680018" y="0"/>
                  </a:cubicBezTo>
                  <a:cubicBezTo>
                    <a:pt x="3932362" y="-6455"/>
                    <a:pt x="4095798" y="12275"/>
                    <a:pt x="4358096" y="0"/>
                  </a:cubicBezTo>
                  <a:cubicBezTo>
                    <a:pt x="4620394" y="-12275"/>
                    <a:pt x="4764870" y="-211"/>
                    <a:pt x="4921029" y="0"/>
                  </a:cubicBezTo>
                  <a:cubicBezTo>
                    <a:pt x="5077188" y="211"/>
                    <a:pt x="5380156" y="-13404"/>
                    <a:pt x="5560725" y="0"/>
                  </a:cubicBezTo>
                  <a:cubicBezTo>
                    <a:pt x="5741294" y="13404"/>
                    <a:pt x="6435567" y="-11847"/>
                    <a:pt x="6801736" y="0"/>
                  </a:cubicBezTo>
                  <a:cubicBezTo>
                    <a:pt x="6992050" y="-12077"/>
                    <a:pt x="7103919" y="112755"/>
                    <a:pt x="7112540" y="310804"/>
                  </a:cubicBezTo>
                  <a:cubicBezTo>
                    <a:pt x="7114080" y="392655"/>
                    <a:pt x="7117879" y="524095"/>
                    <a:pt x="7112540" y="675989"/>
                  </a:cubicBezTo>
                  <a:cubicBezTo>
                    <a:pt x="7107201" y="827883"/>
                    <a:pt x="7122508" y="890515"/>
                    <a:pt x="7112540" y="1087793"/>
                  </a:cubicBezTo>
                  <a:lnTo>
                    <a:pt x="7112540" y="1087793"/>
                  </a:lnTo>
                  <a:cubicBezTo>
                    <a:pt x="7128089" y="1197473"/>
                    <a:pt x="7106808" y="1438185"/>
                    <a:pt x="7112540" y="1553990"/>
                  </a:cubicBezTo>
                  <a:lnTo>
                    <a:pt x="7112540" y="1553984"/>
                  </a:lnTo>
                  <a:cubicBezTo>
                    <a:pt x="7108278" y="1691102"/>
                    <a:pt x="6990138" y="1882793"/>
                    <a:pt x="6801736" y="1864788"/>
                  </a:cubicBezTo>
                  <a:cubicBezTo>
                    <a:pt x="6589377" y="1858233"/>
                    <a:pt x="6342224" y="1879525"/>
                    <a:pt x="6162040" y="1864788"/>
                  </a:cubicBezTo>
                  <a:cubicBezTo>
                    <a:pt x="5981856" y="1850051"/>
                    <a:pt x="5815374" y="1863887"/>
                    <a:pt x="5483962" y="1864788"/>
                  </a:cubicBezTo>
                  <a:cubicBezTo>
                    <a:pt x="5152550" y="1865689"/>
                    <a:pt x="5154444" y="1835129"/>
                    <a:pt x="4844265" y="1864788"/>
                  </a:cubicBezTo>
                  <a:cubicBezTo>
                    <a:pt x="4534086" y="1894447"/>
                    <a:pt x="4514013" y="1858135"/>
                    <a:pt x="4242951" y="1864788"/>
                  </a:cubicBezTo>
                  <a:cubicBezTo>
                    <a:pt x="3971889" y="1871441"/>
                    <a:pt x="3911102" y="1890712"/>
                    <a:pt x="3718400" y="1864788"/>
                  </a:cubicBezTo>
                  <a:cubicBezTo>
                    <a:pt x="3525698" y="1838864"/>
                    <a:pt x="3175038" y="1865783"/>
                    <a:pt x="2963558" y="1864788"/>
                  </a:cubicBezTo>
                  <a:cubicBezTo>
                    <a:pt x="2781653" y="1888096"/>
                    <a:pt x="2639474" y="1964869"/>
                    <a:pt x="2447740" y="2006504"/>
                  </a:cubicBezTo>
                  <a:cubicBezTo>
                    <a:pt x="2256006" y="2048140"/>
                    <a:pt x="2130698" y="2079044"/>
                    <a:pt x="1953414" y="2142316"/>
                  </a:cubicBezTo>
                  <a:cubicBezTo>
                    <a:pt x="1776130" y="2205587"/>
                    <a:pt x="1543309" y="2236009"/>
                    <a:pt x="1416103" y="2289937"/>
                  </a:cubicBezTo>
                  <a:cubicBezTo>
                    <a:pt x="1288897" y="2343865"/>
                    <a:pt x="1083773" y="2354962"/>
                    <a:pt x="814315" y="2455273"/>
                  </a:cubicBezTo>
                  <a:cubicBezTo>
                    <a:pt x="955272" y="2245664"/>
                    <a:pt x="1026189" y="2146198"/>
                    <a:pt x="1185423" y="1864788"/>
                  </a:cubicBezTo>
                  <a:cubicBezTo>
                    <a:pt x="1073472" y="1852871"/>
                    <a:pt x="861950" y="1868423"/>
                    <a:pt x="774352" y="1864788"/>
                  </a:cubicBezTo>
                  <a:cubicBezTo>
                    <a:pt x="686754" y="1861153"/>
                    <a:pt x="517458" y="1853412"/>
                    <a:pt x="310804" y="1864788"/>
                  </a:cubicBezTo>
                  <a:cubicBezTo>
                    <a:pt x="147814" y="1838069"/>
                    <a:pt x="-37513" y="1715804"/>
                    <a:pt x="0" y="1553984"/>
                  </a:cubicBezTo>
                  <a:lnTo>
                    <a:pt x="0" y="1553990"/>
                  </a:lnTo>
                  <a:cubicBezTo>
                    <a:pt x="-7658" y="1435902"/>
                    <a:pt x="23192" y="1272977"/>
                    <a:pt x="0" y="1087793"/>
                  </a:cubicBezTo>
                  <a:lnTo>
                    <a:pt x="0" y="1087793"/>
                  </a:lnTo>
                  <a:cubicBezTo>
                    <a:pt x="-10479" y="903086"/>
                    <a:pt x="-14782" y="772596"/>
                    <a:pt x="0" y="683759"/>
                  </a:cubicBezTo>
                  <a:cubicBezTo>
                    <a:pt x="14782" y="594922"/>
                    <a:pt x="-8474" y="445826"/>
                    <a:pt x="0" y="310804"/>
                  </a:cubicBezTo>
                  <a:close/>
                </a:path>
                <a:path w="7112540" h="1864788" stroke="0" extrusionOk="0">
                  <a:moveTo>
                    <a:pt x="0" y="310804"/>
                  </a:moveTo>
                  <a:cubicBezTo>
                    <a:pt x="1378" y="131813"/>
                    <a:pt x="149046" y="-21153"/>
                    <a:pt x="310804" y="0"/>
                  </a:cubicBezTo>
                  <a:cubicBezTo>
                    <a:pt x="435516" y="-5667"/>
                    <a:pt x="573066" y="-18067"/>
                    <a:pt x="756860" y="0"/>
                  </a:cubicBezTo>
                  <a:cubicBezTo>
                    <a:pt x="940654" y="18067"/>
                    <a:pt x="1099480" y="-1011"/>
                    <a:pt x="1185423" y="0"/>
                  </a:cubicBezTo>
                  <a:lnTo>
                    <a:pt x="1185423" y="0"/>
                  </a:lnTo>
                  <a:cubicBezTo>
                    <a:pt x="1390209" y="-28265"/>
                    <a:pt x="1662699" y="8868"/>
                    <a:pt x="1813697" y="0"/>
                  </a:cubicBezTo>
                  <a:cubicBezTo>
                    <a:pt x="1964695" y="-8868"/>
                    <a:pt x="2286862" y="-22540"/>
                    <a:pt x="2424190" y="0"/>
                  </a:cubicBezTo>
                  <a:cubicBezTo>
                    <a:pt x="2561518" y="22540"/>
                    <a:pt x="2827114" y="-19972"/>
                    <a:pt x="2963558" y="0"/>
                  </a:cubicBezTo>
                  <a:cubicBezTo>
                    <a:pt x="3198501" y="17799"/>
                    <a:pt x="3346694" y="-505"/>
                    <a:pt x="3526491" y="0"/>
                  </a:cubicBezTo>
                  <a:cubicBezTo>
                    <a:pt x="3706288" y="505"/>
                    <a:pt x="3920864" y="-26094"/>
                    <a:pt x="4051042" y="0"/>
                  </a:cubicBezTo>
                  <a:cubicBezTo>
                    <a:pt x="4181220" y="26094"/>
                    <a:pt x="4429759" y="4969"/>
                    <a:pt x="4613975" y="0"/>
                  </a:cubicBezTo>
                  <a:cubicBezTo>
                    <a:pt x="4798191" y="-4969"/>
                    <a:pt x="5079387" y="4598"/>
                    <a:pt x="5253671" y="0"/>
                  </a:cubicBezTo>
                  <a:cubicBezTo>
                    <a:pt x="5427955" y="-4598"/>
                    <a:pt x="5700019" y="28075"/>
                    <a:pt x="5893367" y="0"/>
                  </a:cubicBezTo>
                  <a:cubicBezTo>
                    <a:pt x="6086715" y="-28075"/>
                    <a:pt x="6373304" y="-4055"/>
                    <a:pt x="6801736" y="0"/>
                  </a:cubicBezTo>
                  <a:cubicBezTo>
                    <a:pt x="6975739" y="8281"/>
                    <a:pt x="7116725" y="158986"/>
                    <a:pt x="7112540" y="310804"/>
                  </a:cubicBezTo>
                  <a:cubicBezTo>
                    <a:pt x="7099995" y="487668"/>
                    <a:pt x="7123906" y="542520"/>
                    <a:pt x="7112540" y="683759"/>
                  </a:cubicBezTo>
                  <a:cubicBezTo>
                    <a:pt x="7101174" y="824998"/>
                    <a:pt x="7119946" y="983412"/>
                    <a:pt x="7112540" y="1087793"/>
                  </a:cubicBezTo>
                  <a:lnTo>
                    <a:pt x="7112540" y="1087793"/>
                  </a:lnTo>
                  <a:cubicBezTo>
                    <a:pt x="7117128" y="1278075"/>
                    <a:pt x="7134998" y="1391104"/>
                    <a:pt x="7112540" y="1553990"/>
                  </a:cubicBezTo>
                  <a:lnTo>
                    <a:pt x="7112540" y="1553984"/>
                  </a:lnTo>
                  <a:cubicBezTo>
                    <a:pt x="7105631" y="1710368"/>
                    <a:pt x="6988889" y="1874311"/>
                    <a:pt x="6801736" y="1864788"/>
                  </a:cubicBezTo>
                  <a:cubicBezTo>
                    <a:pt x="6590783" y="1868514"/>
                    <a:pt x="6487185" y="1874883"/>
                    <a:pt x="6277185" y="1864788"/>
                  </a:cubicBezTo>
                  <a:cubicBezTo>
                    <a:pt x="6067185" y="1854693"/>
                    <a:pt x="5779180" y="1867562"/>
                    <a:pt x="5560725" y="1864788"/>
                  </a:cubicBezTo>
                  <a:cubicBezTo>
                    <a:pt x="5342270" y="1862014"/>
                    <a:pt x="5247740" y="1876627"/>
                    <a:pt x="4959411" y="1864788"/>
                  </a:cubicBezTo>
                  <a:cubicBezTo>
                    <a:pt x="4671082" y="1852949"/>
                    <a:pt x="4444026" y="1871164"/>
                    <a:pt x="4281332" y="1864788"/>
                  </a:cubicBezTo>
                  <a:cubicBezTo>
                    <a:pt x="4118638" y="1858412"/>
                    <a:pt x="3724448" y="1899165"/>
                    <a:pt x="3564873" y="1864788"/>
                  </a:cubicBezTo>
                  <a:cubicBezTo>
                    <a:pt x="3405298" y="1830411"/>
                    <a:pt x="3085236" y="1856589"/>
                    <a:pt x="2963558" y="1864788"/>
                  </a:cubicBezTo>
                  <a:cubicBezTo>
                    <a:pt x="2670584" y="1928983"/>
                    <a:pt x="2624256" y="1985679"/>
                    <a:pt x="2383262" y="2024219"/>
                  </a:cubicBezTo>
                  <a:cubicBezTo>
                    <a:pt x="2142268" y="2062759"/>
                    <a:pt x="2069707" y="2137295"/>
                    <a:pt x="1867444" y="2165935"/>
                  </a:cubicBezTo>
                  <a:cubicBezTo>
                    <a:pt x="1665181" y="2194575"/>
                    <a:pt x="1459498" y="2288406"/>
                    <a:pt x="1330133" y="2313557"/>
                  </a:cubicBezTo>
                  <a:cubicBezTo>
                    <a:pt x="1200768" y="2338708"/>
                    <a:pt x="917780" y="2406251"/>
                    <a:pt x="814315" y="2455273"/>
                  </a:cubicBezTo>
                  <a:cubicBezTo>
                    <a:pt x="928652" y="2251294"/>
                    <a:pt x="1080951" y="2026543"/>
                    <a:pt x="1185423" y="1864788"/>
                  </a:cubicBezTo>
                  <a:cubicBezTo>
                    <a:pt x="1053352" y="1874605"/>
                    <a:pt x="857861" y="1880909"/>
                    <a:pt x="756860" y="1864788"/>
                  </a:cubicBezTo>
                  <a:cubicBezTo>
                    <a:pt x="655859" y="1848667"/>
                    <a:pt x="520210" y="1879286"/>
                    <a:pt x="310804" y="1864788"/>
                  </a:cubicBezTo>
                  <a:cubicBezTo>
                    <a:pt x="158495" y="1865085"/>
                    <a:pt x="36343" y="1734038"/>
                    <a:pt x="0" y="1553984"/>
                  </a:cubicBezTo>
                  <a:lnTo>
                    <a:pt x="0" y="1553990"/>
                  </a:lnTo>
                  <a:cubicBezTo>
                    <a:pt x="-2955" y="1418108"/>
                    <a:pt x="18492" y="1305061"/>
                    <a:pt x="0" y="1087793"/>
                  </a:cubicBezTo>
                  <a:lnTo>
                    <a:pt x="0" y="1087793"/>
                  </a:lnTo>
                  <a:cubicBezTo>
                    <a:pt x="-11127" y="1005853"/>
                    <a:pt x="-3478" y="833058"/>
                    <a:pt x="0" y="683759"/>
                  </a:cubicBezTo>
                  <a:cubicBezTo>
                    <a:pt x="3478" y="534460"/>
                    <a:pt x="10828" y="425695"/>
                    <a:pt x="0" y="310804"/>
                  </a:cubicBezTo>
                  <a:close/>
                </a:path>
              </a:pathLst>
            </a:custGeom>
            <a:solidFill>
              <a:srgbClr val="FFC000">
                <a:lumMod val="20000"/>
                <a:lumOff val="80000"/>
              </a:srgbClr>
            </a:solidFill>
            <a:ln w="57150" cap="flat" cmpd="sng" algn="ctr">
              <a:solidFill>
                <a:srgbClr val="FFC000"/>
              </a:solidFill>
              <a:prstDash val="solid"/>
              <a:miter lim="800000"/>
              <a:extLst>
                <a:ext uri="{C807C97D-BFC1-408E-A445-0C87EB9F89A2}">
                  <ask:lineSketchStyleProps xmlns="" xmlns:ask="http://schemas.microsoft.com/office/drawing/2018/sketchyshapes" sd="3427973110">
                    <a:prstGeom prst="wedgeRoundRectCallout">
                      <a:avLst>
                        <a:gd name="adj1" fmla="val -38551"/>
                        <a:gd name="adj2" fmla="val 81665"/>
                        <a:gd name="adj3" fmla="val 16667"/>
                      </a:avLst>
                    </a:prstGeom>
                    <ask:type>
                      <ask:lineSketchFreehan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黑体"/>
                <a:cs typeface="Arial"/>
                <a:sym typeface="Arial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19D3D01-0E32-4EFE-A1F4-C3888B564AAB}"/>
                </a:ext>
              </a:extLst>
            </p:cNvPr>
            <p:cNvSpPr txBox="1"/>
            <p:nvPr/>
          </p:nvSpPr>
          <p:spPr>
            <a:xfrm>
              <a:off x="3187966" y="3052224"/>
              <a:ext cx="7289800" cy="9863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Được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xây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dựng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bằng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đá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tảng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. 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69CF7537-ABFE-48AE-BB5D-430A14AF04A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257187" y="2914525"/>
            <a:ext cx="2482054" cy="21635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2140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1247083050"/>
</p:tagLst>
</file>

<file path=ppt/theme/theme1.xml><?xml version="1.0" encoding="utf-8"?>
<a:theme xmlns:a="http://schemas.openxmlformats.org/drawingml/2006/main" name="Desert Minitheme by Slidesgo">
  <a:themeElements>
    <a:clrScheme name="Simple Light">
      <a:dk1>
        <a:srgbClr val="282829"/>
      </a:dk1>
      <a:lt1>
        <a:srgbClr val="FFFFFF"/>
      </a:lt1>
      <a:dk2>
        <a:srgbClr val="E15B5B"/>
      </a:dk2>
      <a:lt2>
        <a:srgbClr val="FFCA60"/>
      </a:lt2>
      <a:accent1>
        <a:srgbClr val="EBBD69"/>
      </a:accent1>
      <a:accent2>
        <a:srgbClr val="F7D077"/>
      </a:accent2>
      <a:accent3>
        <a:srgbClr val="4A9480"/>
      </a:accent3>
      <a:accent4>
        <a:srgbClr val="C1A580"/>
      </a:accent4>
      <a:accent5>
        <a:srgbClr val="FFFFFF"/>
      </a:accent5>
      <a:accent6>
        <a:srgbClr val="9FC3D8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922</TotalTime>
  <Words>647</Words>
  <Application>Microsoft Office PowerPoint</Application>
  <PresentationFormat>On-screen Show (16:9)</PresentationFormat>
  <Paragraphs>68</Paragraphs>
  <Slides>21</Slides>
  <Notes>16</Notes>
  <HiddenSlides>0</HiddenSlides>
  <MMClips>1</MMClips>
  <ScaleCrop>false</ScaleCrop>
  <HeadingPairs>
    <vt:vector size="6" baseType="variant">
      <vt:variant>
        <vt:lpstr>Fonts Used</vt:lpstr>
      </vt:variant>
      <vt:variant>
        <vt:i4>27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49" baseType="lpstr">
      <vt:lpstr>UTM Tam Le</vt:lpstr>
      <vt:lpstr>UVN Banh Mi</vt:lpstr>
      <vt:lpstr>Manjari</vt:lpstr>
      <vt:lpstr>UTM Showcard</vt:lpstr>
      <vt:lpstr>UTM Cabaret</vt:lpstr>
      <vt:lpstr>UTM Alberta Heavy</vt:lpstr>
      <vt:lpstr>Open Sans</vt:lpstr>
      <vt:lpstr>思源黑体</vt:lpstr>
      <vt:lpstr>南构日漫风</vt:lpstr>
      <vt:lpstr>UTM Staccato </vt:lpstr>
      <vt:lpstr>Amazone</vt:lpstr>
      <vt:lpstr>UVF A Charming Font Expanded</vt:lpstr>
      <vt:lpstr>Times New Roman</vt:lpstr>
      <vt:lpstr>方正黑体简体</vt:lpstr>
      <vt:lpstr>Rye</vt:lpstr>
      <vt:lpstr>inpin heiti</vt:lpstr>
      <vt:lpstr>Cambria</vt:lpstr>
      <vt:lpstr>字魂70号-灵悦黑体</vt:lpstr>
      <vt:lpstr>华康方圆体W7</vt:lpstr>
      <vt:lpstr>UVN Bay Buom Nang</vt:lpstr>
      <vt:lpstr>Gloria Hallelujah</vt:lpstr>
      <vt:lpstr>Dosis</vt:lpstr>
      <vt:lpstr>Alef</vt:lpstr>
      <vt:lpstr>Pacifico</vt:lpstr>
      <vt:lpstr>Arial</vt:lpstr>
      <vt:lpstr>宋体</vt:lpstr>
      <vt:lpstr>等线</vt:lpstr>
      <vt:lpstr>Desert Minitheme by Slidesgo</vt:lpstr>
      <vt:lpstr>KHỞI ĐỘNG</vt:lpstr>
      <vt:lpstr>PowerPoint Presentation</vt:lpstr>
      <vt:lpstr>KHÁM PHÁ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asus</dc:creator>
  <cp:lastModifiedBy>Windows User</cp:lastModifiedBy>
  <cp:revision>7</cp:revision>
  <dcterms:modified xsi:type="dcterms:W3CDTF">2023-01-16T03:04:25Z</dcterms:modified>
</cp:coreProperties>
</file>