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23"/>
  </p:notesMasterIdLst>
  <p:handoutMasterIdLst>
    <p:handoutMasterId r:id="rId24"/>
  </p:handoutMasterIdLst>
  <p:sldIdLst>
    <p:sldId id="257" r:id="rId3"/>
    <p:sldId id="258" r:id="rId4"/>
    <p:sldId id="264" r:id="rId5"/>
    <p:sldId id="262" r:id="rId6"/>
    <p:sldId id="263" r:id="rId7"/>
    <p:sldId id="268" r:id="rId8"/>
    <p:sldId id="270" r:id="rId9"/>
    <p:sldId id="266" r:id="rId10"/>
    <p:sldId id="267" r:id="rId11"/>
    <p:sldId id="269" r:id="rId12"/>
    <p:sldId id="273" r:id="rId13"/>
    <p:sldId id="271" r:id="rId14"/>
    <p:sldId id="274" r:id="rId15"/>
    <p:sldId id="275" r:id="rId16"/>
    <p:sldId id="276" r:id="rId17"/>
    <p:sldId id="265" r:id="rId18"/>
    <p:sldId id="259" r:id="rId19"/>
    <p:sldId id="277" r:id="rId20"/>
    <p:sldId id="278" r:id="rId21"/>
    <p:sldId id="279" r:id="rId22"/>
  </p:sldIdLst>
  <p:sldSz cx="12192000" cy="6858000"/>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EDEF"/>
    <a:srgbClr val="DBF070"/>
    <a:srgbClr val="AFF046"/>
    <a:srgbClr val="00FF00"/>
    <a:srgbClr val="FFC000"/>
    <a:srgbClr val="FF0066"/>
    <a:srgbClr val="F59120"/>
    <a:srgbClr val="E95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p:cViewPr varScale="1">
        <p:scale>
          <a:sx n="67" d="100"/>
          <a:sy n="67" d="100"/>
        </p:scale>
        <p:origin x="10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70014B-C7BA-4BB2-9135-1353BEB64FCE}" type="datetimeFigureOut">
              <a:rPr lang="en-US" smtClean="0"/>
              <a:t>1/2/2023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Măng Non </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50DCE-05DB-4AC8-8E73-F2747C5D853D}" type="slidenum">
              <a:rPr lang="en-US" smtClean="0"/>
              <a:t>‹#›</a:t>
            </a:fld>
            <a:endParaRPr lang="en-US"/>
          </a:p>
        </p:txBody>
      </p:sp>
    </p:spTree>
    <p:extLst>
      <p:ext uri="{BB962C8B-B14F-4D97-AF65-F5344CB8AC3E}">
        <p14:creationId xmlns:p14="http://schemas.microsoft.com/office/powerpoint/2010/main" val="17506138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6F807-64C2-4398-BF4C-98FEA39D4F4E}"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Măng Non </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5FB38-51D6-4790-B94E-419A88FACBF0}" type="slidenum">
              <a:rPr lang="en-US" smtClean="0"/>
              <a:t>‹#›</a:t>
            </a:fld>
            <a:endParaRPr lang="en-US"/>
          </a:p>
        </p:txBody>
      </p:sp>
    </p:spTree>
    <p:extLst>
      <p:ext uri="{BB962C8B-B14F-4D97-AF65-F5344CB8AC3E}">
        <p14:creationId xmlns:p14="http://schemas.microsoft.com/office/powerpoint/2010/main" val="341254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2" name="Footer Placeholder 1"/>
          <p:cNvSpPr>
            <a:spLocks noGrp="1"/>
          </p:cNvSpPr>
          <p:nvPr>
            <p:ph type="ftr" sz="quarter" idx="10"/>
          </p:nvPr>
        </p:nvSpPr>
        <p:spPr/>
        <p:txBody>
          <a:bodyPr/>
          <a:lstStyle/>
          <a:p>
            <a:r>
              <a:rPr lang="en-US" smtClean="0"/>
              <a:t>Măng Non </a:t>
            </a:r>
            <a:endParaRPr lang="en-US"/>
          </a:p>
        </p:txBody>
      </p:sp>
    </p:spTree>
    <p:extLst>
      <p:ext uri="{BB962C8B-B14F-4D97-AF65-F5344CB8AC3E}">
        <p14:creationId xmlns:p14="http://schemas.microsoft.com/office/powerpoint/2010/main" val="425135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5622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25606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72359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411366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295459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80758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20</a:t>
            </a:r>
            <a:endParaRPr/>
          </a:p>
        </p:txBody>
      </p:sp>
    </p:spTree>
    <p:extLst>
      <p:ext uri="{BB962C8B-B14F-4D97-AF65-F5344CB8AC3E}">
        <p14:creationId xmlns:p14="http://schemas.microsoft.com/office/powerpoint/2010/main" val="289907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63549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“Quay” </a:t>
            </a:r>
            <a:r>
              <a:rPr lang="en-US" baseline="0" dirty="0" err="1" smtClean="0"/>
              <a:t>để</a:t>
            </a:r>
            <a:r>
              <a:rPr lang="en-US" baseline="0" dirty="0" smtClean="0"/>
              <a:t> </a:t>
            </a:r>
            <a:r>
              <a:rPr lang="en-US" baseline="0" dirty="0" err="1" smtClean="0"/>
              <a:t>vòng</a:t>
            </a:r>
            <a:r>
              <a:rPr lang="en-US" baseline="0" dirty="0" smtClean="0"/>
              <a:t> quay </a:t>
            </a:r>
            <a:r>
              <a:rPr lang="en-US" baseline="0" dirty="0" err="1" smtClean="0"/>
              <a:t>chuyển</a:t>
            </a:r>
            <a:r>
              <a:rPr lang="en-US" baseline="0" dirty="0" smtClean="0"/>
              <a:t> </a:t>
            </a:r>
            <a:r>
              <a:rPr lang="en-US" baseline="0" dirty="0" err="1" smtClean="0"/>
              <a:t>động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tâm</a:t>
            </a:r>
            <a:r>
              <a:rPr lang="en-US" baseline="0" dirty="0" smtClean="0"/>
              <a:t> </a:t>
            </a:r>
            <a:r>
              <a:rPr lang="en-US" baseline="0" dirty="0" err="1" smtClean="0"/>
              <a:t>vòng</a:t>
            </a:r>
            <a:r>
              <a:rPr lang="en-US" baseline="0" dirty="0" smtClean="0"/>
              <a:t> quay </a:t>
            </a:r>
            <a:r>
              <a:rPr lang="en-US" baseline="0" dirty="0" err="1" smtClean="0"/>
              <a:t>để</a:t>
            </a:r>
            <a:r>
              <a:rPr lang="en-US" baseline="0" dirty="0" smtClean="0"/>
              <a:t> </a:t>
            </a:r>
            <a:r>
              <a:rPr lang="en-US" baseline="0" dirty="0" err="1" smtClean="0"/>
              <a:t>dừng</a:t>
            </a:r>
            <a:r>
              <a:rPr lang="en-US" baseline="0" dirty="0" smtClean="0"/>
              <a:t> !</a:t>
            </a:r>
            <a:endParaRPr dirty="0"/>
          </a:p>
        </p:txBody>
      </p:sp>
      <p:sp>
        <p:nvSpPr>
          <p:cNvPr id="298" name="Google Shape;2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12</a:t>
            </a:r>
            <a:endParaRPr/>
          </a:p>
        </p:txBody>
      </p:sp>
    </p:spTree>
    <p:extLst>
      <p:ext uri="{BB962C8B-B14F-4D97-AF65-F5344CB8AC3E}">
        <p14:creationId xmlns:p14="http://schemas.microsoft.com/office/powerpoint/2010/main" val="1982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87297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1704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47413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966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96302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77541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Date Placeholder 1"/>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3" name="Footer Placeholder 2"/>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2707454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9511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6114274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516193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927089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28095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471440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Măng Non</a:t>
            </a:r>
            <a:endParaRPr lang="en-US"/>
          </a:p>
        </p:txBody>
      </p:sp>
      <p:sp>
        <p:nvSpPr>
          <p:cNvPr id="9" name="Slide Number Placeholder 8"/>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389879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Măng Non</a:t>
            </a:r>
            <a:endParaRPr lang="en-US"/>
          </a:p>
        </p:txBody>
      </p:sp>
      <p:sp>
        <p:nvSpPr>
          <p:cNvPr id="5" name="Slide Number Placeholder 4"/>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2906608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Măng Non</a:t>
            </a:r>
            <a:endParaRPr lang="en-US"/>
          </a:p>
        </p:txBody>
      </p:sp>
      <p:sp>
        <p:nvSpPr>
          <p:cNvPr id="4" name="Slide Number Placeholder 3"/>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933576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99991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5" name="Slide Number Placeholder 4"/>
          <p:cNvSpPr>
            <a:spLocks noGrp="1"/>
          </p:cNvSpPr>
          <p:nvPr>
            <p:ph type="sldNum" idx="12"/>
          </p:nvPr>
        </p:nvSpPr>
        <p:spPr>
          <a:xfrm>
            <a:off x="9871307" y="5486554"/>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dirty="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376719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835331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69345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67388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5" name="Slide Number Placeholder 4"/>
          <p:cNvSpPr>
            <a:spLocks noGrp="1"/>
          </p:cNvSpPr>
          <p:nvPr>
            <p:ph type="sldNum" idx="12"/>
          </p:nvPr>
        </p:nvSpPr>
        <p:spPr>
          <a:xfrm>
            <a:off x="9871307" y="5486554"/>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dirty="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901009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44716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65231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426027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5679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34424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421669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smtClean="0">
                <a:ln>
                  <a:noFill/>
                </a:ln>
                <a:solidFill>
                  <a:srgbClr val="888888"/>
                </a:solidFill>
                <a:effectLst/>
                <a:uLnTx/>
                <a:uFillTx/>
                <a:latin typeface="Arial"/>
                <a:cs typeface="Arial"/>
                <a:sym typeface="Arial"/>
              </a:rPr>
              <a:t>Măng</a:t>
            </a:r>
            <a:r>
              <a:rPr kumimoji="0" lang="en-US" sz="1200" b="0" i="0" u="none" strike="noStrike" kern="0" cap="none" spc="0" normalizeH="0" baseline="0" noProof="0" dirty="0" smtClean="0">
                <a:ln>
                  <a:noFill/>
                </a:ln>
                <a:solidFill>
                  <a:srgbClr val="888888"/>
                </a:solidFill>
                <a:effectLst/>
                <a:uLnTx/>
                <a:uFillTx/>
                <a:latin typeface="Arial"/>
                <a:cs typeface="Arial"/>
                <a:sym typeface="Arial"/>
              </a:rPr>
              <a:t> Non</a:t>
            </a:r>
            <a:endParaRPr kumimoji="0" sz="1200" b="0" i="0" u="none" strike="noStrike" kern="0" cap="none" spc="0" normalizeH="0" baseline="0" noProof="0" dirty="0">
              <a:ln>
                <a:noFill/>
              </a:ln>
              <a:solidFill>
                <a:srgbClr val="888888"/>
              </a:solidFill>
              <a:effectLst/>
              <a:uLnTx/>
              <a:uFillTx/>
              <a:latin typeface="Arial"/>
              <a:cs typeface="Arial"/>
              <a:sym typeface="Arial"/>
            </a:endParaRPr>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79760" y="-96290"/>
            <a:ext cx="2682960" cy="2877589"/>
          </a:xfrm>
          <a:prstGeom prst="rect">
            <a:avLst/>
          </a:prstGeom>
        </p:spPr>
      </p:pic>
      <p:sp>
        <p:nvSpPr>
          <p:cNvPr id="3" name="TextBox 2"/>
          <p:cNvSpPr txBox="1"/>
          <p:nvPr userDrawn="1"/>
        </p:nvSpPr>
        <p:spPr>
          <a:xfrm>
            <a:off x="10924477" y="6508260"/>
            <a:ext cx="1519044" cy="369332"/>
          </a:xfrm>
          <a:prstGeom prst="rect">
            <a:avLst/>
          </a:prstGeom>
          <a:noFill/>
        </p:spPr>
        <p:txBody>
          <a:bodyPr wrap="square" rtlCol="0">
            <a:spAutoFit/>
          </a:bodyPr>
          <a:lstStyle/>
          <a:p>
            <a:r>
              <a:rPr lang="en-US" dirty="0" err="1" smtClean="0">
                <a:solidFill>
                  <a:schemeClr val="accent1">
                    <a:lumMod val="60000"/>
                    <a:lumOff val="40000"/>
                  </a:schemeClr>
                </a:solidFill>
                <a:latin typeface="UTM A&amp;S Graceland" panose="02040603050506020204" pitchFamily="18" charset="0"/>
              </a:rPr>
              <a:t>Măng</a:t>
            </a:r>
            <a:r>
              <a:rPr lang="en-US" baseline="0" dirty="0" smtClean="0">
                <a:solidFill>
                  <a:schemeClr val="accent1">
                    <a:lumMod val="60000"/>
                    <a:lumOff val="40000"/>
                  </a:schemeClr>
                </a:solidFill>
                <a:latin typeface="UTM A&amp;S Graceland" panose="02040603050506020204" pitchFamily="18" charset="0"/>
              </a:rPr>
              <a:t> Non</a:t>
            </a:r>
            <a:endParaRPr lang="en-US" dirty="0">
              <a:solidFill>
                <a:schemeClr val="accent1">
                  <a:lumMod val="60000"/>
                  <a:lumOff val="40000"/>
                </a:schemeClr>
              </a:solidFill>
              <a:latin typeface="UTM A&amp;S Graceland" panose="02040603050506020204" pitchFamily="18" charset="0"/>
            </a:endParaRPr>
          </a:p>
        </p:txBody>
      </p:sp>
    </p:spTree>
    <p:extLst>
      <p:ext uri="{BB962C8B-B14F-4D97-AF65-F5344CB8AC3E}">
        <p14:creationId xmlns:p14="http://schemas.microsoft.com/office/powerpoint/2010/main" val="640289470"/>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Măng Non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DB6D8-2656-4A8D-9BD0-B209D90352D5}" type="slidenum">
              <a:rPr lang="en-US" smtClean="0"/>
              <a:t>‹#›</a:t>
            </a:fld>
            <a:endParaRPr lang="en-US"/>
          </a:p>
        </p:txBody>
      </p:sp>
    </p:spTree>
    <p:extLst>
      <p:ext uri="{BB962C8B-B14F-4D97-AF65-F5344CB8AC3E}">
        <p14:creationId xmlns:p14="http://schemas.microsoft.com/office/powerpoint/2010/main" val="4259337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0.emf"/><Relationship Id="rId4" Type="http://schemas.microsoft.com/office/2007/relationships/hdphoto" Target="../media/hdphoto8.wdp"/><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31.png"/><Relationship Id="rId10" Type="http://schemas.openxmlformats.org/officeDocument/2006/relationships/image" Target="../media/image20.emf"/><Relationship Id="rId4" Type="http://schemas.microsoft.com/office/2007/relationships/hdphoto" Target="../media/hdphoto10.wdp"/><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3.png"/><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34.png"/><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8.wdp"/><Relationship Id="rId3" Type="http://schemas.openxmlformats.org/officeDocument/2006/relationships/image" Target="../media/image36.png"/><Relationship Id="rId7" Type="http://schemas.openxmlformats.org/officeDocument/2006/relationships/image" Target="../media/image8.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11" Type="http://schemas.microsoft.com/office/2007/relationships/hdphoto" Target="../media/hdphoto17.wdp"/><Relationship Id="rId5" Type="http://schemas.openxmlformats.org/officeDocument/2006/relationships/image" Target="../media/image2.png"/><Relationship Id="rId15" Type="http://schemas.microsoft.com/office/2007/relationships/hdphoto" Target="../media/hdphoto19.wdp"/><Relationship Id="rId10" Type="http://schemas.openxmlformats.org/officeDocument/2006/relationships/image" Target="../media/image39.png"/><Relationship Id="rId4" Type="http://schemas.microsoft.com/office/2007/relationships/hdphoto" Target="../media/hdphoto15.wdp"/><Relationship Id="rId9" Type="http://schemas.microsoft.com/office/2007/relationships/hdphoto" Target="../media/hdphoto16.wdp"/><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0.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16.gif"/><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image" Target="../media/image15.gif"/><Relationship Id="rId2" Type="http://schemas.openxmlformats.org/officeDocument/2006/relationships/audio" Target="../media/media1.wav"/><Relationship Id="rId16" Type="http://schemas.openxmlformats.org/officeDocument/2006/relationships/image" Target="../media/image14.gif"/><Relationship Id="rId20" Type="http://schemas.openxmlformats.org/officeDocument/2006/relationships/slide" Target="slide17.xml"/><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slide" Target="slide8.xml"/><Relationship Id="rId5" Type="http://schemas.openxmlformats.org/officeDocument/2006/relationships/image" Target="../media/image2.png"/><Relationship Id="rId15" Type="http://schemas.openxmlformats.org/officeDocument/2006/relationships/slide" Target="slide12.xml"/><Relationship Id="rId10" Type="http://schemas.openxmlformats.org/officeDocument/2006/relationships/slide" Target="slide7.xml"/><Relationship Id="rId19"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slide" Target="slide6.xml"/><Relationship Id="rId1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2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5.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87"/>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475928" y="133963"/>
            <a:ext cx="11153044" cy="3658501"/>
          </a:xfrm>
          <a:prstGeom prst="rect">
            <a:avLst/>
          </a:prstGeom>
          <a:noFill/>
          <a:ln>
            <a:noFill/>
          </a:ln>
        </p:spPr>
      </p:pic>
      <p:sp>
        <p:nvSpPr>
          <p:cNvPr id="90" name="Google Shape;90;p1"/>
          <p:cNvSpPr/>
          <p:nvPr/>
        </p:nvSpPr>
        <p:spPr>
          <a:xfrm>
            <a:off x="662111" y="464738"/>
            <a:ext cx="11153044" cy="626641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1"/>
          <p:cNvGrpSpPr/>
          <p:nvPr/>
        </p:nvGrpSpPr>
        <p:grpSpPr>
          <a:xfrm>
            <a:off x="2543175" y="3998417"/>
            <a:ext cx="7746694" cy="2796621"/>
            <a:chOff x="1548265" y="3628625"/>
            <a:chExt cx="8930255" cy="3597449"/>
          </a:xfrm>
        </p:grpSpPr>
        <p:pic>
          <p:nvPicPr>
            <p:cNvPr id="93" name="Google Shape;93;p1"/>
            <p:cNvPicPr preferRelativeResize="0"/>
            <p:nvPr/>
          </p:nvPicPr>
          <p:blipFill rotWithShape="1">
            <a:blip r:embed="rId4">
              <a:alphaModFix/>
            </a:blip>
            <a:srcRect/>
            <a:stretch/>
          </p:blipFill>
          <p:spPr>
            <a:xfrm>
              <a:off x="1548265" y="3628625"/>
              <a:ext cx="1549862" cy="3597449"/>
            </a:xfrm>
            <a:prstGeom prst="rect">
              <a:avLst/>
            </a:prstGeom>
            <a:noFill/>
            <a:ln>
              <a:noFill/>
            </a:ln>
          </p:spPr>
        </p:pic>
        <p:pic>
          <p:nvPicPr>
            <p:cNvPr id="94" name="Google Shape;94;p1"/>
            <p:cNvPicPr preferRelativeResize="0"/>
            <p:nvPr/>
          </p:nvPicPr>
          <p:blipFill rotWithShape="1">
            <a:blip r:embed="rId5">
              <a:alphaModFix/>
            </a:blip>
            <a:srcRect/>
            <a:stretch/>
          </p:blipFill>
          <p:spPr>
            <a:xfrm>
              <a:off x="3515565" y="3845153"/>
              <a:ext cx="1304450" cy="3380921"/>
            </a:xfrm>
            <a:prstGeom prst="rect">
              <a:avLst/>
            </a:prstGeom>
            <a:noFill/>
            <a:ln>
              <a:noFill/>
            </a:ln>
          </p:spPr>
        </p:pic>
        <p:pic>
          <p:nvPicPr>
            <p:cNvPr id="95" name="Google Shape;95;p1"/>
            <p:cNvPicPr preferRelativeResize="0"/>
            <p:nvPr/>
          </p:nvPicPr>
          <p:blipFill rotWithShape="1">
            <a:blip r:embed="rId6">
              <a:alphaModFix/>
            </a:blip>
            <a:srcRect/>
            <a:stretch/>
          </p:blipFill>
          <p:spPr>
            <a:xfrm>
              <a:off x="5237453" y="3628625"/>
              <a:ext cx="1307437" cy="3554690"/>
            </a:xfrm>
            <a:prstGeom prst="rect">
              <a:avLst/>
            </a:prstGeom>
            <a:noFill/>
            <a:ln>
              <a:noFill/>
            </a:ln>
          </p:spPr>
        </p:pic>
        <p:pic>
          <p:nvPicPr>
            <p:cNvPr id="96" name="Google Shape;96;p1"/>
            <p:cNvPicPr preferRelativeResize="0"/>
            <p:nvPr/>
          </p:nvPicPr>
          <p:blipFill rotWithShape="1">
            <a:blip r:embed="rId7">
              <a:alphaModFix/>
            </a:blip>
            <a:srcRect/>
            <a:stretch/>
          </p:blipFill>
          <p:spPr>
            <a:xfrm>
              <a:off x="6962328" y="4022292"/>
              <a:ext cx="1158635" cy="3203782"/>
            </a:xfrm>
            <a:prstGeom prst="rect">
              <a:avLst/>
            </a:prstGeom>
            <a:noFill/>
            <a:ln>
              <a:noFill/>
            </a:ln>
          </p:spPr>
        </p:pic>
        <p:pic>
          <p:nvPicPr>
            <p:cNvPr id="97" name="Google Shape;97;p1"/>
            <p:cNvPicPr preferRelativeResize="0"/>
            <p:nvPr/>
          </p:nvPicPr>
          <p:blipFill rotWithShape="1">
            <a:blip r:embed="rId8">
              <a:alphaModFix/>
            </a:blip>
            <a:srcRect/>
            <a:stretch/>
          </p:blipFill>
          <p:spPr>
            <a:xfrm>
              <a:off x="8538400" y="3845153"/>
              <a:ext cx="1940120" cy="3359542"/>
            </a:xfrm>
            <a:prstGeom prst="rect">
              <a:avLst/>
            </a:prstGeom>
            <a:noFill/>
            <a:ln>
              <a:noFill/>
            </a:ln>
          </p:spPr>
        </p:pic>
      </p:grpSp>
      <p:sp>
        <p:nvSpPr>
          <p:cNvPr id="2" name="TextBox 1"/>
          <p:cNvSpPr txBox="1"/>
          <p:nvPr/>
        </p:nvSpPr>
        <p:spPr>
          <a:xfrm>
            <a:off x="4414683" y="1332721"/>
            <a:ext cx="36070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Tiếng</a:t>
            </a:r>
            <a:r>
              <a:rPr kumimoji="0" lang="en-US" sz="4400" b="0" i="0" u="none" strike="noStrike" kern="0" cap="none" spc="0" normalizeH="0" baseline="0" noProof="0" dirty="0"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a:t>
            </a:r>
            <a:r>
              <a:rPr kumimoji="0" lang="en-US" sz="4400" b="0" i="0" u="none" strike="noStrike" kern="0" cap="none" spc="0" normalizeH="0" baseline="0" noProof="0" dirty="0" err="1"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Việt</a:t>
            </a:r>
            <a:r>
              <a:rPr kumimoji="0" lang="en-US" sz="4400" b="0" i="0" u="none" strike="noStrike" kern="0" cap="none" spc="0" normalizeH="0" baseline="0" noProof="0" dirty="0"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4</a:t>
            </a:r>
            <a:endParaRPr kumimoji="0" lang="en-US" sz="4400" b="0" i="0" u="none" strike="noStrike" kern="0" cap="none" spc="0" normalizeH="0" baseline="0" noProof="0" dirty="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endParaRPr>
          </a:p>
        </p:txBody>
      </p:sp>
      <p:sp>
        <p:nvSpPr>
          <p:cNvPr id="15" name="TextBox 14"/>
          <p:cNvSpPr txBox="1"/>
          <p:nvPr/>
        </p:nvSpPr>
        <p:spPr>
          <a:xfrm>
            <a:off x="2275151" y="2246566"/>
            <a:ext cx="7326048" cy="175432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solidFill>
                    <a:srgbClr val="FFC000"/>
                  </a:solidFill>
                </a:ln>
                <a:solidFill>
                  <a:srgbClr val="E5532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ÔN</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TẬP </a:t>
            </a:r>
            <a:r>
              <a:rPr kumimoji="0" lang="en-US" sz="5400" b="0" i="0" u="none" strike="noStrike" kern="0" cap="none" spc="0" normalizeH="0" baseline="0" noProof="0" dirty="0" smtClean="0">
                <a:ln>
                  <a:solidFill>
                    <a:srgbClr val="FFC000"/>
                  </a:solidFill>
                </a:ln>
                <a:solidFill>
                  <a:srgbClr val="2286A9"/>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CUỐI</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smtClean="0">
                <a:ln>
                  <a:solidFill>
                    <a:srgbClr val="FFC000"/>
                  </a:solidFill>
                </a:ln>
                <a:solidFill>
                  <a:srgbClr val="C666A7"/>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HỌC</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smtClean="0">
                <a:ln>
                  <a:solidFill>
                    <a:srgbClr val="FFC000"/>
                  </a:solidFill>
                </a:ln>
                <a:solidFill>
                  <a:srgbClr val="37AA7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KÌ</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solidFill>
                    <a:srgbClr val="FFC000"/>
                  </a:solidFill>
                </a:ln>
                <a:solidFill>
                  <a:srgbClr val="CACA5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TIẾT</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6</a:t>
            </a:r>
            <a:endPar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endParaRPr>
          </a:p>
        </p:txBody>
      </p:sp>
      <p:pic>
        <p:nvPicPr>
          <p:cNvPr id="16" name="Google Shape;178;p5"/>
          <p:cNvPicPr preferRelativeResize="0"/>
          <p:nvPr/>
        </p:nvPicPr>
        <p:blipFill rotWithShape="1">
          <a:blip r:embed="rId9">
            <a:alphaModFix/>
          </a:blip>
          <a:srcRect/>
          <a:stretch/>
        </p:blipFill>
        <p:spPr>
          <a:xfrm>
            <a:off x="9290759" y="-401997"/>
            <a:ext cx="3182755" cy="4798024"/>
          </a:xfrm>
          <a:prstGeom prst="rect">
            <a:avLst/>
          </a:prstGeom>
          <a:noFill/>
          <a:ln>
            <a:noFill/>
          </a:ln>
        </p:spPr>
      </p:pic>
      <p:pic>
        <p:nvPicPr>
          <p:cNvPr id="17" name="Google Shape;459;p19"/>
          <p:cNvPicPr preferRelativeResize="0"/>
          <p:nvPr/>
        </p:nvPicPr>
        <p:blipFill rotWithShape="1">
          <a:blip r:embed="rId10">
            <a:alphaModFix/>
          </a:blip>
          <a:srcRect l="11812" t="28873" r="11151" b="29401"/>
          <a:stretch/>
        </p:blipFill>
        <p:spPr>
          <a:xfrm rot="21156348">
            <a:off x="275266" y="788486"/>
            <a:ext cx="3246079" cy="1512590"/>
          </a:xfrm>
          <a:prstGeom prst="rect">
            <a:avLst/>
          </a:prstGeom>
          <a:noFill/>
          <a:ln>
            <a:noFill/>
          </a:ln>
        </p:spPr>
      </p:pic>
    </p:spTree>
    <p:extLst>
      <p:ext uri="{BB962C8B-B14F-4D97-AF65-F5344CB8AC3E}">
        <p14:creationId xmlns:p14="http://schemas.microsoft.com/office/powerpoint/2010/main" val="28927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500" fill="hold"/>
                                        <p:tgtEl>
                                          <p:spTgt spid="89"/>
                                        </p:tgtEl>
                                        <p:attrNameLst>
                                          <p:attrName>ppt_x</p:attrName>
                                        </p:attrNameLst>
                                      </p:cBhvr>
                                      <p:tavLst>
                                        <p:tav tm="0">
                                          <p:val>
                                            <p:strVal val="0-#ppt_w/2"/>
                                          </p:val>
                                        </p:tav>
                                        <p:tav tm="100000">
                                          <p:val>
                                            <p:strVal val="#ppt_x"/>
                                          </p:val>
                                        </p:tav>
                                      </p:tavLst>
                                    </p:anim>
                                    <p:anim calcmode="lin" valueType="num">
                                      <p:cBhvr additive="base">
                                        <p:cTn id="8" dur="1500" fill="hold"/>
                                        <p:tgtEl>
                                          <p:spTgt spid="89"/>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0-#ppt_w/2"/>
                                          </p:val>
                                        </p:tav>
                                        <p:tav tm="100000">
                                          <p:val>
                                            <p:strVal val="#ppt_x"/>
                                          </p:val>
                                        </p:tav>
                                      </p:tavLst>
                                    </p:anim>
                                    <p:anim calcmode="lin" valueType="num">
                                      <p:cBhvr additive="base">
                                        <p:cTn id="17" dur="1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1000"/>
                                        <p:tgtEl>
                                          <p:spTgt spid="90"/>
                                        </p:tgtEl>
                                      </p:cBhvr>
                                    </p:animEffect>
                                    <p:anim calcmode="lin" valueType="num">
                                      <p:cBhvr>
                                        <p:cTn id="22" dur="1000" fill="hold"/>
                                        <p:tgtEl>
                                          <p:spTgt spid="90"/>
                                        </p:tgtEl>
                                        <p:attrNameLst>
                                          <p:attrName>ppt_x</p:attrName>
                                        </p:attrNameLst>
                                      </p:cBhvr>
                                      <p:tavLst>
                                        <p:tav tm="0">
                                          <p:val>
                                            <p:strVal val="#ppt_x"/>
                                          </p:val>
                                        </p:tav>
                                        <p:tav tm="100000">
                                          <p:val>
                                            <p:strVal val="#ppt_x"/>
                                          </p:val>
                                        </p:tav>
                                      </p:tavLst>
                                    </p:anim>
                                    <p:anim calcmode="lin" valueType="num">
                                      <p:cBhvr>
                                        <p:cTn id="23" dur="1000" fill="hold"/>
                                        <p:tgtEl>
                                          <p:spTgt spid="9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1000"/>
                                        <p:tgtEl>
                                          <p:spTgt spid="92"/>
                                        </p:tgtEl>
                                      </p:cBhvr>
                                    </p:animEffect>
                                    <p:anim calcmode="lin" valueType="num">
                                      <p:cBhvr>
                                        <p:cTn id="27" dur="1000" fill="hold"/>
                                        <p:tgtEl>
                                          <p:spTgt spid="92"/>
                                        </p:tgtEl>
                                        <p:attrNameLst>
                                          <p:attrName>ppt_x</p:attrName>
                                        </p:attrNameLst>
                                      </p:cBhvr>
                                      <p:tavLst>
                                        <p:tav tm="0">
                                          <p:val>
                                            <p:strVal val="#ppt_x"/>
                                          </p:val>
                                        </p:tav>
                                        <p:tav tm="100000">
                                          <p:val>
                                            <p:strVal val="#ppt_x"/>
                                          </p:val>
                                        </p:tav>
                                      </p:tavLst>
                                    </p:anim>
                                    <p:anim calcmode="lin" valueType="num">
                                      <p:cBhvr>
                                        <p:cTn id="28" dur="1000" fill="hold"/>
                                        <p:tgtEl>
                                          <p:spTgt spid="9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50" name="Picture 2" descr="A. Hoáº¡t Äá»ng cÆ¡ báº£n - BÃ i 15A: CÃ¡nh diá»u tuá»i thÆ¡ | VNEN Tiáº¿ng Viá»t lá»p 4"/>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4474" y="1864053"/>
            <a:ext cx="8844588" cy="399151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8759256" y="1719111"/>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34922" y="2882028"/>
            <a:ext cx="3081412"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Cánh</a:t>
            </a:r>
            <a:r>
              <a:rPr lang="en-US" sz="2800" dirty="0" smtClean="0">
                <a:latin typeface="UTM Flavour" panose="02040603050506020204" pitchFamily="18" charset="0"/>
              </a:rPr>
              <a:t> </a:t>
            </a:r>
            <a:r>
              <a:rPr lang="en-US" sz="2800" dirty="0" err="1" smtClean="0">
                <a:latin typeface="UTM Flavour" panose="02040603050506020204" pitchFamily="18" charset="0"/>
              </a:rPr>
              <a:t>diều</a:t>
            </a:r>
            <a:r>
              <a:rPr lang="en-US" sz="2800" dirty="0" smtClean="0">
                <a:latin typeface="UTM Flavour" panose="02040603050506020204" pitchFamily="18" charset="0"/>
              </a:rPr>
              <a:t> </a:t>
            </a:r>
            <a:r>
              <a:rPr lang="en-US" sz="2800" dirty="0" err="1" smtClean="0">
                <a:latin typeface="UTM Flavour" panose="02040603050506020204" pitchFamily="18" charset="0"/>
              </a:rPr>
              <a:t>tuổi</a:t>
            </a:r>
            <a:r>
              <a:rPr lang="en-US" sz="2800" dirty="0" smtClean="0">
                <a:latin typeface="UTM Flavour" panose="02040603050506020204" pitchFamily="18" charset="0"/>
              </a:rPr>
              <a:t> </a:t>
            </a:r>
            <a:r>
              <a:rPr lang="en-US" sz="2800" dirty="0" err="1" smtClean="0">
                <a:latin typeface="UTM Flavour" panose="02040603050506020204" pitchFamily="18" charset="0"/>
              </a:rPr>
              <a:t>thơ</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2052" name="Picture 4" descr="HÃ¬nh áº£nh MÃ u CÃ¡nh Diá»u, MÃ u, Hoáº¡ Tiáº¿t, Cáº£m Nháº­n miá»n phÃ­ táº£i táº­p tin PNG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1000771" y="-799175"/>
            <a:ext cx="5301194" cy="5301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Diá»u Diá»u MÃ u Phim Hoáº¡t HÃ¬nh Thu Há»i Diá»u Thá»i ThÆ¡ áº¥u Diá»u MÃ u  KhÃ³a Miá»n PhÃ­, Tuá»i, Diá»u Rung, Thu Há»i Diá»u Thá»i ThÆ¡ áº¥u miá»n phÃ­ táº£i táº­p"/>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321732">
            <a:off x="-556518" y="474854"/>
            <a:ext cx="2286302" cy="22863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9341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1750" fill="hold"/>
                                        <p:tgtEl>
                                          <p:spTgt spid="2052"/>
                                        </p:tgtEl>
                                        <p:attrNameLst>
                                          <p:attrName>ppt_x</p:attrName>
                                        </p:attrNameLst>
                                      </p:cBhvr>
                                      <p:tavLst>
                                        <p:tav tm="0">
                                          <p:val>
                                            <p:strVal val="0-#ppt_w/2"/>
                                          </p:val>
                                        </p:tav>
                                        <p:tav tm="100000">
                                          <p:val>
                                            <p:strVal val="#ppt_x"/>
                                          </p:val>
                                        </p:tav>
                                      </p:tavLst>
                                    </p:anim>
                                    <p:anim calcmode="lin" valueType="num">
                                      <p:cBhvr additive="base">
                                        <p:cTn id="18" dur="175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750" fill="hold"/>
                                        <p:tgtEl>
                                          <p:spTgt spid="11"/>
                                        </p:tgtEl>
                                        <p:attrNameLst>
                                          <p:attrName>ppt_x</p:attrName>
                                        </p:attrNameLst>
                                      </p:cBhvr>
                                      <p:tavLst>
                                        <p:tav tm="0">
                                          <p:val>
                                            <p:strVal val="0-#ppt_w/2"/>
                                          </p:val>
                                        </p:tav>
                                        <p:tav tm="100000">
                                          <p:val>
                                            <p:strVal val="#ppt_x"/>
                                          </p:val>
                                        </p:tav>
                                      </p:tavLst>
                                    </p:anim>
                                    <p:anim calcmode="lin" valueType="num">
                                      <p:cBhvr additive="base">
                                        <p:cTn id="22" dur="1750" fill="hold"/>
                                        <p:tgtEl>
                                          <p:spTgt spid="11"/>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7187552" y="1343934"/>
            <a:ext cx="4079012" cy="2188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513989" y="1800192"/>
            <a:ext cx="3466975" cy="1384995"/>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thuộc</a:t>
            </a:r>
            <a:r>
              <a:rPr lang="en-US" sz="2800" dirty="0" smtClean="0">
                <a:latin typeface="UTM Flavour" panose="02040603050506020204" pitchFamily="18" charset="0"/>
              </a:rPr>
              <a:t> </a:t>
            </a:r>
            <a:r>
              <a:rPr lang="en-US" sz="2800" dirty="0" err="1" smtClean="0">
                <a:latin typeface="UTM Flavour" panose="02040603050506020204" pitchFamily="18" charset="0"/>
              </a:rPr>
              <a:t>lòng</a:t>
            </a:r>
            <a:r>
              <a:rPr lang="en-US" sz="2800" dirty="0" smtClean="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“Tre </a:t>
            </a:r>
            <a:r>
              <a:rPr lang="en-US" sz="2800" dirty="0" err="1" smtClean="0">
                <a:latin typeface="UTM Flavour" panose="02040603050506020204" pitchFamily="18" charset="0"/>
              </a:rPr>
              <a:t>Việt</a:t>
            </a:r>
            <a:r>
              <a:rPr lang="en-US" sz="2800" dirty="0" smtClean="0">
                <a:latin typeface="UTM Flavour" panose="02040603050506020204" pitchFamily="18" charset="0"/>
              </a:rPr>
              <a:t> Nam”</a:t>
            </a:r>
            <a:endParaRPr lang="en-US" sz="2800" dirty="0">
              <a:latin typeface="UTM Flavour" panose="02040603050506020204" pitchFamily="18" charset="0"/>
            </a:endParaRPr>
          </a:p>
        </p:txBody>
      </p:sp>
      <p:pic>
        <p:nvPicPr>
          <p:cNvPr id="5122" name="Picture 2" descr="HÃ¬nh áº£nh Tre PNG, Vector, PSD, vÃ  biá»u tÆ°á»£ng Äá» táº£i vá» miá»n phÃ­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00" l="0" r="99917">
                        <a14:foregroundMark x1="72000" y1="48917" x2="62833" y2="33750"/>
                        <a14:foregroundMark x1="88083" y1="33750" x2="62833" y2="38250"/>
                        <a14:foregroundMark x1="52667" y1="46667" x2="42417" y2="30667"/>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7229068" cy="78333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Ã¬nh áº£nh LÃ ng PNG, Vector, PSD, vÃ  biá»u tÆ°á»£ng Äá» táº£i vá» miá»n phÃ­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69" b="89922" l="10000" r="90000"/>
                    </a14:imgEffect>
                  </a14:imgLayer>
                </a14:imgProps>
              </a:ext>
              <a:ext uri="{28A0092B-C50C-407E-A947-70E740481C1C}">
                <a14:useLocalDpi xmlns:a14="http://schemas.microsoft.com/office/drawing/2010/main" val="0"/>
              </a:ext>
            </a:extLst>
          </a:blip>
          <a:srcRect/>
          <a:stretch>
            <a:fillRect/>
          </a:stretch>
        </p:blipFill>
        <p:spPr bwMode="auto">
          <a:xfrm>
            <a:off x="0" y="1394989"/>
            <a:ext cx="6530489" cy="7020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áº£nh png Archives Â» TÃ i liá»u miá»n phÃ­ cho GiÃ¡o viÃªn, há»c si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667" b="100000" l="167" r="99000">
                        <a14:foregroundMark x1="38833" y1="60333" x2="41500" y2="93000"/>
                        <a14:foregroundMark x1="37333" y1="69000" x2="37333" y2="69000"/>
                        <a14:foregroundMark x1="41167" y1="68000" x2="41500" y2="72000"/>
                        <a14:foregroundMark x1="37167" y1="89000" x2="37167" y2="89000"/>
                        <a14:foregroundMark x1="37833" y1="91333" x2="39333" y2="55667"/>
                        <a14:foregroundMark x1="41500" y1="63333" x2="43333" y2="91333"/>
                        <a14:foregroundMark x1="60167" y1="91000" x2="65500" y2="92333"/>
                        <a14:foregroundMark x1="88667" y1="59000" x2="89167" y2="77667"/>
                        <a14:foregroundMark x1="17167" y1="75667" x2="15000" y2="93000"/>
                        <a14:foregroundMark x1="81167" y1="19667" x2="83167" y2="51333"/>
                        <a14:foregroundMark x1="94000" y1="34000" x2="96167" y2="38333"/>
                        <a14:foregroundMark x1="96167" y1="30333" x2="96167" y2="30333"/>
                        <a14:foregroundMark x1="16833" y1="93333" x2="16833" y2="93333"/>
                        <a14:foregroundMark x1="14500" y1="74000" x2="13000" y2="90667"/>
                      </a14:backgroundRemoval>
                    </a14:imgEffect>
                  </a14:imgLayer>
                </a14:imgProps>
              </a:ext>
              <a:ext uri="{28A0092B-C50C-407E-A947-70E740481C1C}">
                <a14:useLocalDpi xmlns:a14="http://schemas.microsoft.com/office/drawing/2010/main" val="0"/>
              </a:ext>
            </a:extLst>
          </a:blip>
          <a:srcRect/>
          <a:stretch>
            <a:fillRect/>
          </a:stretch>
        </p:blipFill>
        <p:spPr bwMode="auto">
          <a:xfrm>
            <a:off x="5500048" y="3481779"/>
            <a:ext cx="6225418" cy="326761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079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1000"/>
                                        <p:tgtEl>
                                          <p:spTgt spid="342"/>
                                        </p:tgtEl>
                                      </p:cBhvr>
                                    </p:animEffect>
                                    <p:anim calcmode="lin" valueType="num">
                                      <p:cBhvr>
                                        <p:cTn id="18" dur="1000" fill="hold"/>
                                        <p:tgtEl>
                                          <p:spTgt spid="342"/>
                                        </p:tgtEl>
                                        <p:attrNameLst>
                                          <p:attrName>ppt_x</p:attrName>
                                        </p:attrNameLst>
                                      </p:cBhvr>
                                      <p:tavLst>
                                        <p:tav tm="0">
                                          <p:val>
                                            <p:strVal val="#ppt_x"/>
                                          </p:val>
                                        </p:tav>
                                        <p:tav tm="100000">
                                          <p:val>
                                            <p:strVal val="#ppt_x"/>
                                          </p:val>
                                        </p:tav>
                                      </p:tavLst>
                                    </p:anim>
                                    <p:anim calcmode="lin" valueType="num">
                                      <p:cBhvr>
                                        <p:cTn id="19" dur="1000" fill="hold"/>
                                        <p:tgtEl>
                                          <p:spTgt spid="3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fade">
                                      <p:cBhvr>
                                        <p:cTn id="22" dur="1000"/>
                                        <p:tgtEl>
                                          <p:spTgt spid="343"/>
                                        </p:tgtEl>
                                      </p:cBhvr>
                                    </p:animEffect>
                                    <p:anim calcmode="lin" valueType="num">
                                      <p:cBhvr>
                                        <p:cTn id="23" dur="1000" fill="hold"/>
                                        <p:tgtEl>
                                          <p:spTgt spid="343"/>
                                        </p:tgtEl>
                                        <p:attrNameLst>
                                          <p:attrName>ppt_x</p:attrName>
                                        </p:attrNameLst>
                                      </p:cBhvr>
                                      <p:tavLst>
                                        <p:tav tm="0">
                                          <p:val>
                                            <p:strVal val="#ppt_x"/>
                                          </p:val>
                                        </p:tav>
                                        <p:tav tm="100000">
                                          <p:val>
                                            <p:strVal val="#ppt_x"/>
                                          </p:val>
                                        </p:tav>
                                      </p:tavLst>
                                    </p:anim>
                                    <p:anim calcmode="lin" valueType="num">
                                      <p:cBhvr>
                                        <p:cTn id="24" dur="1000" fill="hold"/>
                                        <p:tgtEl>
                                          <p:spTgt spid="34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500"/>
                                        <p:tgtEl>
                                          <p:spTgt spid="5122"/>
                                        </p:tgtEl>
                                      </p:cBhvr>
                                    </p:animEffect>
                                  </p:childTnLst>
                                </p:cTn>
                              </p:par>
                              <p:par>
                                <p:cTn id="28" presetID="42" presetClass="entr" presetSubtype="0" fill="hold" nodeType="withEffect">
                                  <p:stCondLst>
                                    <p:cond delay="0"/>
                                  </p:stCondLst>
                                  <p:childTnLst>
                                    <p:set>
                                      <p:cBhvr>
                                        <p:cTn id="29" dur="1" fill="hold">
                                          <p:stCondLst>
                                            <p:cond delay="0"/>
                                          </p:stCondLst>
                                        </p:cTn>
                                        <p:tgtEl>
                                          <p:spTgt spid="5124"/>
                                        </p:tgtEl>
                                        <p:attrNameLst>
                                          <p:attrName>style.visibility</p:attrName>
                                        </p:attrNameLst>
                                      </p:cBhvr>
                                      <p:to>
                                        <p:strVal val="visible"/>
                                      </p:to>
                                    </p:set>
                                    <p:animEffect transition="in" filter="fade">
                                      <p:cBhvr>
                                        <p:cTn id="30" dur="1000"/>
                                        <p:tgtEl>
                                          <p:spTgt spid="5124"/>
                                        </p:tgtEl>
                                      </p:cBhvr>
                                    </p:animEffect>
                                    <p:anim calcmode="lin" valueType="num">
                                      <p:cBhvr>
                                        <p:cTn id="31" dur="1000" fill="hold"/>
                                        <p:tgtEl>
                                          <p:spTgt spid="5124"/>
                                        </p:tgtEl>
                                        <p:attrNameLst>
                                          <p:attrName>ppt_x</p:attrName>
                                        </p:attrNameLst>
                                      </p:cBhvr>
                                      <p:tavLst>
                                        <p:tav tm="0">
                                          <p:val>
                                            <p:strVal val="#ppt_x"/>
                                          </p:val>
                                        </p:tav>
                                        <p:tav tm="100000">
                                          <p:val>
                                            <p:strVal val="#ppt_x"/>
                                          </p:val>
                                        </p:tav>
                                      </p:tavLst>
                                    </p:anim>
                                    <p:anim calcmode="lin" valueType="num">
                                      <p:cBhvr>
                                        <p:cTn id="32" dur="1000" fill="hold"/>
                                        <p:tgtEl>
                                          <p:spTgt spid="512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animBg="1"/>
      <p:bldP spid="343"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519247" y="-1234330"/>
            <a:ext cx="11751356" cy="858483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8565265" y="1170747"/>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Văn</a:t>
            </a:r>
            <a:r>
              <a:rPr lang="en-US" sz="2800" dirty="0" smtClean="0">
                <a:latin typeface="UTM Flavour" panose="02040603050506020204" pitchFamily="18" charset="0"/>
              </a:rPr>
              <a:t> hay </a:t>
            </a:r>
            <a:r>
              <a:rPr lang="en-US" sz="2800" dirty="0" err="1" smtClean="0">
                <a:latin typeface="UTM Flavour" panose="02040603050506020204" pitchFamily="18" charset="0"/>
              </a:rPr>
              <a:t>chữ</a:t>
            </a:r>
            <a:r>
              <a:rPr lang="en-US" sz="2800" dirty="0" smtClean="0">
                <a:latin typeface="UTM Flavour" panose="02040603050506020204" pitchFamily="18" charset="0"/>
              </a:rPr>
              <a:t> </a:t>
            </a:r>
            <a:r>
              <a:rPr lang="en-US" sz="2800" dirty="0" err="1" smtClean="0">
                <a:latin typeface="UTM Flavour" panose="02040603050506020204" pitchFamily="18" charset="0"/>
              </a:rPr>
              <a:t>tốt</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6146" name="Picture 2" descr="VÄn hay chá»¯ tá»t (trang 129)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00217" y="1295090"/>
            <a:ext cx="7141837" cy="37443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148" name="Picture 4" descr="HÃ¬nh áº£nh Cuá»n SÃ¡ch BÃºt ChÃ¬ á»ng Äá»±ng BÃºt ThÆ°á»c NhÆ°ng ThÆ°Æ¡ng Máº¡i, SÃ¡ch, 46  Cáº¥p, ÄÃ´ng MÃ¡u miá»n phÃ­ táº£i táº­p tin PNG PSDComment vÃ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4583"/>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63397" y="3460829"/>
            <a:ext cx="4102142" cy="410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7"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8"/>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561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barn(inVertical)">
                                      <p:cBhvr>
                                        <p:cTn id="10" dur="500"/>
                                        <p:tgtEl>
                                          <p:spTgt spid="34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9" name="Google Shape;248;p9"/>
          <p:cNvSpPr/>
          <p:nvPr/>
        </p:nvSpPr>
        <p:spPr>
          <a:xfrm>
            <a:off x="2739862" y="2459739"/>
            <a:ext cx="1243065" cy="1285351"/>
          </a:xfrm>
          <a:prstGeom prst="ellipse">
            <a:avLst/>
          </a:prstGeom>
          <a:solidFill>
            <a:srgbClr val="F591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3200" b="0" i="0" u="none" strike="noStrike" cap="none" dirty="0">
                <a:solidFill>
                  <a:schemeClr val="lt1"/>
                </a:solidFill>
                <a:latin typeface="Arial"/>
                <a:ea typeface="Arial"/>
                <a:cs typeface="Arial"/>
                <a:sym typeface="Arial"/>
              </a:rPr>
              <a:t>02</a:t>
            </a:r>
            <a:endParaRPr sz="3200" b="0" i="0" u="none" strike="noStrike" cap="none" dirty="0">
              <a:solidFill>
                <a:schemeClr val="lt1"/>
              </a:solidFill>
              <a:latin typeface="Arial"/>
              <a:ea typeface="Arial"/>
              <a:cs typeface="Arial"/>
              <a:sym typeface="Arial"/>
            </a:endParaRPr>
          </a:p>
        </p:txBody>
      </p:sp>
      <p:sp>
        <p:nvSpPr>
          <p:cNvPr id="10" name="TextBox 9"/>
          <p:cNvSpPr txBox="1"/>
          <p:nvPr/>
        </p:nvSpPr>
        <p:spPr>
          <a:xfrm>
            <a:off x="4216028" y="2520817"/>
            <a:ext cx="7425512" cy="1107996"/>
          </a:xfrm>
          <a:prstGeom prst="rect">
            <a:avLst/>
          </a:prstGeom>
          <a:noFill/>
        </p:spPr>
        <p:txBody>
          <a:bodyPr wrap="square" rtlCol="0">
            <a:spAutoFit/>
          </a:bodyPr>
          <a:lstStyle/>
          <a:p>
            <a:r>
              <a:rPr lang="en-US" sz="6600" dirty="0" smtClean="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rPr>
              <a:t>ÔN TẬP LÀM VĂN</a:t>
            </a:r>
            <a:endParaRPr lang="en-US" sz="6600" dirty="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22471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88" name="Google Shape;388;p16"/>
          <p:cNvPicPr preferRelativeResize="0"/>
          <p:nvPr/>
        </p:nvPicPr>
        <p:blipFill rotWithShape="1">
          <a:blip r:embed="rId3">
            <a:alphaModFix/>
          </a:blip>
          <a:srcRect/>
          <a:stretch/>
        </p:blipFill>
        <p:spPr>
          <a:xfrm>
            <a:off x="431738" y="-253342"/>
            <a:ext cx="11153044" cy="3658501"/>
          </a:xfrm>
          <a:prstGeom prst="rect">
            <a:avLst/>
          </a:prstGeom>
          <a:noFill/>
          <a:ln>
            <a:noFill/>
          </a:ln>
        </p:spPr>
      </p:pic>
      <p:sp>
        <p:nvSpPr>
          <p:cNvPr id="389" name="Google Shape;389;p16"/>
          <p:cNvSpPr/>
          <p:nvPr/>
        </p:nvSpPr>
        <p:spPr>
          <a:xfrm>
            <a:off x="431738" y="62961"/>
            <a:ext cx="11039398" cy="681698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95" name="Google Shape;395;p16"/>
          <p:cNvPicPr preferRelativeResize="0"/>
          <p:nvPr/>
        </p:nvPicPr>
        <p:blipFill rotWithShape="1">
          <a:blip r:embed="rId4">
            <a:alphaModFix/>
          </a:blip>
          <a:srcRect/>
          <a:stretch/>
        </p:blipFill>
        <p:spPr>
          <a:xfrm>
            <a:off x="9811172" y="2610560"/>
            <a:ext cx="2755717" cy="4954223"/>
          </a:xfrm>
          <a:prstGeom prst="rect">
            <a:avLst/>
          </a:prstGeom>
          <a:noFill/>
          <a:ln>
            <a:noFill/>
          </a:ln>
        </p:spPr>
      </p:pic>
      <p:sp>
        <p:nvSpPr>
          <p:cNvPr id="396" name="Google Shape;396;p16"/>
          <p:cNvSpPr txBox="1"/>
          <p:nvPr/>
        </p:nvSpPr>
        <p:spPr>
          <a:xfrm>
            <a:off x="10048160" y="2717300"/>
            <a:ext cx="1733266" cy="769401"/>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A7"/>
              </a:buClr>
              <a:buSzPts val="6000"/>
              <a:buFont typeface="Arial"/>
              <a:buNone/>
            </a:pPr>
            <a:r>
              <a:rPr lang="en-US" sz="4400" b="1" u="none" strike="noStrike" cap="none" dirty="0" smtClean="0">
                <a:solidFill>
                  <a:schemeClr val="accent1"/>
                </a:solidFill>
                <a:latin typeface="UTM ViceroyJF" panose="02040603050506020204" pitchFamily="18" charset="0"/>
                <a:ea typeface="Arial"/>
                <a:cs typeface="Arial"/>
                <a:sym typeface="Arial"/>
              </a:rPr>
              <a:t>02</a:t>
            </a:r>
            <a:endParaRPr sz="4400" b="1" u="none" strike="noStrike" cap="none" dirty="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1920494" y="1226279"/>
            <a:ext cx="9329397"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endPar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endParaRPr>
          </a:p>
          <a:p>
            <a:pPr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1920494" y="2801386"/>
            <a:ext cx="8014020" cy="1143000"/>
          </a:xfrm>
          <a:prstGeom prst="rect">
            <a:avLst/>
          </a:prstGeom>
        </p:spPr>
        <p:txBody>
          <a:bodyPr>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smtClean="0">
                <a:solidFill>
                  <a:schemeClr val="accent1"/>
                </a:solidFill>
                <a:latin typeface="UTM ViceroyJF" panose="02040603050506020204" pitchFamily="18" charset="0"/>
                <a:cs typeface="Times New Roman" pitchFamily="18" charset="0"/>
              </a:rPr>
              <a:t>dùng</a:t>
            </a:r>
            <a:r>
              <a:rPr lang="en-US" dirty="0" smtClean="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sp>
        <p:nvSpPr>
          <p:cNvPr id="14" name="Title 1"/>
          <p:cNvSpPr txBox="1">
            <a:spLocks/>
          </p:cNvSpPr>
          <p:nvPr/>
        </p:nvSpPr>
        <p:spPr>
          <a:xfrm>
            <a:off x="1817822" y="4007106"/>
            <a:ext cx="9207500" cy="1447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b) </a:t>
            </a:r>
            <a:r>
              <a:rPr lang="en-US" sz="4000" dirty="0" err="1">
                <a:solidFill>
                  <a:schemeClr val="accent1"/>
                </a:solidFill>
                <a:latin typeface="UTM ViceroyJF" panose="02040603050506020204" pitchFamily="18" charset="0"/>
                <a:cs typeface="Times New Roman" pitchFamily="18" charset="0"/>
              </a:rPr>
              <a:t>Hãy</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viết</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gián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tiếp</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kết</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rộng</a:t>
            </a:r>
            <a:r>
              <a:rPr lang="en-US" sz="4000" dirty="0">
                <a:solidFill>
                  <a:schemeClr val="accent1"/>
                </a:solidFill>
                <a:latin typeface="UTM ViceroyJF" panose="02040603050506020204" pitchFamily="18" charset="0"/>
                <a:cs typeface="Times New Roman" pitchFamily="18" charset="0"/>
              </a:rPr>
              <a:t>.</a:t>
            </a:r>
          </a:p>
          <a:p>
            <a:pPr eaLnBrk="1" fontAlgn="auto" hangingPunct="1">
              <a:spcAft>
                <a:spcPts val="0"/>
              </a:spcAft>
              <a:defRPr/>
            </a:pPr>
            <a:endParaRPr lang="en-US" sz="3200" dirty="0">
              <a:solidFill>
                <a:schemeClr val="accent1"/>
              </a:solidFill>
              <a:latin typeface="UTM ViceroyJF" panose="02040603050506020204" pitchFamily="18" charset="0"/>
              <a:cs typeface="Times New Roman" pitchFamily="18" charset="0"/>
            </a:endParaRPr>
          </a:p>
        </p:txBody>
      </p:sp>
      <p:pic>
        <p:nvPicPr>
          <p:cNvPr id="18" name="Google Shape;178;p5"/>
          <p:cNvPicPr preferRelativeResize="0"/>
          <p:nvPr/>
        </p:nvPicPr>
        <p:blipFill rotWithShape="1">
          <a:blip r:embed="rId5">
            <a:alphaModFix/>
          </a:blip>
          <a:srcRect/>
          <a:stretch/>
        </p:blipFill>
        <p:spPr>
          <a:xfrm flipH="1">
            <a:off x="-287154" y="-120761"/>
            <a:ext cx="2973567" cy="3393337"/>
          </a:xfrm>
          <a:prstGeom prst="rect">
            <a:avLst/>
          </a:prstGeom>
          <a:noFill/>
          <a:ln>
            <a:noFill/>
          </a:ln>
        </p:spPr>
      </p:pic>
    </p:spTree>
    <p:extLst>
      <p:ext uri="{BB962C8B-B14F-4D97-AF65-F5344CB8AC3E}">
        <p14:creationId xmlns:p14="http://schemas.microsoft.com/office/powerpoint/2010/main" val="22416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1000"/>
                                        <p:tgtEl>
                                          <p:spTgt spid="395"/>
                                        </p:tgtEl>
                                      </p:cBhvr>
                                    </p:animEffect>
                                    <p:anim calcmode="lin" valueType="num">
                                      <p:cBhvr>
                                        <p:cTn id="16" dur="1000" fill="hold"/>
                                        <p:tgtEl>
                                          <p:spTgt spid="395"/>
                                        </p:tgtEl>
                                        <p:attrNameLst>
                                          <p:attrName>ppt_x</p:attrName>
                                        </p:attrNameLst>
                                      </p:cBhvr>
                                      <p:tavLst>
                                        <p:tav tm="0">
                                          <p:val>
                                            <p:strVal val="#ppt_x"/>
                                          </p:val>
                                        </p:tav>
                                        <p:tav tm="100000">
                                          <p:val>
                                            <p:strVal val="#ppt_x"/>
                                          </p:val>
                                        </p:tav>
                                      </p:tavLst>
                                    </p:anim>
                                    <p:anim calcmode="lin" valueType="num">
                                      <p:cBhvr>
                                        <p:cTn id="17" dur="1000" fill="hold"/>
                                        <p:tgtEl>
                                          <p:spTgt spid="39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96"/>
                                        </p:tgtEl>
                                        <p:attrNameLst>
                                          <p:attrName>style.visibility</p:attrName>
                                        </p:attrNameLst>
                                      </p:cBhvr>
                                      <p:to>
                                        <p:strVal val="visible"/>
                                      </p:to>
                                    </p:set>
                                    <p:animEffect transition="in" filter="fade">
                                      <p:cBhvr>
                                        <p:cTn id="20" dur="1000"/>
                                        <p:tgtEl>
                                          <p:spTgt spid="396"/>
                                        </p:tgtEl>
                                      </p:cBhvr>
                                    </p:animEffect>
                                    <p:anim calcmode="lin" valueType="num">
                                      <p:cBhvr>
                                        <p:cTn id="21" dur="1000" fill="hold"/>
                                        <p:tgtEl>
                                          <p:spTgt spid="396"/>
                                        </p:tgtEl>
                                        <p:attrNameLst>
                                          <p:attrName>ppt_x</p:attrName>
                                        </p:attrNameLst>
                                      </p:cBhvr>
                                      <p:tavLst>
                                        <p:tav tm="0">
                                          <p:val>
                                            <p:strVal val="#ppt_x"/>
                                          </p:val>
                                        </p:tav>
                                        <p:tav tm="100000">
                                          <p:val>
                                            <p:strVal val="#ppt_x"/>
                                          </p:val>
                                        </p:tav>
                                      </p:tavLst>
                                    </p:anim>
                                    <p:anim calcmode="lin" valueType="num">
                                      <p:cBhvr>
                                        <p:cTn id="22" dur="1000" fill="hold"/>
                                        <p:tgtEl>
                                          <p:spTgt spid="396"/>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396"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7180" name="Picture 12" descr="HÃ¬nh áº£nh ÄÃ¨n BÃ n MÃ u Xanh BÃ n Há»c HÃ¬nh Minh Há»a GiÃ¡ SÃ¡ch SÃ¡ch DÃ y, ÄÃ¨n BÃ n  MÃ u Xanh, BÃ n Há»c, GiÃ¡ SÃ¡ch Minh Há»a Vector vÃ  PNG vá»i ná»n trong suá»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5156" l="2344" r="95313">
                        <a14:foregroundMark x1="20469" y1="16406" x2="29219" y2="35000"/>
                        <a14:foregroundMark x1="19375" y1="58750" x2="33125" y2="65469"/>
                        <a14:foregroundMark x1="62656" y1="62344" x2="43438" y2="65625"/>
                        <a14:backgroundMark x1="13594" y1="40000" x2="42031" y2="23125"/>
                        <a14:backgroundMark x1="13906" y1="39531" x2="37500" y2="12656"/>
                        <a14:backgroundMark x1="42500" y1="39688" x2="12812" y2="10625"/>
                        <a14:backgroundMark x1="28594" y1="38594" x2="27187" y2="30000"/>
                        <a14:backgroundMark x1="31406" y1="36406" x2="31406" y2="36406"/>
                        <a14:backgroundMark x1="26250" y1="29531" x2="26250" y2="29531"/>
                        <a14:backgroundMark x1="20313" y1="28594" x2="26406" y2="22656"/>
                        <a14:backgroundMark x1="30781" y1="35000" x2="30781" y2="35000"/>
                        <a14:backgroundMark x1="27969" y1="38906" x2="31406" y2="30781"/>
                        <a14:backgroundMark x1="25938" y1="28594" x2="26875" y2="27656"/>
                        <a14:backgroundMark x1="28906" y1="28438" x2="22500" y2="25781"/>
                        <a14:backgroundMark x1="31250" y1="28594" x2="18906" y2="27813"/>
                        <a14:backgroundMark x1="38125" y1="27656" x2="17344" y2="25469"/>
                        <a14:backgroundMark x1="32813" y1="33281" x2="24531" y2="32813"/>
                        <a14:backgroundMark x1="33438" y1="30000" x2="25156" y2="37813"/>
                        <a14:backgroundMark x1="30312" y1="31094" x2="22344" y2="37344"/>
                        <a14:backgroundMark x1="28281" y1="28125" x2="26094" y2="33281"/>
                        <a14:backgroundMark x1="28125" y1="24063" x2="24219" y2="32656"/>
                        <a14:backgroundMark x1="28594" y1="29375" x2="30000" y2="33438"/>
                        <a14:backgroundMark x1="32344" y1="30469" x2="32969" y2="33438"/>
                        <a14:backgroundMark x1="34531" y1="31563" x2="35625" y2="35000"/>
                      </a14:backgroundRemoval>
                    </a14:imgEffect>
                  </a14:imgLayer>
                </a14:imgProps>
              </a:ext>
              <a:ext uri="{28A0092B-C50C-407E-A947-70E740481C1C}">
                <a14:useLocalDpi xmlns:a14="http://schemas.microsoft.com/office/drawing/2010/main" val="0"/>
              </a:ext>
            </a:extLst>
          </a:blip>
          <a:srcRect l="7841" t="28850"/>
          <a:stretch/>
        </p:blipFill>
        <p:spPr bwMode="auto">
          <a:xfrm>
            <a:off x="5799393" y="1235242"/>
            <a:ext cx="7459982" cy="6517526"/>
          </a:xfrm>
          <a:prstGeom prst="rect">
            <a:avLst/>
          </a:prstGeom>
          <a:noFill/>
          <a:extLst>
            <a:ext uri="{909E8E84-426E-40DD-AFC4-6F175D3DCCD1}">
              <a14:hiddenFill xmlns:a14="http://schemas.microsoft.com/office/drawing/2010/main">
                <a:solidFill>
                  <a:srgbClr val="FFFFFF"/>
                </a:solidFill>
              </a14:hiddenFill>
            </a:ext>
          </a:extLst>
        </p:spPr>
      </p:pic>
      <p:pic>
        <p:nvPicPr>
          <p:cNvPr id="388" name="Google Shape;388;p16"/>
          <p:cNvPicPr preferRelativeResize="0"/>
          <p:nvPr/>
        </p:nvPicPr>
        <p:blipFill rotWithShape="1">
          <a:blip r:embed="rId5">
            <a:alphaModFix/>
          </a:blip>
          <a:srcRect/>
          <a:stretch/>
        </p:blipFill>
        <p:spPr>
          <a:xfrm>
            <a:off x="838367" y="-1635017"/>
            <a:ext cx="11153044" cy="3658501"/>
          </a:xfrm>
          <a:prstGeom prst="rect">
            <a:avLst/>
          </a:prstGeom>
          <a:noFill/>
          <a:ln>
            <a:noFill/>
          </a:ln>
        </p:spPr>
      </p:pic>
      <p:sp>
        <p:nvSpPr>
          <p:cNvPr id="389" name="Google Shape;389;p16"/>
          <p:cNvSpPr/>
          <p:nvPr/>
        </p:nvSpPr>
        <p:spPr>
          <a:xfrm>
            <a:off x="-2009458" y="-306490"/>
            <a:ext cx="8014018" cy="7408748"/>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140235" y="1913710"/>
            <a:ext cx="5627826"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2. 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275573" y="3977252"/>
            <a:ext cx="5018926" cy="1986336"/>
          </a:xfrm>
          <a:prstGeom prst="rect">
            <a:avLst/>
          </a:prstGeom>
        </p:spPr>
        <p:txBody>
          <a:bodyPr>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smtClean="0">
                <a:solidFill>
                  <a:schemeClr val="accent1"/>
                </a:solidFill>
                <a:latin typeface="UTM ViceroyJF" panose="02040603050506020204" pitchFamily="18" charset="0"/>
                <a:cs typeface="Times New Roman" pitchFamily="18" charset="0"/>
              </a:rPr>
              <a:t>dùng</a:t>
            </a:r>
            <a:r>
              <a:rPr lang="en-US" dirty="0" smtClean="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pic>
        <p:nvPicPr>
          <p:cNvPr id="7174" name="Picture 6" descr="Giá»i thiá»u SÃ¡ch giÃ¡o khoa, sÃ¡ch tham kháº£o báº£n má»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047" y="3231952"/>
            <a:ext cx="48768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78;p5"/>
          <p:cNvPicPr preferRelativeResize="0"/>
          <p:nvPr/>
        </p:nvPicPr>
        <p:blipFill rotWithShape="1">
          <a:blip r:embed="rId7">
            <a:alphaModFix/>
          </a:blip>
          <a:srcRect/>
          <a:stretch/>
        </p:blipFill>
        <p:spPr>
          <a:xfrm flipH="1">
            <a:off x="-287155" y="-120761"/>
            <a:ext cx="2604469" cy="2731321"/>
          </a:xfrm>
          <a:prstGeom prst="rect">
            <a:avLst/>
          </a:prstGeom>
          <a:noFill/>
          <a:ln>
            <a:noFill/>
          </a:ln>
        </p:spPr>
      </p:pic>
      <p:pic>
        <p:nvPicPr>
          <p:cNvPr id="7178" name="Picture 10" descr="Äá» há»a Vector Biá»u tÆ°á»£ng mÃ¡y tÃ­nh HÃ¬nh áº£nh Cáº·p sÃ¡ch Äá» há»a máº¡ng di Äá»ng -  vali norway png tÃºi satchel png táº£i vá» - Miá»n phÃ­ trong suá»t TÃºi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9000"/>
                    </a14:imgEffect>
                  </a14:imgLayer>
                </a14:imgProps>
              </a:ext>
              <a:ext uri="{28A0092B-C50C-407E-A947-70E740481C1C}">
                <a14:useLocalDpi xmlns:a14="http://schemas.microsoft.com/office/drawing/2010/main" val="0"/>
              </a:ext>
            </a:extLst>
          </a:blip>
          <a:srcRect/>
          <a:stretch>
            <a:fillRect/>
          </a:stretch>
        </p:blipFill>
        <p:spPr bwMode="auto">
          <a:xfrm>
            <a:off x="7320047" y="1487343"/>
            <a:ext cx="2232025" cy="1835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1725299">
            <a:off x="6791216" y="117416"/>
            <a:ext cx="1967006" cy="1835221"/>
          </a:xfrm>
          <a:prstGeom prst="rect">
            <a:avLst/>
          </a:prstGeom>
        </p:spPr>
      </p:pic>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76102" y1="52613" x2="80742" y2="62021"/>
                        <a14:foregroundMark x1="80046" y1="48780" x2="80046" y2="62021"/>
                      </a14:backgroundRemoval>
                    </a14:imgEffect>
                  </a14:imgLayer>
                </a14:imgProps>
              </a:ext>
            </a:extLst>
          </a:blip>
          <a:stretch>
            <a:fillRect/>
          </a:stretch>
        </p:blipFill>
        <p:spPr>
          <a:xfrm>
            <a:off x="9254183" y="-237040"/>
            <a:ext cx="2736991" cy="1822544"/>
          </a:xfrm>
          <a:prstGeom prst="rect">
            <a:avLst/>
          </a:prstGeom>
        </p:spPr>
      </p:pic>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39869" y="2679130"/>
            <a:ext cx="1949126" cy="1159192"/>
          </a:xfrm>
          <a:prstGeom prst="rect">
            <a:avLst/>
          </a:prstGeom>
        </p:spPr>
      </p:pic>
    </p:spTree>
    <p:extLst>
      <p:ext uri="{BB962C8B-B14F-4D97-AF65-F5344CB8AC3E}">
        <p14:creationId xmlns:p14="http://schemas.microsoft.com/office/powerpoint/2010/main" val="10608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2" presetClass="entr" presetSubtype="0" fill="hold" nodeType="after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1000"/>
                                        <p:tgtEl>
                                          <p:spTgt spid="7174"/>
                                        </p:tgtEl>
                                      </p:cBhvr>
                                    </p:animEffect>
                                    <p:anim calcmode="lin" valueType="num">
                                      <p:cBhvr>
                                        <p:cTn id="27" dur="1000" fill="hold"/>
                                        <p:tgtEl>
                                          <p:spTgt spid="7174"/>
                                        </p:tgtEl>
                                        <p:attrNameLst>
                                          <p:attrName>ppt_x</p:attrName>
                                        </p:attrNameLst>
                                      </p:cBhvr>
                                      <p:tavLst>
                                        <p:tav tm="0">
                                          <p:val>
                                            <p:strVal val="#ppt_x"/>
                                          </p:val>
                                        </p:tav>
                                        <p:tav tm="100000">
                                          <p:val>
                                            <p:strVal val="#ppt_x"/>
                                          </p:val>
                                        </p:tav>
                                      </p:tavLst>
                                    </p:anim>
                                    <p:anim calcmode="lin" valueType="num">
                                      <p:cBhvr>
                                        <p:cTn id="28"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80"/>
                                        </p:tgtEl>
                                        <p:attrNameLst>
                                          <p:attrName>style.visibility</p:attrName>
                                        </p:attrNameLst>
                                      </p:cBhvr>
                                      <p:to>
                                        <p:strVal val="visible"/>
                                      </p:to>
                                    </p:set>
                                    <p:animEffect transition="in" filter="fade">
                                      <p:cBhvr>
                                        <p:cTn id="33" dur="1000"/>
                                        <p:tgtEl>
                                          <p:spTgt spid="7180"/>
                                        </p:tgtEl>
                                      </p:cBhvr>
                                    </p:animEffect>
                                    <p:anim calcmode="lin" valueType="num">
                                      <p:cBhvr>
                                        <p:cTn id="34" dur="1000" fill="hold"/>
                                        <p:tgtEl>
                                          <p:spTgt spid="7180"/>
                                        </p:tgtEl>
                                        <p:attrNameLst>
                                          <p:attrName>ppt_x</p:attrName>
                                        </p:attrNameLst>
                                      </p:cBhvr>
                                      <p:tavLst>
                                        <p:tav tm="0">
                                          <p:val>
                                            <p:strVal val="#ppt_x"/>
                                          </p:val>
                                        </p:tav>
                                        <p:tav tm="100000">
                                          <p:val>
                                            <p:strVal val="#ppt_x"/>
                                          </p:val>
                                        </p:tav>
                                      </p:tavLst>
                                    </p:anim>
                                    <p:anim calcmode="lin" valueType="num">
                                      <p:cBhvr>
                                        <p:cTn id="35" dur="1000" fill="hold"/>
                                        <p:tgtEl>
                                          <p:spTgt spid="718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6" presetClass="entr" presetSubtype="0" fill="hold" nodeType="afterEffect">
                                  <p:stCondLst>
                                    <p:cond delay="0"/>
                                  </p:stCondLst>
                                  <p:childTnLst>
                                    <p:set>
                                      <p:cBhvr>
                                        <p:cTn id="38" dur="1" fill="hold">
                                          <p:stCondLst>
                                            <p:cond delay="0"/>
                                          </p:stCondLst>
                                        </p:cTn>
                                        <p:tgtEl>
                                          <p:spTgt spid="7178"/>
                                        </p:tgtEl>
                                        <p:attrNameLst>
                                          <p:attrName>style.visibility</p:attrName>
                                        </p:attrNameLst>
                                      </p:cBhvr>
                                      <p:to>
                                        <p:strVal val="visible"/>
                                      </p:to>
                                    </p:set>
                                    <p:animEffect transition="in" filter="wipe(down)">
                                      <p:cBhvr>
                                        <p:cTn id="39" dur="580">
                                          <p:stCondLst>
                                            <p:cond delay="0"/>
                                          </p:stCondLst>
                                        </p:cTn>
                                        <p:tgtEl>
                                          <p:spTgt spid="7178"/>
                                        </p:tgtEl>
                                      </p:cBhvr>
                                    </p:animEffect>
                                    <p:anim calcmode="lin" valueType="num">
                                      <p:cBhvr>
                                        <p:cTn id="40" dur="1822" tmFilter="0,0; 0.14,0.36; 0.43,0.73; 0.71,0.91; 1.0,1.0">
                                          <p:stCondLst>
                                            <p:cond delay="0"/>
                                          </p:stCondLst>
                                        </p:cTn>
                                        <p:tgtEl>
                                          <p:spTgt spid="717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7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7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7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78"/>
                                        </p:tgtEl>
                                        <p:attrNameLst>
                                          <p:attrName>ppt_y</p:attrName>
                                        </p:attrNameLst>
                                      </p:cBhvr>
                                      <p:tavLst>
                                        <p:tav tm="0" fmla="#ppt_y-sin(pi*$)/81">
                                          <p:val>
                                            <p:fltVal val="0"/>
                                          </p:val>
                                        </p:tav>
                                        <p:tav tm="100000">
                                          <p:val>
                                            <p:fltVal val="1"/>
                                          </p:val>
                                        </p:tav>
                                      </p:tavLst>
                                    </p:anim>
                                    <p:animScale>
                                      <p:cBhvr>
                                        <p:cTn id="45" dur="26">
                                          <p:stCondLst>
                                            <p:cond delay="650"/>
                                          </p:stCondLst>
                                        </p:cTn>
                                        <p:tgtEl>
                                          <p:spTgt spid="7178"/>
                                        </p:tgtEl>
                                      </p:cBhvr>
                                      <p:to x="100000" y="60000"/>
                                    </p:animScale>
                                    <p:animScale>
                                      <p:cBhvr>
                                        <p:cTn id="46" dur="166" decel="50000">
                                          <p:stCondLst>
                                            <p:cond delay="676"/>
                                          </p:stCondLst>
                                        </p:cTn>
                                        <p:tgtEl>
                                          <p:spTgt spid="7178"/>
                                        </p:tgtEl>
                                      </p:cBhvr>
                                      <p:to x="100000" y="100000"/>
                                    </p:animScale>
                                    <p:animScale>
                                      <p:cBhvr>
                                        <p:cTn id="47" dur="26">
                                          <p:stCondLst>
                                            <p:cond delay="1312"/>
                                          </p:stCondLst>
                                        </p:cTn>
                                        <p:tgtEl>
                                          <p:spTgt spid="7178"/>
                                        </p:tgtEl>
                                      </p:cBhvr>
                                      <p:to x="100000" y="80000"/>
                                    </p:animScale>
                                    <p:animScale>
                                      <p:cBhvr>
                                        <p:cTn id="48" dur="166" decel="50000">
                                          <p:stCondLst>
                                            <p:cond delay="1338"/>
                                          </p:stCondLst>
                                        </p:cTn>
                                        <p:tgtEl>
                                          <p:spTgt spid="7178"/>
                                        </p:tgtEl>
                                      </p:cBhvr>
                                      <p:to x="100000" y="100000"/>
                                    </p:animScale>
                                    <p:animScale>
                                      <p:cBhvr>
                                        <p:cTn id="49" dur="26">
                                          <p:stCondLst>
                                            <p:cond delay="1642"/>
                                          </p:stCondLst>
                                        </p:cTn>
                                        <p:tgtEl>
                                          <p:spTgt spid="7178"/>
                                        </p:tgtEl>
                                      </p:cBhvr>
                                      <p:to x="100000" y="90000"/>
                                    </p:animScale>
                                    <p:animScale>
                                      <p:cBhvr>
                                        <p:cTn id="50" dur="166" decel="50000">
                                          <p:stCondLst>
                                            <p:cond delay="1668"/>
                                          </p:stCondLst>
                                        </p:cTn>
                                        <p:tgtEl>
                                          <p:spTgt spid="7178"/>
                                        </p:tgtEl>
                                      </p:cBhvr>
                                      <p:to x="100000" y="100000"/>
                                    </p:animScale>
                                    <p:animScale>
                                      <p:cBhvr>
                                        <p:cTn id="51" dur="26">
                                          <p:stCondLst>
                                            <p:cond delay="1808"/>
                                          </p:stCondLst>
                                        </p:cTn>
                                        <p:tgtEl>
                                          <p:spTgt spid="7178"/>
                                        </p:tgtEl>
                                      </p:cBhvr>
                                      <p:to x="100000" y="95000"/>
                                    </p:animScale>
                                    <p:animScale>
                                      <p:cBhvr>
                                        <p:cTn id="52" dur="166" decel="50000">
                                          <p:stCondLst>
                                            <p:cond delay="1834"/>
                                          </p:stCondLst>
                                        </p:cTn>
                                        <p:tgtEl>
                                          <p:spTgt spid="7178"/>
                                        </p:tgtEl>
                                      </p:cBhvr>
                                      <p:to x="100000" y="100000"/>
                                    </p:animScale>
                                  </p:childTnLst>
                                </p:cTn>
                              </p:par>
                            </p:childTnLst>
                          </p:cTn>
                        </p:par>
                        <p:par>
                          <p:cTn id="53" fill="hold">
                            <p:stCondLst>
                              <p:cond delay="3000"/>
                            </p:stCondLst>
                            <p:childTnLst>
                              <p:par>
                                <p:cTn id="54" presetID="26"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80">
                                          <p:stCondLst>
                                            <p:cond delay="0"/>
                                          </p:stCondLst>
                                        </p:cTn>
                                        <p:tgtEl>
                                          <p:spTgt spid="2"/>
                                        </p:tgtEl>
                                      </p:cBhvr>
                                    </p:animEffect>
                                    <p:anim calcmode="lin" valueType="num">
                                      <p:cBhvr>
                                        <p:cTn id="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2" dur="26">
                                          <p:stCondLst>
                                            <p:cond delay="650"/>
                                          </p:stCondLst>
                                        </p:cTn>
                                        <p:tgtEl>
                                          <p:spTgt spid="2"/>
                                        </p:tgtEl>
                                      </p:cBhvr>
                                      <p:to x="100000" y="60000"/>
                                    </p:animScale>
                                    <p:animScale>
                                      <p:cBhvr>
                                        <p:cTn id="63" dur="166" decel="50000">
                                          <p:stCondLst>
                                            <p:cond delay="676"/>
                                          </p:stCondLst>
                                        </p:cTn>
                                        <p:tgtEl>
                                          <p:spTgt spid="2"/>
                                        </p:tgtEl>
                                      </p:cBhvr>
                                      <p:to x="100000" y="100000"/>
                                    </p:animScale>
                                    <p:animScale>
                                      <p:cBhvr>
                                        <p:cTn id="64" dur="26">
                                          <p:stCondLst>
                                            <p:cond delay="1312"/>
                                          </p:stCondLst>
                                        </p:cTn>
                                        <p:tgtEl>
                                          <p:spTgt spid="2"/>
                                        </p:tgtEl>
                                      </p:cBhvr>
                                      <p:to x="100000" y="80000"/>
                                    </p:animScale>
                                    <p:animScale>
                                      <p:cBhvr>
                                        <p:cTn id="65" dur="166" decel="50000">
                                          <p:stCondLst>
                                            <p:cond delay="1338"/>
                                          </p:stCondLst>
                                        </p:cTn>
                                        <p:tgtEl>
                                          <p:spTgt spid="2"/>
                                        </p:tgtEl>
                                      </p:cBhvr>
                                      <p:to x="100000" y="100000"/>
                                    </p:animScale>
                                    <p:animScale>
                                      <p:cBhvr>
                                        <p:cTn id="66" dur="26">
                                          <p:stCondLst>
                                            <p:cond delay="1642"/>
                                          </p:stCondLst>
                                        </p:cTn>
                                        <p:tgtEl>
                                          <p:spTgt spid="2"/>
                                        </p:tgtEl>
                                      </p:cBhvr>
                                      <p:to x="100000" y="90000"/>
                                    </p:animScale>
                                    <p:animScale>
                                      <p:cBhvr>
                                        <p:cTn id="67" dur="166" decel="50000">
                                          <p:stCondLst>
                                            <p:cond delay="1668"/>
                                          </p:stCondLst>
                                        </p:cTn>
                                        <p:tgtEl>
                                          <p:spTgt spid="2"/>
                                        </p:tgtEl>
                                      </p:cBhvr>
                                      <p:to x="100000" y="100000"/>
                                    </p:animScale>
                                    <p:animScale>
                                      <p:cBhvr>
                                        <p:cTn id="68" dur="26">
                                          <p:stCondLst>
                                            <p:cond delay="1808"/>
                                          </p:stCondLst>
                                        </p:cTn>
                                        <p:tgtEl>
                                          <p:spTgt spid="2"/>
                                        </p:tgtEl>
                                      </p:cBhvr>
                                      <p:to x="100000" y="95000"/>
                                    </p:animScale>
                                    <p:animScale>
                                      <p:cBhvr>
                                        <p:cTn id="69" dur="166" decel="50000">
                                          <p:stCondLst>
                                            <p:cond delay="1834"/>
                                          </p:stCondLst>
                                        </p:cTn>
                                        <p:tgtEl>
                                          <p:spTgt spid="2"/>
                                        </p:tgtEl>
                                      </p:cBhvr>
                                      <p:to x="100000" y="100000"/>
                                    </p:animScale>
                                  </p:childTnLst>
                                </p:cTn>
                              </p:par>
                            </p:childTnLst>
                          </p:cTn>
                        </p:par>
                        <p:par>
                          <p:cTn id="70" fill="hold">
                            <p:stCondLst>
                              <p:cond delay="5000"/>
                            </p:stCondLst>
                            <p:childTnLst>
                              <p:par>
                                <p:cTn id="71" presetID="26" presetClass="entr" presetSubtype="0"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80">
                                          <p:stCondLst>
                                            <p:cond delay="0"/>
                                          </p:stCondLst>
                                        </p:cTn>
                                        <p:tgtEl>
                                          <p:spTgt spid="3"/>
                                        </p:tgtEl>
                                      </p:cBhvr>
                                    </p:animEffect>
                                    <p:anim calcmode="lin" valueType="num">
                                      <p:cBhvr>
                                        <p:cTn id="7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gtEl>
                                      </p:cBhvr>
                                      <p:to x="100000" y="60000"/>
                                    </p:animScale>
                                    <p:animScale>
                                      <p:cBhvr>
                                        <p:cTn id="80" dur="166" decel="50000">
                                          <p:stCondLst>
                                            <p:cond delay="676"/>
                                          </p:stCondLst>
                                        </p:cTn>
                                        <p:tgtEl>
                                          <p:spTgt spid="3"/>
                                        </p:tgtEl>
                                      </p:cBhvr>
                                      <p:to x="100000" y="100000"/>
                                    </p:animScale>
                                    <p:animScale>
                                      <p:cBhvr>
                                        <p:cTn id="81" dur="26">
                                          <p:stCondLst>
                                            <p:cond delay="1312"/>
                                          </p:stCondLst>
                                        </p:cTn>
                                        <p:tgtEl>
                                          <p:spTgt spid="3"/>
                                        </p:tgtEl>
                                      </p:cBhvr>
                                      <p:to x="100000" y="80000"/>
                                    </p:animScale>
                                    <p:animScale>
                                      <p:cBhvr>
                                        <p:cTn id="82" dur="166" decel="50000">
                                          <p:stCondLst>
                                            <p:cond delay="1338"/>
                                          </p:stCondLst>
                                        </p:cTn>
                                        <p:tgtEl>
                                          <p:spTgt spid="3"/>
                                        </p:tgtEl>
                                      </p:cBhvr>
                                      <p:to x="100000" y="100000"/>
                                    </p:animScale>
                                    <p:animScale>
                                      <p:cBhvr>
                                        <p:cTn id="83" dur="26">
                                          <p:stCondLst>
                                            <p:cond delay="1642"/>
                                          </p:stCondLst>
                                        </p:cTn>
                                        <p:tgtEl>
                                          <p:spTgt spid="3"/>
                                        </p:tgtEl>
                                      </p:cBhvr>
                                      <p:to x="100000" y="90000"/>
                                    </p:animScale>
                                    <p:animScale>
                                      <p:cBhvr>
                                        <p:cTn id="84" dur="166" decel="50000">
                                          <p:stCondLst>
                                            <p:cond delay="1668"/>
                                          </p:stCondLst>
                                        </p:cTn>
                                        <p:tgtEl>
                                          <p:spTgt spid="3"/>
                                        </p:tgtEl>
                                      </p:cBhvr>
                                      <p:to x="100000" y="100000"/>
                                    </p:animScale>
                                    <p:animScale>
                                      <p:cBhvr>
                                        <p:cTn id="85" dur="26">
                                          <p:stCondLst>
                                            <p:cond delay="1808"/>
                                          </p:stCondLst>
                                        </p:cTn>
                                        <p:tgtEl>
                                          <p:spTgt spid="3"/>
                                        </p:tgtEl>
                                      </p:cBhvr>
                                      <p:to x="100000" y="95000"/>
                                    </p:animScale>
                                    <p:animScale>
                                      <p:cBhvr>
                                        <p:cTn id="86" dur="166" decel="50000">
                                          <p:stCondLst>
                                            <p:cond delay="1834"/>
                                          </p:stCondLst>
                                        </p:cTn>
                                        <p:tgtEl>
                                          <p:spTgt spid="3"/>
                                        </p:tgtEl>
                                      </p:cBhvr>
                                      <p:to x="100000" y="100000"/>
                                    </p:animScale>
                                  </p:childTnLst>
                                </p:cTn>
                              </p:par>
                            </p:childTnLst>
                          </p:cTn>
                        </p:par>
                        <p:par>
                          <p:cTn id="87" fill="hold">
                            <p:stCondLst>
                              <p:cond delay="7000"/>
                            </p:stCondLst>
                            <p:childTnLst>
                              <p:par>
                                <p:cTn id="88" presetID="26" presetClass="entr" presetSubtype="0" fill="hold" nodeType="after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80">
                                          <p:stCondLst>
                                            <p:cond delay="0"/>
                                          </p:stCondLst>
                                        </p:cTn>
                                        <p:tgtEl>
                                          <p:spTgt spid="19"/>
                                        </p:tgtEl>
                                      </p:cBhvr>
                                    </p:animEffect>
                                    <p:anim calcmode="lin" valueType="num">
                                      <p:cBhvr>
                                        <p:cTn id="9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6" dur="26">
                                          <p:stCondLst>
                                            <p:cond delay="650"/>
                                          </p:stCondLst>
                                        </p:cTn>
                                        <p:tgtEl>
                                          <p:spTgt spid="19"/>
                                        </p:tgtEl>
                                      </p:cBhvr>
                                      <p:to x="100000" y="60000"/>
                                    </p:animScale>
                                    <p:animScale>
                                      <p:cBhvr>
                                        <p:cTn id="97" dur="166" decel="50000">
                                          <p:stCondLst>
                                            <p:cond delay="676"/>
                                          </p:stCondLst>
                                        </p:cTn>
                                        <p:tgtEl>
                                          <p:spTgt spid="19"/>
                                        </p:tgtEl>
                                      </p:cBhvr>
                                      <p:to x="100000" y="100000"/>
                                    </p:animScale>
                                    <p:animScale>
                                      <p:cBhvr>
                                        <p:cTn id="98" dur="26">
                                          <p:stCondLst>
                                            <p:cond delay="1312"/>
                                          </p:stCondLst>
                                        </p:cTn>
                                        <p:tgtEl>
                                          <p:spTgt spid="19"/>
                                        </p:tgtEl>
                                      </p:cBhvr>
                                      <p:to x="100000" y="80000"/>
                                    </p:animScale>
                                    <p:animScale>
                                      <p:cBhvr>
                                        <p:cTn id="99" dur="166" decel="50000">
                                          <p:stCondLst>
                                            <p:cond delay="1338"/>
                                          </p:stCondLst>
                                        </p:cTn>
                                        <p:tgtEl>
                                          <p:spTgt spid="19"/>
                                        </p:tgtEl>
                                      </p:cBhvr>
                                      <p:to x="100000" y="100000"/>
                                    </p:animScale>
                                    <p:animScale>
                                      <p:cBhvr>
                                        <p:cTn id="100" dur="26">
                                          <p:stCondLst>
                                            <p:cond delay="1642"/>
                                          </p:stCondLst>
                                        </p:cTn>
                                        <p:tgtEl>
                                          <p:spTgt spid="19"/>
                                        </p:tgtEl>
                                      </p:cBhvr>
                                      <p:to x="100000" y="90000"/>
                                    </p:animScale>
                                    <p:animScale>
                                      <p:cBhvr>
                                        <p:cTn id="101" dur="166" decel="50000">
                                          <p:stCondLst>
                                            <p:cond delay="1668"/>
                                          </p:stCondLst>
                                        </p:cTn>
                                        <p:tgtEl>
                                          <p:spTgt spid="19"/>
                                        </p:tgtEl>
                                      </p:cBhvr>
                                      <p:to x="100000" y="100000"/>
                                    </p:animScale>
                                    <p:animScale>
                                      <p:cBhvr>
                                        <p:cTn id="102" dur="26">
                                          <p:stCondLst>
                                            <p:cond delay="1808"/>
                                          </p:stCondLst>
                                        </p:cTn>
                                        <p:tgtEl>
                                          <p:spTgt spid="19"/>
                                        </p:tgtEl>
                                      </p:cBhvr>
                                      <p:to x="100000" y="95000"/>
                                    </p:animScale>
                                    <p:animScale>
                                      <p:cBhvr>
                                        <p:cTn id="10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105869" y="-2113018"/>
            <a:ext cx="14107343" cy="970236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84225" y="4582823"/>
            <a:ext cx="2965821" cy="1763846"/>
          </a:xfrm>
          <a:prstGeom prst="rect">
            <a:avLst/>
          </a:prstGeom>
        </p:spPr>
      </p:pic>
      <p:sp>
        <p:nvSpPr>
          <p:cNvPr id="17" name="Title 1"/>
          <p:cNvSpPr txBox="1">
            <a:spLocks/>
          </p:cNvSpPr>
          <p:nvPr/>
        </p:nvSpPr>
        <p:spPr>
          <a:xfrm>
            <a:off x="1086507" y="0"/>
            <a:ext cx="10800491" cy="807427"/>
          </a:xfrm>
          <a:prstGeom prst="rect">
            <a:avLst/>
          </a:prstGeom>
        </p:spPr>
        <p:txBody>
          <a:bodyPr>
            <a:normAutofit fontScale="7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Hãy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sz="3600"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ấy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và</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chuyển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kết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quả</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thành</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dàn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ý.</a:t>
            </a:r>
          </a:p>
        </p:txBody>
      </p:sp>
      <p:sp>
        <p:nvSpPr>
          <p:cNvPr id="19" name="Rectangle 18"/>
          <p:cNvSpPr/>
          <p:nvPr/>
        </p:nvSpPr>
        <p:spPr>
          <a:xfrm>
            <a:off x="362644" y="117693"/>
            <a:ext cx="10704491" cy="6863417"/>
          </a:xfrm>
          <a:prstGeom prst="rect">
            <a:avLst/>
          </a:prstGeom>
        </p:spPr>
        <p:txBody>
          <a:bodyPr wrap="square">
            <a:spAutoFit/>
          </a:bodyPr>
          <a:lstStyle/>
          <a:p>
            <a:pPr lvl="0" algn="ctr"/>
            <a:r>
              <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r>
              <a:rPr lang="vi-VN" altLang="en-US" sz="2200" dirty="0" smtClean="0">
                <a:solidFill>
                  <a:srgbClr val="C00000"/>
                </a:solidFill>
                <a:latin typeface="Times New Roman" panose="02020603050405020304" pitchFamily="18" charset="0"/>
                <a:cs typeface="Times New Roman" panose="02020603050405020304" pitchFamily="18" charset="0"/>
              </a:rPr>
              <a:t>a) </a:t>
            </a:r>
            <a:r>
              <a:rPr lang="vi-VN" altLang="en-US" sz="2200" u="sng" dirty="0" smtClean="0">
                <a:solidFill>
                  <a:srgbClr val="C00000"/>
                </a:solidFill>
                <a:latin typeface="Times New Roman" panose="02020603050405020304" pitchFamily="18" charset="0"/>
                <a:cs typeface="Times New Roman" panose="02020603050405020304" pitchFamily="18" charset="0"/>
              </a:rPr>
              <a:t>Mở bài</a:t>
            </a:r>
          </a:p>
          <a:p>
            <a:pPr marL="342900" lvl="0" indent="-342900">
              <a:buFontTx/>
              <a:buChar char="-"/>
            </a:pPr>
            <a:r>
              <a:rPr lang="vi-VN" altLang="en-US" sz="2200" dirty="0" smtClean="0">
                <a:solidFill>
                  <a:srgbClr val="003399"/>
                </a:solidFill>
                <a:latin typeface="Times New Roman" panose="02020603050405020304" pitchFamily="18" charset="0"/>
                <a:cs typeface="Times New Roman" panose="02020603050405020304" pitchFamily="18" charset="0"/>
              </a:rPr>
              <a:t>Giới thiệu về hộp bút của em</a:t>
            </a:r>
            <a:endParaRPr lang="en-US" altLang="en-US" sz="2200" dirty="0" smtClean="0">
              <a:solidFill>
                <a:srgbClr val="003399"/>
              </a:solidFill>
              <a:latin typeface="Times New Roman" panose="02020603050405020304" pitchFamily="18" charset="0"/>
              <a:cs typeface="Times New Roman" panose="02020603050405020304" pitchFamily="18" charset="0"/>
            </a:endParaRPr>
          </a:p>
          <a:p>
            <a:pPr lvl="0"/>
            <a:r>
              <a:rPr lang="vi-VN" altLang="en-US" sz="2200" dirty="0" smtClean="0">
                <a:solidFill>
                  <a:srgbClr val="C00000"/>
                </a:solidFill>
                <a:latin typeface="Times New Roman" panose="02020603050405020304" pitchFamily="18" charset="0"/>
                <a:cs typeface="Times New Roman" panose="02020603050405020304" pitchFamily="18" charset="0"/>
              </a:rPr>
              <a:t>b) </a:t>
            </a:r>
            <a:r>
              <a:rPr lang="vi-VN" altLang="en-US" sz="2200" u="sng" dirty="0" smtClean="0">
                <a:solidFill>
                  <a:srgbClr val="C00000"/>
                </a:solidFill>
                <a:latin typeface="Times New Roman" panose="02020603050405020304" pitchFamily="18" charset="0"/>
                <a:cs typeface="Times New Roman" panose="02020603050405020304" pitchFamily="18" charset="0"/>
              </a:rPr>
              <a:t>Thân bài</a:t>
            </a:r>
          </a:p>
          <a:p>
            <a:pPr lvl="0"/>
            <a:r>
              <a:rPr lang="vi-VN" altLang="en-US" sz="2200" u="sng" dirty="0" smtClean="0">
                <a:solidFill>
                  <a:srgbClr val="003399"/>
                </a:solidFill>
                <a:latin typeface="Times New Roman" panose="02020603050405020304" pitchFamily="18" charset="0"/>
                <a:cs typeface="Times New Roman" panose="02020603050405020304" pitchFamily="18" charset="0"/>
              </a:rPr>
              <a:t>* Tả bao quát hộp bút</a:t>
            </a:r>
          </a:p>
          <a:p>
            <a:pPr marL="342900" lvl="0" indent="-342900">
              <a:buFontTx/>
              <a:buChar char="-"/>
            </a:pPr>
            <a:r>
              <a:rPr lang="en-US" altLang="en-US" sz="2200" dirty="0" err="1" smtClean="0">
                <a:solidFill>
                  <a:srgbClr val="003399"/>
                </a:solidFill>
                <a:latin typeface="Times New Roman" panose="02020603050405020304" pitchFamily="18" charset="0"/>
                <a:cs typeface="Times New Roman" panose="02020603050405020304" pitchFamily="18" charset="0"/>
              </a:rPr>
              <a:t>Tả</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về</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hình</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dáng</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của</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hộp</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bút</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hình</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chữ</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nhật</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và</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có</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chiều</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dài</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khoảng</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hơn</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hai</a:t>
            </a:r>
            <a:r>
              <a:rPr lang="en-US" altLang="en-US" sz="2200" dirty="0" smtClean="0">
                <a:solidFill>
                  <a:srgbClr val="003399"/>
                </a:solidFill>
                <a:latin typeface="Times New Roman" panose="02020603050405020304" pitchFamily="18" charset="0"/>
                <a:cs typeface="Times New Roman" panose="02020603050405020304" pitchFamily="18" charset="0"/>
              </a:rPr>
              <a:t> gang </a:t>
            </a:r>
            <a:r>
              <a:rPr lang="en-US" altLang="en-US" sz="2200" dirty="0" err="1" smtClean="0">
                <a:solidFill>
                  <a:srgbClr val="003399"/>
                </a:solidFill>
                <a:latin typeface="Times New Roman" panose="02020603050405020304" pitchFamily="18" charset="0"/>
                <a:cs typeface="Times New Roman" panose="02020603050405020304" pitchFamily="18" charset="0"/>
              </a:rPr>
              <a:t>tay</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của</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em</a:t>
            </a:r>
            <a:r>
              <a:rPr lang="en-US" altLang="en-US" sz="2200" dirty="0" smtClean="0">
                <a:solidFill>
                  <a:srgbClr val="003399"/>
                </a:solidFill>
                <a:latin typeface="Times New Roman" panose="02020603050405020304" pitchFamily="18" charset="0"/>
                <a:cs typeface="Times New Roman" panose="02020603050405020304" pitchFamily="18" charset="0"/>
              </a:rPr>
              <a:t>. </a:t>
            </a:r>
          </a:p>
          <a:p>
            <a:pPr lvl="0"/>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Tả</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về</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màu</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sắc</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của</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hộp</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bút</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Chiếc</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hộp</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được</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sơn</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màu</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xanh</a:t>
            </a:r>
            <a:r>
              <a:rPr lang="en-US" altLang="en-US" sz="2200" dirty="0" smtClean="0">
                <a:solidFill>
                  <a:srgbClr val="003399"/>
                </a:solidFill>
                <a:latin typeface="Times New Roman" panose="02020603050405020304" pitchFamily="18" charset="0"/>
                <a:cs typeface="Times New Roman" panose="02020603050405020304" pitchFamily="18" charset="0"/>
              </a:rPr>
              <a:t> da </a:t>
            </a:r>
            <a:r>
              <a:rPr lang="en-US" altLang="en-US" sz="2200" dirty="0" err="1" smtClean="0">
                <a:solidFill>
                  <a:srgbClr val="003399"/>
                </a:solidFill>
                <a:latin typeface="Times New Roman" panose="02020603050405020304" pitchFamily="18" charset="0"/>
                <a:cs typeface="Times New Roman" panose="02020603050405020304" pitchFamily="18" charset="0"/>
              </a:rPr>
              <a:t>trời</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và</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được</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làm</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bằng</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kim</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loại</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không</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gỉ</a:t>
            </a:r>
            <a:r>
              <a:rPr lang="en-US" altLang="en-US" sz="2200" dirty="0" smtClean="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u="sng" dirty="0" smtClean="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Tả</a:t>
            </a:r>
            <a:r>
              <a:rPr lang="en-US" altLang="en-US" sz="2200" u="sng" dirty="0">
                <a:solidFill>
                  <a:srgbClr val="003399"/>
                </a:solidFill>
                <a:latin typeface="Times New Roman" panose="02020603050405020304" pitchFamily="18" charset="0"/>
                <a:cs typeface="Times New Roman" panose="02020603050405020304" pitchFamily="18" charset="0"/>
              </a:rPr>
              <a:t> chi </a:t>
            </a:r>
            <a:r>
              <a:rPr lang="en-US" altLang="en-US" sz="2200" u="sng" dirty="0" err="1">
                <a:solidFill>
                  <a:srgbClr val="003399"/>
                </a:solidFill>
                <a:latin typeface="Times New Roman" panose="02020603050405020304" pitchFamily="18" charset="0"/>
                <a:cs typeface="Times New Roman" panose="02020603050405020304" pitchFamily="18" charset="0"/>
              </a:rPr>
              <a:t>tiết</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cụ</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thể</a:t>
            </a:r>
            <a:r>
              <a:rPr lang="en-US" altLang="en-US" sz="2200" u="sng" dirty="0">
                <a:solidFill>
                  <a:srgbClr val="003399"/>
                </a:solidFill>
                <a:latin typeface="Times New Roman" panose="02020603050405020304" pitchFamily="18" charset="0"/>
                <a:cs typeface="Times New Roman" panose="02020603050405020304" pitchFamily="18" charset="0"/>
              </a:rPr>
              <a:t>:</a:t>
            </a:r>
            <a:endParaRPr kumimoji="0" lang="en-US" altLang="en-US" sz="2200" b="0" i="0" u="sng"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Tả</a:t>
            </a:r>
            <a:r>
              <a:rPr lang="en-US" altLang="en-US" sz="2200" dirty="0">
                <a:solidFill>
                  <a:srgbClr val="003399"/>
                </a:solidFill>
                <a:latin typeface="Times New Roman" panose="02020603050405020304" pitchFamily="18" charset="0"/>
                <a:cs typeface="Times New Roman" panose="02020603050405020304" pitchFamily="18" charset="0"/>
              </a:rPr>
              <a:t> 2 </a:t>
            </a:r>
            <a:r>
              <a:rPr lang="en-US" altLang="en-US" sz="2200" dirty="0" err="1">
                <a:solidFill>
                  <a:srgbClr val="003399"/>
                </a:solidFill>
                <a:latin typeface="Times New Roman" panose="02020603050405020304" pitchFamily="18" charset="0"/>
                <a:cs typeface="Times New Roman" panose="02020603050405020304" pitchFamily="18" charset="0"/>
              </a:rPr>
              <a:t>mặt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của</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hộp:màu</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sắc</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trang</a:t>
            </a:r>
            <a:r>
              <a:rPr lang="en-US" altLang="en-US" sz="2200" dirty="0" smtClean="0">
                <a:solidFill>
                  <a:srgbClr val="003399"/>
                </a:solidFill>
                <a:latin typeface="Times New Roman" panose="02020603050405020304" pitchFamily="18" charset="0"/>
                <a:cs typeface="Times New Roman" panose="02020603050405020304" pitchFamily="18" charset="0"/>
              </a:rPr>
              <a:t> </a:t>
            </a:r>
            <a:r>
              <a:rPr lang="en-US" altLang="en-US" sz="2200" dirty="0" err="1" smtClean="0">
                <a:solidFill>
                  <a:srgbClr val="003399"/>
                </a:solidFill>
                <a:latin typeface="Times New Roman" panose="02020603050405020304" pitchFamily="18" charset="0"/>
                <a:cs typeface="Times New Roman" panose="02020603050405020304" pitchFamily="18" charset="0"/>
              </a:rPr>
              <a:t>trí</a:t>
            </a:r>
            <a:r>
              <a:rPr lang="en-US" altLang="en-US" sz="2200" dirty="0" smtClean="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Tả</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về</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cấu</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tạo</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Cái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hộp</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bút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của</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em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có</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hai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chính</a:t>
            </a:r>
            <a:r>
              <a:rPr lang="en-US" altLang="en-US" sz="2200" dirty="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thứ</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nhất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được</a:t>
            </a:r>
            <a:r>
              <a:rPr lang="en-US" altLang="en-US" sz="2200" dirty="0">
                <a:solidFill>
                  <a:srgbClr val="003399"/>
                </a:solidFill>
                <a:latin typeface="Times New Roman" panose="02020603050405020304" pitchFamily="18" charset="0"/>
                <a:cs typeface="Times New Roman" panose="02020603050405020304" pitchFamily="18" charset="0"/>
              </a:rPr>
              <a:t> chia </a:t>
            </a:r>
            <a:r>
              <a:rPr lang="en-US" altLang="en-US" sz="2200" dirty="0" err="1">
                <a:solidFill>
                  <a:srgbClr val="003399"/>
                </a:solidFill>
                <a:latin typeface="Times New Roman" panose="02020603050405020304" pitchFamily="18" charset="0"/>
                <a:cs typeface="Times New Roman" panose="02020603050405020304" pitchFamily="18" charset="0"/>
              </a:rPr>
              <a:t>làm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bốn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nhỏ</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Mỗi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đồ</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riêng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biệt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cái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thì</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đứng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bút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chì</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cái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bụt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mực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cái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dựng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gôm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tẩy</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cái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sáp</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màu</a:t>
            </a:r>
            <a:r>
              <a:rPr lang="en-US" altLang="en-US" sz="2200" dirty="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thứ</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hai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lớn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và</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sâu</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hơn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trước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để</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thước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kẻ</a:t>
            </a:r>
            <a:r>
              <a:rPr lang="en-US" altLang="en-US" sz="2200" dirty="0">
                <a:solidFill>
                  <a:srgbClr val="003399"/>
                </a:solidFill>
                <a:latin typeface="Times New Roman" panose="02020603050405020304" pitchFamily="18" charset="0"/>
                <a:cs typeface="Times New Roman" panose="02020603050405020304" pitchFamily="18" charset="0"/>
              </a:rPr>
              <a:t>, ê-</a:t>
            </a:r>
            <a:r>
              <a:rPr lang="en-US" altLang="en-US" sz="2200" dirty="0" err="1">
                <a:solidFill>
                  <a:srgbClr val="003399"/>
                </a:solidFill>
                <a:latin typeface="Times New Roman" panose="02020603050405020304" pitchFamily="18" charset="0"/>
                <a:cs typeface="Times New Roman" panose="02020603050405020304" pitchFamily="18" charset="0"/>
              </a:rPr>
              <a:t>ke</a:t>
            </a:r>
            <a:r>
              <a:rPr lang="en-US" altLang="en-US" sz="2200" dirty="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Tác</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dụng</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của</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hộp</a:t>
            </a:r>
            <a:r>
              <a:rPr lang="en-US" altLang="en-US" sz="2200" u="sng" dirty="0">
                <a:solidFill>
                  <a:srgbClr val="003399"/>
                </a:solidFill>
                <a:latin typeface="Times New Roman" panose="02020603050405020304" pitchFamily="18" charset="0"/>
                <a:cs typeface="Times New Roman" panose="02020603050405020304" pitchFamily="18" charset="0"/>
              </a:rPr>
              <a:t> </a:t>
            </a:r>
            <a:r>
              <a:rPr lang="en-US" altLang="en-US" sz="2200" u="sng" dirty="0" err="1">
                <a:solidFill>
                  <a:srgbClr val="003399"/>
                </a:solidFill>
                <a:latin typeface="Times New Roman" panose="02020603050405020304" pitchFamily="18" charset="0"/>
                <a:cs typeface="Times New Roman" panose="02020603050405020304" pitchFamily="18" charset="0"/>
              </a:rPr>
              <a:t>bút</a:t>
            </a:r>
            <a:endParaRPr kumimoji="0" lang="en-US" altLang="en-US" sz="2200" b="0" i="0" u="sng"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Hộp</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bút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dùng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để</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đựng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đồ</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dùng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học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tập</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nhỏ</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như</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bút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thước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tẩy</a:t>
            </a:r>
            <a:r>
              <a:rPr lang="en-US" altLang="en-US" sz="2200" dirty="0">
                <a:solidFill>
                  <a:srgbClr val="003399"/>
                </a:solidFill>
                <a:latin typeface="Times New Roman" panose="02020603050405020304" pitchFamily="18" charset="0"/>
                <a:cs typeface="Times New Roman" panose="02020603050405020304" pitchFamily="18" charset="0"/>
              </a:rPr>
              <a:t> ... </a:t>
            </a:r>
            <a:r>
              <a:rPr lang="en-US" altLang="en-US" sz="2200" dirty="0" err="1">
                <a:solidFill>
                  <a:srgbClr val="003399"/>
                </a:solidFill>
                <a:latin typeface="Times New Roman" panose="02020603050405020304" pitchFamily="18" charset="0"/>
                <a:cs typeface="Times New Roman" panose="02020603050405020304" pitchFamily="18" charset="0"/>
              </a:rPr>
              <a:t>rất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tiện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lợi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và</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ngăn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nắp</a:t>
            </a:r>
            <a:r>
              <a:rPr lang="en-US" altLang="en-US" sz="2200" dirty="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C00000"/>
                </a:solidFill>
                <a:latin typeface="Times New Roman" panose="02020603050405020304" pitchFamily="18" charset="0"/>
                <a:cs typeface="Times New Roman" panose="02020603050405020304" pitchFamily="18" charset="0"/>
              </a:rPr>
              <a:t>c) </a:t>
            </a:r>
            <a:r>
              <a:rPr lang="en-US" altLang="en-US" sz="2200" u="sng" dirty="0" err="1">
                <a:solidFill>
                  <a:srgbClr val="C00000"/>
                </a:solidFill>
                <a:latin typeface="Times New Roman" panose="02020603050405020304" pitchFamily="18" charset="0"/>
                <a:cs typeface="Times New Roman" panose="02020603050405020304" pitchFamily="18" charset="0"/>
              </a:rPr>
              <a:t>Kết</a:t>
            </a:r>
            <a:r>
              <a:rPr lang="en-US" altLang="en-US" sz="2200" u="sng" dirty="0">
                <a:solidFill>
                  <a:srgbClr val="C00000"/>
                </a:solidFill>
                <a:latin typeface="Times New Roman" panose="02020603050405020304" pitchFamily="18" charset="0"/>
                <a:cs typeface="Times New Roman" panose="02020603050405020304" pitchFamily="18" charset="0"/>
              </a:rPr>
              <a:t> </a:t>
            </a:r>
            <a:r>
              <a:rPr lang="en-US" altLang="en-US" sz="2200" u="sng" dirty="0" err="1">
                <a:solidFill>
                  <a:srgbClr val="C00000"/>
                </a:solidFill>
                <a:latin typeface="Times New Roman" panose="02020603050405020304" pitchFamily="18" charset="0"/>
                <a:cs typeface="Times New Roman" panose="02020603050405020304" pitchFamily="18" charset="0"/>
              </a:rPr>
              <a:t>bài</a:t>
            </a:r>
            <a:endParaRPr kumimoji="0" lang="en-US" altLang="en-US" sz="2200" b="0" i="0" u="sng"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Đã</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hơn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một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năm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rồi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nhưng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hộp</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bút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được</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em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giữ</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gìn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cẩn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thận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nên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nhìn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vân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còn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như</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mới</a:t>
            </a:r>
            <a:r>
              <a:rPr lang="en-US" altLang="en-US" sz="2200" dirty="0">
                <a:solidFill>
                  <a:srgbClr val="003399"/>
                </a:solidFill>
                <a:latin typeface="Times New Roman" panose="02020603050405020304" pitchFamily="18" charset="0"/>
                <a:cs typeface="Times New Roman" panose="02020603050405020304" pitchFamily="18" charset="0"/>
              </a:rPr>
              <a:t>.</a:t>
            </a:r>
            <a:endParaRPr kumimoji="0" lang="en-US" altLang="en-US" sz="2200" b="0" i="0" u="none" strike="noStrike" cap="none" normalizeH="0" baseline="0" dirty="0" smtClean="0">
              <a:ln>
                <a:noFill/>
              </a:ln>
              <a:solidFill>
                <a:srgbClr val="003399"/>
              </a:solidFill>
              <a:effectLst/>
              <a:latin typeface="Times New Roman" panose="02020603050405020304" pitchFamily="18" charset="0"/>
              <a:cs typeface="Times New Roman" panose="02020603050405020304" pitchFamily="18" charset="0"/>
            </a:endParaRPr>
          </a:p>
          <a:p>
            <a:pPr lvl="0"/>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Nó</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giống</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như</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một</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người</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bạn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thân</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của</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em</a:t>
            </a:r>
            <a:r>
              <a:rPr lang="en-US" altLang="en-US" sz="2200" dirty="0">
                <a:solidFill>
                  <a:srgbClr val="003399"/>
                </a:solidFill>
                <a:latin typeface="Times New Roman" panose="02020603050405020304" pitchFamily="18" charset="0"/>
                <a:cs typeface="Times New Roman" panose="02020603050405020304" pitchFamily="18" charset="0"/>
              </a:rPr>
              <a:t> </a:t>
            </a:r>
            <a:r>
              <a:rPr lang="en-US" altLang="en-US" sz="2200" dirty="0" err="1">
                <a:solidFill>
                  <a:srgbClr val="003399"/>
                </a:solidFill>
                <a:latin typeface="Times New Roman" panose="02020603050405020304" pitchFamily="18" charset="0"/>
                <a:cs typeface="Times New Roman" panose="02020603050405020304" pitchFamily="18" charset="0"/>
              </a:rPr>
              <a:t>vậy</a:t>
            </a:r>
            <a:r>
              <a:rPr lang="en-US" altLang="en-US" sz="2200" dirty="0">
                <a:solidFill>
                  <a:srgbClr val="003399"/>
                </a:solidFill>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0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
        <p:cNvGrpSpPr/>
        <p:nvPr/>
      </p:nvGrpSpPr>
      <p:grpSpPr>
        <a:xfrm>
          <a:off x="0" y="0"/>
          <a:ext cx="0" cy="0"/>
          <a:chOff x="0" y="0"/>
          <a:chExt cx="0" cy="0"/>
        </a:xfrm>
      </p:grpSpPr>
      <p:sp>
        <p:nvSpPr>
          <p:cNvPr id="5" name="Google Shape;343;p14"/>
          <p:cNvSpPr/>
          <p:nvPr/>
        </p:nvSpPr>
        <p:spPr>
          <a:xfrm>
            <a:off x="4161129" y="-1325245"/>
            <a:ext cx="6632758" cy="3059502"/>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3" name="Google Shape;228;p8"/>
          <p:cNvPicPr preferRelativeResize="0"/>
          <p:nvPr/>
        </p:nvPicPr>
        <p:blipFill rotWithShape="1">
          <a:blip r:embed="rId2">
            <a:alphaModFix/>
          </a:blip>
          <a:srcRect r="34893"/>
          <a:stretch/>
        </p:blipFill>
        <p:spPr>
          <a:xfrm>
            <a:off x="2232908" y="336748"/>
            <a:ext cx="9959092" cy="4778421"/>
          </a:xfrm>
          <a:prstGeom prst="rect">
            <a:avLst/>
          </a:prstGeom>
          <a:noFill/>
          <a:ln>
            <a:noFill/>
          </a:ln>
        </p:spPr>
      </p:pic>
      <p:sp>
        <p:nvSpPr>
          <p:cNvPr id="4" name="Rectangle 3"/>
          <p:cNvSpPr/>
          <p:nvPr/>
        </p:nvSpPr>
        <p:spPr>
          <a:xfrm>
            <a:off x="5837506" y="204506"/>
            <a:ext cx="4063732" cy="830997"/>
          </a:xfrm>
          <a:prstGeom prst="rect">
            <a:avLst/>
          </a:prstGeom>
        </p:spPr>
        <p:txBody>
          <a:bodyPr wrap="square">
            <a:spAutoFit/>
          </a:bodyPr>
          <a:lstStyle/>
          <a:p>
            <a:pPr>
              <a:defRPr/>
            </a:pP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b)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Hãy</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viết</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a:t>
            </a:r>
          </a:p>
        </p:txBody>
      </p:sp>
      <p:sp>
        <p:nvSpPr>
          <p:cNvPr id="6" name="Rectangle 5"/>
          <p:cNvSpPr/>
          <p:nvPr/>
        </p:nvSpPr>
        <p:spPr>
          <a:xfrm>
            <a:off x="3690698" y="2426515"/>
            <a:ext cx="2811988" cy="1754326"/>
          </a:xfrm>
          <a:prstGeom prst="rect">
            <a:avLst/>
          </a:prstGeom>
        </p:spPr>
        <p:txBody>
          <a:bodyPr wrap="none">
            <a:spAutoFit/>
          </a:bodyPr>
          <a:lstStyle/>
          <a:p>
            <a:r>
              <a:rPr lang="en-US" sz="3600" b="1" dirty="0" err="1">
                <a:solidFill>
                  <a:schemeClr val="accent6">
                    <a:lumMod val="75000"/>
                  </a:schemeClr>
                </a:solidFill>
                <a:latin typeface="Times New Roman" panose="02020603050405020304" pitchFamily="18" charset="0"/>
                <a:cs typeface="Times New Roman" panose="02020603050405020304" pitchFamily="18" charset="0"/>
              </a:rPr>
              <a:t>Phần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75000"/>
                  </a:schemeClr>
                </a:solidFill>
                <a:latin typeface="Times New Roman" panose="02020603050405020304" pitchFamily="18" charset="0"/>
                <a:cs typeface="Times New Roman" panose="02020603050405020304" pitchFamily="18" charset="0"/>
              </a:rPr>
              <a:t>mở</a:t>
            </a: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endParaRPr lang="en-US" sz="36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lang="en-US" sz="3600" b="1"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kiểu</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endParaRPr lang="en-US" sz="36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lang="en-US" sz="3600" b="1" dirty="0" err="1" smtClean="0">
                <a:solidFill>
                  <a:schemeClr val="accent6">
                    <a:lumMod val="75000"/>
                  </a:schemeClr>
                </a:solidFill>
                <a:latin typeface="Times New Roman" panose="02020603050405020304" pitchFamily="18" charset="0"/>
                <a:cs typeface="Times New Roman" panose="02020603050405020304" pitchFamily="18" charset="0"/>
              </a:rPr>
              <a:t>gián</a:t>
            </a: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36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7" name="Rectangle 6"/>
          <p:cNvSpPr/>
          <p:nvPr/>
        </p:nvSpPr>
        <p:spPr>
          <a:xfrm>
            <a:off x="8241553" y="2464133"/>
            <a:ext cx="2672526" cy="1938992"/>
          </a:xfrm>
          <a:prstGeom prst="rect">
            <a:avLst/>
          </a:prstGeom>
        </p:spPr>
        <p:txBody>
          <a:bodyPr wrap="none">
            <a:spAutoFit/>
          </a:bodyPr>
          <a:lstStyle/>
          <a:p>
            <a:pPr>
              <a:defRPr/>
            </a:pPr>
            <a:r>
              <a:rPr lang="en-US" sz="3600" b="1" dirty="0" err="1">
                <a:solidFill>
                  <a:schemeClr val="accent6">
                    <a:lumMod val="75000"/>
                  </a:schemeClr>
                </a:solidFill>
                <a:latin typeface="Times New Roman" panose="02020603050405020304" pitchFamily="18" charset="0"/>
                <a:cs typeface="Times New Roman" panose="02020603050405020304" pitchFamily="18" charset="0"/>
              </a:rPr>
              <a:t>Phần</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kết</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smtClean="0">
                <a:solidFill>
                  <a:schemeClr val="accent6">
                    <a:lumMod val="75000"/>
                  </a:schemeClr>
                </a:solidFill>
                <a:latin typeface="Times New Roman" panose="02020603050405020304" pitchFamily="18" charset="0"/>
                <a:cs typeface="Times New Roman" panose="02020603050405020304" pitchFamily="18" charset="0"/>
              </a:rPr>
              <a:t>bài</a:t>
            </a:r>
            <a:endParaRPr lang="en-US" sz="3600" b="1" dirty="0" smtClean="0">
              <a:solidFill>
                <a:schemeClr val="accent6">
                  <a:lumMod val="75000"/>
                </a:schemeClr>
              </a:solidFill>
              <a:latin typeface="Times New Roman" panose="02020603050405020304" pitchFamily="18" charset="0"/>
              <a:cs typeface="Times New Roman" panose="02020603050405020304" pitchFamily="18" charset="0"/>
            </a:endParaRPr>
          </a:p>
          <a:p>
            <a:pPr>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kiểu</a:t>
            </a:r>
            <a:r>
              <a:rPr lang="en-US" sz="3600" b="1" dirty="0">
                <a:solidFill>
                  <a:schemeClr val="accent6">
                    <a:lumMod val="75000"/>
                  </a:schemeClr>
                </a:solidFill>
                <a:latin typeface="Times New Roman" panose="02020603050405020304" pitchFamily="18" charset="0"/>
                <a:cs typeface="Times New Roman" panose="02020603050405020304" pitchFamily="18" charset="0"/>
              </a:rPr>
              <a:t> </a:t>
            </a:r>
            <a:endParaRPr lang="en-US" sz="3600" b="1" dirty="0" smtClean="0">
              <a:solidFill>
                <a:schemeClr val="accent6">
                  <a:lumMod val="75000"/>
                </a:schemeClr>
              </a:solidFill>
              <a:latin typeface="Times New Roman" panose="02020603050405020304" pitchFamily="18" charset="0"/>
              <a:cs typeface="Times New Roman" panose="02020603050405020304" pitchFamily="18" charset="0"/>
            </a:endParaRPr>
          </a:p>
          <a:p>
            <a:pPr>
              <a:defRPr/>
            </a:pPr>
            <a:r>
              <a:rPr lang="en-US" sz="3600" b="1" dirty="0" err="1" smtClean="0">
                <a:solidFill>
                  <a:schemeClr val="accent6">
                    <a:lumMod val="75000"/>
                  </a:schemeClr>
                </a:solidFill>
                <a:latin typeface="Times New Roman" panose="02020603050405020304" pitchFamily="18" charset="0"/>
                <a:cs typeface="Times New Roman" panose="02020603050405020304" pitchFamily="18" charset="0"/>
              </a:rPr>
              <a:t>mở</a:t>
            </a: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cs typeface="Times New Roman" panose="02020603050405020304"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1266" name="Picture 2" descr="Vui Váº», Tráº» Em, Máº§m Non, Äi Há»c, Táº£i hÃ¬nh PNG 271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41" y="3264008"/>
            <a:ext cx="5715000" cy="45434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Ã¬nh áº£nh TrÆ°á»ng Há»c PNG, Vector, PSD, vÃ  biá»u tÆ°á»£ng Äá» táº£i vá» miá»n phÃ­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78" b="90000" l="1111"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37998" y="1020871"/>
            <a:ext cx="5025648" cy="6786563"/>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78;p5"/>
          <p:cNvPicPr preferRelativeResize="0"/>
          <p:nvPr/>
        </p:nvPicPr>
        <p:blipFill rotWithShape="1">
          <a:blip r:embed="rId6">
            <a:alphaModFix/>
          </a:blip>
          <a:srcRect/>
          <a:stretch/>
        </p:blipFill>
        <p:spPr>
          <a:xfrm flipH="1">
            <a:off x="-287154" y="-120761"/>
            <a:ext cx="2395354" cy="2559161"/>
          </a:xfrm>
          <a:prstGeom prst="rect">
            <a:avLst/>
          </a:prstGeom>
          <a:noFill/>
          <a:ln>
            <a:noFill/>
          </a:ln>
        </p:spPr>
      </p:pic>
    </p:spTree>
    <p:extLst>
      <p:ext uri="{BB962C8B-B14F-4D97-AF65-F5344CB8AC3E}">
        <p14:creationId xmlns:p14="http://schemas.microsoft.com/office/powerpoint/2010/main" val="9232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1+#ppt_w/2"/>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additive="base">
                                        <p:cTn id="21" dur="1750" fill="hold"/>
                                        <p:tgtEl>
                                          <p:spTgt spid="11266"/>
                                        </p:tgtEl>
                                        <p:attrNameLst>
                                          <p:attrName>ppt_x</p:attrName>
                                        </p:attrNameLst>
                                      </p:cBhvr>
                                      <p:tavLst>
                                        <p:tav tm="0">
                                          <p:val>
                                            <p:strVal val="0-#ppt_w/2"/>
                                          </p:val>
                                        </p:tav>
                                        <p:tav tm="100000">
                                          <p:val>
                                            <p:strVal val="#ppt_x"/>
                                          </p:val>
                                        </p:tav>
                                      </p:tavLst>
                                    </p:anim>
                                    <p:anim calcmode="lin" valueType="num">
                                      <p:cBhvr additive="base">
                                        <p:cTn id="22" dur="1750" fill="hold"/>
                                        <p:tgtEl>
                                          <p:spTgt spid="11266"/>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7"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3263900" y="165100"/>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 name="Google Shape;343;p14"/>
          <p:cNvSpPr/>
          <p:nvPr/>
        </p:nvSpPr>
        <p:spPr>
          <a:xfrm>
            <a:off x="3886200" y="495300"/>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812800" y="-715034"/>
            <a:ext cx="5219700" cy="3864634"/>
          </a:xfrm>
          <a:prstGeom prst="rect">
            <a:avLst/>
          </a:prstGeom>
          <a:noFill/>
          <a:ln>
            <a:noFill/>
          </a:ln>
        </p:spPr>
      </p:pic>
      <p:sp>
        <p:nvSpPr>
          <p:cNvPr id="6" name="Rectangle 5"/>
          <p:cNvSpPr/>
          <p:nvPr/>
        </p:nvSpPr>
        <p:spPr>
          <a:xfrm>
            <a:off x="535327" y="676177"/>
            <a:ext cx="3871573" cy="2308324"/>
          </a:xfrm>
          <a:prstGeom prst="rect">
            <a:avLst/>
          </a:prstGeom>
        </p:spPr>
        <p:txBody>
          <a:bodyPr wrap="none">
            <a:spAutoFit/>
          </a:bodyPr>
          <a:lstStyle/>
          <a:p>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bài</a:t>
            </a:r>
            <a:r>
              <a:rPr lang="en-US" sz="4800" b="1" dirty="0">
                <a:solidFill>
                  <a:schemeClr val="accent6">
                    <a:lumMod val="75000"/>
                  </a:schemeClr>
                </a:solidFill>
                <a:latin typeface="UYa Respective" panose="02000000000000000000" pitchFamily="2" charset="0"/>
                <a:cs typeface="Times New Roman" pitchFamily="18" charset="0"/>
              </a:rPr>
              <a:t> </a:t>
            </a:r>
            <a:endParaRPr lang="en-US" sz="4800" b="1" dirty="0" smtClean="0">
              <a:solidFill>
                <a:schemeClr val="accent6">
                  <a:lumMod val="75000"/>
                </a:schemeClr>
              </a:solidFill>
              <a:latin typeface="UYa Respective" panose="02000000000000000000" pitchFamily="2" charset="0"/>
              <a:cs typeface="Times New Roman" pitchFamily="18" charset="0"/>
            </a:endParaRPr>
          </a:p>
          <a:p>
            <a:r>
              <a:rPr lang="en-US" sz="4800" b="1" dirty="0" err="1" smtClean="0">
                <a:solidFill>
                  <a:schemeClr val="accent6">
                    <a:lumMod val="75000"/>
                  </a:schemeClr>
                </a:solidFill>
                <a:latin typeface="UYa Respective" panose="02000000000000000000" pitchFamily="2" charset="0"/>
                <a:cs typeface="Times New Roman" pitchFamily="18" charset="0"/>
              </a:rPr>
              <a:t>theo</a:t>
            </a: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endParaRPr lang="en-US" sz="4800" b="1" dirty="0" smtClean="0">
              <a:solidFill>
                <a:schemeClr val="accent6">
                  <a:lumMod val="75000"/>
                </a:schemeClr>
              </a:solidFill>
              <a:latin typeface="UYa Respective" panose="02000000000000000000" pitchFamily="2" charset="0"/>
              <a:cs typeface="Times New Roman" pitchFamily="18" charset="0"/>
            </a:endParaRPr>
          </a:p>
          <a:p>
            <a:r>
              <a:rPr lang="en-US" sz="4800" b="1" dirty="0" err="1" smtClean="0">
                <a:solidFill>
                  <a:schemeClr val="accent6">
                    <a:lumMod val="75000"/>
                  </a:schemeClr>
                </a:solidFill>
                <a:latin typeface="UYa Respective" panose="02000000000000000000" pitchFamily="2" charset="0"/>
                <a:cs typeface="Times New Roman" pitchFamily="18" charset="0"/>
              </a:rPr>
              <a:t>gián</a:t>
            </a: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tiếp</a:t>
            </a:r>
            <a:r>
              <a:rPr lang="en-US" sz="4800" b="1" dirty="0">
                <a:solidFill>
                  <a:schemeClr val="accent6">
                    <a:lumMod val="75000"/>
                  </a:schemeClr>
                </a:solidFill>
                <a:latin typeface="UYa Respective" panose="02000000000000000000" pitchFamily="2" charset="0"/>
                <a:cs typeface="Times New Roman" pitchFamily="18" charset="0"/>
              </a:rPr>
              <a:t>.</a:t>
            </a:r>
            <a:endParaRPr lang="en-US" sz="4800" b="1" dirty="0">
              <a:solidFill>
                <a:schemeClr val="accent6">
                  <a:lumMod val="75000"/>
                </a:schemeClr>
              </a:solidFill>
              <a:latin typeface="UYa Respective" panose="02000000000000000000" pitchFamily="2" charset="0"/>
            </a:endParaRPr>
          </a:p>
        </p:txBody>
      </p:sp>
      <p:sp>
        <p:nvSpPr>
          <p:cNvPr id="7" name="Rectangle 6"/>
          <p:cNvSpPr/>
          <p:nvPr/>
        </p:nvSpPr>
        <p:spPr>
          <a:xfrm>
            <a:off x="4622801" y="419467"/>
            <a:ext cx="7296568" cy="6186309"/>
          </a:xfrm>
          <a:prstGeom prst="rect">
            <a:avLst/>
          </a:prstGeom>
        </p:spPr>
        <p:txBody>
          <a:bodyPr wrap="square">
            <a:spAutoFit/>
          </a:bodyPr>
          <a:lstStyle/>
          <a:p>
            <a:pPr algn="just">
              <a:spcBef>
                <a:spcPct val="0"/>
              </a:spcBef>
              <a:buFontTx/>
              <a:buNone/>
            </a:pPr>
            <a:r>
              <a:rPr lang="en-US" altLang="en-US" sz="4400" b="1" dirty="0" err="1">
                <a:solidFill>
                  <a:srgbClr val="222222"/>
                </a:solidFill>
                <a:latin typeface="Times New Roman" panose="02020603050405020304" pitchFamily="18" charset="0"/>
                <a:cs typeface="Times New Roman" panose="02020603050405020304" pitchFamily="18" charset="0"/>
              </a:rPr>
              <a:t>Nếu</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có</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người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hỏi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em</a:t>
            </a:r>
            <a:r>
              <a:rPr lang="en-US" altLang="en-US" sz="4400" b="1" dirty="0">
                <a:solidFill>
                  <a:srgbClr val="222222"/>
                </a:solidFill>
                <a:latin typeface="Times New Roman" panose="02020603050405020304" pitchFamily="18" charset="0"/>
                <a:cs typeface="Times New Roman" panose="02020603050405020304" pitchFamily="18" charset="0"/>
              </a:rPr>
              <a:t> </a:t>
            </a:r>
            <a:r>
              <a:rPr lang="vi-VN" altLang="en-US" sz="4400" b="1" dirty="0">
                <a:solidFill>
                  <a:srgbClr val="222222"/>
                </a:solidFill>
                <a:latin typeface="Times New Roman" panose="02020603050405020304" pitchFamily="18" charset="0"/>
                <a:cs typeface="Times New Roman" panose="02020603050405020304" pitchFamily="18" charset="0"/>
              </a:rPr>
              <a:t>trong suốt quá trình học tập</a:t>
            </a:r>
            <a:r>
              <a:rPr lang="en-US" altLang="en-US" sz="4400" b="1" dirty="0">
                <a:solidFill>
                  <a:srgbClr val="222222"/>
                </a:solidFill>
                <a:latin typeface="Times New Roman" panose="02020603050405020304" pitchFamily="18" charset="0"/>
                <a:cs typeface="Times New Roman" panose="02020603050405020304" pitchFamily="18" charset="0"/>
              </a:rPr>
              <a:t>, </a:t>
            </a:r>
            <a:r>
              <a:rPr lang="vi-VN" altLang="en-US" sz="4400" b="1" dirty="0">
                <a:solidFill>
                  <a:srgbClr val="222222"/>
                </a:solidFill>
                <a:latin typeface="Times New Roman" panose="02020603050405020304" pitchFamily="18" charset="0"/>
                <a:cs typeface="Times New Roman" panose="02020603050405020304" pitchFamily="18" charset="0"/>
              </a:rPr>
              <a:t>người bạn gắn bó </a:t>
            </a:r>
            <a:r>
              <a:rPr lang="en-US" altLang="en-US" sz="4400" b="1" dirty="0" err="1">
                <a:solidFill>
                  <a:srgbClr val="222222"/>
                </a:solidFill>
                <a:latin typeface="Times New Roman" panose="02020603050405020304" pitchFamily="18" charset="0"/>
                <a:cs typeface="Times New Roman" panose="02020603050405020304" pitchFamily="18" charset="0"/>
              </a:rPr>
              <a:t>nhất</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của</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em</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là</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ai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là</a:t>
            </a:r>
            <a:r>
              <a:rPr lang="vi-VN"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sá</a:t>
            </a:r>
            <a:r>
              <a:rPr lang="vi-VN" altLang="en-US" sz="4400" b="1" dirty="0">
                <a:solidFill>
                  <a:srgbClr val="222222"/>
                </a:solidFill>
                <a:latin typeface="Times New Roman" panose="02020603050405020304" pitchFamily="18" charset="0"/>
                <a:cs typeface="Times New Roman" panose="02020603050405020304" pitchFamily="18" charset="0"/>
              </a:rPr>
              <a:t>ch vở, bút</a:t>
            </a:r>
            <a:r>
              <a:rPr lang="en-US" altLang="en-US" sz="4400" b="1" dirty="0">
                <a:solidFill>
                  <a:srgbClr val="222222"/>
                </a:solidFill>
                <a:latin typeface="Times New Roman" panose="02020603050405020304" pitchFamily="18" charset="0"/>
                <a:cs typeface="Times New Roman" panose="02020603050405020304" pitchFamily="18" charset="0"/>
              </a:rPr>
              <a:t>,</a:t>
            </a:r>
            <a:r>
              <a:rPr lang="vi-VN" altLang="en-US" sz="4400" b="1" dirty="0">
                <a:solidFill>
                  <a:srgbClr val="222222"/>
                </a:solidFill>
                <a:latin typeface="Times New Roman" panose="02020603050405020304" pitchFamily="18" charset="0"/>
                <a:cs typeface="Times New Roman" panose="02020603050405020304" pitchFamily="18" charset="0"/>
              </a:rPr>
              <a:t> thước kẻ</a:t>
            </a:r>
            <a:r>
              <a:rPr lang="en-US" altLang="en-US" sz="4400" b="1" dirty="0">
                <a:solidFill>
                  <a:srgbClr val="222222"/>
                </a:solidFill>
                <a:latin typeface="Times New Roman" panose="02020603050405020304" pitchFamily="18" charset="0"/>
                <a:cs typeface="Times New Roman" panose="02020603050405020304" pitchFamily="18" charset="0"/>
              </a:rPr>
              <a:t> hay </a:t>
            </a:r>
            <a:r>
              <a:rPr lang="en-US" altLang="en-US" sz="4400" b="1" dirty="0" err="1">
                <a:solidFill>
                  <a:srgbClr val="222222"/>
                </a:solidFill>
                <a:latin typeface="Times New Roman" panose="02020603050405020304" pitchFamily="18" charset="0"/>
                <a:cs typeface="Times New Roman" panose="02020603050405020304" pitchFamily="18" charset="0"/>
              </a:rPr>
              <a:t>gì</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Em</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sẽ</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trả</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lời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người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bạn</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thân</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thiết</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mà</a:t>
            </a:r>
            <a:r>
              <a:rPr lang="vi-VN" altLang="en-US" sz="4400" b="1" dirty="0">
                <a:solidFill>
                  <a:srgbClr val="222222"/>
                </a:solidFill>
                <a:latin typeface="Times New Roman" panose="02020603050405020304" pitchFamily="18" charset="0"/>
                <a:cs typeface="Times New Roman" panose="02020603050405020304" pitchFamily="18" charset="0"/>
              </a:rPr>
              <a:t> em quý nhất</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chính</a:t>
            </a:r>
            <a:r>
              <a:rPr lang="vi-VN" altLang="en-US" sz="4400" b="1" dirty="0">
                <a:solidFill>
                  <a:srgbClr val="222222"/>
                </a:solidFill>
                <a:latin typeface="Times New Roman" panose="02020603050405020304" pitchFamily="18" charset="0"/>
                <a:cs typeface="Times New Roman" panose="02020603050405020304" pitchFamily="18" charset="0"/>
              </a:rPr>
              <a:t> là chiếc hộp bút </a:t>
            </a:r>
            <a:r>
              <a:rPr lang="en-US" altLang="en-US" sz="4400" b="1" dirty="0">
                <a:solidFill>
                  <a:srgbClr val="222222"/>
                </a:solidFill>
                <a:latin typeface="Times New Roman" panose="02020603050405020304" pitchFamily="18" charset="0"/>
                <a:cs typeface="Times New Roman" panose="02020603050405020304" pitchFamily="18" charset="0"/>
              </a:rPr>
              <a:t>- </a:t>
            </a:r>
            <a:r>
              <a:rPr lang="vi-VN" altLang="en-US" sz="4400" b="1" dirty="0">
                <a:solidFill>
                  <a:srgbClr val="222222"/>
                </a:solidFill>
                <a:latin typeface="Times New Roman" panose="02020603050405020304" pitchFamily="18" charset="0"/>
                <a:cs typeface="Times New Roman" panose="02020603050405020304" pitchFamily="18" charset="0"/>
              </a:rPr>
              <a:t>quà của </a:t>
            </a:r>
            <a:r>
              <a:rPr lang="en-US" altLang="en-US" sz="4400" b="1" dirty="0" err="1">
                <a:solidFill>
                  <a:srgbClr val="222222"/>
                </a:solidFill>
                <a:latin typeface="Times New Roman" panose="02020603050405020304" pitchFamily="18" charset="0"/>
                <a:cs typeface="Times New Roman" panose="02020603050405020304" pitchFamily="18" charset="0"/>
              </a:rPr>
              <a:t>mẹ</a:t>
            </a:r>
            <a:r>
              <a:rPr lang="en-US" altLang="en-US" sz="4400" b="1" dirty="0">
                <a:solidFill>
                  <a:srgbClr val="222222"/>
                </a:solidFill>
                <a:latin typeface="Times New Roman" panose="02020603050405020304" pitchFamily="18" charset="0"/>
                <a:cs typeface="Times New Roman" panose="02020603050405020304" pitchFamily="18" charset="0"/>
              </a:rPr>
              <a:t> </a:t>
            </a:r>
            <a:r>
              <a:rPr lang="vi-VN" altLang="en-US" sz="4400" b="1" dirty="0">
                <a:solidFill>
                  <a:srgbClr val="222222"/>
                </a:solidFill>
                <a:latin typeface="Times New Roman" panose="02020603050405020304" pitchFamily="18" charset="0"/>
                <a:cs typeface="Times New Roman" panose="02020603050405020304" pitchFamily="18" charset="0"/>
              </a:rPr>
              <a:t>tặng em nhân sinh nhật của mình.</a:t>
            </a:r>
          </a:p>
        </p:txBody>
      </p:sp>
      <p:pic>
        <p:nvPicPr>
          <p:cNvPr id="8" name="Picture 6" descr="Giá»i thiá»u SÃ¡ch giÃ¡o khoa, sÃ¡ch tham kháº£o báº£n má»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00" y="3149601"/>
            <a:ext cx="4241500" cy="366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906315" y="104014"/>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dirty="0">
              <a:solidFill>
                <a:schemeClr val="dk1"/>
              </a:solidFill>
              <a:latin typeface="Times New Roman" panose="02020603050405020304" pitchFamily="18" charset="0"/>
              <a:ea typeface="Arial"/>
              <a:cs typeface="Times New Roman" panose="02020603050405020304" pitchFamily="18" charset="0"/>
              <a:sym typeface="Arial"/>
            </a:endParaRPr>
          </a:p>
        </p:txBody>
      </p:sp>
      <p:sp>
        <p:nvSpPr>
          <p:cNvPr id="4" name="Google Shape;343;p14"/>
          <p:cNvSpPr/>
          <p:nvPr/>
        </p:nvSpPr>
        <p:spPr>
          <a:xfrm>
            <a:off x="-129410" y="455327"/>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7050156" y="-834304"/>
            <a:ext cx="5219700" cy="3864634"/>
          </a:xfrm>
          <a:prstGeom prst="rect">
            <a:avLst/>
          </a:prstGeom>
          <a:noFill/>
          <a:ln>
            <a:noFill/>
          </a:ln>
        </p:spPr>
      </p:pic>
      <p:sp>
        <p:nvSpPr>
          <p:cNvPr id="7" name="Rectangle 6"/>
          <p:cNvSpPr/>
          <p:nvPr/>
        </p:nvSpPr>
        <p:spPr>
          <a:xfrm>
            <a:off x="457200" y="392723"/>
            <a:ext cx="7542705" cy="4832092"/>
          </a:xfrm>
          <a:prstGeom prst="rect">
            <a:avLst/>
          </a:prstGeom>
        </p:spPr>
        <p:txBody>
          <a:bodyPr wrap="square">
            <a:spAutoFit/>
          </a:bodyPr>
          <a:lstStyle/>
          <a:p>
            <a:pPr algn="just">
              <a:spcBef>
                <a:spcPct val="0"/>
              </a:spcBef>
              <a:buFontTx/>
              <a:buNone/>
            </a:pPr>
            <a:r>
              <a:rPr lang="vi-VN" altLang="en-US" sz="4400" b="1" dirty="0">
                <a:solidFill>
                  <a:srgbClr val="222222"/>
                </a:solidFill>
                <a:latin typeface="+mj-lt"/>
                <a:cs typeface="Times New Roman" panose="02020603050405020304" pitchFamily="18" charset="0"/>
              </a:rPr>
              <a:t>Chiếc hộp bút gắn liền với em như một người bạn tri kỉ. Vì đã dùng rất lâu nên nó cũng đã cũ đi rất nhiều, nhưng có lẽ em sẽ mãi cất giữ nó một cách cẩn thận như một kỉ niệm tuổi thơ của mình.</a:t>
            </a:r>
          </a:p>
        </p:txBody>
      </p:sp>
      <p:sp>
        <p:nvSpPr>
          <p:cNvPr id="9" name="Rectangle 8"/>
          <p:cNvSpPr/>
          <p:nvPr/>
        </p:nvSpPr>
        <p:spPr>
          <a:xfrm>
            <a:off x="8413314" y="516413"/>
            <a:ext cx="3703258" cy="2308324"/>
          </a:xfrm>
          <a:prstGeom prst="rect">
            <a:avLst/>
          </a:prstGeom>
        </p:spPr>
        <p:txBody>
          <a:bodyPr wrap="none">
            <a:spAutoFit/>
          </a:bodyPr>
          <a:lstStyle/>
          <a:p>
            <a:pPr>
              <a:defRPr/>
            </a:pPr>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kết</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smtClean="0">
                <a:solidFill>
                  <a:schemeClr val="accent6">
                    <a:lumMod val="75000"/>
                  </a:schemeClr>
                </a:solidFill>
                <a:latin typeface="UYa Respective" panose="02000000000000000000" pitchFamily="2" charset="0"/>
                <a:cs typeface="Times New Roman" pitchFamily="18" charset="0"/>
              </a:rPr>
              <a:t>bài</a:t>
            </a:r>
            <a:endParaRPr lang="en-US" sz="4800" b="1" dirty="0" smtClean="0">
              <a:solidFill>
                <a:schemeClr val="accent6">
                  <a:lumMod val="75000"/>
                </a:schemeClr>
              </a:solidFill>
              <a:latin typeface="UYa Respective" panose="02000000000000000000" pitchFamily="2" charset="0"/>
              <a:cs typeface="Times New Roman" pitchFamily="18" charset="0"/>
            </a:endParaRPr>
          </a:p>
          <a:p>
            <a:pPr>
              <a:defRPr/>
            </a:pP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endParaRPr lang="en-US" sz="4800" b="1" dirty="0" smtClean="0">
              <a:solidFill>
                <a:schemeClr val="accent6">
                  <a:lumMod val="75000"/>
                </a:schemeClr>
              </a:solidFill>
              <a:latin typeface="UYa Respective" panose="02000000000000000000" pitchFamily="2" charset="0"/>
              <a:cs typeface="Times New Roman" pitchFamily="18" charset="0"/>
            </a:endParaRPr>
          </a:p>
          <a:p>
            <a:pPr>
              <a:defRPr/>
            </a:pPr>
            <a:r>
              <a:rPr lang="en-US" sz="4800" b="1" dirty="0" err="1" smtClean="0">
                <a:solidFill>
                  <a:schemeClr val="accent6">
                    <a:lumMod val="75000"/>
                  </a:schemeClr>
                </a:solidFill>
                <a:latin typeface="UYa Respective" panose="02000000000000000000" pitchFamily="2" charset="0"/>
                <a:cs typeface="Times New Roman" pitchFamily="18" charset="0"/>
              </a:rPr>
              <a:t>mở</a:t>
            </a: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2" name="Google Shape;246;p9"/>
          <p:cNvPicPr preferRelativeResize="0"/>
          <p:nvPr/>
        </p:nvPicPr>
        <p:blipFill rotWithShape="1">
          <a:blip r:embed="rId3">
            <a:alphaModFix/>
          </a:blip>
          <a:srcRect/>
          <a:stretch/>
        </p:blipFill>
        <p:spPr>
          <a:xfrm flipH="1">
            <a:off x="8153189" y="3316191"/>
            <a:ext cx="3820159" cy="3515094"/>
          </a:xfrm>
          <a:prstGeom prst="rect">
            <a:avLst/>
          </a:prstGeom>
          <a:noFill/>
          <a:ln>
            <a:noFill/>
          </a:ln>
        </p:spPr>
      </p:pic>
    </p:spTree>
    <p:extLst>
      <p:ext uri="{BB962C8B-B14F-4D97-AF65-F5344CB8AC3E}">
        <p14:creationId xmlns:p14="http://schemas.microsoft.com/office/powerpoint/2010/main" val="41578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
        <p:cNvGrpSpPr/>
        <p:nvPr/>
      </p:nvGrpSpPr>
      <p:grpSpPr>
        <a:xfrm>
          <a:off x="0" y="0"/>
          <a:ext cx="0" cy="0"/>
          <a:chOff x="0" y="0"/>
          <a:chExt cx="0" cy="0"/>
        </a:xfrm>
      </p:grpSpPr>
      <p:sp>
        <p:nvSpPr>
          <p:cNvPr id="5" name="Google Shape;241;p9"/>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242;p9"/>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243;p9"/>
          <p:cNvSpPr/>
          <p:nvPr/>
        </p:nvSpPr>
        <p:spPr>
          <a:xfrm>
            <a:off x="-550657" y="-851534"/>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 name="Google Shape;246;p9"/>
          <p:cNvPicPr preferRelativeResize="0"/>
          <p:nvPr/>
        </p:nvPicPr>
        <p:blipFill rotWithShape="1">
          <a:blip r:embed="rId2">
            <a:alphaModFix/>
          </a:blip>
          <a:srcRect/>
          <a:stretch/>
        </p:blipFill>
        <p:spPr>
          <a:xfrm>
            <a:off x="0" y="3206828"/>
            <a:ext cx="4283454" cy="3955160"/>
          </a:xfrm>
          <a:prstGeom prst="rect">
            <a:avLst/>
          </a:prstGeom>
          <a:noFill/>
          <a:ln>
            <a:noFill/>
          </a:ln>
        </p:spPr>
      </p:pic>
      <p:sp>
        <p:nvSpPr>
          <p:cNvPr id="11" name="Google Shape;247;p9"/>
          <p:cNvSpPr/>
          <p:nvPr/>
        </p:nvSpPr>
        <p:spPr>
          <a:xfrm>
            <a:off x="4456333" y="2216584"/>
            <a:ext cx="990243" cy="990244"/>
          </a:xfrm>
          <a:prstGeom prst="ellipse">
            <a:avLst/>
          </a:prstGeom>
          <a:solidFill>
            <a:srgbClr val="E9562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a:solidFill>
                  <a:schemeClr val="lt1"/>
                </a:solidFill>
                <a:latin typeface="Arial"/>
                <a:ea typeface="Arial"/>
                <a:cs typeface="Arial"/>
                <a:sym typeface="Arial"/>
              </a:rPr>
              <a:t>01</a:t>
            </a:r>
            <a:endParaRPr sz="2400" b="0" i="0" u="none" strike="noStrike" cap="none">
              <a:solidFill>
                <a:schemeClr val="lt1"/>
              </a:solidFill>
              <a:latin typeface="Arial"/>
              <a:ea typeface="Arial"/>
              <a:cs typeface="Arial"/>
              <a:sym typeface="Arial"/>
            </a:endParaRPr>
          </a:p>
        </p:txBody>
      </p:sp>
      <p:sp>
        <p:nvSpPr>
          <p:cNvPr id="12" name="Google Shape;248;p9"/>
          <p:cNvSpPr/>
          <p:nvPr/>
        </p:nvSpPr>
        <p:spPr>
          <a:xfrm>
            <a:off x="4456333" y="3829666"/>
            <a:ext cx="990243" cy="990244"/>
          </a:xfrm>
          <a:prstGeom prst="ellipse">
            <a:avLst/>
          </a:prstGeom>
          <a:solidFill>
            <a:srgbClr val="F591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dirty="0">
                <a:solidFill>
                  <a:schemeClr val="lt1"/>
                </a:solidFill>
                <a:latin typeface="Arial"/>
                <a:ea typeface="Arial"/>
                <a:cs typeface="Arial"/>
                <a:sym typeface="Arial"/>
              </a:rPr>
              <a:t>02</a:t>
            </a:r>
            <a:endParaRPr sz="2400" b="0" i="0" u="none" strike="noStrike" cap="none" dirty="0">
              <a:solidFill>
                <a:schemeClr val="lt1"/>
              </a:solidFill>
              <a:latin typeface="Arial"/>
              <a:ea typeface="Arial"/>
              <a:cs typeface="Arial"/>
              <a:sym typeface="Arial"/>
            </a:endParaRPr>
          </a:p>
        </p:txBody>
      </p:sp>
      <p:sp>
        <p:nvSpPr>
          <p:cNvPr id="2" name="TextBox 1"/>
          <p:cNvSpPr txBox="1"/>
          <p:nvPr/>
        </p:nvSpPr>
        <p:spPr>
          <a:xfrm>
            <a:off x="5744578" y="2250041"/>
            <a:ext cx="6964554" cy="923330"/>
          </a:xfrm>
          <a:prstGeom prst="rect">
            <a:avLst/>
          </a:prstGeom>
          <a:noFill/>
        </p:spPr>
        <p:txBody>
          <a:bodyPr wrap="square" rtlCol="0">
            <a:spAutoFit/>
          </a:bodyPr>
          <a:lstStyle/>
          <a:p>
            <a:r>
              <a:rPr lang="en-US" sz="5400" dirty="0" smtClean="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rPr>
              <a:t>ÔN LUYỆN TẬP ĐỌC</a:t>
            </a:r>
            <a:endParaRPr lang="en-US" sz="5400" dirty="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endParaRPr>
          </a:p>
        </p:txBody>
      </p:sp>
      <p:sp>
        <p:nvSpPr>
          <p:cNvPr id="19" name="TextBox 18"/>
          <p:cNvSpPr txBox="1"/>
          <p:nvPr/>
        </p:nvSpPr>
        <p:spPr>
          <a:xfrm>
            <a:off x="5744578" y="3896580"/>
            <a:ext cx="6111799" cy="923330"/>
          </a:xfrm>
          <a:prstGeom prst="rect">
            <a:avLst/>
          </a:prstGeom>
          <a:noFill/>
        </p:spPr>
        <p:txBody>
          <a:bodyPr wrap="square" rtlCol="0">
            <a:spAutoFit/>
          </a:bodyPr>
          <a:lstStyle/>
          <a:p>
            <a:r>
              <a:rPr lang="en-US" sz="5400" dirty="0" smtClean="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rPr>
              <a:t>ÔN TẬP LÀM VĂN</a:t>
            </a:r>
            <a:endParaRPr lang="en-US" sz="5400" dirty="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endParaRPr>
          </a:p>
        </p:txBody>
      </p:sp>
      <p:sp>
        <p:nvSpPr>
          <p:cNvPr id="20" name="TextBox 19"/>
          <p:cNvSpPr txBox="1"/>
          <p:nvPr/>
        </p:nvSpPr>
        <p:spPr>
          <a:xfrm>
            <a:off x="4604147" y="560594"/>
            <a:ext cx="6964554" cy="923330"/>
          </a:xfrm>
          <a:prstGeom prst="rect">
            <a:avLst/>
          </a:prstGeom>
          <a:noFill/>
        </p:spPr>
        <p:txBody>
          <a:bodyPr wrap="square" rtlCol="0">
            <a:spAutoFit/>
          </a:bodyPr>
          <a:lstStyle/>
          <a:p>
            <a:pPr algn="ctr"/>
            <a:r>
              <a:rPr lang="en-US" sz="5400" dirty="0" smtClean="0">
                <a:ln>
                  <a:solidFill>
                    <a:sysClr val="windowText" lastClr="000000"/>
                  </a:solidFill>
                </a:ln>
                <a:solidFill>
                  <a:schemeClr val="accent1"/>
                </a:solidFill>
                <a:effectLst>
                  <a:glow rad="228600">
                    <a:schemeClr val="accent4">
                      <a:satMod val="175000"/>
                      <a:alpha val="40000"/>
                    </a:schemeClr>
                  </a:glow>
                  <a:reflection blurRad="6350" stA="55000" endA="300" endPos="45500" dir="5400000" sy="-100000" algn="bl" rotWithShape="0"/>
                </a:effectLst>
                <a:latin typeface="UTM Flavour" panose="02040603050506020204" pitchFamily="18" charset="0"/>
              </a:rPr>
              <a:t>NỘI DUNG BÀI HỌC</a:t>
            </a:r>
            <a:endParaRPr lang="en-US" sz="5400" dirty="0">
              <a:ln>
                <a:solidFill>
                  <a:sysClr val="windowText" lastClr="000000"/>
                </a:solidFill>
              </a:ln>
              <a:solidFill>
                <a:schemeClr val="accent1"/>
              </a:solidFill>
              <a:effectLst>
                <a:glow rad="228600">
                  <a:schemeClr val="accent4">
                    <a:satMod val="175000"/>
                    <a:alpha val="40000"/>
                  </a:schemeClr>
                </a:glow>
                <a:reflection blurRad="6350" stA="55000" endA="300" endPos="45500" dir="5400000" sy="-100000" algn="bl" rotWithShape="0"/>
              </a:effectLst>
              <a:latin typeface="UTM Flavour" panose="02040603050506020204" pitchFamily="18" charset="0"/>
            </a:endParaRPr>
          </a:p>
        </p:txBody>
      </p:sp>
    </p:spTree>
    <p:extLst>
      <p:ext uri="{BB962C8B-B14F-4D97-AF65-F5344CB8AC3E}">
        <p14:creationId xmlns:p14="http://schemas.microsoft.com/office/powerpoint/2010/main" val="20313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2" name="Google Shape;472;p20"/>
          <p:cNvPicPr preferRelativeResize="0"/>
          <p:nvPr/>
        </p:nvPicPr>
        <p:blipFill rotWithShape="1">
          <a:blip r:embed="rId3">
            <a:alphaModFix/>
          </a:blip>
          <a:srcRect/>
          <a:stretch/>
        </p:blipFill>
        <p:spPr>
          <a:xfrm>
            <a:off x="563669" y="276708"/>
            <a:ext cx="11153044" cy="3658501"/>
          </a:xfrm>
          <a:prstGeom prst="rect">
            <a:avLst/>
          </a:prstGeom>
          <a:noFill/>
          <a:ln>
            <a:noFill/>
          </a:ln>
        </p:spPr>
      </p:pic>
      <p:sp>
        <p:nvSpPr>
          <p:cNvPr id="473" name="Google Shape;473;p20"/>
          <p:cNvSpPr/>
          <p:nvPr/>
        </p:nvSpPr>
        <p:spPr>
          <a:xfrm>
            <a:off x="607219" y="624114"/>
            <a:ext cx="10977563" cy="6186205"/>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4" name="Google Shape;474;p20"/>
          <p:cNvPicPr preferRelativeResize="0"/>
          <p:nvPr/>
        </p:nvPicPr>
        <p:blipFill rotWithShape="1">
          <a:blip r:embed="rId4">
            <a:alphaModFix/>
          </a:blip>
          <a:srcRect/>
          <a:stretch/>
        </p:blipFill>
        <p:spPr>
          <a:xfrm>
            <a:off x="10325393" y="325315"/>
            <a:ext cx="1360988" cy="1299160"/>
          </a:xfrm>
          <a:prstGeom prst="rect">
            <a:avLst/>
          </a:prstGeom>
          <a:noFill/>
          <a:ln>
            <a:noFill/>
          </a:ln>
        </p:spPr>
      </p:pic>
      <p:grpSp>
        <p:nvGrpSpPr>
          <p:cNvPr id="475" name="Google Shape;475;p20"/>
          <p:cNvGrpSpPr/>
          <p:nvPr/>
        </p:nvGrpSpPr>
        <p:grpSpPr>
          <a:xfrm>
            <a:off x="1996551" y="3923244"/>
            <a:ext cx="8198898" cy="3302830"/>
            <a:chOff x="1548265" y="3628625"/>
            <a:chExt cx="8930255" cy="3597449"/>
          </a:xfrm>
        </p:grpSpPr>
        <p:pic>
          <p:nvPicPr>
            <p:cNvPr id="476" name="Google Shape;476;p20"/>
            <p:cNvPicPr preferRelativeResize="0"/>
            <p:nvPr/>
          </p:nvPicPr>
          <p:blipFill rotWithShape="1">
            <a:blip r:embed="rId5">
              <a:alphaModFix/>
            </a:blip>
            <a:srcRect/>
            <a:stretch/>
          </p:blipFill>
          <p:spPr>
            <a:xfrm>
              <a:off x="1548265" y="3628625"/>
              <a:ext cx="1549862" cy="3597449"/>
            </a:xfrm>
            <a:prstGeom prst="rect">
              <a:avLst/>
            </a:prstGeom>
            <a:noFill/>
            <a:ln>
              <a:noFill/>
            </a:ln>
          </p:spPr>
        </p:pic>
        <p:pic>
          <p:nvPicPr>
            <p:cNvPr id="477" name="Google Shape;477;p20"/>
            <p:cNvPicPr preferRelativeResize="0"/>
            <p:nvPr/>
          </p:nvPicPr>
          <p:blipFill rotWithShape="1">
            <a:blip r:embed="rId6">
              <a:alphaModFix/>
            </a:blip>
            <a:srcRect/>
            <a:stretch/>
          </p:blipFill>
          <p:spPr>
            <a:xfrm>
              <a:off x="3515565" y="3845153"/>
              <a:ext cx="1304450" cy="3380921"/>
            </a:xfrm>
            <a:prstGeom prst="rect">
              <a:avLst/>
            </a:prstGeom>
            <a:noFill/>
            <a:ln>
              <a:noFill/>
            </a:ln>
          </p:spPr>
        </p:pic>
        <p:pic>
          <p:nvPicPr>
            <p:cNvPr id="478" name="Google Shape;478;p20"/>
            <p:cNvPicPr preferRelativeResize="0"/>
            <p:nvPr/>
          </p:nvPicPr>
          <p:blipFill rotWithShape="1">
            <a:blip r:embed="rId7">
              <a:alphaModFix/>
            </a:blip>
            <a:srcRect/>
            <a:stretch/>
          </p:blipFill>
          <p:spPr>
            <a:xfrm>
              <a:off x="5237453" y="3628625"/>
              <a:ext cx="1307437" cy="3554690"/>
            </a:xfrm>
            <a:prstGeom prst="rect">
              <a:avLst/>
            </a:prstGeom>
            <a:noFill/>
            <a:ln>
              <a:noFill/>
            </a:ln>
          </p:spPr>
        </p:pic>
        <p:pic>
          <p:nvPicPr>
            <p:cNvPr id="479" name="Google Shape;479;p20"/>
            <p:cNvPicPr preferRelativeResize="0"/>
            <p:nvPr/>
          </p:nvPicPr>
          <p:blipFill rotWithShape="1">
            <a:blip r:embed="rId8">
              <a:alphaModFix/>
            </a:blip>
            <a:srcRect/>
            <a:stretch/>
          </p:blipFill>
          <p:spPr>
            <a:xfrm>
              <a:off x="6962328" y="4022292"/>
              <a:ext cx="1158635" cy="3203782"/>
            </a:xfrm>
            <a:prstGeom prst="rect">
              <a:avLst/>
            </a:prstGeom>
            <a:noFill/>
            <a:ln>
              <a:noFill/>
            </a:ln>
          </p:spPr>
        </p:pic>
        <p:pic>
          <p:nvPicPr>
            <p:cNvPr id="480" name="Google Shape;480;p20"/>
            <p:cNvPicPr preferRelativeResize="0"/>
            <p:nvPr/>
          </p:nvPicPr>
          <p:blipFill rotWithShape="1">
            <a:blip r:embed="rId9">
              <a:alphaModFix/>
            </a:blip>
            <a:srcRect/>
            <a:stretch/>
          </p:blipFill>
          <p:spPr>
            <a:xfrm>
              <a:off x="8538400" y="3845153"/>
              <a:ext cx="1940120" cy="3359542"/>
            </a:xfrm>
            <a:prstGeom prst="rect">
              <a:avLst/>
            </a:prstGeom>
            <a:noFill/>
            <a:ln>
              <a:noFill/>
            </a:ln>
          </p:spPr>
        </p:pic>
      </p:grpSp>
      <p:sp>
        <p:nvSpPr>
          <p:cNvPr id="14" name="Rectangle 13"/>
          <p:cNvSpPr/>
          <p:nvPr/>
        </p:nvSpPr>
        <p:spPr>
          <a:xfrm>
            <a:off x="2668926" y="2270988"/>
            <a:ext cx="4830168" cy="1323439"/>
          </a:xfrm>
          <a:prstGeom prst="rect">
            <a:avLst/>
          </a:prstGeom>
        </p:spPr>
        <p:txBody>
          <a:bodyPr wrap="none">
            <a:spAutoFit/>
          </a:bodyPr>
          <a:lstStyle/>
          <a:p>
            <a:pPr>
              <a:defRPr/>
            </a:pP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Chúc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các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em</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học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tốt</a:t>
            </a:r>
            <a:endPar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endParaRPr>
          </a:p>
        </p:txBody>
      </p:sp>
    </p:spTree>
    <p:extLst>
      <p:ext uri="{BB962C8B-B14F-4D97-AF65-F5344CB8AC3E}">
        <p14:creationId xmlns:p14="http://schemas.microsoft.com/office/powerpoint/2010/main" val="103642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17" name="Google Shape;247;p9"/>
          <p:cNvSpPr/>
          <p:nvPr/>
        </p:nvSpPr>
        <p:spPr>
          <a:xfrm>
            <a:off x="2322733" y="2213091"/>
            <a:ext cx="990243" cy="990244"/>
          </a:xfrm>
          <a:prstGeom prst="ellipse">
            <a:avLst/>
          </a:prstGeom>
          <a:solidFill>
            <a:srgbClr val="E9562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a:solidFill>
                  <a:schemeClr val="lt1"/>
                </a:solidFill>
                <a:latin typeface="Arial"/>
                <a:ea typeface="Arial"/>
                <a:cs typeface="Arial"/>
                <a:sym typeface="Arial"/>
              </a:rPr>
              <a:t>01</a:t>
            </a:r>
            <a:endParaRPr sz="2400" b="0" i="0" u="none" strike="noStrike" cap="none">
              <a:solidFill>
                <a:schemeClr val="lt1"/>
              </a:solidFill>
              <a:latin typeface="Arial"/>
              <a:ea typeface="Arial"/>
              <a:cs typeface="Arial"/>
              <a:sym typeface="Arial"/>
            </a:endParaRPr>
          </a:p>
        </p:txBody>
      </p:sp>
      <p:sp>
        <p:nvSpPr>
          <p:cNvPr id="18" name="TextBox 17"/>
          <p:cNvSpPr txBox="1"/>
          <p:nvPr/>
        </p:nvSpPr>
        <p:spPr>
          <a:xfrm>
            <a:off x="3610978" y="2246548"/>
            <a:ext cx="6964554" cy="923330"/>
          </a:xfrm>
          <a:prstGeom prst="rect">
            <a:avLst/>
          </a:prstGeom>
          <a:noFill/>
        </p:spPr>
        <p:txBody>
          <a:bodyPr wrap="square" rtlCol="0">
            <a:spAutoFit/>
          </a:bodyPr>
          <a:lstStyle/>
          <a:p>
            <a:r>
              <a:rPr lang="en-US" sz="5400" dirty="0" smtClean="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rPr>
              <a:t>ÔN LUYỆN TẬP ĐỌC</a:t>
            </a:r>
            <a:endParaRPr lang="en-US" sz="5400" dirty="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25134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299"/>
        <p:cNvGrpSpPr/>
        <p:nvPr/>
      </p:nvGrpSpPr>
      <p:grpSpPr>
        <a:xfrm>
          <a:off x="0" y="0"/>
          <a:ext cx="0" cy="0"/>
          <a:chOff x="0" y="0"/>
          <a:chExt cx="0" cy="0"/>
        </a:xfrm>
      </p:grpSpPr>
      <p:pic>
        <p:nvPicPr>
          <p:cNvPr id="301" name="Google Shape;301;p12"/>
          <p:cNvPicPr preferRelativeResize="0"/>
          <p:nvPr/>
        </p:nvPicPr>
        <p:blipFill rotWithShape="1">
          <a:blip r:embed="rId5">
            <a:alphaModFix/>
          </a:blip>
          <a:srcRect/>
          <a:stretch/>
        </p:blipFill>
        <p:spPr>
          <a:xfrm>
            <a:off x="563669" y="276708"/>
            <a:ext cx="11153044" cy="3658501"/>
          </a:xfrm>
          <a:prstGeom prst="rect">
            <a:avLst/>
          </a:prstGeom>
          <a:noFill/>
          <a:ln>
            <a:noFill/>
          </a:ln>
        </p:spPr>
      </p:pic>
      <p:sp>
        <p:nvSpPr>
          <p:cNvPr id="302" name="Google Shape;302;p12"/>
          <p:cNvSpPr/>
          <p:nvPr/>
        </p:nvSpPr>
        <p:spPr>
          <a:xfrm>
            <a:off x="-222478" y="-1119219"/>
            <a:ext cx="12486968" cy="832792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3" name="Google Shape;303;p12"/>
          <p:cNvPicPr preferRelativeResize="0"/>
          <p:nvPr/>
        </p:nvPicPr>
        <p:blipFill rotWithShape="1">
          <a:blip r:embed="rId6">
            <a:alphaModFix/>
          </a:blip>
          <a:srcRect/>
          <a:stretch/>
        </p:blipFill>
        <p:spPr>
          <a:xfrm>
            <a:off x="10801906" y="17152"/>
            <a:ext cx="1360988" cy="1299160"/>
          </a:xfrm>
          <a:prstGeom prst="rect">
            <a:avLst/>
          </a:prstGeom>
          <a:noFill/>
          <a:ln>
            <a:noFill/>
          </a:ln>
        </p:spPr>
      </p:pic>
      <p:grpSp>
        <p:nvGrpSpPr>
          <p:cNvPr id="11" name="vong quay"/>
          <p:cNvGrpSpPr/>
          <p:nvPr/>
        </p:nvGrpSpPr>
        <p:grpSpPr>
          <a:xfrm>
            <a:off x="5639023" y="1214621"/>
            <a:ext cx="5042125" cy="5036855"/>
            <a:chOff x="5425622" y="292790"/>
            <a:chExt cx="5834378" cy="5828280"/>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3" name="TextBox 12"/>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1" name="Isosceles Triangle 2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quay dung"/>
          <p:cNvSpPr/>
          <p:nvPr/>
        </p:nvSpPr>
        <p:spPr>
          <a:xfrm>
            <a:off x="10353187" y="5529337"/>
            <a:ext cx="1801983"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8" action="ppaction://hlinksldjump"/>
          </p:cNvPr>
          <p:cNvSpPr/>
          <p:nvPr/>
        </p:nvSpPr>
        <p:spPr>
          <a:xfrm>
            <a:off x="881700" y="2201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9"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0"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11"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12"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13"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hlinkClick r:id="rId14" action="ppaction://hlinksldjump"/>
          </p:cNvPr>
          <p:cNvSpPr/>
          <p:nvPr/>
        </p:nvSpPr>
        <p:spPr>
          <a:xfrm>
            <a:off x="1559752"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a:hlinkClick r:id="rId15" action="ppaction://hlinksldjump"/>
          </p:cNvPr>
          <p:cNvSpPr/>
          <p:nvPr/>
        </p:nvSpPr>
        <p:spPr>
          <a:xfrm>
            <a:off x="3143094"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6242" y="696171"/>
            <a:ext cx="687399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smtClean="0">
                <a:ln w="6600">
                  <a:solidFill>
                    <a:sysClr val="windowText" lastClr="000000"/>
                  </a:solidFill>
                  <a:prstDash val="solid"/>
                </a:ln>
                <a:solidFill>
                  <a:srgbClr val="FF0066"/>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rgbClr val="FFC0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HAY</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rgbClr val="00FF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TỐT</a:t>
            </a:r>
            <a:endParaRPr kumimoji="0" lang="en-US" sz="6000" b="1" i="0" u="none" strike="noStrike" kern="1200" cap="none" spc="0" normalizeH="0" baseline="0" noProof="0" dirty="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uLnTx/>
              <a:uFillTx/>
              <a:latin typeface="UTM Showcard" panose="02040603050506020204" pitchFamily="18"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5845" y="1405773"/>
            <a:ext cx="495300" cy="438150"/>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8525" y="1204003"/>
            <a:ext cx="1116219" cy="1860365"/>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2889" y="3122840"/>
            <a:ext cx="1354214" cy="1155064"/>
          </a:xfrm>
          <a:prstGeom prst="rect">
            <a:avLst/>
          </a:prstGeom>
        </p:spPr>
      </p:pic>
      <p:pic>
        <p:nvPicPr>
          <p:cNvPr id="38"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14152" y="-693733"/>
            <a:ext cx="609600" cy="609600"/>
          </a:xfrm>
          <a:prstGeom prst="rect">
            <a:avLst/>
          </a:prstGeom>
        </p:spPr>
      </p:pic>
      <p:sp>
        <p:nvSpPr>
          <p:cNvPr id="39" name="Isosceles Triangle 3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Heart 58">
            <a:hlinkClick r:id="rId20" action="ppaction://hlinksldjump"/>
          </p:cNvPr>
          <p:cNvSpPr/>
          <p:nvPr/>
        </p:nvSpPr>
        <p:spPr>
          <a:xfrm rot="5400000">
            <a:off x="11158316" y="331194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3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08333E-7 -2.96296E-6 L -2.08333E-7 -0.02407 " pathEditMode="relative" rAng="0" ptsTypes="AA">
                                      <p:cBhvr>
                                        <p:cTn id="6" dur="250" accel="50000" decel="50000" autoRev="1" fill="hold">
                                          <p:stCondLst>
                                            <p:cond delay="0"/>
                                          </p:stCondLst>
                                        </p:cTn>
                                        <p:tgtEl>
                                          <p:spTgt spid="32"/>
                                        </p:tgtEl>
                                        <p:attrNameLst>
                                          <p:attrName>ppt_x</p:attrName>
                                          <p:attrName>ppt_y</p:attrName>
                                        </p:attrNameLst>
                                      </p:cBhvr>
                                      <p:rCtr x="0" y="-1204"/>
                                    </p:animMotion>
                                    <p:animRot by="1500000">
                                      <p:cBhvr>
                                        <p:cTn id="7" dur="125" fill="hold">
                                          <p:stCondLst>
                                            <p:cond delay="0"/>
                                          </p:stCondLst>
                                        </p:cTn>
                                        <p:tgtEl>
                                          <p:spTgt spid="32"/>
                                        </p:tgtEl>
                                        <p:attrNameLst>
                                          <p:attrName>r</p:attrName>
                                        </p:attrNameLst>
                                      </p:cBhvr>
                                    </p:animRot>
                                    <p:animRot by="-1500000">
                                      <p:cBhvr>
                                        <p:cTn id="8" dur="125" fill="hold">
                                          <p:stCondLst>
                                            <p:cond delay="125"/>
                                          </p:stCondLst>
                                        </p:cTn>
                                        <p:tgtEl>
                                          <p:spTgt spid="32"/>
                                        </p:tgtEl>
                                        <p:attrNameLst>
                                          <p:attrName>r</p:attrName>
                                        </p:attrNameLst>
                                      </p:cBhvr>
                                    </p:animRot>
                                    <p:animRot by="-1500000">
                                      <p:cBhvr>
                                        <p:cTn id="9" dur="125" fill="hold">
                                          <p:stCondLst>
                                            <p:cond delay="250"/>
                                          </p:stCondLst>
                                        </p:cTn>
                                        <p:tgtEl>
                                          <p:spTgt spid="32"/>
                                        </p:tgtEl>
                                        <p:attrNameLst>
                                          <p:attrName>r</p:attrName>
                                        </p:attrNameLst>
                                      </p:cBhvr>
                                    </p:animRot>
                                    <p:animRot by="1500000">
                                      <p:cBhvr>
                                        <p:cTn id="10" dur="125" fill="hold">
                                          <p:stCondLst>
                                            <p:cond delay="375"/>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8"/>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8"/>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8"/>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8"/>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8"/>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8"/>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8"/>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8"/>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8"/>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8"/>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8"/>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8"/>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3"/>
                                        </p:tgtEl>
                                      </p:cBhvr>
                                    </p:animEffect>
                                    <p:set>
                                      <p:cBhvr>
                                        <p:cTn id="113" dur="1" fill="hold">
                                          <p:stCondLst>
                                            <p:cond delay="499"/>
                                          </p:stCondLst>
                                        </p:cTn>
                                        <p:tgtEl>
                                          <p:spTgt spid="53"/>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8"/>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8"/>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5"/>
                                        </p:tgtEl>
                                      </p:cBhvr>
                                    </p:animEffect>
                                    <p:set>
                                      <p:cBhvr>
                                        <p:cTn id="127" dur="1" fill="hold">
                                          <p:stCondLst>
                                            <p:cond delay="499"/>
                                          </p:stCondLst>
                                        </p:cTn>
                                        <p:tgtEl>
                                          <p:spTgt spid="55"/>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8"/>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6"/>
                                        </p:tgtEl>
                                      </p:cBhvr>
                                    </p:animEffect>
                                    <p:set>
                                      <p:cBhvr>
                                        <p:cTn id="134" dur="1" fill="hold">
                                          <p:stCondLst>
                                            <p:cond delay="499"/>
                                          </p:stCondLst>
                                        </p:cTn>
                                        <p:tgtEl>
                                          <p:spTgt spid="56"/>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8"/>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7"/>
                                        </p:tgtEl>
                                      </p:cBhvr>
                                    </p:animEffect>
                                    <p:set>
                                      <p:cBhvr>
                                        <p:cTn id="141" dur="1" fill="hold">
                                          <p:stCondLst>
                                            <p:cond delay="499"/>
                                          </p:stCondLst>
                                        </p:cTn>
                                        <p:tgtEl>
                                          <p:spTgt spid="57"/>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8"/>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8"/>
                                        </p:tgtEl>
                                      </p:cBhvr>
                                    </p:animEffect>
                                    <p:set>
                                      <p:cBhvr>
                                        <p:cTn id="148" dur="1" fill="hold">
                                          <p:stCondLst>
                                            <p:cond delay="499"/>
                                          </p:stCondLst>
                                        </p:cTn>
                                        <p:tgtEl>
                                          <p:spTgt spid="58"/>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2"/>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11"/>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8"/>
                                        </p:tgtEl>
                                      </p:cBhvr>
                                    </p:cmd>
                                  </p:childTnLst>
                                </p:cTn>
                              </p:par>
                            </p:childTnLst>
                          </p:cTn>
                        </p:par>
                      </p:childTnLst>
                    </p:cTn>
                  </p:par>
                </p:childTnLst>
              </p:cTn>
              <p:nextCondLst>
                <p:cond evt="onClick" delay="0">
                  <p:tgtEl>
                    <p:spTgt spid="22"/>
                  </p:tgtEl>
                </p:cond>
              </p:nextCondLst>
            </p:seq>
            <p:seq concurrent="1" nextAc="seek">
              <p:cTn id="158" restart="whenNotActive" fill="hold" evtFilter="cancelBubble" nodeType="interactiveSeq">
                <p:stCondLst>
                  <p:cond evt="onClick" delay="0">
                    <p:tgtEl>
                      <p:spTgt spid="2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3"/>
                                        </p:tgtEl>
                                        <p:attrNameLst>
                                          <p:attrName>fillcolor</p:attrName>
                                        </p:attrNameLst>
                                      </p:cBhvr>
                                      <p:to>
                                        <a:srgbClr val="00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65" restart="whenNotActive" fill="hold" evtFilter="cancelBubble" nodeType="interactiveSeq">
                <p:stCondLst>
                  <p:cond evt="onClick" delay="0">
                    <p:tgtEl>
                      <p:spTgt spid="24"/>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4"/>
                                        </p:tgtEl>
                                        <p:attrNameLst>
                                          <p:attrName>fillcolor</p:attrName>
                                        </p:attrNameLst>
                                      </p:cBhvr>
                                      <p:to>
                                        <a:srgbClr val="000000"/>
                                      </p:to>
                                    </p:animClr>
                                    <p:set>
                                      <p:cBhvr>
                                        <p:cTn id="170" dur="500" fill="hold"/>
                                        <p:tgtEl>
                                          <p:spTgt spid="24"/>
                                        </p:tgtEl>
                                        <p:attrNameLst>
                                          <p:attrName>fill.type</p:attrName>
                                        </p:attrNameLst>
                                      </p:cBhvr>
                                      <p:to>
                                        <p:strVal val="solid"/>
                                      </p:to>
                                    </p:set>
                                    <p:set>
                                      <p:cBhvr>
                                        <p:cTn id="171"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72" restart="whenNotActive" fill="hold" evtFilter="cancelBubble" nodeType="interactiveSeq">
                <p:stCondLst>
                  <p:cond evt="onClick" delay="0">
                    <p:tgtEl>
                      <p:spTgt spid="2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5"/>
                                        </p:tgtEl>
                                        <p:attrNameLst>
                                          <p:attrName>fillcolor</p:attrName>
                                        </p:attrNameLst>
                                      </p:cBhvr>
                                      <p:to>
                                        <a:srgbClr val="000000"/>
                                      </p:to>
                                    </p:animClr>
                                    <p:set>
                                      <p:cBhvr>
                                        <p:cTn id="177" dur="500" fill="hold"/>
                                        <p:tgtEl>
                                          <p:spTgt spid="25"/>
                                        </p:tgtEl>
                                        <p:attrNameLst>
                                          <p:attrName>fill.type</p:attrName>
                                        </p:attrNameLst>
                                      </p:cBhvr>
                                      <p:to>
                                        <p:strVal val="solid"/>
                                      </p:to>
                                    </p:set>
                                    <p:set>
                                      <p:cBhvr>
                                        <p:cTn id="178"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79" restart="whenNotActive" fill="hold" evtFilter="cancelBubble" nodeType="interactiveSeq">
                <p:stCondLst>
                  <p:cond evt="onClick" delay="0">
                    <p:tgtEl>
                      <p:spTgt spid="2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6"/>
                                        </p:tgtEl>
                                        <p:attrNameLst>
                                          <p:attrName>fillcolor</p:attrName>
                                        </p:attrNameLst>
                                      </p:cBhvr>
                                      <p:to>
                                        <a:srgbClr val="000000"/>
                                      </p:to>
                                    </p:animClr>
                                    <p:set>
                                      <p:cBhvr>
                                        <p:cTn id="184" dur="500" fill="hold"/>
                                        <p:tgtEl>
                                          <p:spTgt spid="26"/>
                                        </p:tgtEl>
                                        <p:attrNameLst>
                                          <p:attrName>fill.type</p:attrName>
                                        </p:attrNameLst>
                                      </p:cBhvr>
                                      <p:to>
                                        <p:strVal val="solid"/>
                                      </p:to>
                                    </p:set>
                                    <p:set>
                                      <p:cBhvr>
                                        <p:cTn id="18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2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7"/>
                                        </p:tgtEl>
                                        <p:attrNameLst>
                                          <p:attrName>fillcolor</p:attrName>
                                        </p:attrNameLst>
                                      </p:cBhvr>
                                      <p:to>
                                        <a:srgbClr val="000000"/>
                                      </p:to>
                                    </p:animClr>
                                    <p:set>
                                      <p:cBhvr>
                                        <p:cTn id="191" dur="500" fill="hold"/>
                                        <p:tgtEl>
                                          <p:spTgt spid="27"/>
                                        </p:tgtEl>
                                        <p:attrNameLst>
                                          <p:attrName>fill.type</p:attrName>
                                        </p:attrNameLst>
                                      </p:cBhvr>
                                      <p:to>
                                        <p:strVal val="solid"/>
                                      </p:to>
                                    </p:set>
                                    <p:set>
                                      <p:cBhvr>
                                        <p:cTn id="192"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28"/>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8"/>
                                        </p:tgtEl>
                                        <p:attrNameLst>
                                          <p:attrName>fillcolor</p:attrName>
                                        </p:attrNameLst>
                                      </p:cBhvr>
                                      <p:to>
                                        <a:srgbClr val="000000"/>
                                      </p:to>
                                    </p:animClr>
                                    <p:set>
                                      <p:cBhvr>
                                        <p:cTn id="198" dur="500" fill="hold"/>
                                        <p:tgtEl>
                                          <p:spTgt spid="28"/>
                                        </p:tgtEl>
                                        <p:attrNameLst>
                                          <p:attrName>fill.type</p:attrName>
                                        </p:attrNameLst>
                                      </p:cBhvr>
                                      <p:to>
                                        <p:strVal val="solid"/>
                                      </p:to>
                                    </p:set>
                                    <p:set>
                                      <p:cBhvr>
                                        <p:cTn id="199"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00" restart="whenNotActive" fill="hold" evtFilter="cancelBubble" nodeType="interactiveSeq">
                <p:stCondLst>
                  <p:cond evt="onClick" delay="0">
                    <p:tgtEl>
                      <p:spTgt spid="29"/>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9"/>
                                        </p:tgtEl>
                                        <p:attrNameLst>
                                          <p:attrName>fillcolor</p:attrName>
                                        </p:attrNameLst>
                                      </p:cBhvr>
                                      <p:to>
                                        <a:srgbClr val="000000"/>
                                      </p:to>
                                    </p:animClr>
                                    <p:set>
                                      <p:cBhvr>
                                        <p:cTn id="205" dur="500" fill="hold"/>
                                        <p:tgtEl>
                                          <p:spTgt spid="29"/>
                                        </p:tgtEl>
                                        <p:attrNameLst>
                                          <p:attrName>fill.type</p:attrName>
                                        </p:attrNameLst>
                                      </p:cBhvr>
                                      <p:to>
                                        <p:strVal val="solid"/>
                                      </p:to>
                                    </p:set>
                                    <p:set>
                                      <p:cBhvr>
                                        <p:cTn id="206"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07" restart="whenNotActive" fill="hold" evtFilter="cancelBubble" nodeType="interactiveSeq">
                <p:stCondLst>
                  <p:cond evt="onClick" delay="0">
                    <p:tgtEl>
                      <p:spTgt spid="30"/>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0"/>
                                        </p:tgtEl>
                                        <p:attrNameLst>
                                          <p:attrName>fillcolor</p:attrName>
                                        </p:attrNameLst>
                                      </p:cBhvr>
                                      <p:to>
                                        <a:srgbClr val="000000"/>
                                      </p:to>
                                    </p:animClr>
                                    <p:set>
                                      <p:cBhvr>
                                        <p:cTn id="212" dur="500" fill="hold"/>
                                        <p:tgtEl>
                                          <p:spTgt spid="30"/>
                                        </p:tgtEl>
                                        <p:attrNameLst>
                                          <p:attrName>fill.type</p:attrName>
                                        </p:attrNameLst>
                                      </p:cBhvr>
                                      <p:to>
                                        <p:strVal val="solid"/>
                                      </p:to>
                                    </p:set>
                                    <p:set>
                                      <p:cBhvr>
                                        <p:cTn id="213" dur="5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214" fill="hold" display="0">
                  <p:stCondLst>
                    <p:cond delay="indefinite"/>
                  </p:stCondLst>
                  <p:endCondLst>
                    <p:cond evt="onStopAudio" delay="0">
                      <p:tgtEl>
                        <p:sldTgt/>
                      </p:tgtEl>
                    </p:cond>
                  </p:endCondLst>
                </p:cTn>
                <p:tgtEl>
                  <p:spTgt spid="38"/>
                </p:tgtEl>
              </p:cMediaNode>
            </p:audio>
          </p:childTnLst>
        </p:cTn>
      </p:par>
    </p:tnLst>
    <p:bldLst>
      <p:bldP spid="32"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26" name="Picture 2" descr="Ãng Tráº¡ng tháº£ diá»u (trang 104)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41939" y="1606095"/>
            <a:ext cx="7429525" cy="399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Google Shape;346;p14"/>
          <p:cNvPicPr preferRelativeResize="0"/>
          <p:nvPr/>
        </p:nvPicPr>
        <p:blipFill rotWithShape="1">
          <a:blip r:embed="rId5">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565266" y="1061565"/>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Ông</a:t>
            </a:r>
            <a:r>
              <a:rPr lang="en-US" sz="2800" dirty="0" smtClean="0">
                <a:latin typeface="UTM Flavour" panose="02040603050506020204" pitchFamily="18" charset="0"/>
              </a:rPr>
              <a:t> </a:t>
            </a:r>
            <a:r>
              <a:rPr lang="en-US" sz="2800" dirty="0" err="1" smtClean="0">
                <a:latin typeface="UTM Flavour" panose="02040603050506020204" pitchFamily="18" charset="0"/>
              </a:rPr>
              <a:t>Trạng</a:t>
            </a:r>
            <a:r>
              <a:rPr lang="en-US" sz="2800" dirty="0" smtClean="0">
                <a:latin typeface="UTM Flavour" panose="02040603050506020204" pitchFamily="18" charset="0"/>
              </a:rPr>
              <a:t> </a:t>
            </a:r>
            <a:r>
              <a:rPr lang="en-US" sz="2800" dirty="0" err="1" smtClean="0">
                <a:latin typeface="UTM Flavour" panose="02040603050506020204" pitchFamily="18" charset="0"/>
              </a:rPr>
              <a:t>thả</a:t>
            </a:r>
            <a:r>
              <a:rPr lang="en-US" sz="2800" dirty="0" smtClean="0">
                <a:latin typeface="UTM Flavour" panose="02040603050506020204" pitchFamily="18" charset="0"/>
              </a:rPr>
              <a:t> </a:t>
            </a:r>
            <a:r>
              <a:rPr lang="en-US" sz="2800" dirty="0" err="1" smtClean="0">
                <a:latin typeface="UTM Flavour" panose="02040603050506020204" pitchFamily="18" charset="0"/>
              </a:rPr>
              <a:t>diều</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8" name="Picture 4" descr="HÃ¬nh áº£nh MÃ u CÃ¡nh Diá»u, MÃ u, Hoáº¡ Tiáº¿t, Cáº£m Nháº­n miá»n phÃ­ táº£i táº­p tin PNG  PSDComment vÃ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723965" y="-794723"/>
            <a:ext cx="4351794" cy="435179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7134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7"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750" fill="hold"/>
                                        <p:tgtEl>
                                          <p:spTgt spid="8"/>
                                        </p:tgtEl>
                                        <p:attrNameLst>
                                          <p:attrName>ppt_x</p:attrName>
                                        </p:attrNameLst>
                                      </p:cBhvr>
                                      <p:tavLst>
                                        <p:tav tm="0">
                                          <p:val>
                                            <p:strVal val="0-#ppt_w/2"/>
                                          </p:val>
                                        </p:tav>
                                        <p:tav tm="100000">
                                          <p:val>
                                            <p:strVal val="#ppt_x"/>
                                          </p:val>
                                        </p:tav>
                                      </p:tavLst>
                                    </p:anim>
                                    <p:anim calcmode="lin" valueType="num">
                                      <p:cBhvr additive="base">
                                        <p:cTn id="28" dur="1750" fill="hold"/>
                                        <p:tgtEl>
                                          <p:spTgt spid="8"/>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33111" y="1478581"/>
            <a:ext cx="4150632" cy="271717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597178" y="2215560"/>
            <a:ext cx="2890055" cy="1815882"/>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Chú</a:t>
            </a:r>
            <a:r>
              <a:rPr lang="en-US" sz="2800" dirty="0" smtClean="0">
                <a:latin typeface="UTM Flavour" panose="02040603050506020204" pitchFamily="18" charset="0"/>
              </a:rPr>
              <a:t> </a:t>
            </a:r>
            <a:r>
              <a:rPr lang="en-US" sz="2800" dirty="0" err="1" smtClean="0">
                <a:latin typeface="UTM Flavour" panose="02040603050506020204" pitchFamily="18" charset="0"/>
              </a:rPr>
              <a:t>Đất</a:t>
            </a:r>
            <a:r>
              <a:rPr lang="en-US" sz="2800" dirty="0" smtClean="0">
                <a:latin typeface="UTM Flavour" panose="02040603050506020204" pitchFamily="18" charset="0"/>
              </a:rPr>
              <a:t> </a:t>
            </a:r>
            <a:r>
              <a:rPr lang="en-US" sz="2800" dirty="0" err="1" smtClean="0">
                <a:latin typeface="UTM Flavour" panose="02040603050506020204" pitchFamily="18" charset="0"/>
              </a:rPr>
              <a:t>Nung</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trả</a:t>
            </a:r>
            <a:r>
              <a:rPr lang="en-US" sz="2800" dirty="0" smtClean="0">
                <a:latin typeface="UTM Flavour" panose="02040603050506020204" pitchFamily="18" charset="0"/>
              </a:rPr>
              <a:t> </a:t>
            </a:r>
            <a:r>
              <a:rPr lang="en-US" sz="2800" dirty="0" err="1" smtClean="0">
                <a:latin typeface="UTM Flavour" panose="02040603050506020204" pitchFamily="18" charset="0"/>
              </a:rPr>
              <a:t>lời</a:t>
            </a:r>
            <a:r>
              <a:rPr lang="en-US" sz="2800" dirty="0" smtClean="0">
                <a:latin typeface="UTM Flavour" panose="02040603050506020204" pitchFamily="18" charset="0"/>
              </a:rPr>
              <a:t> </a:t>
            </a:r>
            <a:r>
              <a:rPr lang="en-US" sz="2800" dirty="0" err="1" smtClean="0">
                <a:latin typeface="UTM Flavour" panose="02040603050506020204" pitchFamily="18" charset="0"/>
              </a:rPr>
              <a:t>câu</a:t>
            </a:r>
            <a:r>
              <a:rPr lang="en-US" sz="2800" dirty="0" smtClean="0">
                <a:latin typeface="UTM Flavour" panose="02040603050506020204" pitchFamily="18" charset="0"/>
              </a:rPr>
              <a:t> </a:t>
            </a:r>
            <a:r>
              <a:rPr lang="en-US" sz="2800" dirty="0" err="1" smtClean="0">
                <a:latin typeface="UTM Flavour" panose="02040603050506020204" pitchFamily="18" charset="0"/>
              </a:rPr>
              <a:t>hỏi</a:t>
            </a:r>
            <a:r>
              <a:rPr lang="en-US" sz="2800" dirty="0" smtClean="0">
                <a:latin typeface="UTM Flavour" panose="02040603050506020204" pitchFamily="18" charset="0"/>
              </a:rPr>
              <a:t> 1..</a:t>
            </a:r>
            <a:endParaRPr lang="en-US" sz="2800" dirty="0">
              <a:latin typeface="UTM Flavour" panose="02040603050506020204" pitchFamily="18" charset="0"/>
            </a:endParaRPr>
          </a:p>
        </p:txBody>
      </p:sp>
      <p:pic>
        <p:nvPicPr>
          <p:cNvPr id="2" name="Picture 2" descr="A. Hoáº¡t Äá»ng cÆ¡ báº£n - BÃ i 14A: MÃ³n quÃ  tuá»i thÆ¡ | VNEN Tiáº¿ng Viá»t lá»p 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48467" y="1155032"/>
            <a:ext cx="6795831" cy="3936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0756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74" name="Picture 2" descr="Táº­p Äá»c: GÃ  Trá»ng vÃ  CÃ¡o"/>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34149" y="1163981"/>
            <a:ext cx="8112527" cy="5486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6702852" y="1534660"/>
            <a:ext cx="4454904" cy="191489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485277" y="1633671"/>
            <a:ext cx="2890055" cy="1815882"/>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thuộc</a:t>
            </a:r>
            <a:r>
              <a:rPr lang="en-US" sz="2800" dirty="0" smtClean="0">
                <a:latin typeface="UTM Flavour" panose="02040603050506020204" pitchFamily="18" charset="0"/>
              </a:rPr>
              <a:t> </a:t>
            </a:r>
            <a:r>
              <a:rPr lang="en-US" sz="2800" dirty="0" err="1" smtClean="0">
                <a:latin typeface="UTM Flavour" panose="02040603050506020204" pitchFamily="18" charset="0"/>
              </a:rPr>
              <a:t>lòng</a:t>
            </a:r>
            <a:r>
              <a:rPr lang="en-US" sz="2800" dirty="0" smtClean="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Gà</a:t>
            </a:r>
            <a:r>
              <a:rPr lang="en-US" sz="2800" dirty="0" smtClean="0">
                <a:latin typeface="UTM Flavour" panose="02040603050506020204" pitchFamily="18" charset="0"/>
              </a:rPr>
              <a:t>  </a:t>
            </a:r>
            <a:r>
              <a:rPr lang="en-US" sz="2800" dirty="0" err="1" smtClean="0">
                <a:latin typeface="UTM Flavour" panose="02040603050506020204" pitchFamily="18" charset="0"/>
              </a:rPr>
              <a:t>Trống</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a:latin typeface="UTM Flavour" panose="02040603050506020204" pitchFamily="18" charset="0"/>
              </a:rPr>
              <a:t>C</a:t>
            </a:r>
            <a:r>
              <a:rPr lang="en-US" sz="2800" dirty="0" err="1" smtClean="0">
                <a:latin typeface="UTM Flavour" panose="02040603050506020204" pitchFamily="18" charset="0"/>
              </a:rPr>
              <a:t>áo</a:t>
            </a:r>
            <a:r>
              <a:rPr lang="en-US" sz="2800" dirty="0" smtClean="0">
                <a:latin typeface="UTM Flavour" panose="02040603050506020204" pitchFamily="18" charset="0"/>
              </a:rPr>
              <a:t>”</a:t>
            </a:r>
            <a:endParaRPr lang="en-US" sz="2800" dirty="0">
              <a:latin typeface="UTM Flavour" panose="02040603050506020204" pitchFamily="18" charset="0"/>
            </a:endParaRPr>
          </a:p>
        </p:txBody>
      </p:sp>
      <p:pic>
        <p:nvPicPr>
          <p:cNvPr id="9" name="Google Shape;321;p13"/>
          <p:cNvPicPr preferRelativeResize="0"/>
          <p:nvPr/>
        </p:nvPicPr>
        <p:blipFill rotWithShape="1">
          <a:blip r:embed="rId5">
            <a:alphaModFix/>
          </a:blip>
          <a:srcRect/>
          <a:stretch/>
        </p:blipFill>
        <p:spPr>
          <a:xfrm>
            <a:off x="417028" y="2634056"/>
            <a:ext cx="3171455" cy="4402990"/>
          </a:xfrm>
          <a:prstGeom prst="rect">
            <a:avLst/>
          </a:prstGeom>
          <a:noFill/>
          <a:ln>
            <a:noFill/>
          </a:ln>
        </p:spPr>
      </p:pic>
      <p:pic>
        <p:nvPicPr>
          <p:cNvPr id="11"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878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27321" y="-984246"/>
            <a:ext cx="12841033"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463311" y="1016527"/>
            <a:ext cx="343546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29962" y="1994337"/>
            <a:ext cx="2703350" cy="2677656"/>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Vua</a:t>
            </a:r>
            <a:r>
              <a:rPr lang="en-US" sz="2800" dirty="0" smtClean="0">
                <a:latin typeface="UTM Flavour" panose="02040603050506020204" pitchFamily="18" charset="0"/>
              </a:rPr>
              <a:t> </a:t>
            </a:r>
            <a:r>
              <a:rPr lang="en-US" sz="2800" dirty="0" err="1" smtClean="0">
                <a:latin typeface="UTM Flavour" panose="02040603050506020204" pitchFamily="18" charset="0"/>
              </a:rPr>
              <a:t>tàu</a:t>
            </a:r>
            <a:r>
              <a:rPr lang="en-US" sz="2800" dirty="0" smtClean="0">
                <a:latin typeface="UTM Flavour" panose="02040603050506020204" pitchFamily="18" charset="0"/>
              </a:rPr>
              <a:t> </a:t>
            </a:r>
            <a:r>
              <a:rPr lang="en-US" sz="2800" dirty="0" err="1" smtClean="0">
                <a:latin typeface="UTM Flavour" panose="02040603050506020204" pitchFamily="18" charset="0"/>
              </a:rPr>
              <a:t>thủy</a:t>
            </a:r>
            <a:r>
              <a:rPr lang="en-US" sz="2800" dirty="0" smtClean="0">
                <a:latin typeface="UTM Flavour" panose="02040603050506020204" pitchFamily="18" charset="0"/>
              </a:rPr>
              <a:t> </a:t>
            </a:r>
            <a:r>
              <a:rPr lang="en-US" sz="2800" dirty="0" err="1" smtClean="0">
                <a:latin typeface="UTM Flavour" panose="02040603050506020204" pitchFamily="18" charset="0"/>
              </a:rPr>
              <a:t>Bạch</a:t>
            </a:r>
            <a:r>
              <a:rPr lang="en-US" sz="2800" dirty="0" smtClean="0">
                <a:latin typeface="UTM Flavour" panose="02040603050506020204" pitchFamily="18" charset="0"/>
              </a:rPr>
              <a:t> </a:t>
            </a:r>
            <a:r>
              <a:rPr lang="en-US" sz="2800" dirty="0" err="1" smtClean="0">
                <a:latin typeface="UTM Flavour" panose="02040603050506020204" pitchFamily="18" charset="0"/>
              </a:rPr>
              <a:t>Thái</a:t>
            </a:r>
            <a:r>
              <a:rPr lang="en-US" sz="2800" dirty="0" smtClean="0">
                <a:latin typeface="UTM Flavour" panose="02040603050506020204" pitchFamily="18" charset="0"/>
              </a:rPr>
              <a:t> </a:t>
            </a:r>
            <a:r>
              <a:rPr lang="en-US" sz="2800" dirty="0" err="1" smtClean="0">
                <a:latin typeface="UTM Flavour" panose="02040603050506020204" pitchFamily="18" charset="0"/>
              </a:rPr>
              <a:t>Bưởi</a:t>
            </a:r>
            <a:r>
              <a:rPr lang="en-US" sz="2800" dirty="0" smtClean="0">
                <a:latin typeface="UTM Flavour" panose="02040603050506020204" pitchFamily="18" charset="0"/>
              </a:rPr>
              <a:t> ”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3074" name="Picture 2" descr="MÃ³n Än Äáº·c biá»t ngÃ y Táº¿t cá»§a gia ÄÃ¬nh &amp;#39;vua tÃ u thá»§y&amp;#39; Báº¡ch ThÃ¡i BÆ°á»i -  VietNamNet"/>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77832" y="1016527"/>
            <a:ext cx="6554721" cy="3957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21886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4" y="-393937"/>
            <a:ext cx="13129200" cy="6829027"/>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6848893" y="591164"/>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120237" y="1735561"/>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Người</a:t>
            </a:r>
            <a:r>
              <a:rPr lang="en-US" sz="2800" dirty="0" smtClean="0">
                <a:latin typeface="UTM Flavour" panose="02040603050506020204" pitchFamily="18" charset="0"/>
              </a:rPr>
              <a:t> </a:t>
            </a:r>
            <a:r>
              <a:rPr lang="en-US" sz="2800" dirty="0" err="1" smtClean="0">
                <a:latin typeface="UTM Flavour" panose="02040603050506020204" pitchFamily="18" charset="0"/>
              </a:rPr>
              <a:t>tìm</a:t>
            </a:r>
            <a:r>
              <a:rPr lang="en-US" sz="2800" dirty="0" smtClean="0">
                <a:latin typeface="UTM Flavour" panose="02040603050506020204" pitchFamily="18" charset="0"/>
              </a:rPr>
              <a:t> </a:t>
            </a:r>
            <a:r>
              <a:rPr lang="en-US" sz="2800" dirty="0" err="1" smtClean="0">
                <a:latin typeface="UTM Flavour" panose="02040603050506020204" pitchFamily="18" charset="0"/>
              </a:rPr>
              <a:t>đường</a:t>
            </a:r>
            <a:r>
              <a:rPr lang="en-US" sz="2800" dirty="0" smtClean="0">
                <a:latin typeface="UTM Flavour" panose="02040603050506020204" pitchFamily="18" charset="0"/>
              </a:rPr>
              <a:t> </a:t>
            </a:r>
            <a:r>
              <a:rPr lang="en-US" sz="2800" dirty="0" err="1" smtClean="0">
                <a:latin typeface="UTM Flavour" panose="02040603050506020204" pitchFamily="18" charset="0"/>
              </a:rPr>
              <a:t>lên</a:t>
            </a:r>
            <a:r>
              <a:rPr lang="en-US" sz="2800" dirty="0" smtClean="0">
                <a:latin typeface="UTM Flavour" panose="02040603050506020204" pitchFamily="18" charset="0"/>
              </a:rPr>
              <a:t> </a:t>
            </a:r>
            <a:r>
              <a:rPr lang="en-US" sz="2800" dirty="0" err="1" smtClean="0">
                <a:latin typeface="UTM Flavour" panose="02040603050506020204" pitchFamily="18" charset="0"/>
              </a:rPr>
              <a:t>các</a:t>
            </a:r>
            <a:r>
              <a:rPr lang="en-US" sz="2800" dirty="0" smtClean="0">
                <a:latin typeface="UTM Flavour" panose="02040603050506020204" pitchFamily="18" charset="0"/>
              </a:rPr>
              <a:t> </a:t>
            </a:r>
            <a:r>
              <a:rPr lang="en-US" sz="2800" dirty="0" err="1" smtClean="0">
                <a:latin typeface="UTM Flavour" panose="02040603050506020204" pitchFamily="18" charset="0"/>
              </a:rPr>
              <a:t>vì</a:t>
            </a:r>
            <a:r>
              <a:rPr lang="en-US" sz="2800" dirty="0" smtClean="0">
                <a:latin typeface="UTM Flavour" panose="02040603050506020204" pitchFamily="18" charset="0"/>
              </a:rPr>
              <a:t> </a:t>
            </a:r>
            <a:r>
              <a:rPr lang="en-US" sz="2800" dirty="0" err="1" smtClean="0">
                <a:latin typeface="UTM Flavour" panose="02040603050506020204" pitchFamily="18" charset="0"/>
              </a:rPr>
              <a:t>sao</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trả</a:t>
            </a:r>
            <a:r>
              <a:rPr lang="en-US" sz="2800" dirty="0" smtClean="0">
                <a:latin typeface="UTM Flavour" panose="02040603050506020204" pitchFamily="18" charset="0"/>
              </a:rPr>
              <a:t> </a:t>
            </a:r>
            <a:r>
              <a:rPr lang="en-US" sz="2800" dirty="0" err="1" smtClean="0">
                <a:latin typeface="UTM Flavour" panose="02040603050506020204" pitchFamily="18" charset="0"/>
              </a:rPr>
              <a:t>lời</a:t>
            </a:r>
            <a:r>
              <a:rPr lang="en-US" sz="2800" dirty="0" smtClean="0">
                <a:latin typeface="UTM Flavour" panose="02040603050506020204" pitchFamily="18" charset="0"/>
              </a:rPr>
              <a:t> </a:t>
            </a:r>
            <a:r>
              <a:rPr lang="en-US" sz="2800" dirty="0" err="1" smtClean="0">
                <a:latin typeface="UTM Flavour" panose="02040603050506020204" pitchFamily="18" charset="0"/>
              </a:rPr>
              <a:t>câu</a:t>
            </a:r>
            <a:r>
              <a:rPr lang="en-US" sz="2800" dirty="0" smtClean="0">
                <a:latin typeface="UTM Flavour" panose="02040603050506020204" pitchFamily="18" charset="0"/>
              </a:rPr>
              <a:t> </a:t>
            </a:r>
            <a:r>
              <a:rPr lang="en-US" sz="2800" dirty="0" err="1" smtClean="0">
                <a:latin typeface="UTM Flavour" panose="02040603050506020204" pitchFamily="18" charset="0"/>
              </a:rPr>
              <a:t>hỏi</a:t>
            </a:r>
            <a:r>
              <a:rPr lang="en-US" sz="2800" dirty="0" smtClean="0">
                <a:latin typeface="UTM Flavour" panose="02040603050506020204" pitchFamily="18" charset="0"/>
              </a:rPr>
              <a:t> 1....</a:t>
            </a:r>
            <a:endParaRPr lang="en-US" sz="2800" dirty="0">
              <a:latin typeface="UTM Flavour" panose="02040603050506020204" pitchFamily="18" charset="0"/>
            </a:endParaRPr>
          </a:p>
        </p:txBody>
      </p:sp>
      <p:pic>
        <p:nvPicPr>
          <p:cNvPr id="2052" name="Picture 4" descr="Soáº¡n bÃ i NgÆ°á»i tÃ¬m ÄÆ°á»ng lÃªn cÃ¡c vÃ¬ sao â NguyÃªn nhÃ¢n chÃ­nh giÃºp  Xi-Ã´n-cá»p-xki thÃ nh cÃ´ng lÃ  g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63" y="638588"/>
            <a:ext cx="6875419" cy="4763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60" name="Picture 12" descr="Astronaut Clipart Space Technology - NhÃ  Du HÃ nh VÅ© Trá»¥ Vector, HD Png  Download - 1709x1937(#5752527) - PngFi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6573" l="0" r="100000">
                        <a14:foregroundMark x1="19643" y1="34577" x2="42500" y2="14617"/>
                        <a14:foregroundMark x1="52976" y1="38306" x2="23810" y2="15827"/>
                        <a14:foregroundMark x1="51310" y1="25504" x2="27500" y2="14415"/>
                        <a14:foregroundMark x1="48095" y1="23286" x2="42262" y2="14617"/>
                        <a14:foregroundMark x1="40833" y1="16431" x2="46667" y2="20968"/>
                        <a14:foregroundMark x1="36905" y1="15222" x2="28690" y2="14819"/>
                        <a14:foregroundMark x1="34524" y1="13004" x2="34524" y2="13004"/>
                        <a14:foregroundMark x1="39881" y1="13810" x2="39881" y2="13810"/>
                        <a14:foregroundMark x1="42024" y1="15423" x2="41786" y2="14819"/>
                        <a14:foregroundMark x1="40833" y1="14214" x2="39405" y2="13810"/>
                        <a14:foregroundMark x1="37738" y1="13609" x2="37738" y2="13609"/>
                        <a14:foregroundMark x1="35714" y1="14012" x2="33095" y2="15020"/>
                        <a14:foregroundMark x1="30595" y1="15222" x2="28452" y2="15827"/>
                        <a14:foregroundMark x1="25476" y1="17339" x2="23571" y2="19355"/>
                        <a14:foregroundMark x1="23571" y1="19556" x2="22857" y2="22077"/>
                        <a14:foregroundMark x1="22857" y1="23286" x2="22619" y2="26109"/>
                        <a14:foregroundMark x1="23095" y1="27419" x2="24762" y2="30645"/>
                        <a14:foregroundMark x1="29167" y1="27218" x2="35000" y2="26411"/>
                        <a14:foregroundMark x1="39167" y1="25101" x2="41071" y2="24294"/>
                        <a14:foregroundMark x1="42500" y1="22278" x2="44048" y2="19758"/>
                        <a14:foregroundMark x1="44286" y1="19355" x2="44762" y2="18548"/>
                        <a14:foregroundMark x1="45000" y1="17944" x2="45000" y2="17944"/>
                        <a14:foregroundMark x1="45238" y1="17540" x2="45238" y2="17540"/>
                        <a14:foregroundMark x1="45238" y1="16935" x2="45238" y2="16935"/>
                        <a14:foregroundMark x1="45238" y1="15827" x2="45238" y2="15827"/>
                        <a14:foregroundMark x1="45238" y1="15423" x2="45238" y2="15423"/>
                        <a14:foregroundMark x1="49405" y1="19153" x2="50119" y2="20363"/>
                        <a14:foregroundMark x1="49167" y1="20565" x2="49167" y2="20565"/>
                        <a14:foregroundMark x1="72976" y1="14012" x2="72976" y2="14012"/>
                        <a14:foregroundMark x1="66667" y1="9879" x2="76071" y2="19960"/>
                        <a14:foregroundMark x1="74405" y1="11290" x2="63452" y2="22077"/>
                        <a14:foregroundMark x1="44048" y1="37298" x2="35476" y2="60181"/>
                        <a14:foregroundMark x1="34762" y1="64214" x2="27262" y2="42440"/>
                        <a14:foregroundMark x1="34286" y1="46976" x2="39643" y2="54133"/>
                        <a14:foregroundMark x1="30357" y1="13206" x2="30357" y2="13206"/>
                        <a14:foregroundMark x1="27500" y1="15625" x2="32738" y2="12802"/>
                        <a14:foregroundMark x1="45714" y1="17137" x2="35238" y2="12601"/>
                        <a14:foregroundMark x1="43214" y1="15827" x2="38571" y2="12802"/>
                        <a14:foregroundMark x1="44286" y1="15726" x2="40119" y2="13306"/>
                      </a14:backgroundRemoval>
                    </a14:imgEffect>
                  </a14:imgLayer>
                </a14:imgProps>
              </a:ext>
              <a:ext uri="{28A0092B-C50C-407E-A947-70E740481C1C}">
                <a14:useLocalDpi xmlns:a14="http://schemas.microsoft.com/office/drawing/2010/main" val="0"/>
              </a:ext>
            </a:extLst>
          </a:blip>
          <a:srcRect/>
          <a:stretch>
            <a:fillRect/>
          </a:stretch>
        </p:blipFill>
        <p:spPr bwMode="auto">
          <a:xfrm>
            <a:off x="9040477" y="3139917"/>
            <a:ext cx="3364759" cy="39736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Ã¬nh áº£nh KhÃ´ng Gian PNG, Vector, PSD, vÃ  biá»u tÆ°á»£ng Äá» táº£i vá» miá»n phÃ­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7778" l="0" r="87778">
                        <a14:foregroundMark x1="66111" y1="45278" x2="63889" y2="53333"/>
                        <a14:foregroundMark x1="84444" y1="33611" x2="87778" y2="60556"/>
                        <a14:foregroundMark x1="51111" y1="23889" x2="63056"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3800" y="4521721"/>
            <a:ext cx="2914332" cy="291433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35420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2062"/>
                                        </p:tgtEl>
                                        <p:attrNameLst>
                                          <p:attrName>style.visibility</p:attrName>
                                        </p:attrNameLst>
                                      </p:cBhvr>
                                      <p:to>
                                        <p:strVal val="visible"/>
                                      </p:to>
                                    </p:set>
                                    <p:anim calcmode="lin" valueType="num">
                                      <p:cBhvr additive="base">
                                        <p:cTn id="12" dur="500" fill="hold"/>
                                        <p:tgtEl>
                                          <p:spTgt spid="2062"/>
                                        </p:tgtEl>
                                        <p:attrNameLst>
                                          <p:attrName>ppt_x</p:attrName>
                                        </p:attrNameLst>
                                      </p:cBhvr>
                                      <p:tavLst>
                                        <p:tav tm="0">
                                          <p:val>
                                            <p:strVal val="0-#ppt_w/2"/>
                                          </p:val>
                                        </p:tav>
                                        <p:tav tm="100000">
                                          <p:val>
                                            <p:strVal val="#ppt_x"/>
                                          </p:val>
                                        </p:tav>
                                      </p:tavLst>
                                    </p:anim>
                                    <p:anim calcmode="lin" valueType="num">
                                      <p:cBhvr additive="base">
                                        <p:cTn id="13" dur="500" fill="hold"/>
                                        <p:tgtEl>
                                          <p:spTgt spid="206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1000"/>
                                        <p:tgtEl>
                                          <p:spTgt spid="2052"/>
                                        </p:tgtEl>
                                      </p:cBhvr>
                                    </p:animEffect>
                                    <p:anim calcmode="lin" valueType="num">
                                      <p:cBhvr>
                                        <p:cTn id="28" dur="1000" fill="hold"/>
                                        <p:tgtEl>
                                          <p:spTgt spid="2052"/>
                                        </p:tgtEl>
                                        <p:attrNameLst>
                                          <p:attrName>ppt_x</p:attrName>
                                        </p:attrNameLst>
                                      </p:cBhvr>
                                      <p:tavLst>
                                        <p:tav tm="0">
                                          <p:val>
                                            <p:strVal val="#ppt_x"/>
                                          </p:val>
                                        </p:tav>
                                        <p:tav tm="100000">
                                          <p:val>
                                            <p:strVal val="#ppt_x"/>
                                          </p:val>
                                        </p:tav>
                                      </p:tavLst>
                                    </p:anim>
                                    <p:anim calcmode="lin" valueType="num">
                                      <p:cBhvr>
                                        <p:cTn id="29" dur="1000" fill="hold"/>
                                        <p:tgtEl>
                                          <p:spTgt spid="20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635</Words>
  <Application>Microsoft Office PowerPoint</Application>
  <PresentationFormat>Widescreen</PresentationFormat>
  <Paragraphs>107</Paragraphs>
  <Slides>20</Slides>
  <Notes>16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Helvetica Neue Light</vt:lpstr>
      <vt:lpstr>Calibri Light</vt:lpstr>
      <vt:lpstr>Calibri</vt:lpstr>
      <vt:lpstr>Arial</vt:lpstr>
      <vt:lpstr>UTM A&amp;S Graceland</vt:lpstr>
      <vt:lpstr>Times New Roman</vt:lpstr>
      <vt:lpstr>Tahoma</vt:lpstr>
      <vt:lpstr>UTM Showcard</vt:lpstr>
      <vt:lpstr>UTM Cookies</vt:lpstr>
      <vt:lpstr>UTM Flavour</vt:lpstr>
      <vt:lpstr>UTM ViceroyJF</vt:lpstr>
      <vt:lpstr>UYa Respective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MĂNG NON TEAM</cp:keywords>
  <cp:lastModifiedBy>Windows User</cp:lastModifiedBy>
  <cp:revision>29</cp:revision>
  <dcterms:created xsi:type="dcterms:W3CDTF">2021-12-20T06:30:35Z</dcterms:created>
  <dcterms:modified xsi:type="dcterms:W3CDTF">2023-01-02T10:12:45Z</dcterms:modified>
</cp:coreProperties>
</file>