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0" r:id="rId2"/>
    <p:sldId id="317" r:id="rId3"/>
    <p:sldId id="259" r:id="rId4"/>
    <p:sldId id="299" r:id="rId5"/>
    <p:sldId id="301" r:id="rId6"/>
    <p:sldId id="319" r:id="rId7"/>
    <p:sldId id="296" r:id="rId8"/>
    <p:sldId id="306" r:id="rId9"/>
    <p:sldId id="303" r:id="rId10"/>
    <p:sldId id="256" r:id="rId11"/>
    <p:sldId id="262" r:id="rId12"/>
    <p:sldId id="264" r:id="rId13"/>
    <p:sldId id="267" r:id="rId14"/>
    <p:sldId id="269" r:id="rId15"/>
    <p:sldId id="271" r:id="rId16"/>
    <p:sldId id="273" r:id="rId17"/>
    <p:sldId id="32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1" d="100"/>
          <a:sy n="61" d="100"/>
        </p:scale>
        <p:origin x="14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8B30E-99D8-46CD-91D4-AB77886ABA62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7C3-1CA0-44BE-A8D4-1A631771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2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4DAA-6755-4C5C-BB06-533B2685928F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DE9C-C019-4640-939E-20C5D46E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0F6F-E665-431E-A471-AA2494068E7A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B512-DA01-4802-918F-A236E46B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032B-0716-404F-9BFF-B57D68573279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534C-AC27-40E1-9E83-2E91A79C4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B9E1-BF74-460D-84FC-29AA4EDD26EC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0680-91D3-410B-A451-7C5BC925C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E527-F55F-4C84-A03C-45155FAF0E6C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155D-D3C3-4FE1-B626-C2278C7B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F9DE-0927-4C1C-AF3D-C8B4FE02AD83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31C4-245C-46C7-8465-725F2E50E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0B1B-2A6B-440B-883C-05715A9BFD07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70F5-B255-4268-A608-1DD054535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B787-DB4B-4715-968B-2DF6953E26D0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3C63-1075-4E21-AAEC-250A43021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9E85-9CDA-49D7-9D14-43E54D7C3304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0D15-083E-46A6-9040-24F0B9EF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B1AA-AAC7-4632-B41B-12E7ED480117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F372-E211-4284-9080-3298C21AB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ABC6-9370-4653-801F-32FD0FBAD801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8F77-B5BC-4B1E-854E-80EABA185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E7016-D366-432C-BCC9-54151FB416D5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46E65-95DA-4757-B41C-C429E6EA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Nội dung 1"/>
          <p:cNvSpPr>
            <a:spLocks noGrp="1"/>
          </p:cNvSpPr>
          <p:nvPr>
            <p:ph idx="4294967295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7" name="Picture 2" descr="C:\Users\admin\Downloads\Các loại lớp 5B\BÀI GIẢNG POI\BÀI GIẢNG POI - NGA\hoam\77196077_1434572900034163_33882410692158423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597"/>
            <a:ext cx="9144000" cy="77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VIỆT LỚP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HỌC KÌ I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(TIẾT 2)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174)</a:t>
            </a:r>
          </a:p>
        </p:txBody>
      </p:sp>
      <p:pic>
        <p:nvPicPr>
          <p:cNvPr id="7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09929"/>
            <a:ext cx="1143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2863"/>
            <a:ext cx="12192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55564"/>
            <a:ext cx="12192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0287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809999"/>
            <a:ext cx="1562100" cy="343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185649d8sylcms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04800"/>
            <a:ext cx="86868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tiere1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4" y="4343400"/>
            <a:ext cx="2690813" cy="290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4973785"/>
            <a:ext cx="9604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26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67408"/>
            <a:ext cx="9010650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104)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Oval 10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WordArt 9"/>
          <p:cNvSpPr>
            <a:spLocks noChangeArrowheads="1" noChangeShapeType="1" noTextEdit="1"/>
          </p:cNvSpPr>
          <p:nvPr/>
        </p:nvSpPr>
        <p:spPr bwMode="auto">
          <a:xfrm>
            <a:off x="1365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115)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Theo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121)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Theo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Vin-xi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20000" y="5791200"/>
            <a:ext cx="12954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4"/>
          <p:cNvSpPr>
            <a:spLocks noChangeArrowheads="1"/>
          </p:cNvSpPr>
          <p:nvPr/>
        </p:nvSpPr>
        <p:spPr bwMode="auto">
          <a:xfrm>
            <a:off x="252413" y="0"/>
            <a:ext cx="611187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4032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129)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543800" y="6172200"/>
            <a:ext cx="12954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96200" y="6324600"/>
            <a:ext cx="12192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0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400800"/>
            <a:ext cx="12192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555" name="Picture 3" descr="Bouqu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9262">
            <a:off x="6629400" y="-381000"/>
            <a:ext cx="2325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58800" y="2362200"/>
            <a:ext cx="2819400" cy="4379913"/>
            <a:chOff x="48" y="624"/>
            <a:chExt cx="1776" cy="2759"/>
          </a:xfrm>
        </p:grpSpPr>
        <p:grpSp>
          <p:nvGrpSpPr>
            <p:cNvPr id="23581" name="Group 5"/>
            <p:cNvGrpSpPr>
              <a:grpSpLocks/>
            </p:cNvGrpSpPr>
            <p:nvPr/>
          </p:nvGrpSpPr>
          <p:grpSpPr bwMode="auto">
            <a:xfrm>
              <a:off x="48" y="624"/>
              <a:ext cx="1776" cy="2759"/>
              <a:chOff x="720" y="2496"/>
              <a:chExt cx="1632" cy="1632"/>
            </a:xfrm>
          </p:grpSpPr>
          <p:sp>
            <p:nvSpPr>
              <p:cNvPr id="23584" name="AutoShape 6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85" name="Picture 7" descr="happymom8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82" name="Text Box 8"/>
            <p:cNvSpPr txBox="1">
              <a:spLocks noChangeArrowheads="1"/>
            </p:cNvSpPr>
            <p:nvPr/>
          </p:nvSpPr>
          <p:spPr bwMode="auto">
            <a:xfrm>
              <a:off x="470" y="688"/>
              <a:ext cx="932" cy="40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600" b="1" i="1" dirty="0" err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CHóC</a:t>
              </a:r>
              <a:endParaRPr lang="en-US" altLang="en-US" sz="3600" b="1" i="1" dirty="0">
                <a:solidFill>
                  <a:schemeClr val="bg1"/>
                </a:solidFill>
                <a:latin typeface=".VnTimeH" pitchFamily="34" charset="0"/>
                <a:cs typeface="Arial" charset="0"/>
              </a:endParaRPr>
            </a:p>
          </p:txBody>
        </p:sp>
        <p:sp>
          <p:nvSpPr>
            <p:cNvPr id="23583" name="AutoShape 9"/>
            <p:cNvSpPr>
              <a:spLocks noChangeArrowheads="1"/>
            </p:cNvSpPr>
            <p:nvPr/>
          </p:nvSpPr>
          <p:spPr bwMode="auto">
            <a:xfrm rot="-554298">
              <a:off x="256" y="1291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7" name="Group 46"/>
          <p:cNvGrpSpPr>
            <a:grpSpLocks/>
          </p:cNvGrpSpPr>
          <p:nvPr/>
        </p:nvGrpSpPr>
        <p:grpSpPr bwMode="auto">
          <a:xfrm>
            <a:off x="2984500" y="2376488"/>
            <a:ext cx="3130550" cy="4311651"/>
            <a:chOff x="1880" y="1497"/>
            <a:chExt cx="1972" cy="2716"/>
          </a:xfrm>
        </p:grpSpPr>
        <p:grpSp>
          <p:nvGrpSpPr>
            <p:cNvPr id="23576" name="Group 11"/>
            <p:cNvGrpSpPr>
              <a:grpSpLocks/>
            </p:cNvGrpSpPr>
            <p:nvPr/>
          </p:nvGrpSpPr>
          <p:grpSpPr bwMode="auto">
            <a:xfrm>
              <a:off x="1880" y="1497"/>
              <a:ext cx="1972" cy="2716"/>
              <a:chOff x="720" y="2496"/>
              <a:chExt cx="1632" cy="1632"/>
            </a:xfrm>
          </p:grpSpPr>
          <p:sp>
            <p:nvSpPr>
              <p:cNvPr id="23579" name="AutoShape 1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80" name="Picture 13" descr="happymom8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77" name="AutoShape 14"/>
            <p:cNvSpPr>
              <a:spLocks noChangeArrowheads="1"/>
            </p:cNvSpPr>
            <p:nvPr/>
          </p:nvSpPr>
          <p:spPr bwMode="auto">
            <a:xfrm rot="21045702">
              <a:off x="2168" y="2169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Text Box 15"/>
            <p:cNvSpPr txBox="1">
              <a:spLocks noChangeArrowheads="1"/>
            </p:cNvSpPr>
            <p:nvPr/>
          </p:nvSpPr>
          <p:spPr bwMode="auto">
            <a:xfrm>
              <a:off x="2376" y="1591"/>
              <a:ext cx="1140" cy="40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6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THµNH</a:t>
              </a:r>
            </a:p>
          </p:txBody>
        </p:sp>
      </p:grpSp>
      <p:sp>
        <p:nvSpPr>
          <p:cNvPr id="23558" name="WordArt 20"/>
          <p:cNvSpPr>
            <a:spLocks noChangeArrowheads="1" noChangeShapeType="1" noTextEdit="1"/>
          </p:cNvSpPr>
          <p:nvPr/>
        </p:nvSpPr>
        <p:spPr bwMode="auto">
          <a:xfrm>
            <a:off x="304800" y="980728"/>
            <a:ext cx="8534400" cy="549627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2425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99FF99"/>
              </a:extrusionClr>
            </a:sp3d>
          </a:bodyPr>
          <a:lstStyle/>
          <a:p>
            <a:pPr algn="ctr"/>
            <a:r>
              <a:rPr lang="pt-BR" sz="5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CHÀO CÁC EM     </a:t>
            </a:r>
            <a:endParaRPr lang="en-US" sz="5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3559" name="Picture 21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05200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2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5172075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3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76200"/>
            <a:ext cx="847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4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5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172075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6" name="Group 44"/>
          <p:cNvGrpSpPr>
            <a:grpSpLocks/>
          </p:cNvGrpSpPr>
          <p:nvPr/>
        </p:nvGrpSpPr>
        <p:grpSpPr bwMode="auto">
          <a:xfrm>
            <a:off x="5429250" y="2468563"/>
            <a:ext cx="2930525" cy="4149725"/>
            <a:chOff x="3420" y="1555"/>
            <a:chExt cx="1846" cy="2614"/>
          </a:xfrm>
        </p:grpSpPr>
        <p:grpSp>
          <p:nvGrpSpPr>
            <p:cNvPr id="23569" name="Group 17"/>
            <p:cNvGrpSpPr>
              <a:grpSpLocks/>
            </p:cNvGrpSpPr>
            <p:nvPr/>
          </p:nvGrpSpPr>
          <p:grpSpPr bwMode="auto">
            <a:xfrm>
              <a:off x="3420" y="1555"/>
              <a:ext cx="1846" cy="2614"/>
              <a:chOff x="720" y="2496"/>
              <a:chExt cx="1632" cy="1632"/>
            </a:xfrm>
          </p:grpSpPr>
          <p:sp>
            <p:nvSpPr>
              <p:cNvPr id="23574" name="AutoShape 18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75" name="Picture 19" descr="happymom8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0" name="Group 20"/>
            <p:cNvGrpSpPr>
              <a:grpSpLocks/>
            </p:cNvGrpSpPr>
            <p:nvPr/>
          </p:nvGrpSpPr>
          <p:grpSpPr bwMode="auto">
            <a:xfrm>
              <a:off x="3655" y="1599"/>
              <a:ext cx="1225" cy="1775"/>
              <a:chOff x="3171" y="716"/>
              <a:chExt cx="1225" cy="1775"/>
            </a:xfrm>
          </p:grpSpPr>
          <p:sp>
            <p:nvSpPr>
              <p:cNvPr id="23571" name="AutoShape 21"/>
              <p:cNvSpPr>
                <a:spLocks noChangeArrowheads="1"/>
              </p:cNvSpPr>
              <p:nvPr/>
            </p:nvSpPr>
            <p:spPr bwMode="auto">
              <a:xfrm rot="-554298">
                <a:off x="3171" y="1291"/>
                <a:ext cx="1006" cy="12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6 w 21600"/>
                  <a:gd name="T13" fmla="*/ 2286 h 21600"/>
                  <a:gd name="T14" fmla="*/ 16554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Text Box 22"/>
              <p:cNvSpPr txBox="1">
                <a:spLocks noChangeArrowheads="1"/>
              </p:cNvSpPr>
              <p:nvPr/>
            </p:nvSpPr>
            <p:spPr bwMode="auto">
              <a:xfrm>
                <a:off x="3456" y="716"/>
                <a:ext cx="940" cy="4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3600" b="1" i="1" dirty="0">
                    <a:solidFill>
                      <a:schemeClr val="bg1"/>
                    </a:solidFill>
                    <a:cs typeface="Times New Roman" pitchFamily="18" charset="0"/>
                  </a:rPr>
                  <a:t>CÔNG</a:t>
                </a:r>
              </a:p>
            </p:txBody>
          </p:sp>
          <p:sp>
            <p:nvSpPr>
              <p:cNvPr id="23573" name="Text Box 23"/>
              <p:cNvSpPr txBox="1">
                <a:spLocks noChangeArrowheads="1"/>
              </p:cNvSpPr>
              <p:nvPr/>
            </p:nvSpPr>
            <p:spPr bwMode="auto">
              <a:xfrm>
                <a:off x="3603" y="1507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32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endParaRPr>
              </a:p>
            </p:txBody>
          </p:sp>
        </p:grpSp>
      </p:grpSp>
      <p:pic>
        <p:nvPicPr>
          <p:cNvPr id="23567" name="Picture 34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581400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Rectangle 47"/>
          <p:cNvSpPr>
            <a:spLocks noChangeArrowheads="1"/>
          </p:cNvSpPr>
          <p:nvPr/>
        </p:nvSpPr>
        <p:spPr bwMode="auto">
          <a:xfrm>
            <a:off x="77788" y="50800"/>
            <a:ext cx="8928100" cy="675481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4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686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học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I (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-373063" y="11347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849705">
            <a:off x="6345504" y="814589"/>
            <a:ext cx="887901" cy="1813305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2" name="Freeform 5"/>
          <p:cNvSpPr>
            <a:spLocks/>
          </p:cNvSpPr>
          <p:nvPr/>
        </p:nvSpPr>
        <p:spPr bwMode="auto">
          <a:xfrm rot="800344">
            <a:off x="4578350" y="31940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 rot="800344">
            <a:off x="5254625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7" name="Oval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753712">
            <a:off x="3435997" y="678328"/>
            <a:ext cx="1094188" cy="12319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8" name="Freeform 22"/>
          <p:cNvSpPr>
            <a:spLocks/>
          </p:cNvSpPr>
          <p:nvPr/>
        </p:nvSpPr>
        <p:spPr bwMode="auto">
          <a:xfrm>
            <a:off x="3748088" y="1704975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AutoShape 23"/>
          <p:cNvSpPr>
            <a:spLocks noChangeArrowheads="1"/>
          </p:cNvSpPr>
          <p:nvPr/>
        </p:nvSpPr>
        <p:spPr bwMode="auto">
          <a:xfrm>
            <a:off x="4071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1" name="Oval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9538076">
            <a:off x="2161254" y="709547"/>
            <a:ext cx="1095070" cy="12873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2"/>
                </a:solidFill>
                <a:latin typeface="+mn-lt"/>
                <a:cs typeface="+mn-cs"/>
              </a:rPr>
              <a:t>1</a:t>
            </a:r>
            <a:endParaRPr lang="vi-VN" sz="7200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9951" name="Freeform 26"/>
          <p:cNvSpPr>
            <a:spLocks/>
          </p:cNvSpPr>
          <p:nvPr/>
        </p:nvSpPr>
        <p:spPr bwMode="auto">
          <a:xfrm rot="-864877">
            <a:off x="3368444" y="2109407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AutoShape 27"/>
          <p:cNvSpPr>
            <a:spLocks noChangeArrowheads="1"/>
          </p:cNvSpPr>
          <p:nvPr/>
        </p:nvSpPr>
        <p:spPr bwMode="auto">
          <a:xfrm rot="-864877">
            <a:off x="3245641" y="187930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3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705996">
            <a:off x="4918369" y="683682"/>
            <a:ext cx="1182629" cy="1161569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54" name="Freeform 30"/>
          <p:cNvSpPr>
            <a:spLocks/>
          </p:cNvSpPr>
          <p:nvPr/>
        </p:nvSpPr>
        <p:spPr bwMode="auto">
          <a:xfrm>
            <a:off x="4827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AutoShape 31"/>
          <p:cNvSpPr>
            <a:spLocks noChangeArrowheads="1"/>
          </p:cNvSpPr>
          <p:nvPr/>
        </p:nvSpPr>
        <p:spPr bwMode="auto">
          <a:xfrm>
            <a:off x="5151438" y="1755648"/>
            <a:ext cx="91122" cy="35414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6" name="Oval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737271">
            <a:off x="5111187" y="1926362"/>
            <a:ext cx="864919" cy="153482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57" name="Freeform 46"/>
          <p:cNvSpPr>
            <a:spLocks/>
          </p:cNvSpPr>
          <p:nvPr/>
        </p:nvSpPr>
        <p:spPr bwMode="auto">
          <a:xfrm>
            <a:off x="4179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AutoShape 47"/>
          <p:cNvSpPr>
            <a:spLocks noChangeArrowheads="1"/>
          </p:cNvSpPr>
          <p:nvPr/>
        </p:nvSpPr>
        <p:spPr bwMode="auto">
          <a:xfrm>
            <a:off x="4503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9" name="Oval 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1318622">
            <a:off x="3866974" y="1970993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60" name="Freeform 50"/>
          <p:cNvSpPr>
            <a:spLocks/>
          </p:cNvSpPr>
          <p:nvPr/>
        </p:nvSpPr>
        <p:spPr bwMode="auto">
          <a:xfrm rot="-539169">
            <a:off x="3800475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AutoShape 51"/>
          <p:cNvSpPr>
            <a:spLocks noChangeArrowheads="1"/>
          </p:cNvSpPr>
          <p:nvPr/>
        </p:nvSpPr>
        <p:spPr bwMode="auto">
          <a:xfrm rot="-539169">
            <a:off x="3879850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2" name="Oval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18514748">
            <a:off x="2549259" y="2115962"/>
            <a:ext cx="936625" cy="1462044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63" name="Freeform 54"/>
          <p:cNvSpPr>
            <a:spLocks/>
          </p:cNvSpPr>
          <p:nvPr/>
        </p:nvSpPr>
        <p:spPr bwMode="auto">
          <a:xfrm rot="-1165290">
            <a:off x="3228975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AutoShape 55"/>
          <p:cNvSpPr>
            <a:spLocks noChangeArrowheads="1"/>
          </p:cNvSpPr>
          <p:nvPr/>
        </p:nvSpPr>
        <p:spPr bwMode="auto">
          <a:xfrm rot="-1165290">
            <a:off x="3028950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9" name="Freeform 14"/>
          <p:cNvSpPr>
            <a:spLocks/>
          </p:cNvSpPr>
          <p:nvPr/>
        </p:nvSpPr>
        <p:spPr bwMode="auto">
          <a:xfrm rot="-672914">
            <a:off x="3760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AutoShape 15"/>
          <p:cNvSpPr>
            <a:spLocks noChangeArrowheads="1"/>
          </p:cNvSpPr>
          <p:nvPr/>
        </p:nvSpPr>
        <p:spPr bwMode="auto">
          <a:xfrm rot="-672914">
            <a:off x="3779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72" name="AutoShape 39"/>
          <p:cNvSpPr>
            <a:spLocks noChangeArrowheads="1"/>
          </p:cNvSpPr>
          <p:nvPr/>
        </p:nvSpPr>
        <p:spPr bwMode="auto">
          <a:xfrm rot="265461">
            <a:off x="6221334" y="244631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82" name="Freeform 10"/>
          <p:cNvSpPr>
            <a:spLocks/>
          </p:cNvSpPr>
          <p:nvPr/>
        </p:nvSpPr>
        <p:spPr bwMode="auto">
          <a:xfrm rot="1198510">
            <a:off x="5079823" y="2343225"/>
            <a:ext cx="468312" cy="4605337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242806" y="48442"/>
            <a:ext cx="9448799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0519" y="533400"/>
            <a:ext cx="8781081" cy="4800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Đặt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thích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hợp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xét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vật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đã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qua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đọc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Nguyễn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Hiền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Lê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-ô-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nác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đô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đa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Vin-xi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Xi-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ôn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cốp-xki</a:t>
            </a: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Cao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Bá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Quát</a:t>
            </a: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Bạch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Bưởi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M: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Nguyễn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Hiền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Lê-ô-nác-đô đa Vin-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Xi-ôn-cốp-x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Bạch Thái Bưở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7872"/>
            <a:ext cx="2743200" cy="24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ao bá qu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89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1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838200"/>
            <a:ext cx="7010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361156"/>
            <a:ext cx="937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2362200"/>
            <a:ext cx="937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3200400"/>
            <a:ext cx="937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Lê-ô-nác-đô đa Vin-xi đã trở thành danh họa nổi tiếng nhờ khổ công rèn luyện.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4114800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Xi-ôn-cốp-xki là người đầu tiên tìm cách bay vào vũ trụ.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4648200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Cao Bá Quát rất kì công luyện viết chữ.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5181600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e. Bạch Thái Bưởi là nhà kinh doanh tài ba, chí lớn.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" y="457200"/>
            <a:ext cx="9110472" cy="4038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thành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tục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khuyến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khích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hoặc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khuyên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nhủ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quyết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tâm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rèn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luyện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cao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nản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lòng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gặp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khó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khăn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dễ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thay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đổi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ý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theo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khác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1738"/>
            <a:ext cx="8229600" cy="6541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77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229600" cy="4459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77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724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.VnTimeH</vt:lpstr>
      <vt:lpstr>Arial</vt:lpstr>
      <vt:lpstr>Arial Black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112</cp:revision>
  <dcterms:created xsi:type="dcterms:W3CDTF">2012-11-26T07:18:10Z</dcterms:created>
  <dcterms:modified xsi:type="dcterms:W3CDTF">2023-01-04T05:56:07Z</dcterms:modified>
</cp:coreProperties>
</file>