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316" r:id="rId2"/>
    <p:sldId id="2755" r:id="rId3"/>
    <p:sldId id="260" r:id="rId4"/>
    <p:sldId id="318" r:id="rId5"/>
    <p:sldId id="2731" r:id="rId6"/>
    <p:sldId id="2732" r:id="rId7"/>
    <p:sldId id="2730" r:id="rId8"/>
    <p:sldId id="2733" r:id="rId9"/>
    <p:sldId id="2734" r:id="rId10"/>
    <p:sldId id="2735" r:id="rId11"/>
    <p:sldId id="2741" r:id="rId12"/>
    <p:sldId id="2742" r:id="rId13"/>
    <p:sldId id="2747" r:id="rId14"/>
    <p:sldId id="2727" r:id="rId15"/>
    <p:sldId id="2751" r:id="rId16"/>
  </p:sldIdLst>
  <p:sldSz cx="12192000" cy="6858000"/>
  <p:notesSz cx="6858000" cy="9144000"/>
  <p:embeddedFontLst>
    <p:embeddedFont>
      <p:font typeface="等线" panose="02010600030101010101" pitchFamily="2" charset="-122"/>
      <p:regular r:id="rId18"/>
      <p:bold r:id="rId19"/>
    </p:embeddedFont>
    <p:embeddedFont>
      <p:font typeface="等线 Light" panose="02010600030101010101" pitchFamily="2" charset="-122"/>
      <p:regular r:id="rId20"/>
    </p:embeddedFont>
    <p:embeddedFont>
      <p:font typeface="Microsoft YaHei" panose="020B0503020204020204" pitchFamily="34" charset="-122"/>
      <p:regular r:id="rId21"/>
      <p:bold r:id="rId22"/>
    </p:embeddedFont>
    <p:embeddedFont>
      <p:font typeface="Microsoft YaHei Light" panose="020B0502040204020203" pitchFamily="34" charset="-122"/>
      <p:regular r:id="rId23"/>
    </p:embeddedFont>
    <p:embeddedFont>
      <p:font typeface="Algerian" panose="04020705040A02060702" pitchFamily="82" charset="0"/>
      <p:regular r:id="rId24"/>
    </p:embeddedFont>
    <p:embeddedFont>
      <p:font typeface="STXingkai" panose="02010800040101010101" pitchFamily="2" charset="-122"/>
      <p:regular r:id="rId25"/>
    </p:embeddedFont>
    <p:embeddedFont>
      <p:font typeface="UVN Binh Duong" pitchFamily="2" charset="0"/>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AB"/>
    <a:srgbClr val="FFFFA3"/>
    <a:srgbClr val="FFCC31"/>
    <a:srgbClr val="074D2F"/>
    <a:srgbClr val="FDF5EA"/>
    <a:srgbClr val="9B281F"/>
    <a:srgbClr val="296A17"/>
    <a:srgbClr val="F1E8DB"/>
    <a:srgbClr val="01421E"/>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90" autoAdjust="0"/>
  </p:normalViewPr>
  <p:slideViewPr>
    <p:cSldViewPr snapToGrid="0" snapToObjects="1">
      <p:cViewPr varScale="1">
        <p:scale>
          <a:sx n="69" d="100"/>
          <a:sy n="69" d="100"/>
        </p:scale>
        <p:origin x="558"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24914-002D-4343-B93B-CFFD0BB12448}" type="datetimeFigureOut">
              <a:rPr kumimoji="1" lang="zh-CN" altLang="en-US" smtClean="0"/>
              <a:t>2022/12/2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4FF7E-0C64-0747-984C-088A0C103936}" type="slidenum">
              <a:rPr kumimoji="1" lang="zh-CN" altLang="en-US" smtClean="0"/>
              <a:t>‹#›</a:t>
            </a:fld>
            <a:endParaRPr kumimoji="1" lang="zh-CN" altLang="en-US"/>
          </a:p>
        </p:txBody>
      </p:sp>
    </p:spTree>
    <p:extLst>
      <p:ext uri="{BB962C8B-B14F-4D97-AF65-F5344CB8AC3E}">
        <p14:creationId xmlns:p14="http://schemas.microsoft.com/office/powerpoint/2010/main" val="422097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pPr/>
              <a:t>1</a:t>
            </a:fld>
            <a:endParaRPr lang="zh-CN" altLang="en-US"/>
          </a:p>
        </p:txBody>
      </p:sp>
    </p:spTree>
    <p:extLst>
      <p:ext uri="{BB962C8B-B14F-4D97-AF65-F5344CB8AC3E}">
        <p14:creationId xmlns:p14="http://schemas.microsoft.com/office/powerpoint/2010/main" val="93627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4880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9262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3</a:t>
            </a:fld>
            <a:endParaRPr lang="zh-CN" altLang="en-US"/>
          </a:p>
        </p:txBody>
      </p:sp>
    </p:spTree>
    <p:extLst>
      <p:ext uri="{BB962C8B-B14F-4D97-AF65-F5344CB8AC3E}">
        <p14:creationId xmlns:p14="http://schemas.microsoft.com/office/powerpoint/2010/main" val="285449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4</a:t>
            </a:fld>
            <a:endParaRPr lang="zh-CN" altLang="en-US"/>
          </a:p>
        </p:txBody>
      </p:sp>
    </p:spTree>
    <p:extLst>
      <p:ext uri="{BB962C8B-B14F-4D97-AF65-F5344CB8AC3E}">
        <p14:creationId xmlns:p14="http://schemas.microsoft.com/office/powerpoint/2010/main" val="142050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6</a:t>
            </a:fld>
            <a:endParaRPr lang="zh-CN" altLang="en-US"/>
          </a:p>
        </p:txBody>
      </p:sp>
    </p:spTree>
    <p:extLst>
      <p:ext uri="{BB962C8B-B14F-4D97-AF65-F5344CB8AC3E}">
        <p14:creationId xmlns:p14="http://schemas.microsoft.com/office/powerpoint/2010/main" val="118620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6753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9</a:t>
            </a:fld>
            <a:endParaRPr lang="zh-CN" altLang="en-US"/>
          </a:p>
        </p:txBody>
      </p:sp>
    </p:spTree>
    <p:extLst>
      <p:ext uri="{BB962C8B-B14F-4D97-AF65-F5344CB8AC3E}">
        <p14:creationId xmlns:p14="http://schemas.microsoft.com/office/powerpoint/2010/main" val="179393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10</a:t>
            </a:fld>
            <a:endParaRPr lang="zh-CN" altLang="en-US"/>
          </a:p>
        </p:txBody>
      </p:sp>
    </p:spTree>
    <p:extLst>
      <p:ext uri="{BB962C8B-B14F-4D97-AF65-F5344CB8AC3E}">
        <p14:creationId xmlns:p14="http://schemas.microsoft.com/office/powerpoint/2010/main" val="85309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https://ibaotu.com/sucai/19412803.html, https://ibaotu.com/sucai/19415583.html, https://ibaotu.com/sucai/19415427.html</a:t>
            </a:r>
          </a:p>
          <a:p>
            <a:r>
              <a:rPr lang="zh-CN" altLang="en-US" dirty="0"/>
              <a:t>字体：</a:t>
            </a:r>
            <a:r>
              <a:rPr lang="en-US" altLang="zh-CN" sz="1200" kern="1200" dirty="0">
                <a:solidFill>
                  <a:schemeClr val="tx1"/>
                </a:solidFill>
                <a:effectLst/>
                <a:latin typeface="+mn-lt"/>
                <a:ea typeface="+mn-ea"/>
                <a:cs typeface="+mn-cs"/>
              </a:rPr>
              <a:t>https://ibaotu.com/Font/quanbu-0/280674e56b5db949f23a3e25f48ffe21.html</a:t>
            </a:r>
          </a:p>
          <a:p>
            <a:r>
              <a:rPr lang="zh-CN" altLang="en-US" dirty="0"/>
              <a:t>音乐：</a:t>
            </a:r>
            <a:r>
              <a:rPr lang="en-US" altLang="zh-CN" dirty="0"/>
              <a:t>https://ibaotu.com/sucai/18102167.html?kwd=</a:t>
            </a:r>
            <a:r>
              <a:rPr lang="zh-CN" altLang="en-US" dirty="0"/>
              <a:t>圣诞节</a:t>
            </a:r>
          </a:p>
        </p:txBody>
      </p:sp>
      <p:sp>
        <p:nvSpPr>
          <p:cNvPr id="4" name="灯片编号占位符 3"/>
          <p:cNvSpPr>
            <a:spLocks noGrp="1"/>
          </p:cNvSpPr>
          <p:nvPr>
            <p:ph type="sldNum" sz="quarter" idx="5"/>
          </p:nvPr>
        </p:nvSpPr>
        <p:spPr/>
        <p:txBody>
          <a:bodyPr/>
          <a:lstStyle/>
          <a:p>
            <a:fld id="{9716B1DC-17CB-4F61-A1A8-81718B842BCA}" type="slidenum">
              <a:rPr lang="zh-CN" altLang="en-US" smtClean="0"/>
              <a:t>12</a:t>
            </a:fld>
            <a:endParaRPr lang="zh-CN" altLang="en-US"/>
          </a:p>
        </p:txBody>
      </p:sp>
    </p:spTree>
    <p:extLst>
      <p:ext uri="{BB962C8B-B14F-4D97-AF65-F5344CB8AC3E}">
        <p14:creationId xmlns:p14="http://schemas.microsoft.com/office/powerpoint/2010/main" val="412661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4.xml"/><Relationship Id="rId7" Type="http://schemas.openxmlformats.org/officeDocument/2006/relationships/image" Target="../media/image4.emf"/><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slideMaster" Target="../slideMasters/slideMaster1.xml"/><Relationship Id="rId9"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938194-B4D1-F343-AF85-FD3C0409CF9C}"/>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B744927-D55A-D04D-AAF6-3D4A01ECA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2ED377E-955F-B548-AEDC-797EBFBE0D7E}"/>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D725706E-6C6C-0845-9370-84388050BBC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8166A9A-41F4-A24D-9497-62D1B71E9E74}"/>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69966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C5067-B8C4-0D4D-9528-BB0924048737}"/>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C920F92-44E2-2C48-AF10-F8B7C2DB9715}"/>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D60E5AF-1377-AF4A-90C7-62F2CBA18A44}"/>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8C00571A-7C90-D340-A892-3EF0066DD26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4A235DF-6D91-B848-A239-2446583DD548}"/>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59413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B77E7C-44C2-0543-98EB-AF0AE9C29F5C}"/>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F68942B-72E6-A64A-A303-283D03241901}"/>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D63C525-3AF3-0940-B585-A366C1D4D6EA}"/>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E611453B-9AB5-D34F-99DA-B7867D811BC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FD4AC0B-1CBA-9247-8E7E-21A29C1AF9F7}"/>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56656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5D8AE28C-23DC-429C-A50C-11570D1313DF}"/>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Effect>
                      <a14:colorTemperature colorTemp="4700"/>
                    </a14:imgEffect>
                  </a14:imgLayer>
                </a14:imgProps>
              </a:ext>
            </a:extLst>
          </a:blip>
          <a:stretch>
            <a:fillRect/>
          </a:stretch>
        </p:blipFill>
        <p:spPr>
          <a:xfrm>
            <a:off x="-116732" y="-77821"/>
            <a:ext cx="12412493" cy="7052553"/>
          </a:xfrm>
          <a:prstGeom prst="rect">
            <a:avLst/>
          </a:prstGeom>
        </p:spPr>
      </p:pic>
    </p:spTree>
    <p:extLst>
      <p:ext uri="{BB962C8B-B14F-4D97-AF65-F5344CB8AC3E}">
        <p14:creationId xmlns:p14="http://schemas.microsoft.com/office/powerpoint/2010/main" val="3455474745"/>
      </p:ext>
    </p:extLst>
  </p:cSld>
  <p:clrMapOvr>
    <a:masterClrMapping/>
  </p:clrMapOvr>
  <p:transition spd="slow" advClick="0" advTm="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PA-矩形 3">
            <a:extLst>
              <a:ext uri="{FF2B5EF4-FFF2-40B4-BE49-F238E27FC236}">
                <a16:creationId xmlns:a16="http://schemas.microsoft.com/office/drawing/2014/main" id="{11CE99B2-66C8-44A3-9536-3FCCEFB265F0}"/>
              </a:ext>
            </a:extLst>
          </p:cNvPr>
          <p:cNvPicPr>
            <a:picLocks/>
          </p:cNvPicPr>
          <p:nvPr userDrawn="1">
            <p:custDataLst>
              <p:tags r:id="rId1"/>
            </p:custDataLst>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569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2" name="PA-矩形 3">
            <a:extLst>
              <a:ext uri="{FF2B5EF4-FFF2-40B4-BE49-F238E27FC236}">
                <a16:creationId xmlns:a16="http://schemas.microsoft.com/office/drawing/2014/main" id="{199B9B0D-232B-4C43-8948-FE91814AD7B7}"/>
              </a:ext>
            </a:extLst>
          </p:cNvPr>
          <p:cNvPicPr>
            <a:picLocks/>
          </p:cNvPicPr>
          <p:nvPr userDrawn="1">
            <p:custDataLst>
              <p:tags r:id="rId1"/>
            </p:custDataLst>
          </p:nvPr>
        </p:nvPicPr>
        <p:blipFill>
          <a:blip r:embed="rId5">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0384C1A-7ACB-4A78-B330-B7B230ECC24A}"/>
              </a:ext>
            </a:extLst>
          </p:cNvPr>
          <p:cNvPicPr>
            <a:picLocks noChangeAspect="1"/>
          </p:cNvPicPr>
          <p:nvPr userDrawn="1"/>
        </p:nvPicPr>
        <p:blipFill>
          <a:blip r:embed="rId7"/>
          <a:stretch>
            <a:fillRect/>
          </a:stretch>
        </p:blipFill>
        <p:spPr>
          <a:xfrm rot="7891850" flipH="1">
            <a:off x="11638763" y="5991415"/>
            <a:ext cx="416946" cy="738812"/>
          </a:xfrm>
          <a:prstGeom prst="rect">
            <a:avLst/>
          </a:prstGeom>
        </p:spPr>
      </p:pic>
      <p:pic>
        <p:nvPicPr>
          <p:cNvPr id="14" name="图片 13">
            <a:extLst>
              <a:ext uri="{FF2B5EF4-FFF2-40B4-BE49-F238E27FC236}">
                <a16:creationId xmlns:a16="http://schemas.microsoft.com/office/drawing/2014/main" id="{D64152F9-78A6-43C0-9261-FE73056F94D1}"/>
              </a:ext>
            </a:extLst>
          </p:cNvPr>
          <p:cNvPicPr>
            <a:picLocks noChangeAspect="1"/>
          </p:cNvPicPr>
          <p:nvPr userDrawn="1"/>
        </p:nvPicPr>
        <p:blipFill>
          <a:blip r:embed="rId7"/>
          <a:stretch>
            <a:fillRect/>
          </a:stretch>
        </p:blipFill>
        <p:spPr>
          <a:xfrm rot="13708150">
            <a:off x="172829" y="6021185"/>
            <a:ext cx="416946" cy="738812"/>
          </a:xfrm>
          <a:prstGeom prst="rect">
            <a:avLst/>
          </a:prstGeom>
        </p:spPr>
      </p:pic>
      <p:grpSp>
        <p:nvGrpSpPr>
          <p:cNvPr id="15" name="组合 14">
            <a:extLst>
              <a:ext uri="{FF2B5EF4-FFF2-40B4-BE49-F238E27FC236}">
                <a16:creationId xmlns:a16="http://schemas.microsoft.com/office/drawing/2014/main" id="{E182FD5F-8E08-486C-B9A1-0E43368DBF34}"/>
              </a:ext>
            </a:extLst>
          </p:cNvPr>
          <p:cNvGrpSpPr/>
          <p:nvPr userDrawn="1"/>
        </p:nvGrpSpPr>
        <p:grpSpPr>
          <a:xfrm>
            <a:off x="440691" y="416609"/>
            <a:ext cx="11310618" cy="6024783"/>
            <a:chOff x="218444" y="238761"/>
            <a:chExt cx="11755112" cy="6380478"/>
          </a:xfrm>
        </p:grpSpPr>
        <p:sp>
          <p:nvSpPr>
            <p:cNvPr id="16" name="PA-任意多边形 72">
              <a:extLst>
                <a:ext uri="{FF2B5EF4-FFF2-40B4-BE49-F238E27FC236}">
                  <a16:creationId xmlns:a16="http://schemas.microsoft.com/office/drawing/2014/main" id="{323642E6-D67B-4D4D-8BB0-FFF6F565A587}"/>
                </a:ext>
              </a:extLst>
            </p:cNvPr>
            <p:cNvSpPr/>
            <p:nvPr>
              <p:custDataLst>
                <p:tags r:id="rId2"/>
              </p:custDataLst>
            </p:nvPr>
          </p:nvSpPr>
          <p:spPr>
            <a:xfrm>
              <a:off x="218444" y="238761"/>
              <a:ext cx="11755112" cy="6380478"/>
            </a:xfrm>
            <a:custGeom>
              <a:avLst/>
              <a:gdLst>
                <a:gd name="connsiteX0" fmla="*/ 254092 w 11755112"/>
                <a:gd name="connsiteY0" fmla="*/ 0 h 6380478"/>
                <a:gd name="connsiteX1" fmla="*/ 11495965 w 11755112"/>
                <a:gd name="connsiteY1" fmla="*/ 0 h 6380478"/>
                <a:gd name="connsiteX2" fmla="*/ 11504954 w 11755112"/>
                <a:gd name="connsiteY2" fmla="*/ 87411 h 6380478"/>
                <a:gd name="connsiteX3" fmla="*/ 11703030 w 11755112"/>
                <a:gd name="connsiteY3" fmla="*/ 377189 h 6380478"/>
                <a:gd name="connsiteX4" fmla="*/ 11755112 w 11755112"/>
                <a:gd name="connsiteY4" fmla="*/ 404900 h 6380478"/>
                <a:gd name="connsiteX5" fmla="*/ 11755112 w 11755112"/>
                <a:gd name="connsiteY5" fmla="*/ 5973779 h 6380478"/>
                <a:gd name="connsiteX6" fmla="*/ 11710231 w 11755112"/>
                <a:gd name="connsiteY6" fmla="*/ 5997658 h 6380478"/>
                <a:gd name="connsiteX7" fmla="*/ 11502587 w 11755112"/>
                <a:gd name="connsiteY7" fmla="*/ 6380478 h 6380478"/>
                <a:gd name="connsiteX8" fmla="*/ 254092 w 11755112"/>
                <a:gd name="connsiteY8" fmla="*/ 6380478 h 6380478"/>
                <a:gd name="connsiteX9" fmla="*/ 46448 w 11755112"/>
                <a:gd name="connsiteY9" fmla="*/ 5997658 h 6380478"/>
                <a:gd name="connsiteX10" fmla="*/ 0 w 11755112"/>
                <a:gd name="connsiteY10" fmla="*/ 5972945 h 6380478"/>
                <a:gd name="connsiteX11" fmla="*/ 0 w 11755112"/>
                <a:gd name="connsiteY11" fmla="*/ 407533 h 6380478"/>
                <a:gd name="connsiteX12" fmla="*/ 46448 w 11755112"/>
                <a:gd name="connsiteY12" fmla="*/ 382820 h 6380478"/>
                <a:gd name="connsiteX13" fmla="*/ 254092 w 11755112"/>
                <a:gd name="connsiteY13" fmla="*/ 0 h 638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5112" h="6380478">
                  <a:moveTo>
                    <a:pt x="254092" y="0"/>
                  </a:moveTo>
                  <a:lnTo>
                    <a:pt x="11495965" y="0"/>
                  </a:lnTo>
                  <a:lnTo>
                    <a:pt x="11504954" y="87411"/>
                  </a:lnTo>
                  <a:cubicBezTo>
                    <a:pt x="11530049" y="207624"/>
                    <a:pt x="11602808" y="310818"/>
                    <a:pt x="11703030" y="377189"/>
                  </a:cubicBezTo>
                  <a:lnTo>
                    <a:pt x="11755112" y="404900"/>
                  </a:lnTo>
                  <a:lnTo>
                    <a:pt x="11755112" y="5973779"/>
                  </a:lnTo>
                  <a:lnTo>
                    <a:pt x="11710231" y="5997658"/>
                  </a:lnTo>
                  <a:cubicBezTo>
                    <a:pt x="11584953" y="6080623"/>
                    <a:pt x="11502587" y="6221121"/>
                    <a:pt x="11502587" y="6380478"/>
                  </a:cubicBezTo>
                  <a:lnTo>
                    <a:pt x="254092" y="6380478"/>
                  </a:lnTo>
                  <a:cubicBezTo>
                    <a:pt x="254092" y="6221121"/>
                    <a:pt x="171726" y="6080623"/>
                    <a:pt x="46448" y="5997658"/>
                  </a:cubicBezTo>
                  <a:lnTo>
                    <a:pt x="0" y="5972945"/>
                  </a:lnTo>
                  <a:lnTo>
                    <a:pt x="0" y="407533"/>
                  </a:lnTo>
                  <a:lnTo>
                    <a:pt x="46448" y="382820"/>
                  </a:lnTo>
                  <a:cubicBezTo>
                    <a:pt x="171726" y="299856"/>
                    <a:pt x="254092" y="159357"/>
                    <a:pt x="254092" y="0"/>
                  </a:cubicBezTo>
                  <a:close/>
                </a:path>
              </a:pathLst>
            </a:custGeom>
            <a:solidFill>
              <a:srgbClr val="F1E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Light" panose="020B0300000000000000" pitchFamily="34" charset="-122"/>
                <a:ea typeface="思源黑体 Light"/>
                <a:cs typeface="+mn-cs"/>
              </a:endParaRPr>
            </a:p>
          </p:txBody>
        </p:sp>
        <p:sp>
          <p:nvSpPr>
            <p:cNvPr id="17" name="PA-任意多边形 72">
              <a:extLst>
                <a:ext uri="{FF2B5EF4-FFF2-40B4-BE49-F238E27FC236}">
                  <a16:creationId xmlns:a16="http://schemas.microsoft.com/office/drawing/2014/main" id="{11AF306E-1046-48C1-ADFB-1BCE57D08110}"/>
                </a:ext>
              </a:extLst>
            </p:cNvPr>
            <p:cNvSpPr/>
            <p:nvPr>
              <p:custDataLst>
                <p:tags r:id="rId3"/>
              </p:custDataLst>
            </p:nvPr>
          </p:nvSpPr>
          <p:spPr>
            <a:xfrm>
              <a:off x="467995" y="452453"/>
              <a:ext cx="11256010" cy="5953095"/>
            </a:xfrm>
            <a:custGeom>
              <a:avLst/>
              <a:gdLst>
                <a:gd name="connsiteX0" fmla="*/ 254092 w 11755112"/>
                <a:gd name="connsiteY0" fmla="*/ 0 h 6380478"/>
                <a:gd name="connsiteX1" fmla="*/ 11495965 w 11755112"/>
                <a:gd name="connsiteY1" fmla="*/ 0 h 6380478"/>
                <a:gd name="connsiteX2" fmla="*/ 11504954 w 11755112"/>
                <a:gd name="connsiteY2" fmla="*/ 87411 h 6380478"/>
                <a:gd name="connsiteX3" fmla="*/ 11703030 w 11755112"/>
                <a:gd name="connsiteY3" fmla="*/ 377189 h 6380478"/>
                <a:gd name="connsiteX4" fmla="*/ 11755112 w 11755112"/>
                <a:gd name="connsiteY4" fmla="*/ 404900 h 6380478"/>
                <a:gd name="connsiteX5" fmla="*/ 11755112 w 11755112"/>
                <a:gd name="connsiteY5" fmla="*/ 5973779 h 6380478"/>
                <a:gd name="connsiteX6" fmla="*/ 11710231 w 11755112"/>
                <a:gd name="connsiteY6" fmla="*/ 5997658 h 6380478"/>
                <a:gd name="connsiteX7" fmla="*/ 11502587 w 11755112"/>
                <a:gd name="connsiteY7" fmla="*/ 6380478 h 6380478"/>
                <a:gd name="connsiteX8" fmla="*/ 254092 w 11755112"/>
                <a:gd name="connsiteY8" fmla="*/ 6380478 h 6380478"/>
                <a:gd name="connsiteX9" fmla="*/ 46448 w 11755112"/>
                <a:gd name="connsiteY9" fmla="*/ 5997658 h 6380478"/>
                <a:gd name="connsiteX10" fmla="*/ 0 w 11755112"/>
                <a:gd name="connsiteY10" fmla="*/ 5972945 h 6380478"/>
                <a:gd name="connsiteX11" fmla="*/ 0 w 11755112"/>
                <a:gd name="connsiteY11" fmla="*/ 407533 h 6380478"/>
                <a:gd name="connsiteX12" fmla="*/ 46448 w 11755112"/>
                <a:gd name="connsiteY12" fmla="*/ 382820 h 6380478"/>
                <a:gd name="connsiteX13" fmla="*/ 254092 w 11755112"/>
                <a:gd name="connsiteY13" fmla="*/ 0 h 638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5112" h="6380478">
                  <a:moveTo>
                    <a:pt x="254092" y="0"/>
                  </a:moveTo>
                  <a:lnTo>
                    <a:pt x="11495965" y="0"/>
                  </a:lnTo>
                  <a:lnTo>
                    <a:pt x="11504954" y="87411"/>
                  </a:lnTo>
                  <a:cubicBezTo>
                    <a:pt x="11530049" y="207624"/>
                    <a:pt x="11602808" y="310818"/>
                    <a:pt x="11703030" y="377189"/>
                  </a:cubicBezTo>
                  <a:lnTo>
                    <a:pt x="11755112" y="404900"/>
                  </a:lnTo>
                  <a:lnTo>
                    <a:pt x="11755112" y="5973779"/>
                  </a:lnTo>
                  <a:lnTo>
                    <a:pt x="11710231" y="5997658"/>
                  </a:lnTo>
                  <a:cubicBezTo>
                    <a:pt x="11584953" y="6080623"/>
                    <a:pt x="11502587" y="6221121"/>
                    <a:pt x="11502587" y="6380478"/>
                  </a:cubicBezTo>
                  <a:lnTo>
                    <a:pt x="254092" y="6380478"/>
                  </a:lnTo>
                  <a:cubicBezTo>
                    <a:pt x="254092" y="6221121"/>
                    <a:pt x="171726" y="6080623"/>
                    <a:pt x="46448" y="5997658"/>
                  </a:cubicBezTo>
                  <a:lnTo>
                    <a:pt x="0" y="5972945"/>
                  </a:lnTo>
                  <a:lnTo>
                    <a:pt x="0" y="407533"/>
                  </a:lnTo>
                  <a:lnTo>
                    <a:pt x="46448" y="382820"/>
                  </a:lnTo>
                  <a:cubicBezTo>
                    <a:pt x="171726" y="299856"/>
                    <a:pt x="254092" y="159357"/>
                    <a:pt x="254092" y="0"/>
                  </a:cubicBezTo>
                  <a:close/>
                </a:path>
              </a:pathLst>
            </a:custGeom>
            <a:noFill/>
            <a:ln w="19050">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pic>
        <p:nvPicPr>
          <p:cNvPr id="20" name="图片 19">
            <a:extLst>
              <a:ext uri="{FF2B5EF4-FFF2-40B4-BE49-F238E27FC236}">
                <a16:creationId xmlns:a16="http://schemas.microsoft.com/office/drawing/2014/main" id="{2FD1D5AE-571E-4865-A389-0C1FCBEE0EF6}"/>
              </a:ext>
            </a:extLst>
          </p:cNvPr>
          <p:cNvPicPr>
            <a:picLocks noChangeAspect="1"/>
          </p:cNvPicPr>
          <p:nvPr userDrawn="1"/>
        </p:nvPicPr>
        <p:blipFill>
          <a:blip r:embed="rId8"/>
          <a:stretch>
            <a:fillRect/>
          </a:stretch>
        </p:blipFill>
        <p:spPr>
          <a:xfrm rot="1325171">
            <a:off x="11391773" y="214604"/>
            <a:ext cx="600706" cy="643683"/>
          </a:xfrm>
          <a:prstGeom prst="rect">
            <a:avLst/>
          </a:prstGeom>
          <a:effectLst>
            <a:outerShdw blurRad="63500" sx="102000" sy="102000" algn="ctr" rotWithShape="0">
              <a:prstClr val="black">
                <a:alpha val="40000"/>
              </a:prstClr>
            </a:outerShdw>
          </a:effectLst>
        </p:spPr>
      </p:pic>
      <p:pic>
        <p:nvPicPr>
          <p:cNvPr id="21" name="图片 20">
            <a:extLst>
              <a:ext uri="{FF2B5EF4-FFF2-40B4-BE49-F238E27FC236}">
                <a16:creationId xmlns:a16="http://schemas.microsoft.com/office/drawing/2014/main" id="{2B41F783-C26B-4D9D-A055-E1F2E7454747}"/>
              </a:ext>
            </a:extLst>
          </p:cNvPr>
          <p:cNvPicPr>
            <a:picLocks noChangeAspect="1"/>
          </p:cNvPicPr>
          <p:nvPr userDrawn="1"/>
        </p:nvPicPr>
        <p:blipFill>
          <a:blip r:embed="rId9"/>
          <a:stretch>
            <a:fillRect/>
          </a:stretch>
        </p:blipFill>
        <p:spPr>
          <a:xfrm rot="18535251">
            <a:off x="138505" y="133977"/>
            <a:ext cx="741084" cy="710155"/>
          </a:xfrm>
          <a:prstGeom prst="rect">
            <a:avLst/>
          </a:prstGeom>
        </p:spPr>
      </p:pic>
    </p:spTree>
    <p:extLst>
      <p:ext uri="{BB962C8B-B14F-4D97-AF65-F5344CB8AC3E}">
        <p14:creationId xmlns:p14="http://schemas.microsoft.com/office/powerpoint/2010/main" val="103897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8CA16-A793-704D-BD8F-E10B36FB204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52322E1-22B9-044C-B205-2473851B855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A5B2641-7319-D942-A85A-04F0D2791500}"/>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5CD9B67D-8D88-F44F-9791-D36D26B5570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E43F178-56BF-9147-8B1D-218FFB0B32A2}"/>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11707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F3B23-1D79-EA47-8996-F5C1905067E3}"/>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22FA6AA9-D0B2-5145-A4F1-AC5A9BA6A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3A084459-5C35-2143-88C5-54D7FEF2DEF0}"/>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CF4B8912-A7AE-AB48-BDF1-C59897D4CD3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019B586-C19C-F441-97FD-1AAB5AC08520}"/>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08527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8B3FFA-AA02-774C-B6ED-35806B3E181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20890C8-CD66-E542-ACA8-12224A2B948C}"/>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B4B5B00-064F-0C4C-98BE-0796C82F275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E0AB0806-0920-4644-999F-9BCEE117AC8F}"/>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6" name="页脚占位符 5">
            <a:extLst>
              <a:ext uri="{FF2B5EF4-FFF2-40B4-BE49-F238E27FC236}">
                <a16:creationId xmlns:a16="http://schemas.microsoft.com/office/drawing/2014/main" id="{03AE4FE9-C8FF-7D49-BAD4-0B976F8F4C69}"/>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1416F39-D528-F749-8C1B-B9D2AD98A7B3}"/>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12549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0DFDB6-C310-FF4D-B3CD-DB9AE3B270A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0BE24C4-7A3E-454F-A35D-3B1FB7467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EAE20F6C-95CD-AA47-987C-155A06B84166}"/>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0B1650E-5842-304E-A1EE-4BA6D7A13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E8625CE-B7E8-7B41-A115-026D0053BFEF}"/>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52CEEAA0-AADE-F64E-AEA0-C6C9C69B7081}"/>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8" name="页脚占位符 7">
            <a:extLst>
              <a:ext uri="{FF2B5EF4-FFF2-40B4-BE49-F238E27FC236}">
                <a16:creationId xmlns:a16="http://schemas.microsoft.com/office/drawing/2014/main" id="{F6FDB475-F6BC-5641-A7C6-D7B0EE1ECAFB}"/>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F99D90-3118-9642-9208-FA9EFBC7CAA8}"/>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51547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9B4B7-6ECD-D84F-8EB9-9AA07650E15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137536C-501F-EC4C-AE6D-67E9A7C7FF50}"/>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4" name="页脚占位符 3">
            <a:extLst>
              <a:ext uri="{FF2B5EF4-FFF2-40B4-BE49-F238E27FC236}">
                <a16:creationId xmlns:a16="http://schemas.microsoft.com/office/drawing/2014/main" id="{ADE3DD2C-36A3-8E4F-9469-78482928838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56C7A8AD-7118-7B4D-856C-5E3699BDABC4}"/>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70242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88254E-7261-3946-B873-35A5F04FF99A}"/>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3" name="页脚占位符 2">
            <a:extLst>
              <a:ext uri="{FF2B5EF4-FFF2-40B4-BE49-F238E27FC236}">
                <a16:creationId xmlns:a16="http://schemas.microsoft.com/office/drawing/2014/main" id="{6C149B09-97D6-764D-BF19-319D969E6002}"/>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066155B-306F-7042-8AF2-EBCDC8A1F34A}"/>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8489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69A60-D8F8-9F46-9710-A8785639E7E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9E95FBB-D109-1B4B-A42C-F0DBF384D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E8E9EBF8-E926-484A-8927-F5B8CC5CE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8056445-43CD-FD44-A7E5-214E70AD4BFC}"/>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6" name="页脚占位符 5">
            <a:extLst>
              <a:ext uri="{FF2B5EF4-FFF2-40B4-BE49-F238E27FC236}">
                <a16:creationId xmlns:a16="http://schemas.microsoft.com/office/drawing/2014/main" id="{1F6B6C63-A9EA-8D43-9EE6-6A8B22DCF48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6BF727E-68AA-F548-A8B1-E28AE18AAC59}"/>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95543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32A22-4EC9-9F42-B9C5-BBE88297BC0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71521D8-F4C9-8642-9C8B-EBFB2EA62F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6AC1FB29-AB45-A648-947B-BA3629D1A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A6D1D88-6A6A-364B-8E18-26B75522AA44}"/>
              </a:ext>
            </a:extLst>
          </p:cNvPr>
          <p:cNvSpPr>
            <a:spLocks noGrp="1"/>
          </p:cNvSpPr>
          <p:nvPr>
            <p:ph type="dt" sz="half" idx="10"/>
          </p:nvPr>
        </p:nvSpPr>
        <p:spPr/>
        <p:txBody>
          <a:bodyPr/>
          <a:lstStyle/>
          <a:p>
            <a:fld id="{BE9C432D-A1AF-B648-BBD0-21FCD36EC7D8}" type="datetimeFigureOut">
              <a:rPr kumimoji="1" lang="zh-CN" altLang="en-US" smtClean="0"/>
              <a:t>2022/12/2</a:t>
            </a:fld>
            <a:endParaRPr kumimoji="1" lang="zh-CN" altLang="en-US"/>
          </a:p>
        </p:txBody>
      </p:sp>
      <p:sp>
        <p:nvSpPr>
          <p:cNvPr id="6" name="页脚占位符 5">
            <a:extLst>
              <a:ext uri="{FF2B5EF4-FFF2-40B4-BE49-F238E27FC236}">
                <a16:creationId xmlns:a16="http://schemas.microsoft.com/office/drawing/2014/main" id="{E441F7B8-4C2D-E549-B8BF-3CD761889D5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C5B37CC-8ED6-F445-B0B7-F373D4746107}"/>
              </a:ext>
            </a:extLst>
          </p:cNvPr>
          <p:cNvSpPr>
            <a:spLocks noGrp="1"/>
          </p:cNvSpPr>
          <p:nvPr>
            <p:ph type="sldNum" sz="quarter" idx="12"/>
          </p:nvPr>
        </p:nvSpPr>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11528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585631F-0A6B-1945-A8C4-0DE7CF084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64E142-9B11-D347-8613-9717B11692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696104E-B87B-AA47-9D1D-BA6557AD9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C432D-A1AF-B648-BBD0-21FCD36EC7D8}" type="datetimeFigureOut">
              <a:rPr kumimoji="1" lang="zh-CN" altLang="en-US" smtClean="0"/>
              <a:t>2022/12/2</a:t>
            </a:fld>
            <a:endParaRPr kumimoji="1" lang="zh-CN" altLang="en-US"/>
          </a:p>
        </p:txBody>
      </p:sp>
      <p:sp>
        <p:nvSpPr>
          <p:cNvPr id="5" name="页脚占位符 4">
            <a:extLst>
              <a:ext uri="{FF2B5EF4-FFF2-40B4-BE49-F238E27FC236}">
                <a16:creationId xmlns:a16="http://schemas.microsoft.com/office/drawing/2014/main" id="{97D41C7A-6936-914C-83C1-02FE5EBA8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6BC321D4-C331-B04D-9F56-CF4C78D9B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66A56-7BE2-D740-800D-4AB9C69F44F5}" type="slidenum">
              <a:rPr kumimoji="1" lang="zh-CN" altLang="en-US" smtClean="0"/>
              <a:t>‹#›</a:t>
            </a:fld>
            <a:endParaRPr kumimoji="1" lang="zh-CN" altLang="en-US"/>
          </a:p>
        </p:txBody>
      </p:sp>
      <p:sp>
        <p:nvSpPr>
          <p:cNvPr id="7" name="TextBox 6">
            <a:extLst>
              <a:ext uri="{FF2B5EF4-FFF2-40B4-BE49-F238E27FC236}">
                <a16:creationId xmlns:a16="http://schemas.microsoft.com/office/drawing/2014/main" id="{068BD1D5-F650-46EE-B21F-DDDC4D1F9707}"/>
              </a:ext>
            </a:extLst>
          </p:cNvPr>
          <p:cNvSpPr txBox="1"/>
          <p:nvPr userDrawn="1"/>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ABAB"/>
                </a:solidFill>
                <a:latin typeface="UTM Netmuc KT" panose="02040603050506020204" pitchFamily="18" charset="0"/>
              </a:rPr>
              <a:t>KTUTS</a:t>
            </a:r>
          </a:p>
        </p:txBody>
      </p:sp>
      <p:sp>
        <p:nvSpPr>
          <p:cNvPr id="8" name="TextBox 7">
            <a:extLst>
              <a:ext uri="{FF2B5EF4-FFF2-40B4-BE49-F238E27FC236}">
                <a16:creationId xmlns:a16="http://schemas.microsoft.com/office/drawing/2014/main" id="{5DBDC253-68E9-43A5-91A7-CEADA8B12389}"/>
              </a:ext>
            </a:extLst>
          </p:cNvPr>
          <p:cNvSpPr txBox="1"/>
          <p:nvPr userDrawn="1"/>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ABAB"/>
                </a:solidFill>
                <a:latin typeface="UTM Netmuc KT" panose="02040603050506020204" pitchFamily="18" charset="0"/>
              </a:rPr>
              <a:t>KTUTS</a:t>
            </a:r>
          </a:p>
        </p:txBody>
      </p:sp>
      <p:pic>
        <p:nvPicPr>
          <p:cNvPr id="10" name="Picture 9" descr="A picture containing diagram&#10;&#10;Description automatically generated">
            <a:extLst>
              <a:ext uri="{FF2B5EF4-FFF2-40B4-BE49-F238E27FC236}">
                <a16:creationId xmlns:a16="http://schemas.microsoft.com/office/drawing/2014/main" id="{5676933A-1157-477A-AB3E-8162B74068E4}"/>
              </a:ext>
            </a:extLst>
          </p:cNvPr>
          <p:cNvPicPr>
            <a:picLocks noChangeAspect="1"/>
          </p:cNvPicPr>
          <p:nvPr userDrawn="1"/>
        </p:nvPicPr>
        <p:blipFill>
          <a:blip r:embed="rId16"/>
          <a:stretch>
            <a:fillRect/>
          </a:stretch>
        </p:blipFill>
        <p:spPr>
          <a:xfrm>
            <a:off x="-8173288" y="9034272"/>
            <a:ext cx="1248993" cy="107899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DD1093D-C38B-4130-814C-C75B1660D71D}"/>
              </a:ext>
            </a:extLst>
          </p:cNvPr>
          <p:cNvPicPr>
            <a:picLocks noChangeAspect="1"/>
          </p:cNvPicPr>
          <p:nvPr userDrawn="1"/>
        </p:nvPicPr>
        <p:blipFill>
          <a:blip r:embed="rId16"/>
          <a:stretch>
            <a:fillRect/>
          </a:stretch>
        </p:blipFill>
        <p:spPr>
          <a:xfrm>
            <a:off x="18417464" y="8915400"/>
            <a:ext cx="1248993" cy="1078992"/>
          </a:xfrm>
          <a:prstGeom prst="rect">
            <a:avLst/>
          </a:prstGeom>
        </p:spPr>
      </p:pic>
    </p:spTree>
    <p:extLst>
      <p:ext uri="{BB962C8B-B14F-4D97-AF65-F5344CB8AC3E}">
        <p14:creationId xmlns:p14="http://schemas.microsoft.com/office/powerpoint/2010/main" val="66668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1.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32.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audio" Target="../media/audio3.wav"/><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51.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4.emf"/><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2.xml"/><Relationship Id="rId5" Type="http://schemas.openxmlformats.org/officeDocument/2006/relationships/tags" Target="../tags/tag9.xml"/><Relationship Id="rId15" Type="http://schemas.openxmlformats.org/officeDocument/2006/relationships/image" Target="../media/image20.png"/><Relationship Id="rId10" Type="http://schemas.openxmlformats.org/officeDocument/2006/relationships/slideLayout" Target="../slideLayouts/slideLayout1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1.emf"/><Relationship Id="rId5" Type="http://schemas.openxmlformats.org/officeDocument/2006/relationships/image" Target="../media/image23.png"/><Relationship Id="rId10" Type="http://schemas.openxmlformats.org/officeDocument/2006/relationships/image" Target="../media/image30.emf"/><Relationship Id="rId4" Type="http://schemas.openxmlformats.org/officeDocument/2006/relationships/image" Target="../media/image22.png"/><Relationship Id="rId9" Type="http://schemas.openxmlformats.org/officeDocument/2006/relationships/image" Target="../media/image29.gi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4.emf"/><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1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notesSlide" Target="../notesSlides/notesSlide6.xml"/><Relationship Id="rId5" Type="http://schemas.openxmlformats.org/officeDocument/2006/relationships/tags" Target="../tags/tag18.xml"/><Relationship Id="rId15" Type="http://schemas.openxmlformats.org/officeDocument/2006/relationships/image" Target="../media/image20.png"/><Relationship Id="rId10" Type="http://schemas.openxmlformats.org/officeDocument/2006/relationships/slideLayout" Target="../slideLayouts/slideLayout1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5" name="图片 53">
            <a:extLst>
              <a:ext uri="{FF2B5EF4-FFF2-40B4-BE49-F238E27FC236}">
                <a16:creationId xmlns:a16="http://schemas.microsoft.com/office/drawing/2014/main" id="{C30D4848-EE36-46BA-BEB8-B5A236DCF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459">
            <a:off x="1677662" y="1243581"/>
            <a:ext cx="10103862" cy="4267109"/>
          </a:xfrm>
          <a:prstGeom prst="rect">
            <a:avLst/>
          </a:prstGeom>
        </p:spPr>
      </p:pic>
      <p:pic>
        <p:nvPicPr>
          <p:cNvPr id="19" name="图片 18" descr="夜晚的星空&#10;&#10;中度可信度描述已自动生成">
            <a:extLst>
              <a:ext uri="{FF2B5EF4-FFF2-40B4-BE49-F238E27FC236}">
                <a16:creationId xmlns:a16="http://schemas.microsoft.com/office/drawing/2014/main" id="{422974C7-4359-AE4E-87A3-3AD5F8E6CA14}"/>
              </a:ext>
            </a:extLst>
          </p:cNvPr>
          <p:cNvPicPr>
            <a:picLocks noChangeAspect="1"/>
          </p:cNvPicPr>
          <p:nvPr/>
        </p:nvPicPr>
        <p:blipFill rotWithShape="1">
          <a:blip r:embed="rId4"/>
          <a:srcRect l="38250" t="49074" r="5436"/>
          <a:stretch/>
        </p:blipFill>
        <p:spPr>
          <a:xfrm>
            <a:off x="-277603" y="3095696"/>
            <a:ext cx="12189051" cy="6418478"/>
          </a:xfrm>
          <a:prstGeom prst="rect">
            <a:avLst/>
          </a:prstGeom>
        </p:spPr>
      </p:pic>
      <p:pic>
        <p:nvPicPr>
          <p:cNvPr id="15" name="图片 14" descr="文本&#10;&#10;描述已自动生成">
            <a:extLst>
              <a:ext uri="{FF2B5EF4-FFF2-40B4-BE49-F238E27FC236}">
                <a16:creationId xmlns:a16="http://schemas.microsoft.com/office/drawing/2014/main" id="{3164FA8B-997D-AA4F-A98B-0EE057C7898F}"/>
              </a:ext>
            </a:extLst>
          </p:cNvPr>
          <p:cNvPicPr>
            <a:picLocks noChangeAspect="1"/>
          </p:cNvPicPr>
          <p:nvPr/>
        </p:nvPicPr>
        <p:blipFill rotWithShape="1">
          <a:blip r:embed="rId5"/>
          <a:srcRect t="68309" r="72442"/>
          <a:stretch/>
        </p:blipFill>
        <p:spPr>
          <a:xfrm>
            <a:off x="-955644" y="499955"/>
            <a:ext cx="2330068" cy="1503014"/>
          </a:xfrm>
          <a:prstGeom prst="rect">
            <a:avLst/>
          </a:prstGeom>
        </p:spPr>
      </p:pic>
      <p:pic>
        <p:nvPicPr>
          <p:cNvPr id="26" name="图片 25" descr="箭头&#10;&#10;低可信度描述已自动生成">
            <a:extLst>
              <a:ext uri="{FF2B5EF4-FFF2-40B4-BE49-F238E27FC236}">
                <a16:creationId xmlns:a16="http://schemas.microsoft.com/office/drawing/2014/main" id="{A42EF8B4-AFB5-A643-82B2-417EE207D172}"/>
              </a:ext>
            </a:extLst>
          </p:cNvPr>
          <p:cNvPicPr>
            <a:picLocks noChangeAspect="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rcRect t="32399" r="2325"/>
          <a:stretch/>
        </p:blipFill>
        <p:spPr>
          <a:xfrm rot="21161144">
            <a:off x="2291727" y="824925"/>
            <a:ext cx="7776375" cy="9572920"/>
          </a:xfrm>
          <a:prstGeom prst="rect">
            <a:avLst/>
          </a:prstGeom>
        </p:spPr>
      </p:pic>
      <p:pic>
        <p:nvPicPr>
          <p:cNvPr id="11" name="图片 10" descr="图片包含 游戏机, 物体, 烟花, 星星&#10;&#10;描述已自动生成">
            <a:extLst>
              <a:ext uri="{FF2B5EF4-FFF2-40B4-BE49-F238E27FC236}">
                <a16:creationId xmlns:a16="http://schemas.microsoft.com/office/drawing/2014/main" id="{AEC49937-0686-5A4B-9B7D-7765DE8C9C19}"/>
              </a:ext>
            </a:extLst>
          </p:cNvPr>
          <p:cNvPicPr>
            <a:picLocks noChangeAspect="1"/>
          </p:cNvPicPr>
          <p:nvPr/>
        </p:nvPicPr>
        <p:blipFill>
          <a:blip r:embed="rId8"/>
          <a:stretch>
            <a:fillRect/>
          </a:stretch>
        </p:blipFill>
        <p:spPr>
          <a:xfrm>
            <a:off x="8574124" y="4205064"/>
            <a:ext cx="2258470" cy="2258470"/>
          </a:xfrm>
          <a:prstGeom prst="rect">
            <a:avLst/>
          </a:prstGeom>
        </p:spPr>
      </p:pic>
      <p:pic>
        <p:nvPicPr>
          <p:cNvPr id="12" name="图片 11" descr="电脑合成图&#10;&#10;中度可信度描述已自动生成">
            <a:extLst>
              <a:ext uri="{FF2B5EF4-FFF2-40B4-BE49-F238E27FC236}">
                <a16:creationId xmlns:a16="http://schemas.microsoft.com/office/drawing/2014/main" id="{0AE3F8D1-08B5-3F42-99B4-99018F36C1A2}"/>
              </a:ext>
            </a:extLst>
          </p:cNvPr>
          <p:cNvPicPr>
            <a:picLocks noChangeAspect="1"/>
          </p:cNvPicPr>
          <p:nvPr/>
        </p:nvPicPr>
        <p:blipFill rotWithShape="1">
          <a:blip r:embed="rId9"/>
          <a:srcRect t="55102" b="7721"/>
          <a:stretch/>
        </p:blipFill>
        <p:spPr>
          <a:xfrm>
            <a:off x="2949" y="4353701"/>
            <a:ext cx="12189051" cy="2534989"/>
          </a:xfrm>
          <a:prstGeom prst="rect">
            <a:avLst/>
          </a:prstGeom>
        </p:spPr>
      </p:pic>
      <p:pic>
        <p:nvPicPr>
          <p:cNvPr id="16" name="图片 15" descr="文本&#10;&#10;描述已自动生成">
            <a:extLst>
              <a:ext uri="{FF2B5EF4-FFF2-40B4-BE49-F238E27FC236}">
                <a16:creationId xmlns:a16="http://schemas.microsoft.com/office/drawing/2014/main" id="{7663A414-03D1-1049-A2FC-1BD83458FA72}"/>
              </a:ext>
            </a:extLst>
          </p:cNvPr>
          <p:cNvPicPr>
            <a:picLocks noChangeAspect="1"/>
          </p:cNvPicPr>
          <p:nvPr/>
        </p:nvPicPr>
        <p:blipFill rotWithShape="1">
          <a:blip r:embed="rId5"/>
          <a:srcRect t="68309" r="72442"/>
          <a:stretch/>
        </p:blipFill>
        <p:spPr>
          <a:xfrm>
            <a:off x="10753982" y="3475930"/>
            <a:ext cx="910626" cy="587401"/>
          </a:xfrm>
          <a:prstGeom prst="rect">
            <a:avLst/>
          </a:prstGeom>
        </p:spPr>
      </p:pic>
      <p:pic>
        <p:nvPicPr>
          <p:cNvPr id="17" name="图片 16">
            <a:extLst>
              <a:ext uri="{FF2B5EF4-FFF2-40B4-BE49-F238E27FC236}">
                <a16:creationId xmlns:a16="http://schemas.microsoft.com/office/drawing/2014/main" id="{D27EE2E3-F8AA-164B-8988-5FF0491D31EF}"/>
              </a:ext>
            </a:extLst>
          </p:cNvPr>
          <p:cNvPicPr>
            <a:picLocks noChangeAspect="1"/>
          </p:cNvPicPr>
          <p:nvPr/>
        </p:nvPicPr>
        <p:blipFill>
          <a:blip r:embed="rId10"/>
          <a:stretch>
            <a:fillRect/>
          </a:stretch>
        </p:blipFill>
        <p:spPr>
          <a:xfrm>
            <a:off x="1213069" y="4954073"/>
            <a:ext cx="1628822" cy="1053423"/>
          </a:xfrm>
          <a:prstGeom prst="rect">
            <a:avLst/>
          </a:prstGeom>
        </p:spPr>
      </p:pic>
      <p:pic>
        <p:nvPicPr>
          <p:cNvPr id="18" name="图片 17" descr="文本&#10;&#10;描述已自动生成">
            <a:extLst>
              <a:ext uri="{FF2B5EF4-FFF2-40B4-BE49-F238E27FC236}">
                <a16:creationId xmlns:a16="http://schemas.microsoft.com/office/drawing/2014/main" id="{FE8EF060-AE26-FC44-A65E-CC573738AF8C}"/>
              </a:ext>
            </a:extLst>
          </p:cNvPr>
          <p:cNvPicPr>
            <a:picLocks noChangeAspect="1"/>
          </p:cNvPicPr>
          <p:nvPr/>
        </p:nvPicPr>
        <p:blipFill rotWithShape="1">
          <a:blip r:embed="rId5"/>
          <a:srcRect t="68309" r="72442"/>
          <a:stretch/>
        </p:blipFill>
        <p:spPr>
          <a:xfrm>
            <a:off x="9519725" y="47010"/>
            <a:ext cx="2330068" cy="1503014"/>
          </a:xfrm>
          <a:prstGeom prst="rect">
            <a:avLst/>
          </a:prstGeom>
        </p:spPr>
      </p:pic>
      <p:pic>
        <p:nvPicPr>
          <p:cNvPr id="22" name="图片 21" descr="卡通人物&#10;&#10;描述已自动生成">
            <a:extLst>
              <a:ext uri="{FF2B5EF4-FFF2-40B4-BE49-F238E27FC236}">
                <a16:creationId xmlns:a16="http://schemas.microsoft.com/office/drawing/2014/main" id="{1592324A-B359-4E48-BBA5-5FCED6A2F924}"/>
              </a:ext>
            </a:extLst>
          </p:cNvPr>
          <p:cNvPicPr>
            <a:picLocks noChangeAspect="1"/>
          </p:cNvPicPr>
          <p:nvPr/>
        </p:nvPicPr>
        <p:blipFill>
          <a:blip r:embed="rId11"/>
          <a:stretch>
            <a:fillRect/>
          </a:stretch>
        </p:blipFill>
        <p:spPr>
          <a:xfrm>
            <a:off x="907534" y="364519"/>
            <a:ext cx="2242475" cy="3988615"/>
          </a:xfrm>
          <a:prstGeom prst="rect">
            <a:avLst/>
          </a:prstGeom>
        </p:spPr>
      </p:pic>
      <p:pic>
        <p:nvPicPr>
          <p:cNvPr id="27" name="图片 26">
            <a:extLst>
              <a:ext uri="{FF2B5EF4-FFF2-40B4-BE49-F238E27FC236}">
                <a16:creationId xmlns:a16="http://schemas.microsoft.com/office/drawing/2014/main" id="{550F2C53-3FD5-8049-A95B-0B09588D1746}"/>
              </a:ext>
            </a:extLst>
          </p:cNvPr>
          <p:cNvPicPr>
            <a:picLocks noChangeAspect="1"/>
          </p:cNvPicPr>
          <p:nvPr/>
        </p:nvPicPr>
        <p:blipFill rotWithShape="1">
          <a:blip r:embed="rId12"/>
          <a:srcRect l="35002" t="31769" r="40469" b="52921"/>
          <a:stretch/>
        </p:blipFill>
        <p:spPr>
          <a:xfrm>
            <a:off x="9058051" y="3745177"/>
            <a:ext cx="1245322" cy="1382509"/>
          </a:xfrm>
          <a:prstGeom prst="rect">
            <a:avLst/>
          </a:prstGeom>
        </p:spPr>
      </p:pic>
      <p:sp>
        <p:nvSpPr>
          <p:cNvPr id="20" name="TextBox 19">
            <a:extLst>
              <a:ext uri="{FF2B5EF4-FFF2-40B4-BE49-F238E27FC236}">
                <a16:creationId xmlns:a16="http://schemas.microsoft.com/office/drawing/2014/main" id="{C941F829-02B8-46DA-86F1-18AC23DC85A8}"/>
              </a:ext>
            </a:extLst>
          </p:cNvPr>
          <p:cNvSpPr txBox="1"/>
          <p:nvPr/>
        </p:nvSpPr>
        <p:spPr>
          <a:xfrm>
            <a:off x="2431757" y="2146127"/>
            <a:ext cx="6929436" cy="2800767"/>
          </a:xfrm>
          <a:prstGeom prst="rect">
            <a:avLst/>
          </a:prstGeom>
          <a:noFill/>
        </p:spPr>
        <p:txBody>
          <a:bodyPr wrap="square">
            <a:spAutoFit/>
          </a:bodyPr>
          <a:lstStyle/>
          <a:p>
            <a:pPr algn="ctr">
              <a:defRPr/>
            </a:pPr>
            <a:r>
              <a:rPr lang="en-US" sz="8800" b="1">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Chia một số cho một tích</a:t>
            </a:r>
            <a:endParaRPr lang="en-US" sz="88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endParaRPr>
          </a:p>
        </p:txBody>
      </p:sp>
      <p:pic>
        <p:nvPicPr>
          <p:cNvPr id="23" name="图片 5">
            <a:extLst>
              <a:ext uri="{FF2B5EF4-FFF2-40B4-BE49-F238E27FC236}">
                <a16:creationId xmlns:a16="http://schemas.microsoft.com/office/drawing/2014/main" id="{2DB9C0B6-13EA-4AD8-87BF-2758790E6B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4073">
            <a:off x="8248777" y="2580638"/>
            <a:ext cx="2032328" cy="1623098"/>
          </a:xfrm>
          <a:prstGeom prst="rect">
            <a:avLst/>
          </a:prstGeom>
        </p:spPr>
      </p:pic>
      <p:pic>
        <p:nvPicPr>
          <p:cNvPr id="24" name="图片 49">
            <a:extLst>
              <a:ext uri="{FF2B5EF4-FFF2-40B4-BE49-F238E27FC236}">
                <a16:creationId xmlns:a16="http://schemas.microsoft.com/office/drawing/2014/main" id="{FA9F707F-95CF-49AF-B70F-79A14A5693D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277603" y="4109149"/>
            <a:ext cx="3728985" cy="2419487"/>
          </a:xfrm>
          <a:prstGeom prst="rect">
            <a:avLst/>
          </a:prstGeom>
        </p:spPr>
      </p:pic>
      <p:grpSp>
        <p:nvGrpSpPr>
          <p:cNvPr id="3" name="Group 2">
            <a:extLst>
              <a:ext uri="{FF2B5EF4-FFF2-40B4-BE49-F238E27FC236}">
                <a16:creationId xmlns:a16="http://schemas.microsoft.com/office/drawing/2014/main" id="{323BD7B9-CDB6-468C-8AC2-D87FEED5F40E}"/>
              </a:ext>
            </a:extLst>
          </p:cNvPr>
          <p:cNvGrpSpPr/>
          <p:nvPr/>
        </p:nvGrpSpPr>
        <p:grpSpPr>
          <a:xfrm>
            <a:off x="4743450" y="-502067"/>
            <a:ext cx="2590800" cy="2052091"/>
            <a:chOff x="4743450" y="-546133"/>
            <a:chExt cx="2590800" cy="2052091"/>
          </a:xfrm>
        </p:grpSpPr>
        <p:grpSp>
          <p:nvGrpSpPr>
            <p:cNvPr id="21" name="组合 28">
              <a:extLst>
                <a:ext uri="{FF2B5EF4-FFF2-40B4-BE49-F238E27FC236}">
                  <a16:creationId xmlns:a16="http://schemas.microsoft.com/office/drawing/2014/main" id="{FEF4E237-8F68-4E7A-B444-23D249C9DC54}"/>
                </a:ext>
              </a:extLst>
            </p:cNvPr>
            <p:cNvGrpSpPr/>
            <p:nvPr/>
          </p:nvGrpSpPr>
          <p:grpSpPr>
            <a:xfrm>
              <a:off x="4743450" y="-546133"/>
              <a:ext cx="2590800" cy="1986631"/>
              <a:chOff x="4997645" y="2091448"/>
              <a:chExt cx="2590800" cy="2034538"/>
            </a:xfrm>
          </p:grpSpPr>
          <p:sp>
            <p:nvSpPr>
              <p:cNvPr id="28" name="圆角矩形 26">
                <a:extLst>
                  <a:ext uri="{FF2B5EF4-FFF2-40B4-BE49-F238E27FC236}">
                    <a16:creationId xmlns:a16="http://schemas.microsoft.com/office/drawing/2014/main" id="{D214063F-8949-42C0-A5F8-F780CC60620B}"/>
                  </a:ext>
                </a:extLst>
              </p:cNvPr>
              <p:cNvSpPr/>
              <p:nvPr/>
            </p:nvSpPr>
            <p:spPr>
              <a:xfrm>
                <a:off x="4997645" y="3429001"/>
                <a:ext cx="2590800" cy="696985"/>
              </a:xfrm>
              <a:prstGeom prst="roundRect">
                <a:avLst/>
              </a:prstGeom>
              <a:solidFill>
                <a:srgbClr val="105D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9" name="图片 23">
                <a:extLst>
                  <a:ext uri="{FF2B5EF4-FFF2-40B4-BE49-F238E27FC236}">
                    <a16:creationId xmlns:a16="http://schemas.microsoft.com/office/drawing/2014/main" id="{F507B40B-9CA7-4F4F-8A04-D2051B9A17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8332" y="2091448"/>
                <a:ext cx="1697737" cy="1697737"/>
              </a:xfrm>
              <a:prstGeom prst="rect">
                <a:avLst/>
              </a:prstGeom>
            </p:spPr>
          </p:pic>
        </p:grpSp>
        <p:sp>
          <p:nvSpPr>
            <p:cNvPr id="30" name="TextBox 29">
              <a:extLst>
                <a:ext uri="{FF2B5EF4-FFF2-40B4-BE49-F238E27FC236}">
                  <a16:creationId xmlns:a16="http://schemas.microsoft.com/office/drawing/2014/main" id="{147B7AFB-9707-48BB-A681-4F449722ECAC}"/>
                </a:ext>
              </a:extLst>
            </p:cNvPr>
            <p:cNvSpPr txBox="1"/>
            <p:nvPr/>
          </p:nvSpPr>
          <p:spPr>
            <a:xfrm>
              <a:off x="5167510" y="798072"/>
              <a:ext cx="2024807" cy="707886"/>
            </a:xfrm>
            <a:prstGeom prst="rect">
              <a:avLst/>
            </a:prstGeom>
            <a:noFill/>
          </p:spPr>
          <p:txBody>
            <a:bodyPr wrap="square">
              <a:spAutoFit/>
            </a:bodyPr>
            <a:lstStyle/>
            <a:p>
              <a:r>
                <a:rPr lang="en-US" altLang="zh-CN" sz="4000" b="1">
                  <a:ln w="28575">
                    <a:noFill/>
                  </a:ln>
                  <a:solidFill>
                    <a:schemeClr val="bg1"/>
                  </a:solidFill>
                  <a:effectLst>
                    <a:outerShdw blurRad="38100" dist="19050" dir="2700000" algn="tl" rotWithShape="0">
                      <a:schemeClr val="dk1">
                        <a:alpha val="40000"/>
                      </a:schemeClr>
                    </a:outerShdw>
                  </a:effectLst>
                  <a:latin typeface="UTM Banque" panose="02040603050506020204" pitchFamily="18" charset="0"/>
                  <a:ea typeface="字魂59号-创粗黑" panose="00000500000000000000" pitchFamily="2" charset="-122"/>
                  <a:cs typeface="+mn-ea"/>
                  <a:sym typeface="字魂59号-创粗黑" panose="00000500000000000000" pitchFamily="2" charset="-122"/>
                </a:rPr>
                <a:t>Toán</a:t>
              </a:r>
              <a:endParaRPr lang="en-US" sz="4000"/>
            </a:p>
          </p:txBody>
        </p:sp>
      </p:grpSp>
      <p:sp>
        <p:nvSpPr>
          <p:cNvPr id="31"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32"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1240198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15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6"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80">
                                          <p:stCondLst>
                                            <p:cond delay="0"/>
                                          </p:stCondLst>
                                        </p:cTn>
                                        <p:tgtEl>
                                          <p:spTgt spid="24"/>
                                        </p:tgtEl>
                                      </p:cBhvr>
                                    </p:animEffect>
                                    <p:anim calcmode="lin" valueType="num">
                                      <p:cBhvr>
                                        <p:cTn id="3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3" dur="26">
                                          <p:stCondLst>
                                            <p:cond delay="650"/>
                                          </p:stCondLst>
                                        </p:cTn>
                                        <p:tgtEl>
                                          <p:spTgt spid="24"/>
                                        </p:tgtEl>
                                      </p:cBhvr>
                                      <p:to x="100000" y="60000"/>
                                    </p:animScale>
                                    <p:animScale>
                                      <p:cBhvr>
                                        <p:cTn id="44" dur="166" decel="50000">
                                          <p:stCondLst>
                                            <p:cond delay="676"/>
                                          </p:stCondLst>
                                        </p:cTn>
                                        <p:tgtEl>
                                          <p:spTgt spid="24"/>
                                        </p:tgtEl>
                                      </p:cBhvr>
                                      <p:to x="100000" y="100000"/>
                                    </p:animScale>
                                    <p:animScale>
                                      <p:cBhvr>
                                        <p:cTn id="45" dur="26">
                                          <p:stCondLst>
                                            <p:cond delay="1312"/>
                                          </p:stCondLst>
                                        </p:cTn>
                                        <p:tgtEl>
                                          <p:spTgt spid="24"/>
                                        </p:tgtEl>
                                      </p:cBhvr>
                                      <p:to x="100000" y="80000"/>
                                    </p:animScale>
                                    <p:animScale>
                                      <p:cBhvr>
                                        <p:cTn id="46" dur="166" decel="50000">
                                          <p:stCondLst>
                                            <p:cond delay="1338"/>
                                          </p:stCondLst>
                                        </p:cTn>
                                        <p:tgtEl>
                                          <p:spTgt spid="24"/>
                                        </p:tgtEl>
                                      </p:cBhvr>
                                      <p:to x="100000" y="100000"/>
                                    </p:animScale>
                                    <p:animScale>
                                      <p:cBhvr>
                                        <p:cTn id="47" dur="26">
                                          <p:stCondLst>
                                            <p:cond delay="1642"/>
                                          </p:stCondLst>
                                        </p:cTn>
                                        <p:tgtEl>
                                          <p:spTgt spid="24"/>
                                        </p:tgtEl>
                                      </p:cBhvr>
                                      <p:to x="100000" y="90000"/>
                                    </p:animScale>
                                    <p:animScale>
                                      <p:cBhvr>
                                        <p:cTn id="48" dur="166" decel="50000">
                                          <p:stCondLst>
                                            <p:cond delay="1668"/>
                                          </p:stCondLst>
                                        </p:cTn>
                                        <p:tgtEl>
                                          <p:spTgt spid="24"/>
                                        </p:tgtEl>
                                      </p:cBhvr>
                                      <p:to x="100000" y="100000"/>
                                    </p:animScale>
                                    <p:animScale>
                                      <p:cBhvr>
                                        <p:cTn id="49" dur="26">
                                          <p:stCondLst>
                                            <p:cond delay="1808"/>
                                          </p:stCondLst>
                                        </p:cTn>
                                        <p:tgtEl>
                                          <p:spTgt spid="24"/>
                                        </p:tgtEl>
                                      </p:cBhvr>
                                      <p:to x="100000" y="95000"/>
                                    </p:animScale>
                                    <p:animScale>
                                      <p:cBhvr>
                                        <p:cTn id="50" dur="166" decel="50000">
                                          <p:stCondLst>
                                            <p:cond delay="1834"/>
                                          </p:stCondLst>
                                        </p:cTn>
                                        <p:tgtEl>
                                          <p:spTgt spid="24"/>
                                        </p:tgtEl>
                                      </p:cBhvr>
                                      <p:to x="100000" y="100000"/>
                                    </p:animScale>
                                  </p:childTnLst>
                                </p:cTn>
                              </p:par>
                            </p:childTnLst>
                          </p:cTn>
                        </p:par>
                        <p:par>
                          <p:cTn id="51" fill="hold">
                            <p:stCondLst>
                              <p:cond delay="4500"/>
                            </p:stCondLst>
                            <p:childTnLst>
                              <p:par>
                                <p:cTn id="52" presetID="26" presetClass="emph" presetSubtype="0" repeatCount="3000" fill="hold" nodeType="afterEffect">
                                  <p:stCondLst>
                                    <p:cond delay="0"/>
                                  </p:stCondLst>
                                  <p:childTnLst>
                                    <p:animEffect transition="out" filter="fade">
                                      <p:cBhvr>
                                        <p:cTn id="53" dur="500" tmFilter="0, 0; .2, .5; .8, .5; 1, 0"/>
                                        <p:tgtEl>
                                          <p:spTgt spid="26"/>
                                        </p:tgtEl>
                                      </p:cBhvr>
                                    </p:animEffect>
                                    <p:animScale>
                                      <p:cBhvr>
                                        <p:cTn id="54" dur="250" autoRev="1" fill="hold"/>
                                        <p:tgtEl>
                                          <p:spTgt spid="26"/>
                                        </p:tgtEl>
                                      </p:cBhvr>
                                      <p:by x="105000" y="105000"/>
                                    </p:animScale>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27"/>
                                        </p:tgtEl>
                                      </p:cBhvr>
                                    </p:animEffect>
                                    <p:animScale>
                                      <p:cBhvr>
                                        <p:cTn id="57"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325995" y="3214682"/>
            <a:ext cx="3895453" cy="3084855"/>
            <a:chOff x="1723427" y="2094895"/>
            <a:chExt cx="3499268" cy="2674077"/>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723427" y="2094895"/>
              <a:ext cx="3499268" cy="2674077"/>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772866" y="2330183"/>
              <a:ext cx="3420110" cy="214385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  72 : (9 x 8)</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72 : 72 </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1</a:t>
              </a:r>
            </a:p>
          </p:txBody>
        </p:sp>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sp>
        <p:nvSpPr>
          <p:cNvPr id="11" name="文本框 10"/>
          <p:cNvSpPr txBox="1"/>
          <p:nvPr/>
        </p:nvSpPr>
        <p:spPr>
          <a:xfrm>
            <a:off x="1712405" y="416427"/>
            <a:ext cx="8246215" cy="707886"/>
          </a:xfrm>
          <a:prstGeom prst="rect">
            <a:avLst/>
          </a:prstGeom>
          <a:noFill/>
        </p:spPr>
        <p:txBody>
          <a:bodyPr wrap="square" rtlCol="0">
            <a:spAutoFit/>
          </a:bodyPr>
          <a:lstStyle/>
          <a:p>
            <a:pPr algn="ctr"/>
            <a:r>
              <a:rPr lang="en-US" altLang="zh-CN" sz="4000">
                <a:solidFill>
                  <a:srgbClr val="074D2F"/>
                </a:solidFill>
                <a:latin typeface="UTM Guanine" panose="02040603050506020204" pitchFamily="18" charset="0"/>
                <a:ea typeface="字魂27号-布丁体" panose="00000500000000000000" pitchFamily="2" charset="-122"/>
              </a:rPr>
              <a:t>Bài 1: </a:t>
            </a:r>
            <a:r>
              <a:rPr lang="en-US" altLang="zh-CN" sz="4000">
                <a:solidFill>
                  <a:srgbClr val="C00000"/>
                </a:solidFill>
                <a:latin typeface="UTM Guanine" panose="02040603050506020204" pitchFamily="18" charset="0"/>
                <a:ea typeface="字魂27号-布丁体" panose="00000500000000000000" pitchFamily="2" charset="-122"/>
              </a:rPr>
              <a:t>Tính giá trị của biểu thức</a:t>
            </a:r>
            <a:endParaRPr lang="zh-CN" altLang="en-US" sz="4000" dirty="0">
              <a:solidFill>
                <a:srgbClr val="C00000"/>
              </a:solidFill>
              <a:latin typeface="UTM Guanine" panose="02040603050506020204" pitchFamily="18" charset="0"/>
              <a:ea typeface="字魂27号-布丁体" panose="00000500000000000000" pitchFamily="2" charset="-122"/>
            </a:endParaRPr>
          </a:p>
        </p:txBody>
      </p:sp>
      <p:pic>
        <p:nvPicPr>
          <p:cNvPr id="12" name="内容占位符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6"/>
          <a:srcRect/>
          <a:stretch/>
        </p:blipFill>
        <p:spPr>
          <a:xfrm rot="21434310">
            <a:off x="10857676" y="99918"/>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7"/>
          <a:srcRect l="7943" t="55501" r="75190" b="34736"/>
          <a:stretch/>
        </p:blipFill>
        <p:spPr>
          <a:xfrm>
            <a:off x="1184374" y="2305897"/>
            <a:ext cx="1743312" cy="1311318"/>
          </a:xfrm>
          <a:prstGeom prst="rect">
            <a:avLst/>
          </a:prstGeom>
        </p:spPr>
      </p:pic>
      <p:grpSp>
        <p:nvGrpSpPr>
          <p:cNvPr id="26" name="Group 25">
            <a:extLst>
              <a:ext uri="{FF2B5EF4-FFF2-40B4-BE49-F238E27FC236}">
                <a16:creationId xmlns:a16="http://schemas.microsoft.com/office/drawing/2014/main" id="{BF9269C2-9A31-4EAD-885F-AF3A8A0277AB}"/>
              </a:ext>
            </a:extLst>
          </p:cNvPr>
          <p:cNvGrpSpPr/>
          <p:nvPr/>
        </p:nvGrpSpPr>
        <p:grpSpPr>
          <a:xfrm>
            <a:off x="4373223" y="3191579"/>
            <a:ext cx="3527379" cy="3331620"/>
            <a:chOff x="6751389" y="2095801"/>
            <a:chExt cx="3527379" cy="1310121"/>
          </a:xfrm>
        </p:grpSpPr>
        <p:sp>
          <p:nvSpPr>
            <p:cNvPr id="16" name="折角形 34">
              <a:extLst>
                <a:ext uri="{FF2B5EF4-FFF2-40B4-BE49-F238E27FC236}">
                  <a16:creationId xmlns:a16="http://schemas.microsoft.com/office/drawing/2014/main" id="{8F95A287-14D6-434E-8AF3-62E434D505FB}"/>
                </a:ext>
              </a:extLst>
            </p:cNvPr>
            <p:cNvSpPr/>
            <p:nvPr/>
          </p:nvSpPr>
          <p:spPr>
            <a:xfrm rot="21566244">
              <a:off x="6751389" y="2095801"/>
              <a:ext cx="3527379" cy="1289719"/>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C000"/>
                </a:solidFill>
              </a:endParaRPr>
            </a:p>
          </p:txBody>
        </p:sp>
        <p:sp>
          <p:nvSpPr>
            <p:cNvPr id="20" name="TextBox 19">
              <a:extLst>
                <a:ext uri="{FF2B5EF4-FFF2-40B4-BE49-F238E27FC236}">
                  <a16:creationId xmlns:a16="http://schemas.microsoft.com/office/drawing/2014/main" id="{5B9E6B1B-47BA-4F8B-941F-1B9C8358AA7E}"/>
                </a:ext>
              </a:extLst>
            </p:cNvPr>
            <p:cNvSpPr txBox="1"/>
            <p:nvPr/>
          </p:nvSpPr>
          <p:spPr>
            <a:xfrm>
              <a:off x="6845730" y="2153266"/>
              <a:ext cx="3420110" cy="1252656"/>
            </a:xfrm>
            <a:prstGeom prst="rect">
              <a:avLst/>
            </a:prstGeom>
            <a:noFill/>
          </p:spPr>
          <p:txBody>
            <a:bodyPr wrap="square">
              <a:spAutoFit/>
            </a:bodyPr>
            <a:lstStyle/>
            <a:p>
              <a:pPr algn="ctr">
                <a:defRPr/>
              </a:pPr>
              <a:r>
                <a:rPr lang="en-US" sz="4400" b="1">
                  <a:solidFill>
                    <a:srgbClr val="296A17"/>
                  </a:solidFill>
                  <a:latin typeface="UTM Avo" panose="02040603050506020204" pitchFamily="18" charset="0"/>
                </a:rPr>
                <a:t>72 : (9 x 8)</a:t>
              </a:r>
            </a:p>
            <a:p>
              <a:pPr>
                <a:spcBef>
                  <a:spcPts val="600"/>
                </a:spcBef>
                <a:spcAft>
                  <a:spcPts val="600"/>
                </a:spcAft>
                <a:defRPr/>
              </a:pPr>
              <a:r>
                <a:rPr lang="en-US" sz="4400" b="1">
                  <a:solidFill>
                    <a:srgbClr val="C00000"/>
                  </a:solidFill>
                  <a:latin typeface="UTM Avo" panose="02040603050506020204" pitchFamily="18" charset="0"/>
                  <a:cs typeface="Times New Roman" pitchFamily="18" charset="0"/>
                </a:rPr>
                <a:t>= 72 : 9 : 8</a:t>
              </a:r>
            </a:p>
            <a:p>
              <a:pPr eaLnBrk="1" hangingPunct="1">
                <a:spcBef>
                  <a:spcPts val="600"/>
                </a:spcBef>
                <a:spcAft>
                  <a:spcPts val="600"/>
                </a:spcAft>
              </a:pPr>
              <a:r>
                <a:rPr lang="en-US" sz="4400" b="1">
                  <a:solidFill>
                    <a:srgbClr val="C00000"/>
                  </a:solidFill>
                  <a:latin typeface="UTM Avo" panose="02040603050506020204" pitchFamily="18" charset="0"/>
                  <a:cs typeface="Times New Roman" pitchFamily="18" charset="0"/>
                </a:rPr>
                <a:t>=	  8 : 8 </a:t>
              </a:r>
            </a:p>
            <a:p>
              <a:pPr eaLnBrk="1" hangingPunct="1">
                <a:spcBef>
                  <a:spcPts val="600"/>
                </a:spcBef>
                <a:spcAft>
                  <a:spcPts val="600"/>
                </a:spcAft>
              </a:pPr>
              <a:r>
                <a:rPr lang="en-US" sz="4400" b="1">
                  <a:solidFill>
                    <a:srgbClr val="C00000"/>
                  </a:solidFill>
                  <a:latin typeface="UTM Avo" panose="02040603050506020204" pitchFamily="18" charset="0"/>
                  <a:cs typeface="Times New Roman" pitchFamily="18" charset="0"/>
                </a:rPr>
                <a:t>= 1</a:t>
              </a:r>
            </a:p>
          </p:txBody>
        </p:sp>
      </p:grpSp>
      <p:pic>
        <p:nvPicPr>
          <p:cNvPr id="18" name="图片 61" descr="图形用户界面, 应用程序&#10;&#10;描述已自动生成">
            <a:extLst>
              <a:ext uri="{FF2B5EF4-FFF2-40B4-BE49-F238E27FC236}">
                <a16:creationId xmlns:a16="http://schemas.microsoft.com/office/drawing/2014/main" id="{4CC6EA46-5682-4632-A1AD-6BD02A661272}"/>
              </a:ext>
            </a:extLst>
          </p:cNvPr>
          <p:cNvPicPr>
            <a:picLocks noChangeAspect="1"/>
          </p:cNvPicPr>
          <p:nvPr/>
        </p:nvPicPr>
        <p:blipFill rotWithShape="1">
          <a:blip r:embed="rId8"/>
          <a:srcRect l="37401" t="35076" r="41034" b="53856"/>
          <a:stretch/>
        </p:blipFill>
        <p:spPr>
          <a:xfrm>
            <a:off x="5433230" y="2648919"/>
            <a:ext cx="1280528" cy="888806"/>
          </a:xfrm>
          <a:prstGeom prst="rect">
            <a:avLst/>
          </a:prstGeom>
        </p:spPr>
      </p:pic>
      <p:grpSp>
        <p:nvGrpSpPr>
          <p:cNvPr id="28" name="Group 27">
            <a:extLst>
              <a:ext uri="{FF2B5EF4-FFF2-40B4-BE49-F238E27FC236}">
                <a16:creationId xmlns:a16="http://schemas.microsoft.com/office/drawing/2014/main" id="{B2F9CB37-23E6-4EE4-963D-FB959C8E8FA8}"/>
              </a:ext>
            </a:extLst>
          </p:cNvPr>
          <p:cNvGrpSpPr/>
          <p:nvPr/>
        </p:nvGrpSpPr>
        <p:grpSpPr>
          <a:xfrm>
            <a:off x="8049180" y="3162466"/>
            <a:ext cx="3739497" cy="3386652"/>
            <a:chOff x="1606042" y="2094883"/>
            <a:chExt cx="3739497" cy="3386652"/>
          </a:xfrm>
        </p:grpSpPr>
        <p:sp>
          <p:nvSpPr>
            <p:cNvPr id="29" name="折角形 65">
              <a:extLst>
                <a:ext uri="{FF2B5EF4-FFF2-40B4-BE49-F238E27FC236}">
                  <a16:creationId xmlns:a16="http://schemas.microsoft.com/office/drawing/2014/main" id="{7AF31855-813D-4184-AF94-055A64F01DE4}"/>
                </a:ext>
              </a:extLst>
            </p:cNvPr>
            <p:cNvSpPr/>
            <p:nvPr/>
          </p:nvSpPr>
          <p:spPr>
            <a:xfrm rot="21566244">
              <a:off x="1606042" y="2094883"/>
              <a:ext cx="3739497" cy="3279418"/>
            </a:xfrm>
            <a:prstGeom prst="foldedCorner">
              <a:avLst>
                <a:gd name="adj" fmla="val 26007"/>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TextBox 29">
              <a:extLst>
                <a:ext uri="{FF2B5EF4-FFF2-40B4-BE49-F238E27FC236}">
                  <a16:creationId xmlns:a16="http://schemas.microsoft.com/office/drawing/2014/main" id="{22E269E2-F445-41BC-BB81-056B18F5985F}"/>
                </a:ext>
              </a:extLst>
            </p:cNvPr>
            <p:cNvSpPr txBox="1"/>
            <p:nvPr/>
          </p:nvSpPr>
          <p:spPr>
            <a:xfrm>
              <a:off x="1804085" y="2296048"/>
              <a:ext cx="3420110" cy="3185487"/>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72 : (9 x 8)</a:t>
              </a:r>
            </a:p>
            <a:p>
              <a:pPr>
                <a:spcBef>
                  <a:spcPts val="600"/>
                </a:spcBef>
                <a:spcAft>
                  <a:spcPts val="600"/>
                </a:spcAft>
                <a:defRPr/>
              </a:pPr>
              <a:r>
                <a:rPr lang="en-US" sz="4400" b="1">
                  <a:solidFill>
                    <a:srgbClr val="FFFF00"/>
                  </a:solidFill>
                  <a:latin typeface="UTM Avo" panose="02040603050506020204" pitchFamily="18" charset="0"/>
                  <a:cs typeface="Times New Roman" pitchFamily="18" charset="0"/>
                </a:rPr>
                <a:t>= 72 : 8 : 9</a:t>
              </a:r>
            </a:p>
            <a:p>
              <a:pPr eaLnBrk="1" hangingPunct="1">
                <a:spcBef>
                  <a:spcPts val="600"/>
                </a:spcBef>
                <a:spcAft>
                  <a:spcPts val="600"/>
                </a:spcAft>
              </a:pPr>
              <a:r>
                <a:rPr lang="en-US" sz="4400" b="1">
                  <a:solidFill>
                    <a:srgbClr val="FFFF00"/>
                  </a:solidFill>
                  <a:latin typeface="UTM Avo" panose="02040603050506020204" pitchFamily="18" charset="0"/>
                  <a:cs typeface="Times New Roman" pitchFamily="18" charset="0"/>
                </a:rPr>
                <a:t>= 	  9 : 9 </a:t>
              </a:r>
            </a:p>
            <a:p>
              <a:pPr eaLnBrk="1" hangingPunct="1">
                <a:spcBef>
                  <a:spcPts val="600"/>
                </a:spcBef>
                <a:spcAft>
                  <a:spcPts val="600"/>
                </a:spcAft>
              </a:pPr>
              <a:r>
                <a:rPr lang="en-US" sz="4400" b="1">
                  <a:solidFill>
                    <a:srgbClr val="FFFF00"/>
                  </a:solidFill>
                  <a:latin typeface="UTM Avo" panose="02040603050506020204" pitchFamily="18" charset="0"/>
                  <a:cs typeface="Times New Roman" pitchFamily="18" charset="0"/>
                </a:rPr>
                <a:t>= 1</a:t>
              </a:r>
            </a:p>
          </p:txBody>
        </p:sp>
      </p:grpSp>
      <p:pic>
        <p:nvPicPr>
          <p:cNvPr id="31" name="图片 67" descr="图形用户界面, 应用程序&#10;&#10;描述已自动生成">
            <a:extLst>
              <a:ext uri="{FF2B5EF4-FFF2-40B4-BE49-F238E27FC236}">
                <a16:creationId xmlns:a16="http://schemas.microsoft.com/office/drawing/2014/main" id="{3D9FB2C1-80A9-4C7B-A5F2-A441903F6E9F}"/>
              </a:ext>
            </a:extLst>
          </p:cNvPr>
          <p:cNvPicPr>
            <a:picLocks noChangeAspect="1"/>
          </p:cNvPicPr>
          <p:nvPr/>
        </p:nvPicPr>
        <p:blipFill rotWithShape="1">
          <a:blip r:embed="rId7"/>
          <a:srcRect l="76769" t="84908" r="7302" b="6757"/>
          <a:stretch/>
        </p:blipFill>
        <p:spPr>
          <a:xfrm>
            <a:off x="9107256" y="2170337"/>
            <a:ext cx="1977098" cy="1344525"/>
          </a:xfrm>
          <a:prstGeom prst="rect">
            <a:avLst/>
          </a:prstGeom>
        </p:spPr>
      </p:pic>
      <p:grpSp>
        <p:nvGrpSpPr>
          <p:cNvPr id="22" name="组合 5">
            <a:extLst>
              <a:ext uri="{FF2B5EF4-FFF2-40B4-BE49-F238E27FC236}">
                <a16:creationId xmlns:a16="http://schemas.microsoft.com/office/drawing/2014/main" id="{B4F4B7D4-840A-4A3A-8004-2E73D111123A}"/>
              </a:ext>
            </a:extLst>
          </p:cNvPr>
          <p:cNvGrpSpPr/>
          <p:nvPr/>
        </p:nvGrpSpPr>
        <p:grpSpPr>
          <a:xfrm>
            <a:off x="4372864" y="1692694"/>
            <a:ext cx="4734104" cy="956229"/>
            <a:chOff x="7219" y="3847"/>
            <a:chExt cx="6159" cy="1118"/>
          </a:xfrm>
        </p:grpSpPr>
        <p:pic>
          <p:nvPicPr>
            <p:cNvPr id="32" name="图片 27" descr="7992cfbc69e518324029c5be1f234f46副本">
              <a:extLst>
                <a:ext uri="{FF2B5EF4-FFF2-40B4-BE49-F238E27FC236}">
                  <a16:creationId xmlns:a16="http://schemas.microsoft.com/office/drawing/2014/main" id="{40CB4D97-CDDE-48A0-9902-9E56E37865E5}"/>
                </a:ext>
              </a:extLst>
            </p:cNvPr>
            <p:cNvPicPr>
              <a:picLocks noChangeAspect="1"/>
            </p:cNvPicPr>
            <p:nvPr/>
          </p:nvPicPr>
          <p:blipFill>
            <a:blip r:embed="rId10"/>
            <a:stretch>
              <a:fillRect/>
            </a:stretch>
          </p:blipFill>
          <p:spPr>
            <a:xfrm>
              <a:off x="7219" y="3874"/>
              <a:ext cx="5638" cy="1091"/>
            </a:xfrm>
            <a:prstGeom prst="rect">
              <a:avLst/>
            </a:prstGeom>
          </p:spPr>
        </p:pic>
        <p:sp>
          <p:nvSpPr>
            <p:cNvPr id="33" name="文本框 28">
              <a:extLst>
                <a:ext uri="{FF2B5EF4-FFF2-40B4-BE49-F238E27FC236}">
                  <a16:creationId xmlns:a16="http://schemas.microsoft.com/office/drawing/2014/main" id="{488283FB-121E-4ADD-9928-39067ED113AD}"/>
                </a:ext>
              </a:extLst>
            </p:cNvPr>
            <p:cNvSpPr txBox="1"/>
            <p:nvPr/>
          </p:nvSpPr>
          <p:spPr>
            <a:xfrm>
              <a:off x="7740" y="3847"/>
              <a:ext cx="5638" cy="9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a:solidFill>
                    <a:schemeClr val="bg1"/>
                  </a:solidFill>
                  <a:latin typeface="UTM Avo" panose="02040603050506020204" pitchFamily="18" charset="0"/>
                  <a:cs typeface="Times New Roman" pitchFamily="18" charset="0"/>
                </a:rPr>
                <a:t>72 : (9 x 8)    </a:t>
              </a:r>
              <a:endParaRPr lang="zh-CN" altLang="en-US" sz="4800" b="1" dirty="0">
                <a:solidFill>
                  <a:schemeClr val="bg1"/>
                </a:solidFill>
                <a:effectLst>
                  <a:outerShdw blurRad="38100" dist="38100" dir="2700000" algn="tl">
                    <a:srgbClr val="000000">
                      <a:alpha val="43137"/>
                    </a:srgbClr>
                  </a:outerShdw>
                </a:effectLst>
                <a:latin typeface="UTM Avo" panose="02040603050506020204" pitchFamily="18" charset="0"/>
                <a:ea typeface="字魂36号-正文宋楷" panose="00000500000000000000" pitchFamily="2" charset="-122"/>
                <a:sym typeface="字魂36号-正文宋楷" panose="00000500000000000000" pitchFamily="2" charset="-122"/>
              </a:endParaRPr>
            </a:p>
          </p:txBody>
        </p:sp>
      </p:grpSp>
      <p:pic>
        <p:nvPicPr>
          <p:cNvPr id="34" name="图片 7">
            <a:extLst>
              <a:ext uri="{FF2B5EF4-FFF2-40B4-BE49-F238E27FC236}">
                <a16:creationId xmlns:a16="http://schemas.microsoft.com/office/drawing/2014/main" id="{AE913FAD-96A8-484E-9B14-A517B46E87E5}"/>
              </a:ext>
            </a:extLst>
          </p:cNvPr>
          <p:cNvPicPr>
            <a:picLocks noChangeAspect="1"/>
          </p:cNvPicPr>
          <p:nvPr/>
        </p:nvPicPr>
        <p:blipFill>
          <a:blip r:embed="rId11"/>
          <a:srcRect/>
          <a:stretch/>
        </p:blipFill>
        <p:spPr>
          <a:xfrm>
            <a:off x="3089825" y="826193"/>
            <a:ext cx="2287112" cy="2287112"/>
          </a:xfrm>
          <a:prstGeom prst="rect">
            <a:avLst/>
          </a:prstGeom>
        </p:spPr>
      </p:pic>
      <p:pic>
        <p:nvPicPr>
          <p:cNvPr id="23" name="Picture 22">
            <a:extLst>
              <a:ext uri="{FF2B5EF4-FFF2-40B4-BE49-F238E27FC236}">
                <a16:creationId xmlns:a16="http://schemas.microsoft.com/office/drawing/2014/main" id="{2333B28F-2505-41C6-A989-27803F7AB880}"/>
              </a:ext>
            </a:extLst>
          </p:cNvPr>
          <p:cNvPicPr>
            <a:picLocks noChangeAspect="1"/>
          </p:cNvPicPr>
          <p:nvPr/>
        </p:nvPicPr>
        <p:blipFill rotWithShape="1">
          <a:blip r:embed="rId12"/>
          <a:srcRect l="6191" t="11757" r="77076" b="56096"/>
          <a:stretch/>
        </p:blipFill>
        <p:spPr>
          <a:xfrm>
            <a:off x="9780589" y="917182"/>
            <a:ext cx="1577129" cy="1712752"/>
          </a:xfrm>
          <a:prstGeom prst="rect">
            <a:avLst/>
          </a:prstGeom>
        </p:spPr>
      </p:pic>
      <p:sp>
        <p:nvSpPr>
          <p:cNvPr id="24"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7"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6906259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42"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750" fill="hold"/>
                                        <p:tgtEl>
                                          <p:spTgt spid="18"/>
                                        </p:tgtEl>
                                        <p:attrNameLst>
                                          <p:attrName>ppt_x</p:attrName>
                                        </p:attrNameLst>
                                      </p:cBhvr>
                                      <p:tavLst>
                                        <p:tav tm="0">
                                          <p:val>
                                            <p:strVal val="#ppt_x"/>
                                          </p:val>
                                        </p:tav>
                                        <p:tav tm="100000">
                                          <p:val>
                                            <p:strVal val="#ppt_x"/>
                                          </p:val>
                                        </p:tav>
                                      </p:tavLst>
                                    </p:anim>
                                    <p:anim calcmode="lin" valueType="num">
                                      <p:cBhvr additive="base">
                                        <p:cTn id="51" dur="750" fill="hold"/>
                                        <p:tgtEl>
                                          <p:spTgt spid="18"/>
                                        </p:tgtEl>
                                        <p:attrNameLst>
                                          <p:attrName>ppt_y</p:attrName>
                                        </p:attrNameLst>
                                      </p:cBhvr>
                                      <p:tavLst>
                                        <p:tav tm="0">
                                          <p:val>
                                            <p:strVal val="1+#ppt_h/2"/>
                                          </p:val>
                                        </p:tav>
                                        <p:tav tm="100000">
                                          <p:val>
                                            <p:strVal val="#ppt_y"/>
                                          </p:val>
                                        </p:tav>
                                      </p:tavLst>
                                    </p:anim>
                                  </p:childTnLst>
                                </p:cTn>
                              </p:par>
                            </p:childTnLst>
                          </p:cTn>
                        </p:par>
                        <p:par>
                          <p:cTn id="52" fill="hold">
                            <p:stCondLst>
                              <p:cond delay="750"/>
                            </p:stCondLst>
                            <p:childTnLst>
                              <p:par>
                                <p:cTn id="53" presetID="2" presetClass="entr" presetSubtype="4"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ppt_x"/>
                                          </p:val>
                                        </p:tav>
                                        <p:tav tm="100000">
                                          <p:val>
                                            <p:strVal val="#ppt_x"/>
                                          </p:val>
                                        </p:tav>
                                      </p:tavLst>
                                    </p:anim>
                                    <p:anim calcmode="lin" valueType="num">
                                      <p:cBhvr additive="base">
                                        <p:cTn id="56"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750" fill="hold"/>
                                        <p:tgtEl>
                                          <p:spTgt spid="31"/>
                                        </p:tgtEl>
                                        <p:attrNameLst>
                                          <p:attrName>ppt_x</p:attrName>
                                        </p:attrNameLst>
                                      </p:cBhvr>
                                      <p:tavLst>
                                        <p:tav tm="0">
                                          <p:val>
                                            <p:strVal val="#ppt_x"/>
                                          </p:val>
                                        </p:tav>
                                        <p:tav tm="100000">
                                          <p:val>
                                            <p:strVal val="#ppt_x"/>
                                          </p:val>
                                        </p:tav>
                                      </p:tavLst>
                                    </p:anim>
                                    <p:anim calcmode="lin" valueType="num">
                                      <p:cBhvr additive="base">
                                        <p:cTn id="62" dur="750" fill="hold"/>
                                        <p:tgtEl>
                                          <p:spTgt spid="31"/>
                                        </p:tgtEl>
                                        <p:attrNameLst>
                                          <p:attrName>ppt_y</p:attrName>
                                        </p:attrNameLst>
                                      </p:cBhvr>
                                      <p:tavLst>
                                        <p:tav tm="0">
                                          <p:val>
                                            <p:strVal val="1+#ppt_h/2"/>
                                          </p:val>
                                        </p:tav>
                                        <p:tav tm="100000">
                                          <p:val>
                                            <p:strVal val="#ppt_y"/>
                                          </p:val>
                                        </p:tav>
                                      </p:tavLst>
                                    </p:anim>
                                  </p:childTnLst>
                                </p:cTn>
                              </p:par>
                            </p:childTnLst>
                          </p:cTn>
                        </p:par>
                        <p:par>
                          <p:cTn id="63" fill="hold">
                            <p:stCondLst>
                              <p:cond delay="750"/>
                            </p:stCondLst>
                            <p:childTnLst>
                              <p:par>
                                <p:cTn id="64" presetID="42"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par>
                          <p:cTn id="69" fill="hold">
                            <p:stCondLst>
                              <p:cond delay="1750"/>
                            </p:stCondLst>
                            <p:childTnLst>
                              <p:par>
                                <p:cTn id="70" presetID="37" presetClass="entr" presetSubtype="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900" decel="100000" fill="hold"/>
                                        <p:tgtEl>
                                          <p:spTgt spid="23"/>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76" fill="hold">
                            <p:stCondLst>
                              <p:cond delay="2750"/>
                            </p:stCondLst>
                            <p:childTnLst>
                              <p:par>
                                <p:cTn id="77" presetID="32" presetClass="emph" presetSubtype="0" repeatCount="indefinite" fill="hold" nodeType="afterEffect">
                                  <p:stCondLst>
                                    <p:cond delay="0"/>
                                  </p:stCondLst>
                                  <p:childTnLst>
                                    <p:animRot by="120000">
                                      <p:cBhvr>
                                        <p:cTn id="78" dur="100" fill="hold">
                                          <p:stCondLst>
                                            <p:cond delay="0"/>
                                          </p:stCondLst>
                                        </p:cTn>
                                        <p:tgtEl>
                                          <p:spTgt spid="23"/>
                                        </p:tgtEl>
                                        <p:attrNameLst>
                                          <p:attrName>r</p:attrName>
                                        </p:attrNameLst>
                                      </p:cBhvr>
                                    </p:animRot>
                                    <p:animRot by="-240000">
                                      <p:cBhvr>
                                        <p:cTn id="79" dur="200" fill="hold">
                                          <p:stCondLst>
                                            <p:cond delay="200"/>
                                          </p:stCondLst>
                                        </p:cTn>
                                        <p:tgtEl>
                                          <p:spTgt spid="23"/>
                                        </p:tgtEl>
                                        <p:attrNameLst>
                                          <p:attrName>r</p:attrName>
                                        </p:attrNameLst>
                                      </p:cBhvr>
                                    </p:animRot>
                                    <p:animRot by="240000">
                                      <p:cBhvr>
                                        <p:cTn id="80" dur="200" fill="hold">
                                          <p:stCondLst>
                                            <p:cond delay="400"/>
                                          </p:stCondLst>
                                        </p:cTn>
                                        <p:tgtEl>
                                          <p:spTgt spid="23"/>
                                        </p:tgtEl>
                                        <p:attrNameLst>
                                          <p:attrName>r</p:attrName>
                                        </p:attrNameLst>
                                      </p:cBhvr>
                                    </p:animRot>
                                    <p:animRot by="-240000">
                                      <p:cBhvr>
                                        <p:cTn id="81" dur="200" fill="hold">
                                          <p:stCondLst>
                                            <p:cond delay="600"/>
                                          </p:stCondLst>
                                        </p:cTn>
                                        <p:tgtEl>
                                          <p:spTgt spid="23"/>
                                        </p:tgtEl>
                                        <p:attrNameLst>
                                          <p:attrName>r</p:attrName>
                                        </p:attrNameLst>
                                      </p:cBhvr>
                                    </p:animRot>
                                    <p:animRot by="120000">
                                      <p:cBhvr>
                                        <p:cTn id="8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折角形 5">
            <a:extLst>
              <a:ext uri="{FF2B5EF4-FFF2-40B4-BE49-F238E27FC236}">
                <a16:creationId xmlns:a16="http://schemas.microsoft.com/office/drawing/2014/main" id="{6391FDC9-B37D-DE4B-B19A-005182DC17D3}"/>
              </a:ext>
            </a:extLst>
          </p:cNvPr>
          <p:cNvSpPr/>
          <p:nvPr/>
        </p:nvSpPr>
        <p:spPr>
          <a:xfrm>
            <a:off x="6990308" y="1391307"/>
            <a:ext cx="4913258" cy="4037822"/>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折角形 20">
            <a:extLst>
              <a:ext uri="{FF2B5EF4-FFF2-40B4-BE49-F238E27FC236}">
                <a16:creationId xmlns:a16="http://schemas.microsoft.com/office/drawing/2014/main" id="{1BAF121B-582C-4E4C-A560-F42B87D9F633}"/>
              </a:ext>
            </a:extLst>
          </p:cNvPr>
          <p:cNvSpPr/>
          <p:nvPr/>
        </p:nvSpPr>
        <p:spPr>
          <a:xfrm>
            <a:off x="1268967" y="0"/>
            <a:ext cx="5236809" cy="6200064"/>
          </a:xfrm>
          <a:prstGeom prst="foldedCorner">
            <a:avLst>
              <a:gd name="adj" fmla="val 11335"/>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2"/>
          <a:srcRect t="68309" r="72442"/>
          <a:stretch/>
        </p:blipFill>
        <p:spPr>
          <a:xfrm>
            <a:off x="9369467" y="-204717"/>
            <a:ext cx="2330068" cy="1503014"/>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3"/>
          <a:stretch>
            <a:fillRect/>
          </a:stretch>
        </p:blipFill>
        <p:spPr>
          <a:xfrm>
            <a:off x="6549137" y="5435422"/>
            <a:ext cx="1628822" cy="1053423"/>
          </a:xfrm>
          <a:prstGeom prst="rect">
            <a:avLst/>
          </a:prstGeom>
        </p:spPr>
      </p:pic>
      <p:sp>
        <p:nvSpPr>
          <p:cNvPr id="39" name="文本框 38">
            <a:extLst>
              <a:ext uri="{FF2B5EF4-FFF2-40B4-BE49-F238E27FC236}">
                <a16:creationId xmlns:a16="http://schemas.microsoft.com/office/drawing/2014/main" id="{AED3001A-5CFF-CD44-ADE3-D65F3AE30D9F}"/>
              </a:ext>
            </a:extLst>
          </p:cNvPr>
          <p:cNvSpPr txBox="1"/>
          <p:nvPr/>
        </p:nvSpPr>
        <p:spPr>
          <a:xfrm>
            <a:off x="1420961" y="1422569"/>
            <a:ext cx="4975402" cy="4147097"/>
          </a:xfrm>
          <a:prstGeom prst="rect">
            <a:avLst/>
          </a:prstGeom>
          <a:noFill/>
        </p:spPr>
        <p:txBody>
          <a:bodyPr wrap="square">
            <a:spAutoFit/>
          </a:bodyPr>
          <a:lstStyle/>
          <a:p>
            <a:pPr algn="just">
              <a:lnSpc>
                <a:spcPct val="150000"/>
              </a:lnSpc>
            </a:pPr>
            <a:r>
              <a:rPr lang="en-US" sz="3600">
                <a:solidFill>
                  <a:schemeClr val="bg1"/>
                </a:solidFill>
                <a:latin typeface="UTM Guanine" panose="02040603050506020204" pitchFamily="18" charset="0"/>
                <a:ea typeface="字魂27号-布丁体" panose="00000500000000000000" pitchFamily="2" charset="-122"/>
              </a:rPr>
              <a:t>Chuyển mỗi phép chia sau đây thành phép chia một số chia cho một tích rồi tính (theo mẫu) </a:t>
            </a:r>
            <a:r>
              <a:rPr lang="zh-CN" altLang="en-US" sz="3600" spc="300">
                <a:solidFill>
                  <a:schemeClr val="bg1"/>
                </a:solidFill>
                <a:latin typeface="Microsoft YaHei Light" panose="020B0503020204020204" pitchFamily="34" charset="-122"/>
                <a:ea typeface="Microsoft YaHei Light" panose="020B0503020204020204" pitchFamily="34" charset="-122"/>
              </a:rPr>
              <a:t>。</a:t>
            </a:r>
            <a:endParaRPr lang="zh-CN" altLang="en-US" sz="3600" spc="300" dirty="0">
              <a:solidFill>
                <a:schemeClr val="bg1"/>
              </a:solidFill>
              <a:latin typeface="Microsoft YaHei Light" panose="020B0503020204020204" pitchFamily="34" charset="-122"/>
              <a:ea typeface="Microsoft YaHei Light" panose="020B0503020204020204" pitchFamily="34" charset="-122"/>
            </a:endParaRPr>
          </a:p>
        </p:txBody>
      </p:sp>
      <p:sp>
        <p:nvSpPr>
          <p:cNvPr id="25" name="文本框 24">
            <a:extLst>
              <a:ext uri="{FF2B5EF4-FFF2-40B4-BE49-F238E27FC236}">
                <a16:creationId xmlns:a16="http://schemas.microsoft.com/office/drawing/2014/main" id="{0CD991C1-7AB2-E54C-9C8A-FBC83EE51983}"/>
              </a:ext>
            </a:extLst>
          </p:cNvPr>
          <p:cNvSpPr txBox="1"/>
          <p:nvPr/>
        </p:nvSpPr>
        <p:spPr>
          <a:xfrm>
            <a:off x="2951627" y="425154"/>
            <a:ext cx="2821091" cy="955262"/>
          </a:xfrm>
          <a:prstGeom prst="rect">
            <a:avLst/>
          </a:prstGeom>
          <a:noFill/>
        </p:spPr>
        <p:txBody>
          <a:bodyPr wrap="square">
            <a:spAutoFit/>
          </a:bodyPr>
          <a:lstStyle/>
          <a:p>
            <a:pPr>
              <a:lnSpc>
                <a:spcPct val="150000"/>
              </a:lnSpc>
            </a:pPr>
            <a:r>
              <a:rPr lang="en-US" altLang="zh-CN" sz="4400" b="1" spc="300">
                <a:solidFill>
                  <a:srgbClr val="FFFF00"/>
                </a:solidFill>
                <a:latin typeface="UTM Guanine" panose="02040603050506020204" pitchFamily="18" charset="0"/>
                <a:ea typeface="Xingkai SC Light" panose="02010600040101010101" pitchFamily="2" charset="-122"/>
              </a:rPr>
              <a:t>Bài 2:</a:t>
            </a:r>
            <a:endParaRPr lang="zh-CN" altLang="en-US" sz="4400" b="1" spc="300" dirty="0">
              <a:solidFill>
                <a:srgbClr val="FFFF00"/>
              </a:solidFill>
              <a:latin typeface="UTM Guanine" panose="02040603050506020204" pitchFamily="18" charset="0"/>
              <a:ea typeface="Xingkai SC Light" panose="02010600040101010101" pitchFamily="2" charset="-122"/>
            </a:endParaRPr>
          </a:p>
        </p:txBody>
      </p:sp>
      <p:cxnSp>
        <p:nvCxnSpPr>
          <p:cNvPr id="28" name="直线连接符 27">
            <a:extLst>
              <a:ext uri="{FF2B5EF4-FFF2-40B4-BE49-F238E27FC236}">
                <a16:creationId xmlns:a16="http://schemas.microsoft.com/office/drawing/2014/main" id="{7A5D0DFD-88A5-9646-8421-426C801835BF}"/>
              </a:ext>
            </a:extLst>
          </p:cNvPr>
          <p:cNvCxnSpPr/>
          <p:nvPr/>
        </p:nvCxnSpPr>
        <p:spPr>
          <a:xfrm>
            <a:off x="3065237" y="1391307"/>
            <a:ext cx="1675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FDC8AE26-41AD-8D41-86BA-B1BFE3CEDAB0}"/>
              </a:ext>
            </a:extLst>
          </p:cNvPr>
          <p:cNvGrpSpPr/>
          <p:nvPr/>
        </p:nvGrpSpPr>
        <p:grpSpPr>
          <a:xfrm rot="20931679">
            <a:off x="6308367" y="3259475"/>
            <a:ext cx="1613145" cy="2206416"/>
            <a:chOff x="7674457" y="25100"/>
            <a:chExt cx="4592834" cy="6281955"/>
          </a:xfrm>
        </p:grpSpPr>
        <p:sp>
          <p:nvSpPr>
            <p:cNvPr id="18" name="任意形状 17">
              <a:extLst>
                <a:ext uri="{FF2B5EF4-FFF2-40B4-BE49-F238E27FC236}">
                  <a16:creationId xmlns:a16="http://schemas.microsoft.com/office/drawing/2014/main" id="{E37CE356-0796-E545-8AFB-B12460F86064}"/>
                </a:ext>
              </a:extLst>
            </p:cNvPr>
            <p:cNvSpPr/>
            <p:nvPr/>
          </p:nvSpPr>
          <p:spPr>
            <a:xfrm>
              <a:off x="9905589" y="3688546"/>
              <a:ext cx="207820" cy="2618509"/>
            </a:xfrm>
            <a:custGeom>
              <a:avLst/>
              <a:gdLst>
                <a:gd name="connsiteX0" fmla="*/ 0 w 249381"/>
                <a:gd name="connsiteY0" fmla="*/ 249382 h 2618509"/>
                <a:gd name="connsiteX1" fmla="*/ 41563 w 249381"/>
                <a:gd name="connsiteY1" fmla="*/ 1205345 h 2618509"/>
                <a:gd name="connsiteX2" fmla="*/ 0 w 249381"/>
                <a:gd name="connsiteY2" fmla="*/ 2036618 h 2618509"/>
                <a:gd name="connsiteX3" fmla="*/ 0 w 249381"/>
                <a:gd name="connsiteY3" fmla="*/ 2618509 h 2618509"/>
                <a:gd name="connsiteX4" fmla="*/ 207818 w 249381"/>
                <a:gd name="connsiteY4" fmla="*/ 2618509 h 2618509"/>
                <a:gd name="connsiteX5" fmla="*/ 249381 w 249381"/>
                <a:gd name="connsiteY5" fmla="*/ 1496291 h 2618509"/>
                <a:gd name="connsiteX6" fmla="*/ 207818 w 249381"/>
                <a:gd name="connsiteY6" fmla="*/ 540327 h 2618509"/>
                <a:gd name="connsiteX7" fmla="*/ 166254 w 249381"/>
                <a:gd name="connsiteY7" fmla="*/ 0 h 2618509"/>
                <a:gd name="connsiteX8" fmla="*/ 0 w 249381"/>
                <a:gd name="connsiteY8" fmla="*/ 332509 h 2618509"/>
                <a:gd name="connsiteX9" fmla="*/ 0 w 249381"/>
                <a:gd name="connsiteY9" fmla="*/ 249382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81" h="2618509">
                  <a:moveTo>
                    <a:pt x="0" y="249382"/>
                  </a:moveTo>
                  <a:lnTo>
                    <a:pt x="41563" y="1205345"/>
                  </a:lnTo>
                  <a:lnTo>
                    <a:pt x="0" y="2036618"/>
                  </a:lnTo>
                  <a:lnTo>
                    <a:pt x="0" y="2618509"/>
                  </a:lnTo>
                  <a:lnTo>
                    <a:pt x="207818" y="2618509"/>
                  </a:lnTo>
                  <a:lnTo>
                    <a:pt x="249381" y="1496291"/>
                  </a:lnTo>
                  <a:lnTo>
                    <a:pt x="207818" y="540327"/>
                  </a:lnTo>
                  <a:lnTo>
                    <a:pt x="166254" y="0"/>
                  </a:lnTo>
                  <a:lnTo>
                    <a:pt x="0" y="332509"/>
                  </a:lnTo>
                  <a:lnTo>
                    <a:pt x="0" y="249382"/>
                  </a:lnTo>
                  <a:close/>
                </a:path>
              </a:pathLst>
            </a:custGeom>
            <a:gradFill flip="none" rotWithShape="1">
              <a:gsLst>
                <a:gs pos="0">
                  <a:srgbClr val="592813"/>
                </a:gs>
                <a:gs pos="99000">
                  <a:srgbClr val="7C2B1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pic>
          <p:nvPicPr>
            <p:cNvPr id="14" name="图片 13" descr="图片包含 室内, 看着, 蛋糕, 电脑&#10;&#10;描述已自动生成">
              <a:extLst>
                <a:ext uri="{FF2B5EF4-FFF2-40B4-BE49-F238E27FC236}">
                  <a16:creationId xmlns:a16="http://schemas.microsoft.com/office/drawing/2014/main" id="{CA21B2E2-803F-D942-BF13-B0970ABF8B50}"/>
                </a:ext>
              </a:extLst>
            </p:cNvPr>
            <p:cNvPicPr>
              <a:picLocks noChangeAspect="1"/>
            </p:cNvPicPr>
            <p:nvPr/>
          </p:nvPicPr>
          <p:blipFill rotWithShape="1">
            <a:blip r:embed="rId4"/>
            <a:srcRect l="-3259" t="-4848" r="55196" b="-1953"/>
            <a:stretch/>
          </p:blipFill>
          <p:spPr>
            <a:xfrm>
              <a:off x="7674457" y="25100"/>
              <a:ext cx="4592834" cy="5740800"/>
            </a:xfrm>
            <a:prstGeom prst="triangle">
              <a:avLst/>
            </a:prstGeom>
          </p:spPr>
        </p:pic>
      </p:grpSp>
      <p:pic>
        <p:nvPicPr>
          <p:cNvPr id="40" name="图片 39" descr="文本&#10;&#10;描述已自动生成">
            <a:extLst>
              <a:ext uri="{FF2B5EF4-FFF2-40B4-BE49-F238E27FC236}">
                <a16:creationId xmlns:a16="http://schemas.microsoft.com/office/drawing/2014/main" id="{B73E7789-8760-1342-BF96-28D1EDED7A78}"/>
              </a:ext>
            </a:extLst>
          </p:cNvPr>
          <p:cNvPicPr>
            <a:picLocks noChangeAspect="1"/>
          </p:cNvPicPr>
          <p:nvPr/>
        </p:nvPicPr>
        <p:blipFill rotWithShape="1">
          <a:blip r:embed="rId2"/>
          <a:srcRect r="40521" b="42223"/>
          <a:stretch/>
        </p:blipFill>
        <p:spPr>
          <a:xfrm rot="20941720">
            <a:off x="10019795" y="5413800"/>
            <a:ext cx="2229711" cy="1214896"/>
          </a:xfrm>
          <a:prstGeom prst="rect">
            <a:avLst/>
          </a:prstGeom>
        </p:spPr>
      </p:pic>
      <p:pic>
        <p:nvPicPr>
          <p:cNvPr id="15" name="图片 14">
            <a:extLst>
              <a:ext uri="{FF2B5EF4-FFF2-40B4-BE49-F238E27FC236}">
                <a16:creationId xmlns:a16="http://schemas.microsoft.com/office/drawing/2014/main" id="{FA5BD957-F958-554E-B515-59E7CCF70B4A}"/>
              </a:ext>
            </a:extLst>
          </p:cNvPr>
          <p:cNvPicPr>
            <a:picLocks noChangeAspect="1"/>
          </p:cNvPicPr>
          <p:nvPr/>
        </p:nvPicPr>
        <p:blipFill>
          <a:blip r:embed="rId5"/>
          <a:srcRect/>
          <a:stretch/>
        </p:blipFill>
        <p:spPr>
          <a:xfrm>
            <a:off x="11077704" y="1447492"/>
            <a:ext cx="800100" cy="800100"/>
          </a:xfrm>
          <a:prstGeom prst="rect">
            <a:avLst/>
          </a:prstGeom>
        </p:spPr>
      </p:pic>
      <p:pic>
        <p:nvPicPr>
          <p:cNvPr id="27" name="图片 26">
            <a:extLst>
              <a:ext uri="{FF2B5EF4-FFF2-40B4-BE49-F238E27FC236}">
                <a16:creationId xmlns:a16="http://schemas.microsoft.com/office/drawing/2014/main" id="{0A79B7D7-F841-DC40-B5EC-ECA05090576D}"/>
              </a:ext>
            </a:extLst>
          </p:cNvPr>
          <p:cNvPicPr>
            <a:picLocks noChangeAspect="1"/>
          </p:cNvPicPr>
          <p:nvPr/>
        </p:nvPicPr>
        <p:blipFill>
          <a:blip r:embed="rId6"/>
          <a:stretch>
            <a:fillRect/>
          </a:stretch>
        </p:blipFill>
        <p:spPr>
          <a:xfrm rot="20728020">
            <a:off x="6330688" y="826488"/>
            <a:ext cx="1388385" cy="892287"/>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7"/>
          <a:stretch>
            <a:fillRect/>
          </a:stretch>
        </p:blipFill>
        <p:spPr>
          <a:xfrm>
            <a:off x="10196413" y="4071866"/>
            <a:ext cx="1339524" cy="1293334"/>
          </a:xfrm>
          <a:prstGeom prst="rect">
            <a:avLst/>
          </a:prstGeom>
        </p:spPr>
      </p:pic>
      <p:sp>
        <p:nvSpPr>
          <p:cNvPr id="31" name="Text Box 8">
            <a:extLst>
              <a:ext uri="{FF2B5EF4-FFF2-40B4-BE49-F238E27FC236}">
                <a16:creationId xmlns:a16="http://schemas.microsoft.com/office/drawing/2014/main" id="{42FD2196-2518-4543-87C9-1608158E7256}"/>
              </a:ext>
            </a:extLst>
          </p:cNvPr>
          <p:cNvSpPr txBox="1">
            <a:spLocks noChangeArrowheads="1"/>
          </p:cNvSpPr>
          <p:nvPr/>
        </p:nvSpPr>
        <p:spPr bwMode="auto">
          <a:xfrm>
            <a:off x="7096580" y="1787367"/>
            <a:ext cx="491325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err="1">
                <a:solidFill>
                  <a:srgbClr val="C00000"/>
                </a:solidFill>
                <a:latin typeface="UTM Avo" panose="02040603050506020204" pitchFamily="18" charset="0"/>
              </a:rPr>
              <a:t>Mẫu</a:t>
            </a:r>
            <a:r>
              <a:rPr lang="en-US" sz="3600" b="1">
                <a:solidFill>
                  <a:srgbClr val="C00000"/>
                </a:solidFill>
                <a:latin typeface="UTM Avo" panose="02040603050506020204" pitchFamily="18" charset="0"/>
              </a:rPr>
              <a:t>:   </a:t>
            </a:r>
            <a:r>
              <a:rPr lang="en-US" sz="4400" b="1">
                <a:solidFill>
                  <a:srgbClr val="C00000"/>
                </a:solidFill>
                <a:latin typeface="UTM Avo" panose="02040603050506020204" pitchFamily="18" charset="0"/>
              </a:rPr>
              <a:t>60 : </a:t>
            </a:r>
            <a:r>
              <a:rPr lang="en-US" sz="4400" b="1" dirty="0">
                <a:solidFill>
                  <a:srgbClr val="C00000"/>
                </a:solidFill>
                <a:latin typeface="UTM Avo" panose="02040603050506020204" pitchFamily="18" charset="0"/>
              </a:rPr>
              <a:t>15 </a:t>
            </a:r>
          </a:p>
          <a:p>
            <a:pPr eaLnBrk="1" hangingPunct="1"/>
            <a:r>
              <a:rPr lang="en-US" sz="4400" b="1" dirty="0">
                <a:solidFill>
                  <a:srgbClr val="C00000"/>
                </a:solidFill>
                <a:latin typeface="UTM Avo" panose="02040603050506020204" pitchFamily="18" charset="0"/>
              </a:rPr>
              <a:t>      = </a:t>
            </a:r>
            <a:r>
              <a:rPr lang="en-US" sz="4400" b="1">
                <a:solidFill>
                  <a:srgbClr val="C00000"/>
                </a:solidFill>
                <a:latin typeface="UTM Avo" panose="02040603050506020204" pitchFamily="18" charset="0"/>
              </a:rPr>
              <a:t>60 : (5 x 3)</a:t>
            </a:r>
            <a:endParaRPr lang="en-US" sz="4400" b="1" dirty="0">
              <a:solidFill>
                <a:srgbClr val="C00000"/>
              </a:solidFill>
              <a:latin typeface="UTM Avo" panose="02040603050506020204" pitchFamily="18" charset="0"/>
            </a:endParaRPr>
          </a:p>
          <a:p>
            <a:pPr eaLnBrk="1" hangingPunct="1"/>
            <a:r>
              <a:rPr lang="en-US" sz="4400" b="1" dirty="0">
                <a:solidFill>
                  <a:srgbClr val="C00000"/>
                </a:solidFill>
                <a:latin typeface="UTM Avo" panose="02040603050506020204" pitchFamily="18" charset="0"/>
              </a:rPr>
              <a:t>      = 60 : 5 : 3</a:t>
            </a:r>
          </a:p>
          <a:p>
            <a:pPr eaLnBrk="1" hangingPunct="1"/>
            <a:r>
              <a:rPr lang="en-US" sz="4400" b="1" dirty="0">
                <a:solidFill>
                  <a:srgbClr val="C00000"/>
                </a:solidFill>
                <a:latin typeface="UTM Avo" panose="02040603050506020204" pitchFamily="18" charset="0"/>
              </a:rPr>
              <a:t>      = 12 : 3 </a:t>
            </a:r>
          </a:p>
          <a:p>
            <a:pPr eaLnBrk="1" hangingPunct="1"/>
            <a:r>
              <a:rPr lang="en-US" sz="4400" b="1" dirty="0">
                <a:solidFill>
                  <a:srgbClr val="C00000"/>
                </a:solidFill>
                <a:latin typeface="UTM Avo" panose="02040603050506020204" pitchFamily="18" charset="0"/>
              </a:rPr>
              <a:t>      = 4</a:t>
            </a:r>
          </a:p>
        </p:txBody>
      </p:sp>
      <p:sp>
        <p:nvSpPr>
          <p:cNvPr id="19"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2"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2754439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p:tgtEl>
                                          <p:spTgt spid="39"/>
                                        </p:tgtEl>
                                        <p:attrNameLst>
                                          <p:attrName>ppt_y</p:attrName>
                                        </p:attrNameLst>
                                      </p:cBhvr>
                                      <p:tavLst>
                                        <p:tav tm="0">
                                          <p:val>
                                            <p:strVal val="#ppt_y+#ppt_h*1.125000"/>
                                          </p:val>
                                        </p:tav>
                                        <p:tav tm="100000">
                                          <p:val>
                                            <p:strVal val="#ppt_y"/>
                                          </p:val>
                                        </p:tav>
                                      </p:tavLst>
                                    </p:anim>
                                    <p:animEffect transition="in" filter="wipe(up)">
                                      <p:cBhvr>
                                        <p:cTn id="13" dur="1000"/>
                                        <p:tgtEl>
                                          <p:spTgt spid="39"/>
                                        </p:tgtEl>
                                      </p:cBhvr>
                                    </p:animEffect>
                                  </p:childTnLst>
                                </p:cTn>
                              </p:par>
                            </p:childTnLst>
                          </p:cTn>
                        </p:par>
                        <p:par>
                          <p:cTn id="14" fill="hold">
                            <p:stCondLst>
                              <p:cond delay="1500"/>
                            </p:stCondLst>
                            <p:childTnLst>
                              <p:par>
                                <p:cTn id="15" presetID="1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p:tgtEl>
                                          <p:spTgt spid="28"/>
                                        </p:tgtEl>
                                        <p:attrNameLst>
                                          <p:attrName>ppt_y</p:attrName>
                                        </p:attrNameLst>
                                      </p:cBhvr>
                                      <p:tavLst>
                                        <p:tav tm="0">
                                          <p:val>
                                            <p:strVal val="#ppt_y+#ppt_h*1.125000"/>
                                          </p:val>
                                        </p:tav>
                                        <p:tav tm="100000">
                                          <p:val>
                                            <p:strVal val="#ppt_y"/>
                                          </p:val>
                                        </p:tav>
                                      </p:tavLst>
                                    </p:anim>
                                    <p:animEffect transition="in" filter="wipe(up)">
                                      <p:cBhvr>
                                        <p:cTn id="18" dur="1000"/>
                                        <p:tgtEl>
                                          <p:spTgt spid="28"/>
                                        </p:tgtEl>
                                      </p:cBhvr>
                                    </p:animEffect>
                                  </p:childTnLst>
                                </p:cTn>
                              </p:par>
                            </p:childTnLst>
                          </p:cTn>
                        </p:par>
                        <p:par>
                          <p:cTn id="19" fill="hold">
                            <p:stCondLst>
                              <p:cond delay="2500"/>
                            </p:stCondLst>
                            <p:childTnLst>
                              <p:par>
                                <p:cTn id="20" presetID="1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1000"/>
                                        <p:tgtEl>
                                          <p:spTgt spid="25"/>
                                        </p:tgtEl>
                                        <p:attrNameLst>
                                          <p:attrName>ppt_y</p:attrName>
                                        </p:attrNameLst>
                                      </p:cBhvr>
                                      <p:tavLst>
                                        <p:tav tm="0">
                                          <p:val>
                                            <p:strVal val="#ppt_y+#ppt_h*1.125000"/>
                                          </p:val>
                                        </p:tav>
                                        <p:tav tm="100000">
                                          <p:val>
                                            <p:strVal val="#ppt_y"/>
                                          </p:val>
                                        </p:tav>
                                      </p:tavLst>
                                    </p:anim>
                                    <p:animEffect transition="in" filter="wipe(up)">
                                      <p:cBhvr>
                                        <p:cTn id="23" dur="1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anim calcmode="lin" valueType="num">
                                      <p:cBhvr>
                                        <p:cTn id="30"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7"/>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1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style.rotation</p:attrName>
                                        </p:attrNameLst>
                                      </p:cBhvr>
                                      <p:tavLst>
                                        <p:tav tm="0">
                                          <p:val>
                                            <p:fltVal val="90"/>
                                          </p:val>
                                        </p:tav>
                                        <p:tav tm="100000">
                                          <p:val>
                                            <p:fltVal val="0"/>
                                          </p:val>
                                        </p:tav>
                                      </p:tavLst>
                                    </p:anim>
                                    <p:animEffect transition="in" filter="fade">
                                      <p:cBhvr>
                                        <p:cTn id="44" dur="1000"/>
                                        <p:tgtEl>
                                          <p:spTgt spid="31"/>
                                        </p:tgtEl>
                                      </p:cBhvr>
                                    </p:animEffect>
                                  </p:childTnLst>
                                </p:cTn>
                              </p:par>
                            </p:childTnLst>
                          </p:cTn>
                        </p:par>
                        <p:par>
                          <p:cTn id="45" fill="hold">
                            <p:stCondLst>
                              <p:cond delay="3550"/>
                            </p:stCondLst>
                            <p:childTnLst>
                              <p:par>
                                <p:cTn id="46" presetID="53"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animEffect transition="in" filter="fade">
                                      <p:cBhvr>
                                        <p:cTn id="55" dur="500"/>
                                        <p:tgtEl>
                                          <p:spTgt spid="43"/>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39"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B538F43-F047-4E7D-97C5-02616BC8C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30635" y="-2532758"/>
            <a:ext cx="6551516" cy="11783293"/>
          </a:xfrm>
          <a:prstGeom prst="rect">
            <a:avLst/>
          </a:prstGeom>
        </p:spPr>
      </p:pic>
      <p:pic>
        <p:nvPicPr>
          <p:cNvPr id="20" name="图片 19">
            <a:extLst>
              <a:ext uri="{FF2B5EF4-FFF2-40B4-BE49-F238E27FC236}">
                <a16:creationId xmlns:a16="http://schemas.microsoft.com/office/drawing/2014/main" id="{FED8D142-E0EE-4E2D-BAA9-E03D13F1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67413" y="-244454"/>
            <a:ext cx="2474243" cy="10661073"/>
          </a:xfrm>
          <a:prstGeom prst="rect">
            <a:avLst/>
          </a:prstGeom>
        </p:spPr>
      </p:pic>
      <p:pic>
        <p:nvPicPr>
          <p:cNvPr id="21" name="图片 20">
            <a:extLst>
              <a:ext uri="{FF2B5EF4-FFF2-40B4-BE49-F238E27FC236}">
                <a16:creationId xmlns:a16="http://schemas.microsoft.com/office/drawing/2014/main" id="{62E88A11-6201-4662-AC52-5DE8176923B3}"/>
              </a:ext>
            </a:extLst>
          </p:cNvPr>
          <p:cNvPicPr>
            <a:picLocks noChangeAspect="1"/>
          </p:cNvPicPr>
          <p:nvPr/>
        </p:nvPicPr>
        <p:blipFill rotWithShape="1">
          <a:blip r:embed="rId5">
            <a:extLst>
              <a:ext uri="{28A0092B-C50C-407E-A947-70E740481C1C}">
                <a14:useLocalDpi xmlns:a14="http://schemas.microsoft.com/office/drawing/2010/main" val="0"/>
              </a:ext>
            </a:extLst>
          </a:blip>
          <a:srcRect t="-180" b="1"/>
          <a:stretch/>
        </p:blipFill>
        <p:spPr>
          <a:xfrm rot="5400000">
            <a:off x="4786538" y="-2652503"/>
            <a:ext cx="2474243" cy="10661073"/>
          </a:xfrm>
          <a:prstGeom prst="rect">
            <a:avLst/>
          </a:prstGeom>
        </p:spPr>
      </p:pic>
      <p:sp>
        <p:nvSpPr>
          <p:cNvPr id="13" name="文本框 10">
            <a:extLst>
              <a:ext uri="{FF2B5EF4-FFF2-40B4-BE49-F238E27FC236}">
                <a16:creationId xmlns:a16="http://schemas.microsoft.com/office/drawing/2014/main" id="{51D9DDA3-1938-435D-8A8B-D68BEBBE15F2}"/>
              </a:ext>
            </a:extLst>
          </p:cNvPr>
          <p:cNvSpPr txBox="1"/>
          <p:nvPr/>
        </p:nvSpPr>
        <p:spPr>
          <a:xfrm>
            <a:off x="1106657" y="624828"/>
            <a:ext cx="9795753" cy="954107"/>
          </a:xfrm>
          <a:prstGeom prst="rect">
            <a:avLst/>
          </a:prstGeom>
          <a:noFill/>
        </p:spPr>
        <p:txBody>
          <a:bodyPr wrap="square" rtlCol="0">
            <a:spAutoFit/>
          </a:bodyPr>
          <a:lstStyle/>
          <a:p>
            <a:pPr algn="just"/>
            <a:r>
              <a:rPr lang="en-US" altLang="zh-CN" sz="2800" b="1">
                <a:solidFill>
                  <a:srgbClr val="074D2F"/>
                </a:solidFill>
                <a:latin typeface="UTM Avo" panose="02040603050506020204" pitchFamily="18" charset="0"/>
                <a:ea typeface="字魂27号-布丁体" panose="00000500000000000000" pitchFamily="2" charset="-122"/>
              </a:rPr>
              <a:t>Bài 2: </a:t>
            </a:r>
            <a:r>
              <a:rPr lang="en-US" sz="2800" b="1">
                <a:solidFill>
                  <a:srgbClr val="C00000"/>
                </a:solidFill>
                <a:latin typeface="UTM Avo" panose="02040603050506020204" pitchFamily="18" charset="0"/>
                <a:ea typeface="字魂27号-布丁体" panose="00000500000000000000" pitchFamily="2" charset="-122"/>
              </a:rPr>
              <a:t>Chuyển mỗi phép chia sau đây thành phép chia một số chia cho một tích rồi tính (theo mẫu)</a:t>
            </a:r>
            <a:endParaRPr lang="zh-CN" altLang="en-US" sz="2800" b="1" dirty="0">
              <a:solidFill>
                <a:srgbClr val="C00000"/>
              </a:solidFill>
              <a:latin typeface="UTM Avo" panose="02040603050506020204" pitchFamily="18" charset="0"/>
              <a:ea typeface="字魂27号-布丁体" panose="00000500000000000000" pitchFamily="2" charset="-122"/>
            </a:endParaRPr>
          </a:p>
        </p:txBody>
      </p:sp>
      <p:grpSp>
        <p:nvGrpSpPr>
          <p:cNvPr id="15" name="组合 5">
            <a:extLst>
              <a:ext uri="{FF2B5EF4-FFF2-40B4-BE49-F238E27FC236}">
                <a16:creationId xmlns:a16="http://schemas.microsoft.com/office/drawing/2014/main" id="{DE1EE610-6567-49D0-88FE-B9EF8B29F930}"/>
              </a:ext>
            </a:extLst>
          </p:cNvPr>
          <p:cNvGrpSpPr/>
          <p:nvPr/>
        </p:nvGrpSpPr>
        <p:grpSpPr>
          <a:xfrm>
            <a:off x="1306030" y="1737382"/>
            <a:ext cx="5000057" cy="933136"/>
            <a:chOff x="7219" y="3874"/>
            <a:chExt cx="6505" cy="1091"/>
          </a:xfrm>
        </p:grpSpPr>
        <p:pic>
          <p:nvPicPr>
            <p:cNvPr id="17" name="图片 27" descr="7992cfbc69e518324029c5be1f234f46副本">
              <a:extLst>
                <a:ext uri="{FF2B5EF4-FFF2-40B4-BE49-F238E27FC236}">
                  <a16:creationId xmlns:a16="http://schemas.microsoft.com/office/drawing/2014/main" id="{767986AE-4036-4EDA-A0E6-383BB1408F81}"/>
                </a:ext>
              </a:extLst>
            </p:cNvPr>
            <p:cNvPicPr>
              <a:picLocks noChangeAspect="1"/>
            </p:cNvPicPr>
            <p:nvPr/>
          </p:nvPicPr>
          <p:blipFill>
            <a:blip r:embed="rId6"/>
            <a:stretch>
              <a:fillRect/>
            </a:stretch>
          </p:blipFill>
          <p:spPr>
            <a:xfrm>
              <a:off x="7219" y="3874"/>
              <a:ext cx="5638" cy="1091"/>
            </a:xfrm>
            <a:prstGeom prst="rect">
              <a:avLst/>
            </a:prstGeom>
          </p:spPr>
        </p:pic>
        <p:sp>
          <p:nvSpPr>
            <p:cNvPr id="18" name="文本框 28">
              <a:extLst>
                <a:ext uri="{FF2B5EF4-FFF2-40B4-BE49-F238E27FC236}">
                  <a16:creationId xmlns:a16="http://schemas.microsoft.com/office/drawing/2014/main" id="{0232FCB9-2334-4B44-96BC-9BBAA0A7A09D}"/>
                </a:ext>
              </a:extLst>
            </p:cNvPr>
            <p:cNvSpPr txBox="1"/>
            <p:nvPr/>
          </p:nvSpPr>
          <p:spPr>
            <a:xfrm>
              <a:off x="8086" y="3886"/>
              <a:ext cx="5638" cy="9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a:solidFill>
                    <a:schemeClr val="bg1"/>
                  </a:solidFill>
                  <a:latin typeface="UTM Avo" panose="02040603050506020204" pitchFamily="18" charset="0"/>
                  <a:cs typeface="Times New Roman" pitchFamily="18" charset="0"/>
                </a:rPr>
                <a:t>150 : 50</a:t>
              </a:r>
              <a:endParaRPr lang="zh-CN" altLang="en-US" sz="4800" b="1" dirty="0">
                <a:solidFill>
                  <a:schemeClr val="bg1"/>
                </a:solidFill>
                <a:effectLst>
                  <a:outerShdw blurRad="38100" dist="38100" dir="2700000" algn="tl">
                    <a:srgbClr val="000000">
                      <a:alpha val="43137"/>
                    </a:srgbClr>
                  </a:outerShdw>
                </a:effectLst>
                <a:latin typeface="UTM Avo" panose="02040603050506020204" pitchFamily="18" charset="0"/>
                <a:ea typeface="字魂36号-正文宋楷" panose="00000500000000000000" pitchFamily="2" charset="-122"/>
                <a:sym typeface="字魂36号-正文宋楷" panose="00000500000000000000" pitchFamily="2" charset="-122"/>
              </a:endParaRPr>
            </a:p>
          </p:txBody>
        </p:sp>
      </p:grpSp>
      <p:pic>
        <p:nvPicPr>
          <p:cNvPr id="19" name="图片 7">
            <a:extLst>
              <a:ext uri="{FF2B5EF4-FFF2-40B4-BE49-F238E27FC236}">
                <a16:creationId xmlns:a16="http://schemas.microsoft.com/office/drawing/2014/main" id="{FF940C95-3838-42B2-B656-93D78FB4EF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91235" l="10376" r="89600">
                        <a14:foregroundMark x1="25635" y1="89624" x2="61401" y2="90479"/>
                        <a14:foregroundMark x1="61401" y1="90479" x2="67896" y2="89624"/>
                        <a14:foregroundMark x1="35400" y1="87451" x2="65991" y2="91235"/>
                        <a14:foregroundMark x1="65991" y1="91235" x2="67896" y2="90698"/>
                        <a14:foregroundMark x1="70068" y1="87988" x2="77637" y2="78784"/>
                        <a14:foregroundMark x1="79810" y1="64160" x2="80347" y2="79321"/>
                      </a14:backgroundRemoval>
                    </a14:imgEffect>
                  </a14:imgLayer>
                </a14:imgProps>
              </a:ext>
            </a:extLst>
          </a:blip>
          <a:srcRect l="496" r="496"/>
          <a:stretch/>
        </p:blipFill>
        <p:spPr>
          <a:xfrm>
            <a:off x="596444" y="1440912"/>
            <a:ext cx="1376004" cy="1389778"/>
          </a:xfrm>
          <a:prstGeom prst="rect">
            <a:avLst/>
          </a:prstGeom>
        </p:spPr>
      </p:pic>
      <p:grpSp>
        <p:nvGrpSpPr>
          <p:cNvPr id="5" name="Group 4">
            <a:extLst>
              <a:ext uri="{FF2B5EF4-FFF2-40B4-BE49-F238E27FC236}">
                <a16:creationId xmlns:a16="http://schemas.microsoft.com/office/drawing/2014/main" id="{33AF1DC1-0128-4B99-8F4F-928FEDED0A23}"/>
              </a:ext>
            </a:extLst>
          </p:cNvPr>
          <p:cNvGrpSpPr/>
          <p:nvPr/>
        </p:nvGrpSpPr>
        <p:grpSpPr>
          <a:xfrm>
            <a:off x="3990035" y="2753701"/>
            <a:ext cx="5191679" cy="3479471"/>
            <a:chOff x="3406659" y="2643025"/>
            <a:chExt cx="5191679" cy="3479471"/>
          </a:xfrm>
        </p:grpSpPr>
        <p:grpSp>
          <p:nvGrpSpPr>
            <p:cNvPr id="3" name="Group 2">
              <a:extLst>
                <a:ext uri="{FF2B5EF4-FFF2-40B4-BE49-F238E27FC236}">
                  <a16:creationId xmlns:a16="http://schemas.microsoft.com/office/drawing/2014/main" id="{077026FC-C691-4498-A865-2A7767D0C374}"/>
                </a:ext>
              </a:extLst>
            </p:cNvPr>
            <p:cNvGrpSpPr/>
            <p:nvPr/>
          </p:nvGrpSpPr>
          <p:grpSpPr>
            <a:xfrm>
              <a:off x="3406659" y="2643025"/>
              <a:ext cx="5077838" cy="3479471"/>
              <a:chOff x="3199029" y="3560691"/>
              <a:chExt cx="6011961" cy="2156060"/>
            </a:xfrm>
          </p:grpSpPr>
          <p:sp>
            <p:nvSpPr>
              <p:cNvPr id="22" name="Rectangle: Rounded Corners 21">
                <a:extLst>
                  <a:ext uri="{FF2B5EF4-FFF2-40B4-BE49-F238E27FC236}">
                    <a16:creationId xmlns:a16="http://schemas.microsoft.com/office/drawing/2014/main" id="{84698060-B2BF-4D75-9D35-1837D088417B}"/>
                  </a:ext>
                </a:extLst>
              </p:cNvPr>
              <p:cNvSpPr/>
              <p:nvPr/>
            </p:nvSpPr>
            <p:spPr>
              <a:xfrm>
                <a:off x="3199029" y="3560691"/>
                <a:ext cx="6011961" cy="2156060"/>
              </a:xfrm>
              <a:prstGeom prst="roundRect">
                <a:avLst>
                  <a:gd name="adj" fmla="val 5830"/>
                </a:avLst>
              </a:prstGeom>
              <a:solidFill>
                <a:srgbClr val="074D2F"/>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sp>
            <p:nvSpPr>
              <p:cNvPr id="23" name="Rectangle: Rounded Corners 22">
                <a:extLst>
                  <a:ext uri="{FF2B5EF4-FFF2-40B4-BE49-F238E27FC236}">
                    <a16:creationId xmlns:a16="http://schemas.microsoft.com/office/drawing/2014/main" id="{7B123A24-4DEF-4A64-BBB4-B37345A840B9}"/>
                  </a:ext>
                </a:extLst>
              </p:cNvPr>
              <p:cNvSpPr/>
              <p:nvPr/>
            </p:nvSpPr>
            <p:spPr>
              <a:xfrm>
                <a:off x="3374127" y="3649811"/>
                <a:ext cx="5643414" cy="1959030"/>
              </a:xfrm>
              <a:prstGeom prst="roundRect">
                <a:avLst>
                  <a:gd name="adj" fmla="val 5830"/>
                </a:avLst>
              </a:prstGeom>
              <a:noFill/>
              <a:ln w="57150">
                <a:solidFill>
                  <a:srgbClr val="FDF5EA"/>
                </a:solidFill>
                <a:prstDash val="dash"/>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grpSp>
        <p:sp>
          <p:nvSpPr>
            <p:cNvPr id="24" name="TextBox 23">
              <a:extLst>
                <a:ext uri="{FF2B5EF4-FFF2-40B4-BE49-F238E27FC236}">
                  <a16:creationId xmlns:a16="http://schemas.microsoft.com/office/drawing/2014/main" id="{1875DDD5-821E-4DE8-A1F5-2F1CE7FBA9F6}"/>
                </a:ext>
              </a:extLst>
            </p:cNvPr>
            <p:cNvSpPr txBox="1"/>
            <p:nvPr/>
          </p:nvSpPr>
          <p:spPr>
            <a:xfrm>
              <a:off x="4159523" y="2780195"/>
              <a:ext cx="4438815" cy="3170099"/>
            </a:xfrm>
            <a:prstGeom prst="rect">
              <a:avLst/>
            </a:prstGeom>
            <a:noFill/>
          </p:spPr>
          <p:txBody>
            <a:bodyPr wrap="square">
              <a:spAutoFit/>
            </a:bodyPr>
            <a:lstStyle/>
            <a:p>
              <a:pPr>
                <a:defRPr/>
              </a:pPr>
              <a:r>
                <a:rPr lang="en-US" sz="4000" b="1">
                  <a:solidFill>
                    <a:schemeClr val="bg1"/>
                  </a:solidFill>
                  <a:latin typeface="UTM Avo" panose="02040603050506020204" pitchFamily="18" charset="0"/>
                </a:rPr>
                <a:t>   150 : 50 </a:t>
              </a:r>
            </a:p>
            <a:p>
              <a:pPr>
                <a:defRPr/>
              </a:pPr>
              <a:r>
                <a:rPr lang="en-US" sz="4000" b="1">
                  <a:solidFill>
                    <a:schemeClr val="bg1"/>
                  </a:solidFill>
                  <a:latin typeface="UTM Avo" panose="02040603050506020204" pitchFamily="18" charset="0"/>
                </a:rPr>
                <a:t>= 150 : (10 x 5)</a:t>
              </a:r>
            </a:p>
            <a:p>
              <a:pPr>
                <a:defRPr/>
              </a:pPr>
              <a:r>
                <a:rPr lang="en-US" sz="4000" b="1">
                  <a:solidFill>
                    <a:schemeClr val="bg1"/>
                  </a:solidFill>
                  <a:latin typeface="UTM Avo" panose="02040603050506020204" pitchFamily="18" charset="0"/>
                </a:rPr>
                <a:t>= 150 : 10 : 5</a:t>
              </a:r>
            </a:p>
            <a:p>
              <a:pPr>
                <a:defRPr/>
              </a:pPr>
              <a:r>
                <a:rPr lang="en-US" sz="4000" b="1">
                  <a:solidFill>
                    <a:schemeClr val="bg1"/>
                  </a:solidFill>
                  <a:latin typeface="UTM Avo" panose="02040603050506020204" pitchFamily="18" charset="0"/>
                </a:rPr>
                <a:t>= 15 : 5 </a:t>
              </a:r>
            </a:p>
            <a:p>
              <a:pPr>
                <a:defRPr/>
              </a:pPr>
              <a:r>
                <a:rPr lang="en-US" sz="4000" b="1">
                  <a:solidFill>
                    <a:schemeClr val="bg1"/>
                  </a:solidFill>
                  <a:latin typeface="UTM Avo" panose="02040603050506020204" pitchFamily="18" charset="0"/>
                </a:rPr>
                <a:t>= 3</a:t>
              </a:r>
              <a:endParaRPr lang="en-US" sz="4000">
                <a:solidFill>
                  <a:schemeClr val="bg1"/>
                </a:solidFill>
                <a:latin typeface="UTM Avo" panose="02040603050506020204" pitchFamily="18" charset="0"/>
              </a:endParaRPr>
            </a:p>
          </p:txBody>
        </p:sp>
      </p:grpSp>
      <p:sp>
        <p:nvSpPr>
          <p:cNvPr id="27"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8"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206446920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750"/>
                                        <p:tgtEl>
                                          <p:spTgt spid="21"/>
                                        </p:tgtEl>
                                      </p:cBhvr>
                                    </p:animEffect>
                                  </p:childTnLst>
                                </p:cTn>
                              </p:par>
                              <p:par>
                                <p:cTn id="12" presetID="22" presetClass="entr" presetSubtype="2"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7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900" decel="100000" fill="hold"/>
                                        <p:tgtEl>
                                          <p:spTgt spid="1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900" decel="100000" fill="hold"/>
                                        <p:tgtEl>
                                          <p:spTgt spid="5"/>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3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91E95A2-D5DA-C242-82B0-8B92418EE8B4}"/>
              </a:ext>
            </a:extLst>
          </p:cNvPr>
          <p:cNvPicPr>
            <a:picLocks noChangeAspect="1"/>
          </p:cNvPicPr>
          <p:nvPr/>
        </p:nvPicPr>
        <p:blipFill rotWithShape="1">
          <a:blip r:embed="rId2">
            <a:lum bright="70000" contrast="-70000"/>
          </a:blip>
          <a:srcRect b="71957"/>
          <a:stretch/>
        </p:blipFill>
        <p:spPr>
          <a:xfrm>
            <a:off x="2050599" y="5590816"/>
            <a:ext cx="10385442" cy="1267184"/>
          </a:xfrm>
          <a:prstGeom prst="rect">
            <a:avLst/>
          </a:prstGeom>
        </p:spPr>
      </p:pic>
      <p:pic>
        <p:nvPicPr>
          <p:cNvPr id="32" name="图片 31">
            <a:extLst>
              <a:ext uri="{FF2B5EF4-FFF2-40B4-BE49-F238E27FC236}">
                <a16:creationId xmlns:a16="http://schemas.microsoft.com/office/drawing/2014/main" id="{1612E02A-82DF-DE46-AB9C-9CF614F6E87F}"/>
              </a:ext>
            </a:extLst>
          </p:cNvPr>
          <p:cNvPicPr>
            <a:picLocks noChangeAspect="1"/>
          </p:cNvPicPr>
          <p:nvPr/>
        </p:nvPicPr>
        <p:blipFill rotWithShape="1">
          <a:blip r:embed="rId2">
            <a:lum bright="70000" contrast="-70000"/>
          </a:blip>
          <a:srcRect l="-30137" t="-12325" r="40096" b="68456"/>
          <a:stretch/>
        </p:blipFill>
        <p:spPr>
          <a:xfrm flipH="1">
            <a:off x="-2" y="5327929"/>
            <a:ext cx="6309505" cy="1530071"/>
          </a:xfrm>
          <a:prstGeom prst="rect">
            <a:avLst/>
          </a:prstGeom>
        </p:spPr>
      </p:pic>
      <p:pic>
        <p:nvPicPr>
          <p:cNvPr id="44" name="图片 43" descr="文本&#10;&#10;描述已自动生成">
            <a:extLst>
              <a:ext uri="{FF2B5EF4-FFF2-40B4-BE49-F238E27FC236}">
                <a16:creationId xmlns:a16="http://schemas.microsoft.com/office/drawing/2014/main" id="{43C83F11-E807-D042-8393-60E2AD79D44A}"/>
              </a:ext>
            </a:extLst>
          </p:cNvPr>
          <p:cNvPicPr>
            <a:picLocks noChangeAspect="1"/>
          </p:cNvPicPr>
          <p:nvPr/>
        </p:nvPicPr>
        <p:blipFill rotWithShape="1">
          <a:blip r:embed="rId3"/>
          <a:srcRect t="63688" r="74610"/>
          <a:stretch/>
        </p:blipFill>
        <p:spPr>
          <a:xfrm>
            <a:off x="9494139" y="2063882"/>
            <a:ext cx="754682" cy="605409"/>
          </a:xfrm>
          <a:prstGeom prst="rect">
            <a:avLst/>
          </a:prstGeom>
        </p:spPr>
      </p:pic>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9402660" y="-78219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191560" y="478072"/>
            <a:ext cx="2330068" cy="1503014"/>
          </a:xfrm>
          <a:prstGeom prst="rect">
            <a:avLst/>
          </a:prstGeom>
        </p:spPr>
      </p:pic>
      <p:pic>
        <p:nvPicPr>
          <p:cNvPr id="70" name="图片 69" descr="文本&#10;&#10;描述已自动生成">
            <a:extLst>
              <a:ext uri="{FF2B5EF4-FFF2-40B4-BE49-F238E27FC236}">
                <a16:creationId xmlns:a16="http://schemas.microsoft.com/office/drawing/2014/main" id="{373DD86E-813B-7B49-9A2A-C8C1CDE12D93}"/>
              </a:ext>
            </a:extLst>
          </p:cNvPr>
          <p:cNvPicPr>
            <a:picLocks noChangeAspect="1"/>
          </p:cNvPicPr>
          <p:nvPr/>
        </p:nvPicPr>
        <p:blipFill rotWithShape="1">
          <a:blip r:embed="rId3"/>
          <a:srcRect t="68309" r="72442"/>
          <a:stretch/>
        </p:blipFill>
        <p:spPr>
          <a:xfrm>
            <a:off x="10753982" y="3475930"/>
            <a:ext cx="910626" cy="587401"/>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4"/>
          <a:stretch>
            <a:fillRect/>
          </a:stretch>
        </p:blipFill>
        <p:spPr>
          <a:xfrm>
            <a:off x="2744415" y="5207483"/>
            <a:ext cx="1165954" cy="1125749"/>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5"/>
          <a:stretch>
            <a:fillRect/>
          </a:stretch>
        </p:blipFill>
        <p:spPr>
          <a:xfrm>
            <a:off x="1506329" y="5492973"/>
            <a:ext cx="1628822" cy="1053423"/>
          </a:xfrm>
          <a:prstGeom prst="rect">
            <a:avLst/>
          </a:prstGeom>
        </p:spPr>
      </p:pic>
      <p:cxnSp>
        <p:nvCxnSpPr>
          <p:cNvPr id="34" name="直线连接符 33">
            <a:extLst>
              <a:ext uri="{FF2B5EF4-FFF2-40B4-BE49-F238E27FC236}">
                <a16:creationId xmlns:a16="http://schemas.microsoft.com/office/drawing/2014/main" id="{CDD7A2BA-A820-9A4E-A4E6-27B012AB42E9}"/>
              </a:ext>
            </a:extLst>
          </p:cNvPr>
          <p:cNvCxnSpPr>
            <a:cxnSpLocks/>
          </p:cNvCxnSpPr>
          <p:nvPr/>
        </p:nvCxnSpPr>
        <p:spPr>
          <a:xfrm>
            <a:off x="4375441" y="-15019"/>
            <a:ext cx="0" cy="14454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9B7E68C4-2042-7242-A815-ED7E19F3BD1A}"/>
              </a:ext>
            </a:extLst>
          </p:cNvPr>
          <p:cNvCxnSpPr>
            <a:cxnSpLocks/>
          </p:cNvCxnSpPr>
          <p:nvPr/>
        </p:nvCxnSpPr>
        <p:spPr>
          <a:xfrm>
            <a:off x="8218447" y="-8719"/>
            <a:ext cx="0" cy="15407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pic>
        <p:nvPicPr>
          <p:cNvPr id="47" name="图片 46" descr="图形用户界面, 应用程序&#10;&#10;描述已自动生成">
            <a:extLst>
              <a:ext uri="{FF2B5EF4-FFF2-40B4-BE49-F238E27FC236}">
                <a16:creationId xmlns:a16="http://schemas.microsoft.com/office/drawing/2014/main" id="{64E71B75-9043-364A-BA61-15CBF8573EAA}"/>
              </a:ext>
            </a:extLst>
          </p:cNvPr>
          <p:cNvPicPr>
            <a:picLocks noChangeAspect="1"/>
          </p:cNvPicPr>
          <p:nvPr/>
        </p:nvPicPr>
        <p:blipFill rotWithShape="1">
          <a:blip r:embed="rId6"/>
          <a:srcRect l="2441" t="68067" r="84093" b="19825"/>
          <a:stretch/>
        </p:blipFill>
        <p:spPr>
          <a:xfrm>
            <a:off x="4082994" y="997354"/>
            <a:ext cx="682898" cy="830361"/>
          </a:xfrm>
          <a:prstGeom prst="rect">
            <a:avLst/>
          </a:prstGeom>
        </p:spPr>
      </p:pic>
      <p:grpSp>
        <p:nvGrpSpPr>
          <p:cNvPr id="26" name="组合 21">
            <a:extLst>
              <a:ext uri="{FF2B5EF4-FFF2-40B4-BE49-F238E27FC236}">
                <a16:creationId xmlns:a16="http://schemas.microsoft.com/office/drawing/2014/main" id="{1FCA836F-1B45-42F0-8B04-F5CBFBE685C0}"/>
              </a:ext>
            </a:extLst>
          </p:cNvPr>
          <p:cNvGrpSpPr/>
          <p:nvPr/>
        </p:nvGrpSpPr>
        <p:grpSpPr>
          <a:xfrm>
            <a:off x="969523" y="720366"/>
            <a:ext cx="10253705" cy="5553973"/>
            <a:chOff x="2851" y="2563"/>
            <a:chExt cx="13639" cy="5834"/>
          </a:xfrm>
        </p:grpSpPr>
        <p:grpSp>
          <p:nvGrpSpPr>
            <p:cNvPr id="27" name="组合 12">
              <a:extLst>
                <a:ext uri="{FF2B5EF4-FFF2-40B4-BE49-F238E27FC236}">
                  <a16:creationId xmlns:a16="http://schemas.microsoft.com/office/drawing/2014/main" id="{ECB298C9-A3BF-43F2-859B-3183BB78A712}"/>
                </a:ext>
              </a:extLst>
            </p:cNvPr>
            <p:cNvGrpSpPr/>
            <p:nvPr/>
          </p:nvGrpSpPr>
          <p:grpSpPr>
            <a:xfrm>
              <a:off x="2851" y="2563"/>
              <a:ext cx="13639" cy="5834"/>
              <a:chOff x="2851" y="2588"/>
              <a:chExt cx="13639" cy="5834"/>
            </a:xfrm>
          </p:grpSpPr>
          <p:grpSp>
            <p:nvGrpSpPr>
              <p:cNvPr id="35" name="组合 1">
                <a:extLst>
                  <a:ext uri="{FF2B5EF4-FFF2-40B4-BE49-F238E27FC236}">
                    <a16:creationId xmlns:a16="http://schemas.microsoft.com/office/drawing/2014/main" id="{E8E26378-DA31-41B9-8CA8-A1409A74C83B}"/>
                  </a:ext>
                </a:extLst>
              </p:cNvPr>
              <p:cNvGrpSpPr/>
              <p:nvPr/>
            </p:nvGrpSpPr>
            <p:grpSpPr>
              <a:xfrm>
                <a:off x="2851" y="2588"/>
                <a:ext cx="13379" cy="5834"/>
                <a:chOff x="2851" y="2588"/>
                <a:chExt cx="13379" cy="5834"/>
              </a:xfrm>
            </p:grpSpPr>
            <p:grpSp>
              <p:nvGrpSpPr>
                <p:cNvPr id="38" name="组合 13">
                  <a:extLst>
                    <a:ext uri="{FF2B5EF4-FFF2-40B4-BE49-F238E27FC236}">
                      <a16:creationId xmlns:a16="http://schemas.microsoft.com/office/drawing/2014/main" id="{09F7156B-9327-4758-9DCE-B2DA14F0D171}"/>
                    </a:ext>
                  </a:extLst>
                </p:cNvPr>
                <p:cNvGrpSpPr/>
                <p:nvPr/>
              </p:nvGrpSpPr>
              <p:grpSpPr>
                <a:xfrm>
                  <a:off x="2851" y="2588"/>
                  <a:ext cx="13379" cy="5834"/>
                  <a:chOff x="2851" y="2588"/>
                  <a:chExt cx="13379" cy="5834"/>
                </a:xfrm>
              </p:grpSpPr>
              <p:sp>
                <p:nvSpPr>
                  <p:cNvPr id="41" name="矩形 14">
                    <a:extLst>
                      <a:ext uri="{FF2B5EF4-FFF2-40B4-BE49-F238E27FC236}">
                        <a16:creationId xmlns:a16="http://schemas.microsoft.com/office/drawing/2014/main" id="{26C21F0D-D440-44C1-BFBC-897C05AFCF3D}"/>
                      </a:ext>
                    </a:extLst>
                  </p:cNvPr>
                  <p:cNvSpPr/>
                  <p:nvPr/>
                </p:nvSpPr>
                <p:spPr>
                  <a:xfrm>
                    <a:off x="2851" y="3907"/>
                    <a:ext cx="13379" cy="4515"/>
                  </a:xfrm>
                  <a:prstGeom prst="rect">
                    <a:avLst/>
                  </a:prstGeom>
                  <a:solidFill>
                    <a:schemeClr val="bg1">
                      <a:lumMod val="95000"/>
                    </a:schemeClr>
                  </a:solidFill>
                  <a:ln w="177800">
                    <a:solidFill>
                      <a:srgbClr val="14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15" descr="组 1">
                    <a:extLst>
                      <a:ext uri="{FF2B5EF4-FFF2-40B4-BE49-F238E27FC236}">
                        <a16:creationId xmlns:a16="http://schemas.microsoft.com/office/drawing/2014/main" id="{3C8CEB03-0B16-4714-BAB7-59267EDB0BC7}"/>
                      </a:ext>
                    </a:extLst>
                  </p:cNvPr>
                  <p:cNvPicPr>
                    <a:picLocks noChangeAspect="1"/>
                  </p:cNvPicPr>
                  <p:nvPr/>
                </p:nvPicPr>
                <p:blipFill>
                  <a:blip r:embed="rId7"/>
                  <a:stretch>
                    <a:fillRect/>
                  </a:stretch>
                </p:blipFill>
                <p:spPr>
                  <a:xfrm>
                    <a:off x="8104" y="2588"/>
                    <a:ext cx="2953" cy="1525"/>
                  </a:xfrm>
                  <a:prstGeom prst="rect">
                    <a:avLst/>
                  </a:prstGeom>
                </p:spPr>
              </p:pic>
            </p:grpSp>
            <p:pic>
              <p:nvPicPr>
                <p:cNvPr id="39" name="图片 16" descr="文件夹3(2)">
                  <a:extLst>
                    <a:ext uri="{FF2B5EF4-FFF2-40B4-BE49-F238E27FC236}">
                      <a16:creationId xmlns:a16="http://schemas.microsoft.com/office/drawing/2014/main" id="{932588D0-8F8F-4FC6-89F7-A8D810C3E72B}"/>
                    </a:ext>
                  </a:extLst>
                </p:cNvPr>
                <p:cNvPicPr>
                  <a:picLocks noChangeAspect="1"/>
                </p:cNvPicPr>
                <p:nvPr/>
              </p:nvPicPr>
              <p:blipFill>
                <a:blip r:embed="rId8"/>
                <a:stretch>
                  <a:fillRect/>
                </a:stretch>
              </p:blipFill>
              <p:spPr>
                <a:xfrm>
                  <a:off x="2851" y="7428"/>
                  <a:ext cx="1720" cy="994"/>
                </a:xfrm>
                <a:prstGeom prst="rect">
                  <a:avLst/>
                </a:prstGeom>
              </p:spPr>
            </p:pic>
          </p:grpSp>
          <p:pic>
            <p:nvPicPr>
              <p:cNvPr id="37" name="图片 17" descr="形状2(2)">
                <a:extLst>
                  <a:ext uri="{FF2B5EF4-FFF2-40B4-BE49-F238E27FC236}">
                    <a16:creationId xmlns:a16="http://schemas.microsoft.com/office/drawing/2014/main" id="{3DFC0F2B-F9E9-48F3-A5D7-A4F9E8699988}"/>
                  </a:ext>
                </a:extLst>
              </p:cNvPr>
              <p:cNvPicPr>
                <a:picLocks noChangeAspect="1"/>
              </p:cNvPicPr>
              <p:nvPr/>
            </p:nvPicPr>
            <p:blipFill>
              <a:blip r:embed="rId9"/>
              <a:stretch>
                <a:fillRect/>
              </a:stretch>
            </p:blipFill>
            <p:spPr>
              <a:xfrm>
                <a:off x="14311" y="6567"/>
                <a:ext cx="2179" cy="1855"/>
              </a:xfrm>
              <a:prstGeom prst="rect">
                <a:avLst/>
              </a:prstGeom>
            </p:spPr>
          </p:pic>
        </p:grpSp>
        <p:grpSp>
          <p:nvGrpSpPr>
            <p:cNvPr id="29" name="组合 19">
              <a:extLst>
                <a:ext uri="{FF2B5EF4-FFF2-40B4-BE49-F238E27FC236}">
                  <a16:creationId xmlns:a16="http://schemas.microsoft.com/office/drawing/2014/main" id="{E996A849-9E1F-492A-A403-D778643C6184}"/>
                </a:ext>
              </a:extLst>
            </p:cNvPr>
            <p:cNvGrpSpPr/>
            <p:nvPr/>
          </p:nvGrpSpPr>
          <p:grpSpPr>
            <a:xfrm>
              <a:off x="4114" y="4058"/>
              <a:ext cx="10949" cy="3876"/>
              <a:chOff x="4114" y="2961"/>
              <a:chExt cx="10949" cy="3876"/>
            </a:xfrm>
          </p:grpSpPr>
          <p:sp>
            <p:nvSpPr>
              <p:cNvPr id="30" name="矩形 20">
                <a:extLst>
                  <a:ext uri="{FF2B5EF4-FFF2-40B4-BE49-F238E27FC236}">
                    <a16:creationId xmlns:a16="http://schemas.microsoft.com/office/drawing/2014/main" id="{C9489B1A-1999-4AFD-B6F2-399C6ED57915}"/>
                  </a:ext>
                </a:extLst>
              </p:cNvPr>
              <p:cNvSpPr/>
              <p:nvPr/>
            </p:nvSpPr>
            <p:spPr>
              <a:xfrm>
                <a:off x="4114" y="3451"/>
                <a:ext cx="10949" cy="3386"/>
              </a:xfrm>
              <a:prstGeom prst="rect">
                <a:avLst/>
              </a:prstGeom>
            </p:spPr>
            <p:txBody>
              <a:bodyPr wrap="square">
                <a:spAutoFit/>
                <a:scene3d>
                  <a:camera prst="orthographicFront"/>
                  <a:lightRig rig="threePt" dir="t"/>
                </a:scene3d>
                <a:sp3d contourW="12700"/>
              </a:bodyPr>
              <a:lstStyle/>
              <a:p>
                <a:pPr algn="just">
                  <a:lnSpc>
                    <a:spcPct val="130000"/>
                  </a:lnSpc>
                </a:pPr>
                <a:r>
                  <a:rPr lang="en-US" sz="4000" b="1">
                    <a:latin typeface="UTM Avo" panose="02040603050506020204" pitchFamily="18" charset="0"/>
                    <a:cs typeface="Times New Roman" pitchFamily="18" charset="0"/>
                  </a:rPr>
                  <a:t>	Có 2 bạn học sinh, mỗi bạn mua 3 quyển vở cùng loại và phải trả tất cả 7200 đồng. Tính giá tiền mỗi quyển vở?</a:t>
                </a:r>
                <a:endParaRPr lang="zh-CN" altLang="en-US" sz="4000" dirty="0">
                  <a:solidFill>
                    <a:schemeClr val="bg1">
                      <a:lumMod val="50000"/>
                    </a:schemeClr>
                  </a:solidFill>
                  <a:latin typeface="Pontano Sans" charset="0"/>
                  <a:ea typeface="思源黑体 CN Light" panose="020B0300000000000000" charset="-122"/>
                  <a:cs typeface="Pontano Sans" charset="0"/>
                  <a:sym typeface="+mn-ea"/>
                </a:endParaRPr>
              </a:p>
            </p:txBody>
          </p:sp>
          <p:sp>
            <p:nvSpPr>
              <p:cNvPr id="31" name="文本框 18">
                <a:extLst>
                  <a:ext uri="{FF2B5EF4-FFF2-40B4-BE49-F238E27FC236}">
                    <a16:creationId xmlns:a16="http://schemas.microsoft.com/office/drawing/2014/main" id="{DA35593F-6642-4FC5-A90B-731621F7F0B9}"/>
                  </a:ext>
                </a:extLst>
              </p:cNvPr>
              <p:cNvSpPr txBox="1"/>
              <p:nvPr/>
            </p:nvSpPr>
            <p:spPr>
              <a:xfrm>
                <a:off x="8056" y="2961"/>
                <a:ext cx="3065" cy="744"/>
              </a:xfrm>
              <a:prstGeom prst="rect">
                <a:avLst/>
              </a:prstGeom>
              <a:noFill/>
            </p:spPr>
            <p:txBody>
              <a:bodyPr wrap="square" rtlCol="0">
                <a:spAutoFit/>
                <a:scene3d>
                  <a:camera prst="orthographicFront"/>
                  <a:lightRig rig="threePt" dir="t"/>
                </a:scene3d>
                <a:sp3d contourW="12700"/>
              </a:bodyPr>
              <a:lstStyle/>
              <a:p>
                <a:pPr marL="0" lvl="0" indent="0" algn="ctr" rtl="0">
                  <a:spcBef>
                    <a:spcPts val="0"/>
                  </a:spcBef>
                  <a:spcAft>
                    <a:spcPts val="0"/>
                  </a:spcAft>
                  <a:buNone/>
                </a:pPr>
                <a:r>
                  <a:rPr lang="en-US" altLang="en-GB" sz="4000" b="1">
                    <a:solidFill>
                      <a:srgbClr val="C00000"/>
                    </a:solidFill>
                    <a:latin typeface="UTM Avo" panose="02040603050506020204" pitchFamily="18" charset="0"/>
                    <a:cs typeface="Pontano Sans" charset="0"/>
                    <a:sym typeface="+mn-ea"/>
                  </a:rPr>
                  <a:t>Bài 3:</a:t>
                </a:r>
                <a:endParaRPr lang="en-US" altLang="en-GB" sz="4000" b="1" dirty="0">
                  <a:solidFill>
                    <a:srgbClr val="C00000"/>
                  </a:solidFill>
                  <a:latin typeface="UTM Avo" panose="02040603050506020204" pitchFamily="18" charset="0"/>
                  <a:ea typeface="思源黑体 CN Medium" panose="020B0600000000000000" charset="-122"/>
                  <a:cs typeface="Pontano Sans" charset="0"/>
                  <a:sym typeface="+mn-ea"/>
                </a:endParaRPr>
              </a:p>
            </p:txBody>
          </p:sp>
        </p:grpSp>
      </p:grpSp>
      <p:pic>
        <p:nvPicPr>
          <p:cNvPr id="48" name="图片 47" descr="图形用户界面, 应用程序&#10;&#10;描述已自动生成">
            <a:extLst>
              <a:ext uri="{FF2B5EF4-FFF2-40B4-BE49-F238E27FC236}">
                <a16:creationId xmlns:a16="http://schemas.microsoft.com/office/drawing/2014/main" id="{8A1B8AE6-2806-8D4B-9F88-88A6E8299E64}"/>
              </a:ext>
            </a:extLst>
          </p:cNvPr>
          <p:cNvPicPr>
            <a:picLocks noChangeAspect="1"/>
          </p:cNvPicPr>
          <p:nvPr/>
        </p:nvPicPr>
        <p:blipFill rotWithShape="1">
          <a:blip r:embed="rId6"/>
          <a:srcRect t="85397" r="81406" b="2752"/>
          <a:stretch/>
        </p:blipFill>
        <p:spPr>
          <a:xfrm>
            <a:off x="7779666" y="1331057"/>
            <a:ext cx="942918" cy="812783"/>
          </a:xfrm>
          <a:prstGeom prst="rect">
            <a:avLst/>
          </a:prstGeom>
        </p:spPr>
      </p:pic>
      <p:pic>
        <p:nvPicPr>
          <p:cNvPr id="25" name="图片 9">
            <a:extLst>
              <a:ext uri="{FF2B5EF4-FFF2-40B4-BE49-F238E27FC236}">
                <a16:creationId xmlns:a16="http://schemas.microsoft.com/office/drawing/2014/main" id="{40EA22A7-AA6B-48CC-9D1B-E6CA01D88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444"/>
          <a:stretch/>
        </p:blipFill>
        <p:spPr>
          <a:xfrm>
            <a:off x="214958" y="-30690"/>
            <a:ext cx="2047829" cy="1936354"/>
          </a:xfrm>
          <a:prstGeom prst="rect">
            <a:avLst/>
          </a:prstGeom>
        </p:spPr>
      </p:pic>
      <p:pic>
        <p:nvPicPr>
          <p:cNvPr id="28" name="图片 39" descr="文本&#10;&#10;描述已自动生成">
            <a:extLst>
              <a:ext uri="{FF2B5EF4-FFF2-40B4-BE49-F238E27FC236}">
                <a16:creationId xmlns:a16="http://schemas.microsoft.com/office/drawing/2014/main" id="{EE3F4E2B-5D20-40F9-832C-AAEDCE511F4E}"/>
              </a:ext>
            </a:extLst>
          </p:cNvPr>
          <p:cNvPicPr>
            <a:picLocks noChangeAspect="1"/>
          </p:cNvPicPr>
          <p:nvPr/>
        </p:nvPicPr>
        <p:blipFill rotWithShape="1">
          <a:blip r:embed="rId3"/>
          <a:srcRect r="40521" b="42223"/>
          <a:stretch/>
        </p:blipFill>
        <p:spPr>
          <a:xfrm rot="20941720">
            <a:off x="9036679" y="-245833"/>
            <a:ext cx="3243929" cy="1944941"/>
          </a:xfrm>
          <a:prstGeom prst="rect">
            <a:avLst/>
          </a:prstGeom>
        </p:spPr>
      </p:pic>
      <p:sp>
        <p:nvSpPr>
          <p:cNvPr id="33" name="矩形 20">
            <a:extLst>
              <a:ext uri="{FF2B5EF4-FFF2-40B4-BE49-F238E27FC236}">
                <a16:creationId xmlns:a16="http://schemas.microsoft.com/office/drawing/2014/main" id="{BE44EA9C-29F0-41C2-9279-A885E434D9D5}"/>
              </a:ext>
            </a:extLst>
          </p:cNvPr>
          <p:cNvSpPr/>
          <p:nvPr/>
        </p:nvSpPr>
        <p:spPr>
          <a:xfrm>
            <a:off x="1919038" y="2600562"/>
            <a:ext cx="8231382" cy="3223475"/>
          </a:xfrm>
          <a:prstGeom prst="rect">
            <a:avLst/>
          </a:prstGeom>
        </p:spPr>
        <p:txBody>
          <a:bodyPr wrap="square">
            <a:spAutoFit/>
            <a:scene3d>
              <a:camera prst="orthographicFront"/>
              <a:lightRig rig="threePt" dir="t"/>
            </a:scene3d>
            <a:sp3d contourW="12700"/>
          </a:bodyPr>
          <a:lstStyle/>
          <a:p>
            <a:pPr algn="just">
              <a:lnSpc>
                <a:spcPct val="130000"/>
              </a:lnSpc>
            </a:pPr>
            <a:r>
              <a:rPr lang="en-US" sz="4000" b="1">
                <a:latin typeface="UTM Avo" panose="02040603050506020204" pitchFamily="18" charset="0"/>
                <a:cs typeface="Times New Roman" pitchFamily="18" charset="0"/>
              </a:rPr>
              <a:t>	Có </a:t>
            </a:r>
            <a:r>
              <a:rPr lang="en-US" sz="4000" b="1">
                <a:solidFill>
                  <a:srgbClr val="FF0000"/>
                </a:solidFill>
                <a:latin typeface="UTM Avo" panose="02040603050506020204" pitchFamily="18" charset="0"/>
                <a:cs typeface="Times New Roman" pitchFamily="18" charset="0"/>
              </a:rPr>
              <a:t>2 bạn học sinh</a:t>
            </a:r>
            <a:r>
              <a:rPr lang="en-US" sz="4000" b="1">
                <a:latin typeface="UTM Avo" panose="02040603050506020204" pitchFamily="18" charset="0"/>
                <a:cs typeface="Times New Roman" pitchFamily="18" charset="0"/>
              </a:rPr>
              <a:t>, mỗi bạn mua </a:t>
            </a:r>
            <a:r>
              <a:rPr lang="en-US" sz="4000" b="1">
                <a:solidFill>
                  <a:srgbClr val="FF0000"/>
                </a:solidFill>
                <a:latin typeface="UTM Avo" panose="02040603050506020204" pitchFamily="18" charset="0"/>
                <a:cs typeface="Times New Roman" pitchFamily="18" charset="0"/>
              </a:rPr>
              <a:t>3 quyển vở </a:t>
            </a:r>
            <a:r>
              <a:rPr lang="en-US" sz="4000" b="1">
                <a:latin typeface="UTM Avo" panose="02040603050506020204" pitchFamily="18" charset="0"/>
                <a:cs typeface="Times New Roman" pitchFamily="18" charset="0"/>
              </a:rPr>
              <a:t>cùng loại và phải trả </a:t>
            </a:r>
            <a:r>
              <a:rPr lang="en-US" sz="4000" b="1">
                <a:solidFill>
                  <a:srgbClr val="FF0000"/>
                </a:solidFill>
                <a:latin typeface="UTM Avo" panose="02040603050506020204" pitchFamily="18" charset="0"/>
                <a:cs typeface="Times New Roman" pitchFamily="18" charset="0"/>
              </a:rPr>
              <a:t>tất cả 7200 đồng</a:t>
            </a:r>
            <a:r>
              <a:rPr lang="en-US" sz="4000" b="1">
                <a:latin typeface="UTM Avo" panose="02040603050506020204" pitchFamily="18" charset="0"/>
                <a:cs typeface="Times New Roman" pitchFamily="18" charset="0"/>
              </a:rPr>
              <a:t>. Tính giá tiền </a:t>
            </a:r>
            <a:r>
              <a:rPr lang="en-US" sz="4000" b="1">
                <a:highlight>
                  <a:srgbClr val="FFFF00"/>
                </a:highlight>
                <a:latin typeface="UTM Avo" panose="02040603050506020204" pitchFamily="18" charset="0"/>
                <a:cs typeface="Times New Roman" pitchFamily="18" charset="0"/>
              </a:rPr>
              <a:t>mỗi quyển vở</a:t>
            </a:r>
            <a:r>
              <a:rPr lang="en-US" sz="4000" b="1">
                <a:latin typeface="UTM Avo" panose="02040603050506020204" pitchFamily="18" charset="0"/>
                <a:cs typeface="Times New Roman" pitchFamily="18" charset="0"/>
              </a:rPr>
              <a:t>?</a:t>
            </a:r>
            <a:endParaRPr lang="zh-CN" altLang="en-US" sz="4000" dirty="0">
              <a:solidFill>
                <a:schemeClr val="bg1">
                  <a:lumMod val="50000"/>
                </a:schemeClr>
              </a:solidFill>
              <a:latin typeface="Pontano Sans" charset="0"/>
              <a:ea typeface="思源黑体 CN Light" panose="020B0300000000000000" charset="-122"/>
              <a:cs typeface="Pontano Sans" charset="0"/>
              <a:sym typeface="+mn-ea"/>
            </a:endParaRPr>
          </a:p>
        </p:txBody>
      </p:sp>
    </p:spTree>
    <p:extLst>
      <p:ext uri="{BB962C8B-B14F-4D97-AF65-F5344CB8AC3E}">
        <p14:creationId xmlns:p14="http://schemas.microsoft.com/office/powerpoint/2010/main" val="2071751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900" decel="100000" fill="hold"/>
                                        <p:tgtEl>
                                          <p:spTgt spid="2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up)">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F1B16417-8BF1-4097-9AF2-CA13DDB21324}"/>
              </a:ext>
            </a:extLst>
          </p:cNvPr>
          <p:cNvSpPr txBox="1"/>
          <p:nvPr/>
        </p:nvSpPr>
        <p:spPr>
          <a:xfrm>
            <a:off x="1713689" y="966787"/>
            <a:ext cx="8764622" cy="4924425"/>
          </a:xfrm>
          <a:prstGeom prst="rect">
            <a:avLst/>
          </a:prstGeom>
          <a:noFill/>
        </p:spPr>
        <p:txBody>
          <a:bodyPr wrap="square">
            <a:spAutoFit/>
          </a:bodyPr>
          <a:lstStyle/>
          <a:p>
            <a:pPr algn="ctr">
              <a:spcBef>
                <a:spcPct val="50000"/>
              </a:spcBef>
              <a:defRPr/>
            </a:pPr>
            <a:r>
              <a:rPr lang="en-US" sz="4400" b="1">
                <a:solidFill>
                  <a:srgbClr val="C00000"/>
                </a:solidFill>
                <a:latin typeface="UTM Avo" panose="02040603050506020204" pitchFamily="18" charset="0"/>
              </a:rPr>
              <a:t>Giải:</a:t>
            </a:r>
          </a:p>
          <a:p>
            <a:pPr algn="just">
              <a:spcBef>
                <a:spcPct val="50000"/>
              </a:spcBef>
              <a:defRPr/>
            </a:pPr>
            <a:r>
              <a:rPr lang="en-US" sz="3600" b="1">
                <a:solidFill>
                  <a:schemeClr val="tx1"/>
                </a:solidFill>
                <a:latin typeface="UTM Avo" panose="02040603050506020204" pitchFamily="18" charset="0"/>
              </a:rPr>
              <a:t>     Số quyển vở cả hai bạn mua là:</a:t>
            </a:r>
          </a:p>
          <a:p>
            <a:pPr algn="just">
              <a:spcBef>
                <a:spcPct val="50000"/>
              </a:spcBef>
              <a:defRPr/>
            </a:pPr>
            <a:r>
              <a:rPr lang="en-US" sz="3600" b="1">
                <a:solidFill>
                  <a:schemeClr val="tx1"/>
                </a:solidFill>
                <a:latin typeface="UTM Avo" panose="02040603050506020204" pitchFamily="18" charset="0"/>
              </a:rPr>
              <a:t>           3 x 2 = 6 (quyển)</a:t>
            </a:r>
          </a:p>
          <a:p>
            <a:pPr algn="just">
              <a:spcBef>
                <a:spcPct val="50000"/>
              </a:spcBef>
              <a:defRPr/>
            </a:pPr>
            <a:r>
              <a:rPr lang="en-US" sz="3600" b="1">
                <a:solidFill>
                  <a:schemeClr val="tx1"/>
                </a:solidFill>
                <a:latin typeface="UTM Avo" panose="02040603050506020204" pitchFamily="18" charset="0"/>
              </a:rPr>
              <a:t>     Giá tiền mỗi quyển vở là:</a:t>
            </a:r>
          </a:p>
          <a:p>
            <a:pPr algn="just">
              <a:spcBef>
                <a:spcPct val="50000"/>
              </a:spcBef>
              <a:defRPr/>
            </a:pPr>
            <a:r>
              <a:rPr lang="en-US" sz="3600" b="1">
                <a:solidFill>
                  <a:schemeClr val="tx1"/>
                </a:solidFill>
                <a:latin typeface="UTM Avo" panose="02040603050506020204" pitchFamily="18" charset="0"/>
              </a:rPr>
              <a:t>           7200 : 6 = 1200 (đồng)</a:t>
            </a:r>
          </a:p>
          <a:p>
            <a:pPr algn="just">
              <a:spcBef>
                <a:spcPct val="50000"/>
              </a:spcBef>
              <a:defRPr/>
            </a:pPr>
            <a:r>
              <a:rPr lang="en-US" sz="3600" b="1">
                <a:solidFill>
                  <a:schemeClr val="tx1"/>
                </a:solidFill>
                <a:latin typeface="UTM Avo" panose="02040603050506020204" pitchFamily="18" charset="0"/>
              </a:rPr>
              <a:t>                 Đáp số: 1200 đồng</a:t>
            </a:r>
            <a:endParaRPr lang="en-US" sz="3600">
              <a:latin typeface="UTM Avo" panose="02040603050506020204" pitchFamily="18" charset="0"/>
            </a:endParaRPr>
          </a:p>
        </p:txBody>
      </p:sp>
      <p:pic>
        <p:nvPicPr>
          <p:cNvPr id="4" name="图片 15">
            <a:extLst>
              <a:ext uri="{FF2B5EF4-FFF2-40B4-BE49-F238E27FC236}">
                <a16:creationId xmlns:a16="http://schemas.microsoft.com/office/drawing/2014/main" id="{27FA2D7C-931D-49F4-9F66-25F8D687A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440" y="4998062"/>
            <a:ext cx="2124080" cy="1005916"/>
          </a:xfrm>
          <a:prstGeom prst="rect">
            <a:avLst/>
          </a:prstGeom>
        </p:spPr>
      </p:pic>
      <p:pic>
        <p:nvPicPr>
          <p:cNvPr id="5" name="图片 57">
            <a:extLst>
              <a:ext uri="{FF2B5EF4-FFF2-40B4-BE49-F238E27FC236}">
                <a16:creationId xmlns:a16="http://schemas.microsoft.com/office/drawing/2014/main" id="{E180E1BF-C9CE-4DE0-B12E-7EF76CD58890}"/>
              </a:ext>
            </a:extLst>
          </p:cNvPr>
          <p:cNvPicPr>
            <a:picLocks noChangeAspect="1"/>
          </p:cNvPicPr>
          <p:nvPr/>
        </p:nvPicPr>
        <p:blipFill>
          <a:blip r:embed="rId6"/>
          <a:stretch>
            <a:fillRect/>
          </a:stretch>
        </p:blipFill>
        <p:spPr>
          <a:xfrm>
            <a:off x="-36799" y="3246888"/>
            <a:ext cx="2791296" cy="4964786"/>
          </a:xfrm>
          <a:prstGeom prst="rect">
            <a:avLst/>
          </a:prstGeom>
        </p:spPr>
      </p:pic>
      <p:pic>
        <p:nvPicPr>
          <p:cNvPr id="3" name="图片 11">
            <a:extLst>
              <a:ext uri="{FF2B5EF4-FFF2-40B4-BE49-F238E27FC236}">
                <a16:creationId xmlns:a16="http://schemas.microsoft.com/office/drawing/2014/main" id="{5797FD6F-A1FB-4BFE-8E1E-136587A8D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2750495"/>
            <a:ext cx="3926529" cy="3926529"/>
          </a:xfrm>
          <a:prstGeom prst="rect">
            <a:avLst/>
          </a:prstGeom>
        </p:spPr>
      </p:pic>
      <p:grpSp>
        <p:nvGrpSpPr>
          <p:cNvPr id="7" name="Group 6">
            <a:extLst>
              <a:ext uri="{FF2B5EF4-FFF2-40B4-BE49-F238E27FC236}">
                <a16:creationId xmlns:a16="http://schemas.microsoft.com/office/drawing/2014/main" id="{8F00E952-37DF-4D12-8EB0-C4110987C794}"/>
              </a:ext>
            </a:extLst>
          </p:cNvPr>
          <p:cNvGrpSpPr/>
          <p:nvPr/>
        </p:nvGrpSpPr>
        <p:grpSpPr>
          <a:xfrm>
            <a:off x="3867011" y="1506446"/>
            <a:ext cx="4908281" cy="4777672"/>
            <a:chOff x="5376891" y="612987"/>
            <a:chExt cx="2001103" cy="2079205"/>
          </a:xfrm>
        </p:grpSpPr>
        <p:pic>
          <p:nvPicPr>
            <p:cNvPr id="8" name="Picture 7">
              <a:extLst>
                <a:ext uri="{FF2B5EF4-FFF2-40B4-BE49-F238E27FC236}">
                  <a16:creationId xmlns:a16="http://schemas.microsoft.com/office/drawing/2014/main" id="{F66C6FA5-403D-43B6-936B-E2AE074C2B4B}"/>
                </a:ext>
              </a:extLst>
            </p:cNvPr>
            <p:cNvPicPr>
              <a:picLocks noChangeAspect="1"/>
            </p:cNvPicPr>
            <p:nvPr/>
          </p:nvPicPr>
          <p:blipFill rotWithShape="1">
            <a:blip r:embed="rId8"/>
            <a:srcRect b="14738"/>
            <a:stretch/>
          </p:blipFill>
          <p:spPr>
            <a:xfrm>
              <a:off x="5496560" y="612987"/>
              <a:ext cx="1635050" cy="799326"/>
            </a:xfrm>
            <a:prstGeom prst="rect">
              <a:avLst/>
            </a:prstGeom>
          </p:spPr>
        </p:pic>
        <p:pic>
          <p:nvPicPr>
            <p:cNvPr id="9" name="Picture 8" descr="A picture containing indoor, lamp, light&#10;&#10;Description automatically generated">
              <a:extLst>
                <a:ext uri="{FF2B5EF4-FFF2-40B4-BE49-F238E27FC236}">
                  <a16:creationId xmlns:a16="http://schemas.microsoft.com/office/drawing/2014/main" id="{C2CC2A16-F8DB-4D45-8F67-09169A009235}"/>
                </a:ext>
              </a:extLst>
            </p:cNvPr>
            <p:cNvPicPr>
              <a:picLocks noChangeAspect="1"/>
            </p:cNvPicPr>
            <p:nvPr/>
          </p:nvPicPr>
          <p:blipFill rotWithShape="1">
            <a:blip r:embed="rId9"/>
            <a:srcRect t="12067" b="10039"/>
            <a:stretch/>
          </p:blipFill>
          <p:spPr>
            <a:xfrm rot="301202">
              <a:off x="5376891" y="1202371"/>
              <a:ext cx="2001103" cy="1489821"/>
            </a:xfrm>
            <a:prstGeom prst="rect">
              <a:avLst/>
            </a:prstGeom>
          </p:spPr>
        </p:pic>
      </p:grpSp>
      <p:sp>
        <p:nvSpPr>
          <p:cNvPr id="10"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11"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851434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3.33333E-6 L -0.71888 -0.62291 " pathEditMode="relative" rAng="0" ptsTypes="AA">
                                      <p:cBhvr>
                                        <p:cTn id="6" dur="2000" fill="hold"/>
                                        <p:tgtEl>
                                          <p:spTgt spid="4"/>
                                        </p:tgtEl>
                                        <p:attrNameLst>
                                          <p:attrName>ppt_x</p:attrName>
                                          <p:attrName>ppt_y</p:attrName>
                                        </p:attrNameLst>
                                      </p:cBhvr>
                                      <p:rCtr x="-35951" y="-3115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14" presetClass="entr" presetSubtype="1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1000"/>
                                        <p:tgtEl>
                                          <p:spTgt spid="43"/>
                                        </p:tgtEl>
                                      </p:cBhvr>
                                    </p:animEffect>
                                  </p:childTnLst>
                                </p:cTn>
                              </p:par>
                            </p:childTnLst>
                          </p:cTn>
                        </p:par>
                        <p:par>
                          <p:cTn id="11" fill="hold">
                            <p:stCondLst>
                              <p:cond delay="3000"/>
                            </p:stCondLst>
                            <p:childTnLst>
                              <p:par>
                                <p:cTn id="12" presetID="26"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par>
                          <p:cTn id="36" fill="hold">
                            <p:stCondLst>
                              <p:cond delay="1000"/>
                            </p:stCondLst>
                            <p:childTnLst>
                              <p:par>
                                <p:cTn id="37" presetID="32" presetClass="emph" presetSubtype="0" repeatCount="indefinite" fill="hold" nodeType="afterEffect">
                                  <p:stCondLst>
                                    <p:cond delay="0"/>
                                  </p:stCondLst>
                                  <p:childTnLs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夜晚的星空&#10;&#10;中度可信度描述已自动生成">
            <a:extLst>
              <a:ext uri="{FF2B5EF4-FFF2-40B4-BE49-F238E27FC236}">
                <a16:creationId xmlns:a16="http://schemas.microsoft.com/office/drawing/2014/main" id="{AE2389F3-CAA5-AF41-80A3-A42C3127A841}"/>
              </a:ext>
            </a:extLst>
          </p:cNvPr>
          <p:cNvPicPr>
            <a:picLocks noChangeAspect="1"/>
          </p:cNvPicPr>
          <p:nvPr/>
        </p:nvPicPr>
        <p:blipFill rotWithShape="1">
          <a:blip r:embed="rId2"/>
          <a:srcRect l="38250" t="49074" r="5436" b="20462"/>
          <a:stretch/>
        </p:blipFill>
        <p:spPr>
          <a:xfrm>
            <a:off x="-111835" y="3032616"/>
            <a:ext cx="12189051" cy="3839569"/>
          </a:xfrm>
          <a:prstGeom prst="rect">
            <a:avLst/>
          </a:prstGeom>
        </p:spPr>
      </p:pic>
      <p:sp>
        <p:nvSpPr>
          <p:cNvPr id="61" name="折角形 60">
            <a:extLst>
              <a:ext uri="{FF2B5EF4-FFF2-40B4-BE49-F238E27FC236}">
                <a16:creationId xmlns:a16="http://schemas.microsoft.com/office/drawing/2014/main" id="{16A6D2C5-D87D-A745-BD5A-4AC616E55095}"/>
              </a:ext>
            </a:extLst>
          </p:cNvPr>
          <p:cNvSpPr/>
          <p:nvPr/>
        </p:nvSpPr>
        <p:spPr>
          <a:xfrm rot="21566244">
            <a:off x="963471" y="2231459"/>
            <a:ext cx="6636607" cy="3276548"/>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10382492" y="227096"/>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116398" y="2547379"/>
            <a:ext cx="2330068" cy="1503014"/>
          </a:xfrm>
          <a:prstGeom prst="rect">
            <a:avLst/>
          </a:prstGeom>
        </p:spPr>
      </p:pic>
      <p:sp>
        <p:nvSpPr>
          <p:cNvPr id="25" name="文本框 24">
            <a:extLst>
              <a:ext uri="{FF2B5EF4-FFF2-40B4-BE49-F238E27FC236}">
                <a16:creationId xmlns:a16="http://schemas.microsoft.com/office/drawing/2014/main" id="{0CD991C1-7AB2-E54C-9C8A-FBC83EE51983}"/>
              </a:ext>
            </a:extLst>
          </p:cNvPr>
          <p:cNvSpPr txBox="1"/>
          <p:nvPr/>
        </p:nvSpPr>
        <p:spPr>
          <a:xfrm>
            <a:off x="2479939" y="230890"/>
            <a:ext cx="3544082" cy="1383584"/>
          </a:xfrm>
          <a:prstGeom prst="rect">
            <a:avLst/>
          </a:prstGeom>
          <a:noFill/>
        </p:spPr>
        <p:txBody>
          <a:bodyPr wrap="square">
            <a:spAutoFit/>
          </a:bodyPr>
          <a:lstStyle/>
          <a:p>
            <a:pPr>
              <a:lnSpc>
                <a:spcPct val="150000"/>
              </a:lnSpc>
            </a:pPr>
            <a:r>
              <a:rPr lang="en-US" altLang="zh-CN" sz="6600" b="1" spc="300">
                <a:gradFill>
                  <a:gsLst>
                    <a:gs pos="22000">
                      <a:srgbClr val="FFCC31"/>
                    </a:gs>
                    <a:gs pos="59000">
                      <a:srgbClr val="FFFF00"/>
                    </a:gs>
                    <a:gs pos="82000">
                      <a:srgbClr val="FFCC31"/>
                    </a:gs>
                  </a:gsLst>
                  <a:lin ang="5400000" scaled="1"/>
                </a:gradFill>
                <a:effectLst>
                  <a:outerShdw blurRad="12700" dist="63500" dir="600000" algn="tl">
                    <a:srgbClr val="FFFFA3">
                      <a:alpha val="60000"/>
                    </a:srgbClr>
                  </a:outerShdw>
                </a:effectLst>
                <a:latin typeface="UTM Showcard" panose="02040603050506020204" pitchFamily="18" charset="0"/>
                <a:ea typeface="Xingkai SC Light" panose="02010600040101010101" pitchFamily="2" charset="-122"/>
              </a:rPr>
              <a:t>Dặn dò</a:t>
            </a:r>
            <a:endParaRPr lang="zh-CN" altLang="en-US" sz="6600" b="1" spc="300" dirty="0">
              <a:gradFill>
                <a:gsLst>
                  <a:gs pos="22000">
                    <a:srgbClr val="FFCC31"/>
                  </a:gs>
                  <a:gs pos="59000">
                    <a:srgbClr val="FFFF00"/>
                  </a:gs>
                  <a:gs pos="82000">
                    <a:srgbClr val="FFCC31"/>
                  </a:gs>
                </a:gsLst>
                <a:lin ang="5400000" scaled="1"/>
              </a:gradFill>
              <a:effectLst>
                <a:outerShdw blurRad="12700" dist="63500" dir="600000" algn="tl">
                  <a:srgbClr val="FFFFA3">
                    <a:alpha val="60000"/>
                  </a:srgbClr>
                </a:outerShdw>
              </a:effectLst>
              <a:latin typeface="UTM Showcard" panose="02040603050506020204" pitchFamily="18" charset="0"/>
              <a:ea typeface="Xingkai SC Light" panose="02010600040101010101" pitchFamily="2" charset="-122"/>
            </a:endParaRPr>
          </a:p>
        </p:txBody>
      </p:sp>
      <p:sp>
        <p:nvSpPr>
          <p:cNvPr id="26" name="文本框 25">
            <a:extLst>
              <a:ext uri="{FF2B5EF4-FFF2-40B4-BE49-F238E27FC236}">
                <a16:creationId xmlns:a16="http://schemas.microsoft.com/office/drawing/2014/main" id="{202E378F-249E-C348-85C8-56A745008DF7}"/>
              </a:ext>
            </a:extLst>
          </p:cNvPr>
          <p:cNvSpPr txBox="1"/>
          <p:nvPr/>
        </p:nvSpPr>
        <p:spPr>
          <a:xfrm>
            <a:off x="3176781" y="1754027"/>
            <a:ext cx="2762071" cy="261610"/>
          </a:xfrm>
          <a:prstGeom prst="rect">
            <a:avLst/>
          </a:prstGeom>
          <a:noFill/>
        </p:spPr>
        <p:txBody>
          <a:bodyPr wrap="square">
            <a:spAutoFit/>
          </a:bodyPr>
          <a:lstStyle/>
          <a:p>
            <a:r>
              <a:rPr lang="en" altLang="zh-CN" sz="1100" spc="300" dirty="0">
                <a:solidFill>
                  <a:srgbClr val="FFCC31"/>
                </a:solidFill>
                <a:effectLst/>
                <a:latin typeface="Microsoft YaHei Light" panose="020B0503020204020204" pitchFamily="34" charset="-122"/>
                <a:ea typeface="Microsoft YaHei Light" panose="020B0503020204020204" pitchFamily="34" charset="-122"/>
              </a:rPr>
              <a:t>MERRY CHRISTMAS</a:t>
            </a:r>
            <a:endParaRPr lang="zh-CN" altLang="en-US" sz="1100" spc="300" dirty="0">
              <a:solidFill>
                <a:srgbClr val="FFCC31"/>
              </a:solidFill>
              <a:latin typeface="Microsoft YaHei Light" panose="020B0503020204020204" pitchFamily="34" charset="-122"/>
              <a:ea typeface="Microsoft YaHei Light" panose="020B0503020204020204" pitchFamily="34" charset="-122"/>
            </a:endParaRPr>
          </a:p>
        </p:txBody>
      </p:sp>
      <p:cxnSp>
        <p:nvCxnSpPr>
          <p:cNvPr id="28" name="直线连接符 27">
            <a:extLst>
              <a:ext uri="{FF2B5EF4-FFF2-40B4-BE49-F238E27FC236}">
                <a16:creationId xmlns:a16="http://schemas.microsoft.com/office/drawing/2014/main" id="{7A5D0DFD-88A5-9646-8421-426C801835BF}"/>
              </a:ext>
            </a:extLst>
          </p:cNvPr>
          <p:cNvCxnSpPr>
            <a:cxnSpLocks/>
          </p:cNvCxnSpPr>
          <p:nvPr/>
        </p:nvCxnSpPr>
        <p:spPr>
          <a:xfrm>
            <a:off x="3242943" y="1674533"/>
            <a:ext cx="1831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CA90D24C-5E6D-7D4C-9AE8-73E9B5D93C86}"/>
              </a:ext>
            </a:extLst>
          </p:cNvPr>
          <p:cNvSpPr txBox="1"/>
          <p:nvPr/>
        </p:nvSpPr>
        <p:spPr>
          <a:xfrm>
            <a:off x="1889183" y="2848477"/>
            <a:ext cx="3288818" cy="764633"/>
          </a:xfrm>
          <a:prstGeom prst="rect">
            <a:avLst/>
          </a:prstGeom>
          <a:noFill/>
        </p:spPr>
        <p:txBody>
          <a:bodyPr wrap="square">
            <a:spAutoFit/>
          </a:bodyPr>
          <a:lstStyle/>
          <a:p>
            <a:pPr>
              <a:lnSpc>
                <a:spcPct val="150000"/>
              </a:lnSpc>
            </a:pPr>
            <a:r>
              <a:rPr kumimoji="1" lang="en-US" altLang="zh-CN" sz="3200" spc="300">
                <a:solidFill>
                  <a:srgbClr val="7C2B16"/>
                </a:solidFill>
                <a:latin typeface="UTM Loko" panose="02040603050506020204" pitchFamily="18" charset="0"/>
                <a:ea typeface="Microsoft YaHei Light" panose="020B0503020204020204" pitchFamily="34" charset="-122"/>
              </a:rPr>
              <a:t>Làm bài tập</a:t>
            </a:r>
            <a:endParaRPr kumimoji="1" lang="en-US" altLang="zh-CN" sz="3200" spc="300" dirty="0">
              <a:solidFill>
                <a:srgbClr val="7C2B16"/>
              </a:solidFill>
              <a:latin typeface="UTM Loko" panose="02040603050506020204" pitchFamily="18" charset="0"/>
              <a:ea typeface="Microsoft YaHei Light" panose="020B0503020204020204" pitchFamily="34" charset="-122"/>
            </a:endParaRPr>
          </a:p>
        </p:txBody>
      </p:sp>
      <p:pic>
        <p:nvPicPr>
          <p:cNvPr id="54" name="图片 53">
            <a:extLst>
              <a:ext uri="{FF2B5EF4-FFF2-40B4-BE49-F238E27FC236}">
                <a16:creationId xmlns:a16="http://schemas.microsoft.com/office/drawing/2014/main" id="{847F3E29-1017-BF48-B1A7-910BDCD1AED1}"/>
              </a:ext>
            </a:extLst>
          </p:cNvPr>
          <p:cNvPicPr>
            <a:picLocks noChangeAspect="1"/>
          </p:cNvPicPr>
          <p:nvPr/>
        </p:nvPicPr>
        <p:blipFill rotWithShape="1">
          <a:blip r:embed="rId4"/>
          <a:srcRect l="-2277" t="18413" r="-13554"/>
          <a:stretch/>
        </p:blipFill>
        <p:spPr>
          <a:xfrm>
            <a:off x="7281294" y="1721512"/>
            <a:ext cx="7182816" cy="4972236"/>
          </a:xfrm>
          <a:prstGeom prst="rect">
            <a:avLst/>
          </a:prstGeom>
        </p:spPr>
      </p:pic>
      <p:pic>
        <p:nvPicPr>
          <p:cNvPr id="56" name="图片 55">
            <a:extLst>
              <a:ext uri="{FF2B5EF4-FFF2-40B4-BE49-F238E27FC236}">
                <a16:creationId xmlns:a16="http://schemas.microsoft.com/office/drawing/2014/main" id="{F30DE255-DBB5-C04E-9C60-3D5A75903915}"/>
              </a:ext>
            </a:extLst>
          </p:cNvPr>
          <p:cNvPicPr>
            <a:picLocks noChangeAspect="1"/>
          </p:cNvPicPr>
          <p:nvPr/>
        </p:nvPicPr>
        <p:blipFill>
          <a:blip r:embed="rId5"/>
          <a:stretch>
            <a:fillRect/>
          </a:stretch>
        </p:blipFill>
        <p:spPr>
          <a:xfrm>
            <a:off x="5413247" y="1288794"/>
            <a:ext cx="1628822" cy="1053423"/>
          </a:xfrm>
          <a:prstGeom prst="rect">
            <a:avLst/>
          </a:prstGeom>
        </p:spPr>
      </p:pic>
      <p:pic>
        <p:nvPicPr>
          <p:cNvPr id="57" name="图片 56" descr="文本&#10;&#10;描述已自动生成">
            <a:extLst>
              <a:ext uri="{FF2B5EF4-FFF2-40B4-BE49-F238E27FC236}">
                <a16:creationId xmlns:a16="http://schemas.microsoft.com/office/drawing/2014/main" id="{2F54B77D-4CB0-A648-AFFA-68BE01A76C0A}"/>
              </a:ext>
            </a:extLst>
          </p:cNvPr>
          <p:cNvPicPr>
            <a:picLocks noChangeAspect="1"/>
          </p:cNvPicPr>
          <p:nvPr/>
        </p:nvPicPr>
        <p:blipFill rotWithShape="1">
          <a:blip r:embed="rId3"/>
          <a:srcRect r="40521" b="42223"/>
          <a:stretch/>
        </p:blipFill>
        <p:spPr>
          <a:xfrm>
            <a:off x="8007531" y="164252"/>
            <a:ext cx="3897629" cy="2123691"/>
          </a:xfrm>
          <a:prstGeom prst="rect">
            <a:avLst/>
          </a:prstGeom>
        </p:spPr>
      </p:pic>
      <p:sp>
        <p:nvSpPr>
          <p:cNvPr id="23" name="文本框 22">
            <a:extLst>
              <a:ext uri="{FF2B5EF4-FFF2-40B4-BE49-F238E27FC236}">
                <a16:creationId xmlns:a16="http://schemas.microsoft.com/office/drawing/2014/main" id="{C0909A95-CE84-0D42-B21A-3558BFF17E9F}"/>
              </a:ext>
            </a:extLst>
          </p:cNvPr>
          <p:cNvSpPr txBox="1"/>
          <p:nvPr/>
        </p:nvSpPr>
        <p:spPr>
          <a:xfrm>
            <a:off x="1884748" y="3979402"/>
            <a:ext cx="5708792" cy="764633"/>
          </a:xfrm>
          <a:prstGeom prst="rect">
            <a:avLst/>
          </a:prstGeom>
          <a:noFill/>
        </p:spPr>
        <p:txBody>
          <a:bodyPr wrap="square">
            <a:spAutoFit/>
          </a:bodyPr>
          <a:lstStyle>
            <a:defPPr>
              <a:defRPr lang="zh-CN"/>
            </a:defPPr>
            <a:lvl1pPr>
              <a:lnSpc>
                <a:spcPct val="150000"/>
              </a:lnSpc>
              <a:defRPr kumimoji="1" sz="3200" spc="300">
                <a:solidFill>
                  <a:srgbClr val="7C2B16"/>
                </a:solidFill>
                <a:latin typeface="UTM Loko" panose="02040603050506020204" pitchFamily="18" charset="0"/>
                <a:ea typeface="Microsoft YaHei Light" panose="020B0503020204020204" pitchFamily="34" charset="-122"/>
              </a:defRPr>
            </a:lvl1pPr>
          </a:lstStyle>
          <a:p>
            <a:r>
              <a:rPr lang="en-US" altLang="zh-CN"/>
              <a:t>Chuẩn bị bài tiếp theo</a:t>
            </a:r>
            <a:endParaRPr lang="zh-CN" altLang="en-US" dirty="0"/>
          </a:p>
        </p:txBody>
      </p:sp>
      <p:cxnSp>
        <p:nvCxnSpPr>
          <p:cNvPr id="24" name="直线连接符 23">
            <a:extLst>
              <a:ext uri="{FF2B5EF4-FFF2-40B4-BE49-F238E27FC236}">
                <a16:creationId xmlns:a16="http://schemas.microsoft.com/office/drawing/2014/main" id="{A84CF2B6-D10D-0840-9E18-1864E39361F4}"/>
              </a:ext>
            </a:extLst>
          </p:cNvPr>
          <p:cNvCxnSpPr>
            <a:cxnSpLocks/>
          </p:cNvCxnSpPr>
          <p:nvPr/>
        </p:nvCxnSpPr>
        <p:spPr>
          <a:xfrm>
            <a:off x="6755689" y="99038"/>
            <a:ext cx="0" cy="2928764"/>
          </a:xfrm>
          <a:prstGeom prst="line">
            <a:avLst/>
          </a:prstGeom>
          <a:ln w="25400">
            <a:solidFill>
              <a:srgbClr val="7C2B16"/>
            </a:solidFill>
            <a:prstDash val="dash"/>
          </a:ln>
        </p:spPr>
        <p:style>
          <a:lnRef idx="1">
            <a:schemeClr val="accent1"/>
          </a:lnRef>
          <a:fillRef idx="0">
            <a:schemeClr val="accent1"/>
          </a:fillRef>
          <a:effectRef idx="0">
            <a:schemeClr val="accent1"/>
          </a:effectRef>
          <a:fontRef idx="minor">
            <a:schemeClr val="tx1"/>
          </a:fontRef>
        </p:style>
      </p:cxnSp>
      <p:pic>
        <p:nvPicPr>
          <p:cNvPr id="27" name="图片 26" descr="图形用户界面, 应用程序&#10;&#10;描述已自动生成">
            <a:extLst>
              <a:ext uri="{FF2B5EF4-FFF2-40B4-BE49-F238E27FC236}">
                <a16:creationId xmlns:a16="http://schemas.microsoft.com/office/drawing/2014/main" id="{C7DCA625-22DA-6242-8422-7A7265F89D71}"/>
              </a:ext>
            </a:extLst>
          </p:cNvPr>
          <p:cNvPicPr>
            <a:picLocks noChangeAspect="1"/>
          </p:cNvPicPr>
          <p:nvPr/>
        </p:nvPicPr>
        <p:blipFill rotWithShape="1">
          <a:blip r:embed="rId6"/>
          <a:srcRect l="61274" t="26766" r="25133" b="63512"/>
          <a:stretch/>
        </p:blipFill>
        <p:spPr>
          <a:xfrm>
            <a:off x="6266181" y="2562763"/>
            <a:ext cx="1303353" cy="1211331"/>
          </a:xfrm>
          <a:prstGeom prst="rect">
            <a:avLst/>
          </a:prstGeom>
        </p:spPr>
      </p:pic>
      <p:pic>
        <p:nvPicPr>
          <p:cNvPr id="22" name="图片 67" descr="文本&#10;&#10;描述已自动生成">
            <a:extLst>
              <a:ext uri="{FF2B5EF4-FFF2-40B4-BE49-F238E27FC236}">
                <a16:creationId xmlns:a16="http://schemas.microsoft.com/office/drawing/2014/main" id="{BDE2E2D4-20F0-4CCD-B4D1-90D5EAC9A8CE}"/>
              </a:ext>
            </a:extLst>
          </p:cNvPr>
          <p:cNvPicPr>
            <a:picLocks noChangeAspect="1"/>
          </p:cNvPicPr>
          <p:nvPr/>
        </p:nvPicPr>
        <p:blipFill rotWithShape="1">
          <a:blip r:embed="rId3"/>
          <a:srcRect t="68309" r="72442"/>
          <a:stretch/>
        </p:blipFill>
        <p:spPr>
          <a:xfrm>
            <a:off x="-320544" y="-102711"/>
            <a:ext cx="2330068" cy="1503014"/>
          </a:xfrm>
          <a:prstGeom prst="rect">
            <a:avLst/>
          </a:prstGeom>
        </p:spPr>
      </p:pic>
      <p:grpSp>
        <p:nvGrpSpPr>
          <p:cNvPr id="29" name="Group 28">
            <a:extLst>
              <a:ext uri="{FF2B5EF4-FFF2-40B4-BE49-F238E27FC236}">
                <a16:creationId xmlns:a16="http://schemas.microsoft.com/office/drawing/2014/main" id="{D04E36C6-FB37-4429-A514-2AECBB03FE97}"/>
              </a:ext>
            </a:extLst>
          </p:cNvPr>
          <p:cNvGrpSpPr/>
          <p:nvPr/>
        </p:nvGrpSpPr>
        <p:grpSpPr>
          <a:xfrm>
            <a:off x="1029147" y="2960913"/>
            <a:ext cx="789979" cy="789979"/>
            <a:chOff x="1713168" y="1996649"/>
            <a:chExt cx="789979" cy="789979"/>
          </a:xfrm>
        </p:grpSpPr>
        <p:pic>
          <p:nvPicPr>
            <p:cNvPr id="30" name="图形 77" descr="标签 纯色填充">
              <a:extLst>
                <a:ext uri="{FF2B5EF4-FFF2-40B4-BE49-F238E27FC236}">
                  <a16:creationId xmlns:a16="http://schemas.microsoft.com/office/drawing/2014/main" id="{C55E8E95-3E1A-4470-A216-85A0429DCE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713168" y="1996649"/>
              <a:ext cx="789979" cy="789979"/>
            </a:xfrm>
            <a:prstGeom prst="rect">
              <a:avLst/>
            </a:prstGeom>
          </p:spPr>
        </p:pic>
        <p:sp>
          <p:nvSpPr>
            <p:cNvPr id="31" name="文本框 81">
              <a:extLst>
                <a:ext uri="{FF2B5EF4-FFF2-40B4-BE49-F238E27FC236}">
                  <a16:creationId xmlns:a16="http://schemas.microsoft.com/office/drawing/2014/main" id="{AC0D5624-2E53-48F9-8F8A-2D3B9364F6F8}"/>
                </a:ext>
              </a:extLst>
            </p:cNvPr>
            <p:cNvSpPr txBox="1"/>
            <p:nvPr/>
          </p:nvSpPr>
          <p:spPr>
            <a:xfrm>
              <a:off x="1894875" y="2226117"/>
              <a:ext cx="254650" cy="461665"/>
            </a:xfrm>
            <a:prstGeom prst="rect">
              <a:avLst/>
            </a:prstGeom>
            <a:noFill/>
            <a:effectLst/>
          </p:spPr>
          <p:txBody>
            <a:bodyPr wrap="square" rtlCol="0">
              <a:spAutoFit/>
            </a:bodyPr>
            <a:lstStyle/>
            <a:p>
              <a:r>
                <a:rPr kumimoji="1" lang="en-US" altLang="zh-CN" sz="2400" dirty="0">
                  <a:solidFill>
                    <a:schemeClr val="bg1"/>
                  </a:solidFill>
                  <a:latin typeface="STXingkai" panose="02010800040101010101" pitchFamily="2" charset="-122"/>
                  <a:ea typeface="STXingkai" panose="02010800040101010101" pitchFamily="2" charset="-122"/>
                </a:rPr>
                <a:t>1</a:t>
              </a:r>
              <a:endParaRPr kumimoji="1" lang="zh-CN" altLang="en-US" sz="2400" dirty="0">
                <a:solidFill>
                  <a:schemeClr val="bg1"/>
                </a:solidFill>
                <a:latin typeface="STXingkai" panose="02010800040101010101" pitchFamily="2" charset="-122"/>
                <a:ea typeface="STXingkai" panose="02010800040101010101" pitchFamily="2" charset="-122"/>
              </a:endParaRPr>
            </a:p>
          </p:txBody>
        </p:sp>
      </p:grpSp>
      <p:grpSp>
        <p:nvGrpSpPr>
          <p:cNvPr id="32" name="Group 31">
            <a:extLst>
              <a:ext uri="{FF2B5EF4-FFF2-40B4-BE49-F238E27FC236}">
                <a16:creationId xmlns:a16="http://schemas.microsoft.com/office/drawing/2014/main" id="{36DA5E5D-07FA-4A1C-B77A-CD9B0098C9EC}"/>
              </a:ext>
            </a:extLst>
          </p:cNvPr>
          <p:cNvGrpSpPr/>
          <p:nvPr/>
        </p:nvGrpSpPr>
        <p:grpSpPr>
          <a:xfrm>
            <a:off x="1072880" y="3998793"/>
            <a:ext cx="782851" cy="782851"/>
            <a:chOff x="3422357" y="2397625"/>
            <a:chExt cx="782851" cy="782851"/>
          </a:xfrm>
        </p:grpSpPr>
        <p:pic>
          <p:nvPicPr>
            <p:cNvPr id="33" name="图形 78" descr="标签 纯色填充">
              <a:extLst>
                <a:ext uri="{FF2B5EF4-FFF2-40B4-BE49-F238E27FC236}">
                  <a16:creationId xmlns:a16="http://schemas.microsoft.com/office/drawing/2014/main" id="{865ED5F4-F463-4C6A-9A82-14FCD5D099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422357" y="2397625"/>
              <a:ext cx="782851" cy="782851"/>
            </a:xfrm>
            <a:prstGeom prst="rect">
              <a:avLst/>
            </a:prstGeom>
          </p:spPr>
        </p:pic>
        <p:sp>
          <p:nvSpPr>
            <p:cNvPr id="34" name="文本框 82">
              <a:extLst>
                <a:ext uri="{FF2B5EF4-FFF2-40B4-BE49-F238E27FC236}">
                  <a16:creationId xmlns:a16="http://schemas.microsoft.com/office/drawing/2014/main" id="{AE534000-C790-4E1D-9060-2A2E0F79354A}"/>
                </a:ext>
              </a:extLst>
            </p:cNvPr>
            <p:cNvSpPr txBox="1"/>
            <p:nvPr/>
          </p:nvSpPr>
          <p:spPr>
            <a:xfrm>
              <a:off x="3586650" y="2622702"/>
              <a:ext cx="254650" cy="461665"/>
            </a:xfrm>
            <a:prstGeom prst="rect">
              <a:avLst/>
            </a:prstGeom>
            <a:noFill/>
            <a:effectLst/>
          </p:spPr>
          <p:txBody>
            <a:bodyPr wrap="square" rtlCol="0">
              <a:spAutoFit/>
            </a:bodyPr>
            <a:lstStyle/>
            <a:p>
              <a:r>
                <a:rPr kumimoji="1" lang="en-US" altLang="zh-CN" sz="2400" dirty="0">
                  <a:solidFill>
                    <a:schemeClr val="bg1"/>
                  </a:solidFill>
                  <a:latin typeface="STXingkai" panose="02010800040101010101" pitchFamily="2" charset="-122"/>
                  <a:ea typeface="STXingkai" panose="02010800040101010101" pitchFamily="2" charset="-122"/>
                </a:rPr>
                <a:t>2</a:t>
              </a:r>
              <a:endParaRPr kumimoji="1" lang="zh-CN" altLang="en-US" sz="2400" dirty="0">
                <a:solidFill>
                  <a:schemeClr val="bg1"/>
                </a:solidFill>
                <a:latin typeface="STXingkai" panose="02010800040101010101" pitchFamily="2" charset="-122"/>
                <a:ea typeface="STXingkai" panose="02010800040101010101" pitchFamily="2" charset="-122"/>
              </a:endParaRPr>
            </a:p>
          </p:txBody>
        </p:sp>
      </p:grpSp>
      <p:pic>
        <p:nvPicPr>
          <p:cNvPr id="35" name="图片 10" descr="图形用户界面, 应用程序&#10;&#10;描述已自动生成">
            <a:extLst>
              <a:ext uri="{FF2B5EF4-FFF2-40B4-BE49-F238E27FC236}">
                <a16:creationId xmlns:a16="http://schemas.microsoft.com/office/drawing/2014/main" id="{42638824-D54C-4234-AD00-93385C6A1F16}"/>
              </a:ext>
            </a:extLst>
          </p:cNvPr>
          <p:cNvPicPr>
            <a:picLocks noChangeAspect="1"/>
          </p:cNvPicPr>
          <p:nvPr/>
        </p:nvPicPr>
        <p:blipFill rotWithShape="1">
          <a:blip r:embed="rId9"/>
          <a:srcRect t="85488" r="2185" b="3186"/>
          <a:stretch/>
        </p:blipFill>
        <p:spPr>
          <a:xfrm>
            <a:off x="1021397" y="4900102"/>
            <a:ext cx="6112410" cy="968489"/>
          </a:xfrm>
          <a:prstGeom prst="rect">
            <a:avLst/>
          </a:prstGeom>
        </p:spPr>
      </p:pic>
      <p:sp>
        <p:nvSpPr>
          <p:cNvPr id="36"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37"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826513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fltVal val="0"/>
                                          </p:val>
                                        </p:tav>
                                        <p:tav tm="100000">
                                          <p:val>
                                            <p:strVal val="#ppt_h"/>
                                          </p:val>
                                        </p:tav>
                                      </p:tavLst>
                                    </p:anim>
                                    <p:anim calcmode="lin" valueType="num">
                                      <p:cBhvr>
                                        <p:cTn id="43"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000"/>
                            </p:stCondLst>
                            <p:childTnLst>
                              <p:par>
                                <p:cTn id="46" presetID="56" presetClass="entr" presetSubtype="0" fill="hold" grpId="0" nodeType="afterEffect">
                                  <p:stCondLst>
                                    <p:cond delay="0"/>
                                  </p:stCondLst>
                                  <p:iterate type="lt">
                                    <p:tmPct val="10000"/>
                                  </p:iterate>
                                  <p:childTnLst>
                                    <p:set>
                                      <p:cBhvr>
                                        <p:cTn id="47" dur="1" fill="hold">
                                          <p:stCondLst>
                                            <p:cond delay="0"/>
                                          </p:stCondLst>
                                        </p:cTn>
                                        <p:tgtEl>
                                          <p:spTgt spid="42"/>
                                        </p:tgtEl>
                                        <p:attrNameLst>
                                          <p:attrName>style.visibility</p:attrName>
                                        </p:attrNameLst>
                                      </p:cBhvr>
                                      <p:to>
                                        <p:strVal val="visible"/>
                                      </p:to>
                                    </p:set>
                                    <p:anim by="(-#ppt_w*2)" calcmode="lin" valueType="num">
                                      <p:cBhvr rctx="PPT">
                                        <p:cTn id="48" dur="250" autoRev="1" fill="hold">
                                          <p:stCondLst>
                                            <p:cond delay="0"/>
                                          </p:stCondLst>
                                        </p:cTn>
                                        <p:tgtEl>
                                          <p:spTgt spid="42"/>
                                        </p:tgtEl>
                                        <p:attrNameLst>
                                          <p:attrName>ppt_w</p:attrName>
                                        </p:attrNameLst>
                                      </p:cBhvr>
                                    </p:anim>
                                    <p:anim by="(#ppt_w*0.50)" calcmode="lin" valueType="num">
                                      <p:cBhvr>
                                        <p:cTn id="49" dur="250" decel="50000" autoRev="1" fill="hold">
                                          <p:stCondLst>
                                            <p:cond delay="0"/>
                                          </p:stCondLst>
                                        </p:cTn>
                                        <p:tgtEl>
                                          <p:spTgt spid="42"/>
                                        </p:tgtEl>
                                        <p:attrNameLst>
                                          <p:attrName>ppt_x</p:attrName>
                                        </p:attrNameLst>
                                      </p:cBhvr>
                                    </p:anim>
                                    <p:anim from="(-#ppt_h/2)" to="(#ppt_y)" calcmode="lin" valueType="num">
                                      <p:cBhvr>
                                        <p:cTn id="50" dur="500" fill="hold">
                                          <p:stCondLst>
                                            <p:cond delay="0"/>
                                          </p:stCondLst>
                                        </p:cTn>
                                        <p:tgtEl>
                                          <p:spTgt spid="42"/>
                                        </p:tgtEl>
                                        <p:attrNameLst>
                                          <p:attrName>ppt_y</p:attrName>
                                        </p:attrNameLst>
                                      </p:cBhvr>
                                    </p:anim>
                                    <p:animRot by="21600000">
                                      <p:cBhvr>
                                        <p:cTn id="51" dur="500" fill="hold">
                                          <p:stCondLst>
                                            <p:cond delay="0"/>
                                          </p:stCondLst>
                                        </p:cTn>
                                        <p:tgtEl>
                                          <p:spTgt spid="42"/>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fltVal val="0"/>
                                          </p:val>
                                        </p:tav>
                                        <p:tav tm="100000">
                                          <p:val>
                                            <p:strVal val="#ppt_w"/>
                                          </p:val>
                                        </p:tav>
                                      </p:tavLst>
                                    </p:anim>
                                    <p:anim calcmode="lin" valueType="num">
                                      <p:cBhvr>
                                        <p:cTn id="57" dur="1000" fill="hold"/>
                                        <p:tgtEl>
                                          <p:spTgt spid="32"/>
                                        </p:tgtEl>
                                        <p:attrNameLst>
                                          <p:attrName>ppt_h</p:attrName>
                                        </p:attrNameLst>
                                      </p:cBhvr>
                                      <p:tavLst>
                                        <p:tav tm="0">
                                          <p:val>
                                            <p:fltVal val="0"/>
                                          </p:val>
                                        </p:tav>
                                        <p:tav tm="100000">
                                          <p:val>
                                            <p:strVal val="#ppt_h"/>
                                          </p:val>
                                        </p:tav>
                                      </p:tavLst>
                                    </p:anim>
                                    <p:anim calcmode="lin" valueType="num">
                                      <p:cBhvr>
                                        <p:cTn id="58"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1000"/>
                            </p:stCondLst>
                            <p:childTnLst>
                              <p:par>
                                <p:cTn id="61" presetID="56" presetClass="entr" presetSubtype="0" fill="hold" grpId="0" nodeType="afterEffect">
                                  <p:stCondLst>
                                    <p:cond delay="0"/>
                                  </p:stCondLst>
                                  <p:iterate type="lt">
                                    <p:tmPct val="10000"/>
                                  </p:iterate>
                                  <p:childTnLst>
                                    <p:set>
                                      <p:cBhvr>
                                        <p:cTn id="62" dur="1" fill="hold">
                                          <p:stCondLst>
                                            <p:cond delay="0"/>
                                          </p:stCondLst>
                                        </p:cTn>
                                        <p:tgtEl>
                                          <p:spTgt spid="23"/>
                                        </p:tgtEl>
                                        <p:attrNameLst>
                                          <p:attrName>style.visibility</p:attrName>
                                        </p:attrNameLst>
                                      </p:cBhvr>
                                      <p:to>
                                        <p:strVal val="visible"/>
                                      </p:to>
                                    </p:set>
                                    <p:anim by="(-#ppt_w*2)" calcmode="lin" valueType="num">
                                      <p:cBhvr rctx="PPT">
                                        <p:cTn id="63" dur="250" autoRev="1" fill="hold">
                                          <p:stCondLst>
                                            <p:cond delay="0"/>
                                          </p:stCondLst>
                                        </p:cTn>
                                        <p:tgtEl>
                                          <p:spTgt spid="23"/>
                                        </p:tgtEl>
                                        <p:attrNameLst>
                                          <p:attrName>ppt_w</p:attrName>
                                        </p:attrNameLst>
                                      </p:cBhvr>
                                    </p:anim>
                                    <p:anim by="(#ppt_w*0.50)" calcmode="lin" valueType="num">
                                      <p:cBhvr>
                                        <p:cTn id="64" dur="250" decel="50000" autoRev="1" fill="hold">
                                          <p:stCondLst>
                                            <p:cond delay="0"/>
                                          </p:stCondLst>
                                        </p:cTn>
                                        <p:tgtEl>
                                          <p:spTgt spid="23"/>
                                        </p:tgtEl>
                                        <p:attrNameLst>
                                          <p:attrName>ppt_x</p:attrName>
                                        </p:attrNameLst>
                                      </p:cBhvr>
                                    </p:anim>
                                    <p:anim from="(-#ppt_h/2)" to="(#ppt_y)" calcmode="lin" valueType="num">
                                      <p:cBhvr>
                                        <p:cTn id="65" dur="500" fill="hold">
                                          <p:stCondLst>
                                            <p:cond delay="0"/>
                                          </p:stCondLst>
                                        </p:cTn>
                                        <p:tgtEl>
                                          <p:spTgt spid="23"/>
                                        </p:tgtEl>
                                        <p:attrNameLst>
                                          <p:attrName>ppt_y</p:attrName>
                                        </p:attrNameLst>
                                      </p:cBhvr>
                                    </p:anim>
                                    <p:animRot by="21600000">
                                      <p:cBhvr>
                                        <p:cTn id="66" dur="500" fill="hold">
                                          <p:stCondLst>
                                            <p:cond delay="0"/>
                                          </p:stCondLst>
                                        </p:cTn>
                                        <p:tgtEl>
                                          <p:spTgt spid="23"/>
                                        </p:tgtEl>
                                        <p:attrNameLst>
                                          <p:attrName>r</p:attrName>
                                        </p:attrNameLst>
                                      </p:cBhvr>
                                    </p:animRot>
                                  </p:childTnLst>
                                </p:cTn>
                              </p:par>
                            </p:childTnLst>
                          </p:cTn>
                        </p:par>
                        <p:par>
                          <p:cTn id="67" fill="hold">
                            <p:stCondLst>
                              <p:cond delay="2350"/>
                            </p:stCondLst>
                            <p:childTnLst>
                              <p:par>
                                <p:cTn id="68" presetID="2" presetClass="entr" presetSubtype="4"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1000" fill="hold"/>
                                        <p:tgtEl>
                                          <p:spTgt spid="35"/>
                                        </p:tgtEl>
                                        <p:attrNameLst>
                                          <p:attrName>ppt_x</p:attrName>
                                        </p:attrNameLst>
                                      </p:cBhvr>
                                      <p:tavLst>
                                        <p:tav tm="0">
                                          <p:val>
                                            <p:strVal val="#ppt_x"/>
                                          </p:val>
                                        </p:tav>
                                        <p:tav tm="100000">
                                          <p:val>
                                            <p:strVal val="#ppt_x"/>
                                          </p:val>
                                        </p:tav>
                                      </p:tavLst>
                                    </p:anim>
                                    <p:anim calcmode="lin" valueType="num">
                                      <p:cBhvr additive="base">
                                        <p:cTn id="71" dur="1000" fill="hold"/>
                                        <p:tgtEl>
                                          <p:spTgt spid="35"/>
                                        </p:tgtEl>
                                        <p:attrNameLst>
                                          <p:attrName>ppt_y</p:attrName>
                                        </p:attrNameLst>
                                      </p:cBhvr>
                                      <p:tavLst>
                                        <p:tav tm="0">
                                          <p:val>
                                            <p:strVal val="1+#ppt_h/2"/>
                                          </p:val>
                                        </p:tav>
                                        <p:tav tm="100000">
                                          <p:val>
                                            <p:strVal val="#ppt_y"/>
                                          </p:val>
                                        </p:tav>
                                      </p:tavLst>
                                    </p:anim>
                                  </p:childTnLst>
                                </p:cTn>
                              </p:par>
                            </p:childTnLst>
                          </p:cTn>
                        </p:par>
                        <p:par>
                          <p:cTn id="72" fill="hold">
                            <p:stCondLst>
                              <p:cond delay="3350"/>
                            </p:stCondLst>
                            <p:childTnLst>
                              <p:par>
                                <p:cTn id="73" presetID="32" presetClass="emph" presetSubtype="0" repeatCount="indefinite" fill="hold" nodeType="afterEffect">
                                  <p:stCondLst>
                                    <p:cond delay="0"/>
                                  </p:stCondLst>
                                  <p:childTnLst>
                                    <p:animRot by="120000">
                                      <p:cBhvr>
                                        <p:cTn id="74" dur="100" fill="hold">
                                          <p:stCondLst>
                                            <p:cond delay="0"/>
                                          </p:stCondLst>
                                        </p:cTn>
                                        <p:tgtEl>
                                          <p:spTgt spid="35"/>
                                        </p:tgtEl>
                                        <p:attrNameLst>
                                          <p:attrName>r</p:attrName>
                                        </p:attrNameLst>
                                      </p:cBhvr>
                                    </p:animRot>
                                    <p:animRot by="-240000">
                                      <p:cBhvr>
                                        <p:cTn id="75" dur="200" fill="hold">
                                          <p:stCondLst>
                                            <p:cond delay="200"/>
                                          </p:stCondLst>
                                        </p:cTn>
                                        <p:tgtEl>
                                          <p:spTgt spid="35"/>
                                        </p:tgtEl>
                                        <p:attrNameLst>
                                          <p:attrName>r</p:attrName>
                                        </p:attrNameLst>
                                      </p:cBhvr>
                                    </p:animRot>
                                    <p:animRot by="240000">
                                      <p:cBhvr>
                                        <p:cTn id="76" dur="200" fill="hold">
                                          <p:stCondLst>
                                            <p:cond delay="400"/>
                                          </p:stCondLst>
                                        </p:cTn>
                                        <p:tgtEl>
                                          <p:spTgt spid="35"/>
                                        </p:tgtEl>
                                        <p:attrNameLst>
                                          <p:attrName>r</p:attrName>
                                        </p:attrNameLst>
                                      </p:cBhvr>
                                    </p:animRot>
                                    <p:animRot by="-240000">
                                      <p:cBhvr>
                                        <p:cTn id="77" dur="200" fill="hold">
                                          <p:stCondLst>
                                            <p:cond delay="600"/>
                                          </p:stCondLst>
                                        </p:cTn>
                                        <p:tgtEl>
                                          <p:spTgt spid="35"/>
                                        </p:tgtEl>
                                        <p:attrNameLst>
                                          <p:attrName>r</p:attrName>
                                        </p:attrNameLst>
                                      </p:cBhvr>
                                    </p:animRot>
                                    <p:animRot by="120000">
                                      <p:cBhvr>
                                        <p:cTn id="7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 grpId="0"/>
      <p:bldP spid="26" grpId="0"/>
      <p:bldP spid="4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rot="5400000">
            <a:off x="2206550" y="-2894154"/>
            <a:ext cx="7773319" cy="12646307"/>
          </a:xfrm>
          <a:prstGeom prst="rect">
            <a:avLst/>
          </a:prstGeom>
        </p:spPr>
      </p:pic>
      <p:pic>
        <p:nvPicPr>
          <p:cNvPr id="95" name="PA-图片 94">
            <a:extLst>
              <a:ext uri="{FF2B5EF4-FFF2-40B4-BE49-F238E27FC236}">
                <a16:creationId xmlns:a16="http://schemas.microsoft.com/office/drawing/2014/main" id="{5DD4466A-8864-44C6-85F5-C654D8B80AA6}"/>
              </a:ext>
            </a:extLst>
          </p:cNvPr>
          <p:cNvPicPr>
            <a:picLocks noChangeAspect="1"/>
          </p:cNvPicPr>
          <p:nvPr>
            <p:custDataLst>
              <p:tags r:id="rId2"/>
            </p:custDataLst>
          </p:nvPr>
        </p:nvPicPr>
        <p:blipFill>
          <a:blip r:embed="rId13"/>
          <a:stretch>
            <a:fillRect/>
          </a:stretch>
        </p:blipFill>
        <p:spPr>
          <a:xfrm rot="5400000" flipH="1">
            <a:off x="11008060" y="2785575"/>
            <a:ext cx="912523" cy="1455356"/>
          </a:xfrm>
          <a:prstGeom prst="rect">
            <a:avLst/>
          </a:prstGeom>
        </p:spPr>
      </p:pic>
      <p:pic>
        <p:nvPicPr>
          <p:cNvPr id="94" name="PA-图片 93">
            <a:extLst>
              <a:ext uri="{FF2B5EF4-FFF2-40B4-BE49-F238E27FC236}">
                <a16:creationId xmlns:a16="http://schemas.microsoft.com/office/drawing/2014/main" id="{E4B0C629-2D09-4076-A9E0-881E311F4C9A}"/>
              </a:ext>
            </a:extLst>
          </p:cNvPr>
          <p:cNvPicPr>
            <a:picLocks noChangeAspect="1"/>
          </p:cNvPicPr>
          <p:nvPr>
            <p:custDataLst>
              <p:tags r:id="rId3"/>
            </p:custDataLst>
          </p:nvPr>
        </p:nvPicPr>
        <p:blipFill>
          <a:blip r:embed="rId13"/>
          <a:stretch>
            <a:fillRect/>
          </a:stretch>
        </p:blipFill>
        <p:spPr>
          <a:xfrm rot="16200000">
            <a:off x="252161" y="2724325"/>
            <a:ext cx="912523" cy="1409346"/>
          </a:xfrm>
          <a:prstGeom prst="rect">
            <a:avLst/>
          </a:prstGeom>
        </p:spPr>
      </p:pic>
      <p:pic>
        <p:nvPicPr>
          <p:cNvPr id="91" name="PA-图片 90">
            <a:extLst>
              <a:ext uri="{FF2B5EF4-FFF2-40B4-BE49-F238E27FC236}">
                <a16:creationId xmlns:a16="http://schemas.microsoft.com/office/drawing/2014/main" id="{6DFBE932-DBCD-47FC-85C0-3DEA7469967E}"/>
              </a:ext>
            </a:extLst>
          </p:cNvPr>
          <p:cNvPicPr>
            <a:picLocks noChangeAspect="1"/>
          </p:cNvPicPr>
          <p:nvPr>
            <p:custDataLst>
              <p:tags r:id="rId4"/>
            </p:custDataLst>
          </p:nvPr>
        </p:nvPicPr>
        <p:blipFill>
          <a:blip r:embed="rId13"/>
          <a:stretch>
            <a:fillRect/>
          </a:stretch>
        </p:blipFill>
        <p:spPr>
          <a:xfrm rot="13708150">
            <a:off x="451476" y="5510967"/>
            <a:ext cx="912523" cy="1616954"/>
          </a:xfrm>
          <a:prstGeom prst="rect">
            <a:avLst/>
          </a:prstGeom>
        </p:spPr>
      </p:pic>
      <p:pic>
        <p:nvPicPr>
          <p:cNvPr id="93" name="PA-图片 92">
            <a:extLst>
              <a:ext uri="{FF2B5EF4-FFF2-40B4-BE49-F238E27FC236}">
                <a16:creationId xmlns:a16="http://schemas.microsoft.com/office/drawing/2014/main" id="{1929BB32-3CF2-4495-B90A-22F23B352DA4}"/>
              </a:ext>
            </a:extLst>
          </p:cNvPr>
          <p:cNvPicPr>
            <a:picLocks noChangeAspect="1"/>
          </p:cNvPicPr>
          <p:nvPr>
            <p:custDataLst>
              <p:tags r:id="rId5"/>
            </p:custDataLst>
          </p:nvPr>
        </p:nvPicPr>
        <p:blipFill>
          <a:blip r:embed="rId13"/>
          <a:stretch>
            <a:fillRect/>
          </a:stretch>
        </p:blipFill>
        <p:spPr>
          <a:xfrm rot="7991135">
            <a:off x="10438860" y="5176709"/>
            <a:ext cx="912523" cy="1616954"/>
          </a:xfrm>
          <a:prstGeom prst="rect">
            <a:avLst/>
          </a:prstGeom>
        </p:spPr>
      </p:pic>
      <p:pic>
        <p:nvPicPr>
          <p:cNvPr id="90" name="PA-图片 89">
            <a:extLst>
              <a:ext uri="{FF2B5EF4-FFF2-40B4-BE49-F238E27FC236}">
                <a16:creationId xmlns:a16="http://schemas.microsoft.com/office/drawing/2014/main" id="{689ED146-CA91-4B69-9C97-7CDFCDD75B7E}"/>
              </a:ext>
            </a:extLst>
          </p:cNvPr>
          <p:cNvPicPr>
            <a:picLocks noChangeAspect="1"/>
          </p:cNvPicPr>
          <p:nvPr>
            <p:custDataLst>
              <p:tags r:id="rId6"/>
            </p:custDataLst>
          </p:nvPr>
        </p:nvPicPr>
        <p:blipFill>
          <a:blip r:embed="rId13"/>
          <a:stretch>
            <a:fillRect/>
          </a:stretch>
        </p:blipFill>
        <p:spPr>
          <a:xfrm rot="18740932">
            <a:off x="1002451" y="87735"/>
            <a:ext cx="912523" cy="1616954"/>
          </a:xfrm>
          <a:prstGeom prst="rect">
            <a:avLst/>
          </a:prstGeom>
        </p:spPr>
      </p:pic>
      <p:pic>
        <p:nvPicPr>
          <p:cNvPr id="92" name="PA-图片 91">
            <a:extLst>
              <a:ext uri="{FF2B5EF4-FFF2-40B4-BE49-F238E27FC236}">
                <a16:creationId xmlns:a16="http://schemas.microsoft.com/office/drawing/2014/main" id="{14FC6B49-6CCB-4813-9B05-A32DA487B56E}"/>
              </a:ext>
            </a:extLst>
          </p:cNvPr>
          <p:cNvPicPr>
            <a:picLocks noChangeAspect="1"/>
          </p:cNvPicPr>
          <p:nvPr>
            <p:custDataLst>
              <p:tags r:id="rId7"/>
            </p:custDataLst>
          </p:nvPr>
        </p:nvPicPr>
        <p:blipFill>
          <a:blip r:embed="rId13"/>
          <a:stretch>
            <a:fillRect/>
          </a:stretch>
        </p:blipFill>
        <p:spPr>
          <a:xfrm rot="2770372">
            <a:off x="10562117" y="80544"/>
            <a:ext cx="912523" cy="1616954"/>
          </a:xfrm>
          <a:prstGeom prst="rect">
            <a:avLst/>
          </a:prstGeom>
        </p:spPr>
      </p:pic>
      <p:pic>
        <p:nvPicPr>
          <p:cNvPr id="27" name="PA-图片 26">
            <a:extLst>
              <a:ext uri="{FF2B5EF4-FFF2-40B4-BE49-F238E27FC236}">
                <a16:creationId xmlns:a16="http://schemas.microsoft.com/office/drawing/2014/main" id="{3A771A0E-5ACC-473C-98A6-A7820651017A}"/>
              </a:ext>
            </a:extLst>
          </p:cNvPr>
          <p:cNvPicPr>
            <a:picLocks noChangeAspect="1"/>
          </p:cNvPicPr>
          <p:nvPr>
            <p:custDataLst>
              <p:tags r:id="rId8"/>
            </p:custDataLst>
          </p:nvPr>
        </p:nvPicPr>
        <p:blipFill>
          <a:blip r:embed="rId14"/>
          <a:stretch>
            <a:fillRect/>
          </a:stretch>
        </p:blipFill>
        <p:spPr>
          <a:xfrm>
            <a:off x="10896422" y="1600477"/>
            <a:ext cx="714932" cy="766081"/>
          </a:xfrm>
          <a:prstGeom prst="rect">
            <a:avLst/>
          </a:prstGeom>
        </p:spPr>
      </p:pic>
      <p:sp>
        <p:nvSpPr>
          <p:cNvPr id="8" name="PA-任意多边形 7">
            <a:extLst>
              <a:ext uri="{FF2B5EF4-FFF2-40B4-BE49-F238E27FC236}">
                <a16:creationId xmlns:a16="http://schemas.microsoft.com/office/drawing/2014/main" id="{2CFD66C7-53CF-4175-8C92-2BC9BD09B3BD}"/>
              </a:ext>
            </a:extLst>
          </p:cNvPr>
          <p:cNvSpPr/>
          <p:nvPr>
            <p:custDataLst>
              <p:tags r:id="rId9"/>
            </p:custDataLst>
          </p:nvPr>
        </p:nvSpPr>
        <p:spPr>
          <a:xfrm rot="5400000">
            <a:off x="3299658" y="-1885709"/>
            <a:ext cx="5780890" cy="10629418"/>
          </a:xfrm>
          <a:custGeom>
            <a:avLst/>
            <a:gdLst/>
            <a:ahLst/>
            <a:cxnLst/>
            <a:rect l="0" t="0" r="0" b="0"/>
            <a:pathLst>
              <a:path w="3743317" h="6095872">
                <a:moveTo>
                  <a:pt x="1850381" y="8783"/>
                </a:moveTo>
                <a:cubicBezTo>
                  <a:pt x="1840253" y="11827"/>
                  <a:pt x="1800428" y="34190"/>
                  <a:pt x="1761881" y="58478"/>
                </a:cubicBezTo>
                <a:cubicBezTo>
                  <a:pt x="1721409" y="83979"/>
                  <a:pt x="1658356" y="109546"/>
                  <a:pt x="1612656" y="118985"/>
                </a:cubicBezTo>
                <a:cubicBezTo>
                  <a:pt x="1530474" y="135959"/>
                  <a:pt x="1495883" y="130887"/>
                  <a:pt x="1304916" y="73860"/>
                </a:cubicBezTo>
                <a:cubicBezTo>
                  <a:pt x="1208605" y="45099"/>
                  <a:pt x="1068352" y="25545"/>
                  <a:pt x="952114" y="24671"/>
                </a:cubicBezTo>
                <a:cubicBezTo>
                  <a:pt x="845299" y="23867"/>
                  <a:pt x="838526" y="25574"/>
                  <a:pt x="761411" y="72722"/>
                </a:cubicBezTo>
                <a:cubicBezTo>
                  <a:pt x="672064" y="127349"/>
                  <a:pt x="567888" y="234206"/>
                  <a:pt x="528271" y="311861"/>
                </a:cubicBezTo>
                <a:cubicBezTo>
                  <a:pt x="511616" y="344508"/>
                  <a:pt x="499693" y="398543"/>
                  <a:pt x="495434" y="460681"/>
                </a:cubicBezTo>
                <a:lnTo>
                  <a:pt x="488747" y="558243"/>
                </a:lnTo>
                <a:lnTo>
                  <a:pt x="417407" y="574918"/>
                </a:lnTo>
                <a:cubicBezTo>
                  <a:pt x="346293" y="591539"/>
                  <a:pt x="282132" y="634287"/>
                  <a:pt x="189975" y="726444"/>
                </a:cubicBezTo>
                <a:cubicBezTo>
                  <a:pt x="107587" y="808831"/>
                  <a:pt x="51723" y="966680"/>
                  <a:pt x="41416" y="1146209"/>
                </a:cubicBezTo>
                <a:cubicBezTo>
                  <a:pt x="35069" y="1256750"/>
                  <a:pt x="43894" y="1307408"/>
                  <a:pt x="110006" y="1539949"/>
                </a:cubicBezTo>
                <a:cubicBezTo>
                  <a:pt x="171714" y="1756999"/>
                  <a:pt x="212357" y="2035162"/>
                  <a:pt x="212066" y="2238449"/>
                </a:cubicBezTo>
                <a:cubicBezTo>
                  <a:pt x="211894" y="2358620"/>
                  <a:pt x="185497" y="2566695"/>
                  <a:pt x="158092" y="2663899"/>
                </a:cubicBezTo>
                <a:cubicBezTo>
                  <a:pt x="109533" y="2836138"/>
                  <a:pt x="78433" y="2922784"/>
                  <a:pt x="44533" y="2980278"/>
                </a:cubicBezTo>
                <a:cubicBezTo>
                  <a:pt x="3165" y="3050438"/>
                  <a:pt x="0" y="3026509"/>
                  <a:pt x="73234" y="3197299"/>
                </a:cubicBezTo>
                <a:cubicBezTo>
                  <a:pt x="98609" y="3256475"/>
                  <a:pt x="128496" y="3345748"/>
                  <a:pt x="168900" y="3483049"/>
                </a:cubicBezTo>
                <a:cubicBezTo>
                  <a:pt x="178149" y="3514482"/>
                  <a:pt x="198319" y="3613808"/>
                  <a:pt x="213720" y="3703774"/>
                </a:cubicBezTo>
                <a:lnTo>
                  <a:pt x="241724" y="3867348"/>
                </a:lnTo>
                <a:lnTo>
                  <a:pt x="213165" y="4046674"/>
                </a:lnTo>
                <a:cubicBezTo>
                  <a:pt x="197457" y="4145302"/>
                  <a:pt x="174503" y="4268862"/>
                  <a:pt x="162154" y="4321249"/>
                </a:cubicBezTo>
                <a:cubicBezTo>
                  <a:pt x="149806" y="4373637"/>
                  <a:pt x="130579" y="4459421"/>
                  <a:pt x="119428" y="4511881"/>
                </a:cubicBezTo>
                <a:cubicBezTo>
                  <a:pt x="108277" y="4564341"/>
                  <a:pt x="87392" y="4650066"/>
                  <a:pt x="73018" y="4702381"/>
                </a:cubicBezTo>
                <a:cubicBezTo>
                  <a:pt x="34309" y="4843268"/>
                  <a:pt x="26515" y="5017686"/>
                  <a:pt x="54014" y="5127699"/>
                </a:cubicBezTo>
                <a:cubicBezTo>
                  <a:pt x="66236" y="5176594"/>
                  <a:pt x="84705" y="5233744"/>
                  <a:pt x="95057" y="5254699"/>
                </a:cubicBezTo>
                <a:cubicBezTo>
                  <a:pt x="142042" y="5349811"/>
                  <a:pt x="287657" y="5459099"/>
                  <a:pt x="433272" y="5508540"/>
                </a:cubicBezTo>
                <a:lnTo>
                  <a:pt x="495078" y="5529526"/>
                </a:lnTo>
                <a:lnTo>
                  <a:pt x="487218" y="5578678"/>
                </a:lnTo>
                <a:cubicBezTo>
                  <a:pt x="458802" y="5756387"/>
                  <a:pt x="571283" y="5931309"/>
                  <a:pt x="761897" y="6005838"/>
                </a:cubicBezTo>
                <a:cubicBezTo>
                  <a:pt x="845551" y="6038546"/>
                  <a:pt x="868145" y="6041802"/>
                  <a:pt x="1006466" y="6041084"/>
                </a:cubicBezTo>
                <a:cubicBezTo>
                  <a:pt x="1128433" y="6040451"/>
                  <a:pt x="1187457" y="6033241"/>
                  <a:pt x="1302039" y="6004980"/>
                </a:cubicBezTo>
                <a:cubicBezTo>
                  <a:pt x="1387592" y="5983879"/>
                  <a:pt x="1484861" y="5968909"/>
                  <a:pt x="1543728" y="5967783"/>
                </a:cubicBezTo>
                <a:cubicBezTo>
                  <a:pt x="1639406" y="5965953"/>
                  <a:pt x="1645759" y="5967771"/>
                  <a:pt x="1764293" y="6030885"/>
                </a:cubicBezTo>
                <a:lnTo>
                  <a:pt x="1886342" y="6095871"/>
                </a:lnTo>
                <a:lnTo>
                  <a:pt x="1944996" y="6059364"/>
                </a:lnTo>
                <a:cubicBezTo>
                  <a:pt x="2094162" y="5966520"/>
                  <a:pt x="2116421" y="5959079"/>
                  <a:pt x="2224550" y="5965906"/>
                </a:cubicBezTo>
                <a:cubicBezTo>
                  <a:pt x="2329326" y="5972520"/>
                  <a:pt x="2414600" y="5988305"/>
                  <a:pt x="2511416" y="6019006"/>
                </a:cubicBezTo>
                <a:cubicBezTo>
                  <a:pt x="2581899" y="6041356"/>
                  <a:pt x="2757683" y="6053842"/>
                  <a:pt x="2863636" y="6044024"/>
                </a:cubicBezTo>
                <a:cubicBezTo>
                  <a:pt x="2953333" y="6035712"/>
                  <a:pt x="3025592" y="5997435"/>
                  <a:pt x="3154254" y="5890078"/>
                </a:cubicBezTo>
                <a:cubicBezTo>
                  <a:pt x="3222119" y="5833451"/>
                  <a:pt x="3234692" y="5815795"/>
                  <a:pt x="3253693" y="5750435"/>
                </a:cubicBezTo>
                <a:cubicBezTo>
                  <a:pt x="3270601" y="5692272"/>
                  <a:pt x="3273097" y="5657807"/>
                  <a:pt x="3264905" y="5595619"/>
                </a:cubicBezTo>
                <a:lnTo>
                  <a:pt x="3254366" y="5515622"/>
                </a:lnTo>
                <a:lnTo>
                  <a:pt x="3292466" y="5507367"/>
                </a:lnTo>
                <a:cubicBezTo>
                  <a:pt x="3346067" y="5495753"/>
                  <a:pt x="3471230" y="5434619"/>
                  <a:pt x="3547471" y="5382814"/>
                </a:cubicBezTo>
                <a:cubicBezTo>
                  <a:pt x="3603769" y="5344559"/>
                  <a:pt x="3616669" y="5327159"/>
                  <a:pt x="3648864" y="5246041"/>
                </a:cubicBezTo>
                <a:cubicBezTo>
                  <a:pt x="3678640" y="5171017"/>
                  <a:pt x="3687889" y="5122525"/>
                  <a:pt x="3696837" y="4994512"/>
                </a:cubicBezTo>
                <a:cubicBezTo>
                  <a:pt x="3708867" y="4822411"/>
                  <a:pt x="3702687" y="4783220"/>
                  <a:pt x="3616711" y="4486349"/>
                </a:cubicBezTo>
                <a:cubicBezTo>
                  <a:pt x="3561086" y="4294278"/>
                  <a:pt x="3541781" y="4186325"/>
                  <a:pt x="3532475" y="4015283"/>
                </a:cubicBezTo>
                <a:cubicBezTo>
                  <a:pt x="3520399" y="3793338"/>
                  <a:pt x="3534388" y="3612621"/>
                  <a:pt x="3572754" y="3494948"/>
                </a:cubicBezTo>
                <a:cubicBezTo>
                  <a:pt x="3589978" y="3442120"/>
                  <a:pt x="3612969" y="3364968"/>
                  <a:pt x="3623845" y="3323498"/>
                </a:cubicBezTo>
                <a:cubicBezTo>
                  <a:pt x="3634720" y="3282029"/>
                  <a:pt x="3650970" y="3236616"/>
                  <a:pt x="3659954" y="3222582"/>
                </a:cubicBezTo>
                <a:cubicBezTo>
                  <a:pt x="3695923" y="3166395"/>
                  <a:pt x="3743316" y="3063452"/>
                  <a:pt x="3743316" y="3041511"/>
                </a:cubicBezTo>
                <a:cubicBezTo>
                  <a:pt x="3743316" y="3028706"/>
                  <a:pt x="3735246" y="3009942"/>
                  <a:pt x="3725383" y="2999814"/>
                </a:cubicBezTo>
                <a:cubicBezTo>
                  <a:pt x="3698137" y="2971835"/>
                  <a:pt x="3632594" y="2836016"/>
                  <a:pt x="3616141" y="2773440"/>
                </a:cubicBezTo>
                <a:cubicBezTo>
                  <a:pt x="3608107" y="2742883"/>
                  <a:pt x="3586528" y="2671445"/>
                  <a:pt x="3568188" y="2614690"/>
                </a:cubicBezTo>
                <a:cubicBezTo>
                  <a:pt x="3536103" y="2515398"/>
                  <a:pt x="3534855" y="2500463"/>
                  <a:pt x="3535151" y="2219399"/>
                </a:cubicBezTo>
                <a:cubicBezTo>
                  <a:pt x="3535445" y="1941008"/>
                  <a:pt x="3537084" y="1921422"/>
                  <a:pt x="3570063" y="1802079"/>
                </a:cubicBezTo>
                <a:cubicBezTo>
                  <a:pt x="3589094" y="1733208"/>
                  <a:pt x="3609557" y="1644625"/>
                  <a:pt x="3615536" y="1605229"/>
                </a:cubicBezTo>
                <a:cubicBezTo>
                  <a:pt x="3621514" y="1565832"/>
                  <a:pt x="3642104" y="1479307"/>
                  <a:pt x="3661292" y="1412949"/>
                </a:cubicBezTo>
                <a:cubicBezTo>
                  <a:pt x="3725026" y="1192532"/>
                  <a:pt x="3706905" y="944068"/>
                  <a:pt x="3615346" y="782980"/>
                </a:cubicBezTo>
                <a:cubicBezTo>
                  <a:pt x="3569168" y="701735"/>
                  <a:pt x="3380897" y="572050"/>
                  <a:pt x="3295641" y="562759"/>
                </a:cubicBezTo>
                <a:cubicBezTo>
                  <a:pt x="3277914" y="560827"/>
                  <a:pt x="3273416" y="548059"/>
                  <a:pt x="3273416" y="499665"/>
                </a:cubicBezTo>
                <a:cubicBezTo>
                  <a:pt x="3273416" y="311684"/>
                  <a:pt x="3127740" y="118362"/>
                  <a:pt x="2937738" y="54198"/>
                </a:cubicBezTo>
                <a:cubicBezTo>
                  <a:pt x="2811667" y="11623"/>
                  <a:pt x="2628332" y="25570"/>
                  <a:pt x="2327266" y="100638"/>
                </a:cubicBezTo>
                <a:cubicBezTo>
                  <a:pt x="2256315" y="118329"/>
                  <a:pt x="2187168" y="117840"/>
                  <a:pt x="2072744" y="98835"/>
                </a:cubicBezTo>
                <a:cubicBezTo>
                  <a:pt x="2051502" y="95307"/>
                  <a:pt x="2000803" y="72357"/>
                  <a:pt x="1960080" y="47835"/>
                </a:cubicBezTo>
                <a:cubicBezTo>
                  <a:pt x="1882145" y="904"/>
                  <a:pt x="1879606" y="0"/>
                  <a:pt x="1850381" y="8783"/>
                </a:cubicBezTo>
                <a:close/>
              </a:path>
            </a:pathLst>
          </a:custGeom>
          <a:noFill/>
          <a:ln w="19050">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Box 21">
            <a:extLst>
              <a:ext uri="{FF2B5EF4-FFF2-40B4-BE49-F238E27FC236}">
                <a16:creationId xmlns:a16="http://schemas.microsoft.com/office/drawing/2014/main" id="{8EB800EA-5B37-4122-AEAC-C34ED9A26D7D}"/>
              </a:ext>
            </a:extLst>
          </p:cNvPr>
          <p:cNvSpPr txBox="1"/>
          <p:nvPr/>
        </p:nvSpPr>
        <p:spPr>
          <a:xfrm>
            <a:off x="1463253" y="2125089"/>
            <a:ext cx="9869146" cy="4524315"/>
          </a:xfrm>
          <a:prstGeom prst="rect">
            <a:avLst/>
          </a:prstGeom>
          <a:noFill/>
        </p:spPr>
        <p:txBody>
          <a:bodyPr wrap="square">
            <a:spAutoFit/>
          </a:bodyPr>
          <a:lstStyle/>
          <a:p>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thực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hiện</a:t>
            </a:r>
            <a:r>
              <a:rPr lang="en-US" sz="4800" dirty="0">
                <a:latin typeface="Arial" panose="020B0604020202020204" pitchFamily="34" charset="0"/>
                <a:cs typeface="Arial" panose="020B0604020202020204" pitchFamily="34" charset="0"/>
              </a:rPr>
              <a:t> chia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tích</a:t>
            </a:r>
            <a:r>
              <a:rPr lang="en-US" sz="4800" dirty="0">
                <a:latin typeface="Arial" panose="020B0604020202020204" pitchFamily="34" charset="0"/>
                <a:cs typeface="Arial" panose="020B0604020202020204" pitchFamily="34" charset="0"/>
              </a:rPr>
              <a:t>.</a:t>
            </a:r>
          </a:p>
          <a:p>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thực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hiện</a:t>
            </a:r>
            <a:r>
              <a:rPr lang="en-US" sz="4800" dirty="0">
                <a:latin typeface="Arial" panose="020B0604020202020204" pitchFamily="34" charset="0"/>
                <a:cs typeface="Arial" panose="020B0604020202020204" pitchFamily="34" charset="0"/>
              </a:rPr>
              <a:t> chia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tích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để</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giải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toán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liên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quan</a:t>
            </a:r>
            <a:r>
              <a:rPr lang="en-US" sz="4800" dirty="0">
                <a:latin typeface="Arial" panose="020B0604020202020204" pitchFamily="34" charset="0"/>
                <a:cs typeface="Arial" panose="020B0604020202020204" pitchFamily="34" charset="0"/>
              </a:rPr>
              <a:t>.</a:t>
            </a:r>
          </a:p>
          <a:p>
            <a:r>
              <a:rPr lang="en-US" sz="4800" dirty="0">
                <a:latin typeface="Arial" panose="020B0604020202020204" pitchFamily="34" charset="0"/>
                <a:cs typeface="Arial" panose="020B0604020202020204" pitchFamily="34" charset="0"/>
              </a:rPr>
              <a:t> </a:t>
            </a:r>
          </a:p>
        </p:txBody>
      </p:sp>
      <p:grpSp>
        <p:nvGrpSpPr>
          <p:cNvPr id="28" name="组合 15">
            <a:extLst>
              <a:ext uri="{FF2B5EF4-FFF2-40B4-BE49-F238E27FC236}">
                <a16:creationId xmlns:a16="http://schemas.microsoft.com/office/drawing/2014/main" id="{CB6436F5-9A4E-4EF7-A85A-E24693DE70DA}"/>
              </a:ext>
            </a:extLst>
          </p:cNvPr>
          <p:cNvGrpSpPr/>
          <p:nvPr/>
        </p:nvGrpSpPr>
        <p:grpSpPr>
          <a:xfrm>
            <a:off x="3699024" y="534212"/>
            <a:ext cx="5657402" cy="1595220"/>
            <a:chOff x="2992211" y="427045"/>
            <a:chExt cx="2870586" cy="845052"/>
          </a:xfrm>
        </p:grpSpPr>
        <p:sp>
          <p:nvSpPr>
            <p:cNvPr id="31" name="矩形: 圆角 141">
              <a:extLst>
                <a:ext uri="{FF2B5EF4-FFF2-40B4-BE49-F238E27FC236}">
                  <a16:creationId xmlns:a16="http://schemas.microsoft.com/office/drawing/2014/main" id="{13D60A1A-07AE-4B06-B20C-87D96EC92E9B}"/>
                </a:ext>
              </a:extLst>
            </p:cNvPr>
            <p:cNvSpPr/>
            <p:nvPr/>
          </p:nvSpPr>
          <p:spPr>
            <a:xfrm>
              <a:off x="3057180" y="838392"/>
              <a:ext cx="2805617" cy="433705"/>
            </a:xfrm>
            <a:prstGeom prst="roundRect">
              <a:avLst>
                <a:gd name="adj" fmla="val 40825"/>
              </a:avLst>
            </a:prstGeom>
            <a:solidFill>
              <a:srgbClr val="014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2000" dirty="0">
                <a:latin typeface="Algerian" panose="04020705040A02060702" pitchFamily="82" charset="0"/>
              </a:endParaRPr>
            </a:p>
          </p:txBody>
        </p:sp>
        <p:grpSp>
          <p:nvGrpSpPr>
            <p:cNvPr id="32" name="组合 132">
              <a:extLst>
                <a:ext uri="{FF2B5EF4-FFF2-40B4-BE49-F238E27FC236}">
                  <a16:creationId xmlns:a16="http://schemas.microsoft.com/office/drawing/2014/main" id="{40168F8A-6AEC-42CD-B190-E2D4189919F0}"/>
                </a:ext>
              </a:extLst>
            </p:cNvPr>
            <p:cNvGrpSpPr/>
            <p:nvPr/>
          </p:nvGrpSpPr>
          <p:grpSpPr>
            <a:xfrm>
              <a:off x="2992211" y="427045"/>
              <a:ext cx="2805617" cy="815146"/>
              <a:chOff x="1577244" y="1347625"/>
              <a:chExt cx="2805617" cy="815146"/>
            </a:xfrm>
          </p:grpSpPr>
          <p:pic>
            <p:nvPicPr>
              <p:cNvPr id="34" name="图片 136" descr="组 1">
                <a:extLst>
                  <a:ext uri="{FF2B5EF4-FFF2-40B4-BE49-F238E27FC236}">
                    <a16:creationId xmlns:a16="http://schemas.microsoft.com/office/drawing/2014/main" id="{262F8601-79F6-44BE-A07F-11068A74264C}"/>
                  </a:ext>
                </a:extLst>
              </p:cNvPr>
              <p:cNvPicPr>
                <a:picLocks noChangeAspect="1"/>
              </p:cNvPicPr>
              <p:nvPr/>
            </p:nvPicPr>
            <p:blipFill>
              <a:blip r:embed="rId15"/>
              <a:stretch>
                <a:fillRect/>
              </a:stretch>
            </p:blipFill>
            <p:spPr>
              <a:xfrm>
                <a:off x="2660462" y="1347625"/>
                <a:ext cx="660357" cy="433705"/>
              </a:xfrm>
              <a:prstGeom prst="rect">
                <a:avLst/>
              </a:prstGeom>
            </p:spPr>
          </p:pic>
          <p:sp>
            <p:nvSpPr>
              <p:cNvPr id="35" name="矩形: 圆角 137">
                <a:extLst>
                  <a:ext uri="{FF2B5EF4-FFF2-40B4-BE49-F238E27FC236}">
                    <a16:creationId xmlns:a16="http://schemas.microsoft.com/office/drawing/2014/main" id="{D2E117C9-BCB9-44AD-A801-298D4A69CCFA}"/>
                  </a:ext>
                </a:extLst>
              </p:cNvPr>
              <p:cNvSpPr/>
              <p:nvPr/>
            </p:nvSpPr>
            <p:spPr>
              <a:xfrm>
                <a:off x="1577244" y="1729066"/>
                <a:ext cx="2805617" cy="433705"/>
              </a:xfrm>
              <a:prstGeom prst="roundRect">
                <a:avLst>
                  <a:gd name="adj" fmla="val 40825"/>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r>
                  <a:rPr lang="en-US" altLang="zh-CN" sz="6000" dirty="0" err="1">
                    <a:solidFill>
                      <a:srgbClr val="F1E8DB"/>
                    </a:solidFill>
                    <a:latin typeface="UVN Binh Duong" pitchFamily="2" charset="0"/>
                  </a:rPr>
                  <a:t>Yêu</a:t>
                </a:r>
                <a:r>
                  <a:rPr lang="en-US" altLang="zh-CN" sz="6000" dirty="0">
                    <a:solidFill>
                      <a:srgbClr val="F1E8DB"/>
                    </a:solidFill>
                    <a:latin typeface="UVN Binh Duong" pitchFamily="2" charset="0"/>
                  </a:rPr>
                  <a:t> </a:t>
                </a:r>
                <a:r>
                  <a:rPr lang="en-US" altLang="zh-CN" sz="6000" dirty="0" err="1">
                    <a:solidFill>
                      <a:srgbClr val="F1E8DB"/>
                    </a:solidFill>
                    <a:latin typeface="UVN Binh Duong" pitchFamily="2" charset="0"/>
                  </a:rPr>
                  <a:t>cầu</a:t>
                </a:r>
                <a:r>
                  <a:rPr lang="en-US" altLang="zh-CN" sz="6000" dirty="0">
                    <a:solidFill>
                      <a:srgbClr val="F1E8DB"/>
                    </a:solidFill>
                    <a:latin typeface="UVN Binh Duong" pitchFamily="2" charset="0"/>
                  </a:rPr>
                  <a:t> </a:t>
                </a:r>
                <a:r>
                  <a:rPr lang="en-US" altLang="zh-CN" sz="6000" dirty="0" err="1">
                    <a:solidFill>
                      <a:srgbClr val="F1E8DB"/>
                    </a:solidFill>
                    <a:latin typeface="UVN Binh Duong" pitchFamily="2" charset="0"/>
                  </a:rPr>
                  <a:t>cần</a:t>
                </a:r>
                <a:r>
                  <a:rPr lang="en-US" altLang="zh-CN" sz="6000" dirty="0">
                    <a:solidFill>
                      <a:srgbClr val="F1E8DB"/>
                    </a:solidFill>
                    <a:latin typeface="UVN Binh Duong" pitchFamily="2" charset="0"/>
                  </a:rPr>
                  <a:t> </a:t>
                </a:r>
                <a:r>
                  <a:rPr lang="en-US" altLang="zh-CN" sz="6000" dirty="0" err="1">
                    <a:solidFill>
                      <a:srgbClr val="F1E8DB"/>
                    </a:solidFill>
                    <a:latin typeface="UVN Binh Duong" pitchFamily="2" charset="0"/>
                  </a:rPr>
                  <a:t>đạt</a:t>
                </a:r>
                <a:endParaRPr lang="zh-CN" altLang="en-US" sz="6000" dirty="0">
                  <a:solidFill>
                    <a:srgbClr val="F1E8DB"/>
                  </a:solidFill>
                  <a:latin typeface="UVN Binh Duong" pitchFamily="2" charset="0"/>
                </a:endParaRPr>
              </a:p>
            </p:txBody>
          </p:sp>
        </p:grpSp>
      </p:grpSp>
      <p:sp>
        <p:nvSpPr>
          <p:cNvPr id="17"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18"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999417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800" decel="100000"/>
                                        <p:tgtEl>
                                          <p:spTgt spid="28"/>
                                        </p:tgtEl>
                                      </p:cBhvr>
                                    </p:animEffect>
                                    <p:anim calcmode="lin" valueType="num">
                                      <p:cBhvr>
                                        <p:cTn id="18" dur="800" decel="100000" fill="hold"/>
                                        <p:tgtEl>
                                          <p:spTgt spid="28"/>
                                        </p:tgtEl>
                                        <p:attrNameLst>
                                          <p:attrName>style.rotation</p:attrName>
                                        </p:attrNameLst>
                                      </p:cBhvr>
                                      <p:tavLst>
                                        <p:tav tm="0">
                                          <p:val>
                                            <p:fltVal val="-90"/>
                                          </p:val>
                                        </p:tav>
                                        <p:tav tm="100000">
                                          <p:val>
                                            <p:fltVal val="0"/>
                                          </p:val>
                                        </p:tav>
                                      </p:tavLst>
                                    </p:anim>
                                    <p:anim calcmode="lin" valueType="num">
                                      <p:cBhvr>
                                        <p:cTn id="19" dur="800" decel="100000" fill="hold"/>
                                        <p:tgtEl>
                                          <p:spTgt spid="28"/>
                                        </p:tgtEl>
                                        <p:attrNameLst>
                                          <p:attrName>ppt_x</p:attrName>
                                        </p:attrNameLst>
                                      </p:cBhvr>
                                      <p:tavLst>
                                        <p:tav tm="0">
                                          <p:val>
                                            <p:strVal val="#ppt_x+0.4"/>
                                          </p:val>
                                        </p:tav>
                                        <p:tav tm="100000">
                                          <p:val>
                                            <p:strVal val="#ppt_x-0.05"/>
                                          </p:val>
                                        </p:tav>
                                      </p:tavLst>
                                    </p:anim>
                                    <p:anim calcmode="lin" valueType="num">
                                      <p:cBhvr>
                                        <p:cTn id="20" dur="800" decel="100000" fill="hold"/>
                                        <p:tgtEl>
                                          <p:spTgt spid="2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strVal val="#ppt_w+.3"/>
                                          </p:val>
                                        </p:tav>
                                        <p:tav tm="100000">
                                          <p:val>
                                            <p:strVal val="#ppt_w"/>
                                          </p:val>
                                        </p:tav>
                                      </p:tavLst>
                                    </p:anim>
                                    <p:anim calcmode="lin" valueType="num">
                                      <p:cBhvr>
                                        <p:cTn id="27" dur="1000" fill="hold"/>
                                        <p:tgtEl>
                                          <p:spTgt spid="22"/>
                                        </p:tgtEl>
                                        <p:attrNameLst>
                                          <p:attrName>ppt_h</p:attrName>
                                        </p:attrNameLst>
                                      </p:cBhvr>
                                      <p:tavLst>
                                        <p:tav tm="0">
                                          <p:val>
                                            <p:strVal val="#ppt_h"/>
                                          </p:val>
                                        </p:tav>
                                        <p:tav tm="100000">
                                          <p:val>
                                            <p:strVal val="#ppt_h"/>
                                          </p:val>
                                        </p:tav>
                                      </p:tavLst>
                                    </p:anim>
                                    <p:animEffect transition="in" filter="fade">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1595269" y="2059050"/>
            <a:ext cx="3739497" cy="1081331"/>
            <a:chOff x="1595251" y="2094936"/>
            <a:chExt cx="3739497" cy="1081331"/>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595251" y="2094936"/>
              <a:ext cx="373949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804085" y="2296048"/>
              <a:ext cx="3420110" cy="76944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(3 x 2)</a:t>
              </a:r>
              <a:endParaRPr lang="en-US" sz="4400" b="1" dirty="0">
                <a:solidFill>
                  <a:srgbClr val="FDF5EA"/>
                </a:solidFill>
                <a:latin typeface="UTM Avo" panose="02040603050506020204" pitchFamily="18" charset="0"/>
              </a:endParaRP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sp>
        <p:nvSpPr>
          <p:cNvPr id="11" name="文本框 10"/>
          <p:cNvSpPr txBox="1"/>
          <p:nvPr/>
        </p:nvSpPr>
        <p:spPr>
          <a:xfrm>
            <a:off x="1856758" y="408097"/>
            <a:ext cx="5417801" cy="646331"/>
          </a:xfrm>
          <a:prstGeom prst="rect">
            <a:avLst/>
          </a:prstGeom>
          <a:noFill/>
        </p:spPr>
        <p:txBody>
          <a:bodyPr wrap="square" rtlCol="0">
            <a:spAutoFit/>
          </a:bodyPr>
          <a:lstStyle/>
          <a:p>
            <a:r>
              <a:rPr lang="en-US" altLang="zh-CN" sz="3600">
                <a:solidFill>
                  <a:srgbClr val="C00000"/>
                </a:solidFill>
                <a:latin typeface="UTM Guanine" panose="02040603050506020204" pitchFamily="18" charset="0"/>
                <a:ea typeface="字魂27号-布丁体" panose="00000500000000000000" pitchFamily="2" charset="-122"/>
              </a:rPr>
              <a:t>Tính giá trị biểu thức</a:t>
            </a:r>
            <a:endParaRPr lang="zh-CN" altLang="en-US" sz="3600" dirty="0">
              <a:solidFill>
                <a:srgbClr val="C00000"/>
              </a:solidFill>
              <a:latin typeface="UTM Guanine" panose="02040603050506020204" pitchFamily="18" charset="0"/>
              <a:ea typeface="字魂27号-布丁体" panose="00000500000000000000" pitchFamily="2" charset="-122"/>
            </a:endParaRPr>
          </a:p>
        </p:txBody>
      </p:sp>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2432591" y="1156727"/>
            <a:ext cx="1743312" cy="1311318"/>
          </a:xfrm>
          <a:prstGeom prst="rect">
            <a:avLst/>
          </a:prstGeom>
        </p:spPr>
      </p:pic>
      <p:grpSp>
        <p:nvGrpSpPr>
          <p:cNvPr id="26" name="Group 25">
            <a:extLst>
              <a:ext uri="{FF2B5EF4-FFF2-40B4-BE49-F238E27FC236}">
                <a16:creationId xmlns:a16="http://schemas.microsoft.com/office/drawing/2014/main" id="{BF9269C2-9A31-4EAD-885F-AF3A8A0277AB}"/>
              </a:ext>
            </a:extLst>
          </p:cNvPr>
          <p:cNvGrpSpPr/>
          <p:nvPr/>
        </p:nvGrpSpPr>
        <p:grpSpPr>
          <a:xfrm>
            <a:off x="6856481" y="2057008"/>
            <a:ext cx="3745487" cy="1065010"/>
            <a:chOff x="6857174" y="2094966"/>
            <a:chExt cx="3745487" cy="1065010"/>
          </a:xfrm>
        </p:grpSpPr>
        <p:sp>
          <p:nvSpPr>
            <p:cNvPr id="16" name="折角形 34">
              <a:extLst>
                <a:ext uri="{FF2B5EF4-FFF2-40B4-BE49-F238E27FC236}">
                  <a16:creationId xmlns:a16="http://schemas.microsoft.com/office/drawing/2014/main" id="{8F95A287-14D6-434E-8AF3-62E434D505FB}"/>
                </a:ext>
              </a:extLst>
            </p:cNvPr>
            <p:cNvSpPr/>
            <p:nvPr/>
          </p:nvSpPr>
          <p:spPr>
            <a:xfrm rot="21566244">
              <a:off x="6857174" y="2094966"/>
              <a:ext cx="3745487" cy="1065010"/>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TextBox 19">
              <a:extLst>
                <a:ext uri="{FF2B5EF4-FFF2-40B4-BE49-F238E27FC236}">
                  <a16:creationId xmlns:a16="http://schemas.microsoft.com/office/drawing/2014/main" id="{5B9E6B1B-47BA-4F8B-941F-1B9C8358AA7E}"/>
                </a:ext>
              </a:extLst>
            </p:cNvPr>
            <p:cNvSpPr txBox="1"/>
            <p:nvPr/>
          </p:nvSpPr>
          <p:spPr>
            <a:xfrm>
              <a:off x="7126785" y="2311349"/>
              <a:ext cx="3420110" cy="76944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3 : 2</a:t>
              </a:r>
              <a:endParaRPr lang="en-US" sz="4400" b="1" dirty="0">
                <a:solidFill>
                  <a:srgbClr val="FDF5EA"/>
                </a:solidFill>
                <a:latin typeface="UTM Avo" panose="02040603050506020204" pitchFamily="18" charset="0"/>
              </a:endParaRPr>
            </a:p>
          </p:txBody>
        </p:sp>
      </p:grpSp>
      <p:sp>
        <p:nvSpPr>
          <p:cNvPr id="21" name="TextBox 20">
            <a:extLst>
              <a:ext uri="{FF2B5EF4-FFF2-40B4-BE49-F238E27FC236}">
                <a16:creationId xmlns:a16="http://schemas.microsoft.com/office/drawing/2014/main" id="{C60FF732-6D0A-4BDE-945D-B667AB70DDB6}"/>
              </a:ext>
            </a:extLst>
          </p:cNvPr>
          <p:cNvSpPr txBox="1">
            <a:spLocks noChangeArrowheads="1"/>
          </p:cNvSpPr>
          <p:nvPr/>
        </p:nvSpPr>
        <p:spPr bwMode="auto">
          <a:xfrm>
            <a:off x="1356995" y="3294073"/>
            <a:ext cx="4419600" cy="17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4000"/>
              </a:lnSpc>
              <a:spcBef>
                <a:spcPts val="600"/>
              </a:spcBef>
              <a:spcAft>
                <a:spcPts val="600"/>
              </a:spcAft>
            </a:pPr>
            <a:r>
              <a:rPr lang="en-US" sz="4400" b="1">
                <a:solidFill>
                  <a:srgbClr val="C00000"/>
                </a:solidFill>
                <a:latin typeface="UTM Avo" panose="02040603050506020204" pitchFamily="18" charset="0"/>
                <a:cs typeface="Times New Roman" pitchFamily="18" charset="0"/>
              </a:rPr>
              <a:t>= 24 : 6 </a:t>
            </a:r>
          </a:p>
          <a:p>
            <a:pPr eaLnBrk="1" hangingPunct="1">
              <a:lnSpc>
                <a:spcPct val="114000"/>
              </a:lnSpc>
              <a:spcBef>
                <a:spcPts val="600"/>
              </a:spcBef>
              <a:spcAft>
                <a:spcPts val="600"/>
              </a:spcAft>
            </a:pPr>
            <a:r>
              <a:rPr lang="en-US" sz="4400" b="1">
                <a:solidFill>
                  <a:srgbClr val="C00000"/>
                </a:solidFill>
                <a:latin typeface="UTM Avo" panose="02040603050506020204" pitchFamily="18" charset="0"/>
                <a:cs typeface="Times New Roman" pitchFamily="18" charset="0"/>
              </a:rPr>
              <a:t>= 4</a:t>
            </a:r>
          </a:p>
        </p:txBody>
      </p:sp>
      <p:sp>
        <p:nvSpPr>
          <p:cNvPr id="22" name="TextBox 21">
            <a:extLst>
              <a:ext uri="{FF2B5EF4-FFF2-40B4-BE49-F238E27FC236}">
                <a16:creationId xmlns:a16="http://schemas.microsoft.com/office/drawing/2014/main" id="{A30479B0-A1E8-4689-9410-FB86967F72D8}"/>
              </a:ext>
            </a:extLst>
          </p:cNvPr>
          <p:cNvSpPr txBox="1">
            <a:spLocks noChangeArrowheads="1"/>
          </p:cNvSpPr>
          <p:nvPr/>
        </p:nvSpPr>
        <p:spPr bwMode="auto">
          <a:xfrm>
            <a:off x="7039095" y="3294072"/>
            <a:ext cx="4419600" cy="17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4000"/>
              </a:lnSpc>
              <a:spcBef>
                <a:spcPts val="600"/>
              </a:spcBef>
              <a:spcAft>
                <a:spcPts val="600"/>
              </a:spcAft>
            </a:pPr>
            <a:r>
              <a:rPr lang="en-US" sz="4400" b="1">
                <a:solidFill>
                  <a:schemeClr val="accent5">
                    <a:lumMod val="75000"/>
                  </a:schemeClr>
                </a:solidFill>
                <a:latin typeface="UTM Avo" panose="02040603050506020204" pitchFamily="18" charset="0"/>
                <a:cs typeface="Times New Roman" pitchFamily="18" charset="0"/>
              </a:rPr>
              <a:t>= 8        : 2 </a:t>
            </a:r>
          </a:p>
          <a:p>
            <a:pPr eaLnBrk="1" hangingPunct="1">
              <a:lnSpc>
                <a:spcPct val="114000"/>
              </a:lnSpc>
              <a:spcBef>
                <a:spcPts val="600"/>
              </a:spcBef>
              <a:spcAft>
                <a:spcPts val="600"/>
              </a:spcAft>
            </a:pPr>
            <a:r>
              <a:rPr lang="en-US" sz="4400" b="1">
                <a:solidFill>
                  <a:schemeClr val="accent5">
                    <a:lumMod val="75000"/>
                  </a:schemeClr>
                </a:solidFill>
                <a:latin typeface="UTM Avo" panose="02040603050506020204" pitchFamily="18" charset="0"/>
                <a:cs typeface="Times New Roman" pitchFamily="18" charset="0"/>
              </a:rPr>
              <a:t>= 4</a:t>
            </a:r>
          </a:p>
        </p:txBody>
      </p:sp>
      <p:grpSp>
        <p:nvGrpSpPr>
          <p:cNvPr id="9" name="Group 8">
            <a:extLst>
              <a:ext uri="{FF2B5EF4-FFF2-40B4-BE49-F238E27FC236}">
                <a16:creationId xmlns:a16="http://schemas.microsoft.com/office/drawing/2014/main" id="{525428C5-FF71-4E24-9E24-0F36FED1A0AD}"/>
              </a:ext>
            </a:extLst>
          </p:cNvPr>
          <p:cNvGrpSpPr/>
          <p:nvPr/>
        </p:nvGrpSpPr>
        <p:grpSpPr>
          <a:xfrm>
            <a:off x="3514140" y="5364337"/>
            <a:ext cx="7773837" cy="972822"/>
            <a:chOff x="2388710" y="5364478"/>
            <a:chExt cx="7773837" cy="972822"/>
          </a:xfrm>
        </p:grpSpPr>
        <p:sp>
          <p:nvSpPr>
            <p:cNvPr id="23" name="išľïḑê">
              <a:extLst>
                <a:ext uri="{FF2B5EF4-FFF2-40B4-BE49-F238E27FC236}">
                  <a16:creationId xmlns:a16="http://schemas.microsoft.com/office/drawing/2014/main" id="{641B36E9-314E-4B7C-B7AC-B46823D9ECE4}"/>
                </a:ext>
              </a:extLst>
            </p:cNvPr>
            <p:cNvSpPr/>
            <p:nvPr/>
          </p:nvSpPr>
          <p:spPr>
            <a:xfrm rot="5400000" flipH="1">
              <a:off x="5789218" y="1963970"/>
              <a:ext cx="972822" cy="7773837"/>
            </a:xfrm>
            <a:prstGeom prst="round2SameRect">
              <a:avLst>
                <a:gd name="adj1" fmla="val 12016"/>
                <a:gd name="adj2" fmla="val 0"/>
              </a:avLst>
            </a:prstGeom>
            <a:blipFill>
              <a:blip r:embed="rId7"/>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24" name="TextBox 23">
              <a:extLst>
                <a:ext uri="{FF2B5EF4-FFF2-40B4-BE49-F238E27FC236}">
                  <a16:creationId xmlns:a16="http://schemas.microsoft.com/office/drawing/2014/main" id="{6091444C-D593-459F-A672-340F4BD20AF6}"/>
                </a:ext>
              </a:extLst>
            </p:cNvPr>
            <p:cNvSpPr txBox="1"/>
            <p:nvPr/>
          </p:nvSpPr>
          <p:spPr>
            <a:xfrm>
              <a:off x="2604040" y="5373387"/>
              <a:ext cx="7558507" cy="815480"/>
            </a:xfrm>
            <a:prstGeom prst="rect">
              <a:avLst/>
            </a:prstGeom>
            <a:noFill/>
          </p:spPr>
          <p:txBody>
            <a:bodyPr wrap="square">
              <a:spAutoFit/>
            </a:bodyPr>
            <a:lstStyle/>
            <a:p>
              <a:pPr>
                <a:lnSpc>
                  <a:spcPct val="150000"/>
                </a:lnSpc>
                <a:spcBef>
                  <a:spcPts val="600"/>
                </a:spcBef>
                <a:spcAft>
                  <a:spcPts val="600"/>
                </a:spcAft>
                <a:defRPr/>
              </a:pPr>
              <a:r>
                <a:rPr lang="en-US" sz="3600" b="1">
                  <a:solidFill>
                    <a:srgbClr val="FFEA50"/>
                  </a:solidFill>
                  <a:latin typeface="UTM Avo" panose="02040603050506020204" pitchFamily="18" charset="0"/>
                  <a:cs typeface="Times New Roman" pitchFamily="18" charset="0"/>
                </a:rPr>
                <a:t>Kết luận: </a:t>
              </a:r>
              <a:r>
                <a:rPr lang="en-US" sz="3600" b="1">
                  <a:solidFill>
                    <a:srgbClr val="FDF5EA"/>
                  </a:solidFill>
                  <a:latin typeface="UTM Avo" panose="02040603050506020204" pitchFamily="18" charset="0"/>
                  <a:cs typeface="Times New Roman" pitchFamily="18" charset="0"/>
                </a:rPr>
                <a:t>24 : (3 x 2) = 24 : 3 : 2</a:t>
              </a:r>
              <a:endParaRPr lang="en-US" sz="3600" b="1" dirty="0">
                <a:solidFill>
                  <a:srgbClr val="FDF5EA"/>
                </a:solidFill>
                <a:latin typeface="UTM Avo" panose="02040603050506020204" pitchFamily="18" charset="0"/>
                <a:cs typeface="Times New Roman" pitchFamily="18" charset="0"/>
              </a:endParaRPr>
            </a:p>
          </p:txBody>
        </p:sp>
      </p:grpSp>
      <p:pic>
        <p:nvPicPr>
          <p:cNvPr id="8" name="图片 7">
            <a:extLst>
              <a:ext uri="{FF2B5EF4-FFF2-40B4-BE49-F238E27FC236}">
                <a16:creationId xmlns:a16="http://schemas.microsoft.com/office/drawing/2014/main" id="{90A10606-1ACF-A64A-AD06-A9F72F6B64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5196" y="4707690"/>
            <a:ext cx="3749934" cy="1854987"/>
          </a:xfrm>
          <a:prstGeom prst="rect">
            <a:avLst/>
          </a:prstGeom>
        </p:spPr>
      </p:pic>
      <p:pic>
        <p:nvPicPr>
          <p:cNvPr id="18" name="图片 61" descr="图形用户界面, 应用程序&#10;&#10;描述已自动生成">
            <a:extLst>
              <a:ext uri="{FF2B5EF4-FFF2-40B4-BE49-F238E27FC236}">
                <a16:creationId xmlns:a16="http://schemas.microsoft.com/office/drawing/2014/main" id="{4CC6EA46-5682-4632-A1AD-6BD02A661272}"/>
              </a:ext>
            </a:extLst>
          </p:cNvPr>
          <p:cNvPicPr>
            <a:picLocks noChangeAspect="1"/>
          </p:cNvPicPr>
          <p:nvPr/>
        </p:nvPicPr>
        <p:blipFill rotWithShape="1">
          <a:blip r:embed="rId9"/>
          <a:srcRect l="37401" t="35076" r="41034" b="53856"/>
          <a:stretch/>
        </p:blipFill>
        <p:spPr>
          <a:xfrm>
            <a:off x="7934528" y="1516467"/>
            <a:ext cx="1280528" cy="888806"/>
          </a:xfrm>
          <a:prstGeom prst="rect">
            <a:avLst/>
          </a:prstGeom>
        </p:spPr>
      </p:pic>
      <p:sp>
        <p:nvSpPr>
          <p:cNvPr id="27"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8"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1886434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750" fill="hold"/>
                                        <p:tgtEl>
                                          <p:spTgt spid="17"/>
                                        </p:tgtEl>
                                        <p:attrNameLst>
                                          <p:attrName>ppt_x</p:attrName>
                                        </p:attrNameLst>
                                      </p:cBhvr>
                                      <p:tavLst>
                                        <p:tav tm="0">
                                          <p:val>
                                            <p:strVal val="#ppt_x"/>
                                          </p:val>
                                        </p:tav>
                                        <p:tav tm="100000">
                                          <p:val>
                                            <p:strVal val="#ppt_x"/>
                                          </p:val>
                                        </p:tav>
                                      </p:tavLst>
                                    </p:anim>
                                    <p:anim calcmode="lin" valueType="num">
                                      <p:cBhvr additive="base">
                                        <p:cTn id="27" dur="750" fill="hold"/>
                                        <p:tgtEl>
                                          <p:spTgt spid="1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750" fill="hold"/>
                                        <p:tgtEl>
                                          <p:spTgt spid="18"/>
                                        </p:tgtEl>
                                        <p:attrNameLst>
                                          <p:attrName>ppt_x</p:attrName>
                                        </p:attrNameLst>
                                      </p:cBhvr>
                                      <p:tavLst>
                                        <p:tav tm="0">
                                          <p:val>
                                            <p:strVal val="#ppt_x"/>
                                          </p:val>
                                        </p:tav>
                                        <p:tav tm="100000">
                                          <p:val>
                                            <p:strVal val="#ppt_x"/>
                                          </p:val>
                                        </p:tav>
                                      </p:tavLst>
                                    </p:anim>
                                    <p:anim calcmode="lin" valueType="num">
                                      <p:cBhvr additive="base">
                                        <p:cTn id="39" dur="750" fill="hold"/>
                                        <p:tgtEl>
                                          <p:spTgt spid="18"/>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2" presetClass="entr" presetSubtype="4"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ppt_x"/>
                                          </p:val>
                                        </p:tav>
                                        <p:tav tm="100000">
                                          <p:val>
                                            <p:strVal val="#ppt_x"/>
                                          </p:val>
                                        </p:tav>
                                      </p:tavLst>
                                    </p:anim>
                                    <p:anim calcmode="lin" valueType="num">
                                      <p:cBhvr additive="base">
                                        <p:cTn id="4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1250" fill="hold"/>
                                        <p:tgtEl>
                                          <p:spTgt spid="8"/>
                                        </p:tgtEl>
                                        <p:attrNameLst>
                                          <p:attrName>ppt_x</p:attrName>
                                        </p:attrNameLst>
                                      </p:cBhvr>
                                      <p:tavLst>
                                        <p:tav tm="0">
                                          <p:val>
                                            <p:strVal val="1+#ppt_w/2"/>
                                          </p:val>
                                        </p:tav>
                                        <p:tav tm="100000">
                                          <p:val>
                                            <p:strVal val="#ppt_x"/>
                                          </p:val>
                                        </p:tav>
                                      </p:tavLst>
                                    </p:anim>
                                    <p:anim calcmode="lin" valueType="num">
                                      <p:cBhvr additive="base">
                                        <p:cTn id="60" dur="1250" fill="hold"/>
                                        <p:tgtEl>
                                          <p:spTgt spid="8"/>
                                        </p:tgtEl>
                                        <p:attrNameLst>
                                          <p:attrName>ppt_y</p:attrName>
                                        </p:attrNameLst>
                                      </p:cBhvr>
                                      <p:tavLst>
                                        <p:tav tm="0">
                                          <p:val>
                                            <p:strVal val="#ppt_y"/>
                                          </p:val>
                                        </p:tav>
                                        <p:tav tm="100000">
                                          <p:val>
                                            <p:strVal val="#ppt_y"/>
                                          </p:val>
                                        </p:tav>
                                      </p:tavLst>
                                    </p:anim>
                                  </p:childTnLst>
                                </p:cTn>
                              </p:par>
                            </p:childTnLst>
                          </p:cTn>
                        </p:par>
                        <p:par>
                          <p:cTn id="61" fill="hold">
                            <p:stCondLst>
                              <p:cond delay="1250"/>
                            </p:stCondLst>
                            <p:childTnLst>
                              <p:par>
                                <p:cTn id="62" presetID="22" presetClass="entr" presetSubtype="8"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918994" y="2992500"/>
            <a:ext cx="3739497" cy="1493775"/>
            <a:chOff x="1595251" y="2094936"/>
            <a:chExt cx="3739497" cy="1081331"/>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595251" y="2094936"/>
              <a:ext cx="373949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754944" y="2355672"/>
              <a:ext cx="3420110" cy="76944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(3 x 2)</a:t>
              </a:r>
              <a:endParaRPr lang="en-US" sz="4400" b="1" dirty="0">
                <a:solidFill>
                  <a:srgbClr val="FDF5EA"/>
                </a:solidFill>
                <a:latin typeface="UTM Avo" panose="02040603050506020204" pitchFamily="18" charset="0"/>
              </a:endParaRP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10130399" y="-1274252"/>
            <a:ext cx="2169601" cy="216960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1756316" y="2090177"/>
            <a:ext cx="1743312" cy="1311318"/>
          </a:xfrm>
          <a:prstGeom prst="rect">
            <a:avLst/>
          </a:prstGeom>
        </p:spPr>
      </p:pic>
      <p:sp>
        <p:nvSpPr>
          <p:cNvPr id="27" name="Equal 5">
            <a:extLst>
              <a:ext uri="{FF2B5EF4-FFF2-40B4-BE49-F238E27FC236}">
                <a16:creationId xmlns:a16="http://schemas.microsoft.com/office/drawing/2014/main" id="{6C014368-7577-45CB-B2DE-BF01736B935D}"/>
              </a:ext>
            </a:extLst>
          </p:cNvPr>
          <p:cNvSpPr/>
          <p:nvPr/>
        </p:nvSpPr>
        <p:spPr>
          <a:xfrm>
            <a:off x="5374127" y="3085591"/>
            <a:ext cx="1494212" cy="914400"/>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tx1"/>
              </a:solidFill>
            </a:endParaRPr>
          </a:p>
        </p:txBody>
      </p:sp>
      <p:grpSp>
        <p:nvGrpSpPr>
          <p:cNvPr id="2" name="Group 1">
            <a:extLst>
              <a:ext uri="{FF2B5EF4-FFF2-40B4-BE49-F238E27FC236}">
                <a16:creationId xmlns:a16="http://schemas.microsoft.com/office/drawing/2014/main" id="{83B1E97D-33FF-4AD5-896B-14C44FF017B5}"/>
              </a:ext>
            </a:extLst>
          </p:cNvPr>
          <p:cNvGrpSpPr/>
          <p:nvPr/>
        </p:nvGrpSpPr>
        <p:grpSpPr>
          <a:xfrm>
            <a:off x="7527508" y="2256212"/>
            <a:ext cx="3745487" cy="2230034"/>
            <a:chOff x="6855697" y="1286991"/>
            <a:chExt cx="3745487" cy="2230034"/>
          </a:xfrm>
        </p:grpSpPr>
        <p:sp>
          <p:nvSpPr>
            <p:cNvPr id="16" name="折角形 34">
              <a:extLst>
                <a:ext uri="{FF2B5EF4-FFF2-40B4-BE49-F238E27FC236}">
                  <a16:creationId xmlns:a16="http://schemas.microsoft.com/office/drawing/2014/main" id="{8F95A287-14D6-434E-8AF3-62E434D505FB}"/>
                </a:ext>
              </a:extLst>
            </p:cNvPr>
            <p:cNvSpPr/>
            <p:nvPr/>
          </p:nvSpPr>
          <p:spPr>
            <a:xfrm rot="21566244">
              <a:off x="6855697" y="2020780"/>
              <a:ext cx="3745487" cy="1496245"/>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8" name="图片 60" descr="图形用户界面, 应用程序&#10;&#10;描述已自动生成">
              <a:extLst>
                <a:ext uri="{FF2B5EF4-FFF2-40B4-BE49-F238E27FC236}">
                  <a16:creationId xmlns:a16="http://schemas.microsoft.com/office/drawing/2014/main" id="{E3EF6603-E970-4D98-9FCB-15344DACCB04}"/>
                </a:ext>
              </a:extLst>
            </p:cNvPr>
            <p:cNvPicPr>
              <a:picLocks noChangeAspect="1"/>
            </p:cNvPicPr>
            <p:nvPr/>
          </p:nvPicPr>
          <p:blipFill rotWithShape="1">
            <a:blip r:embed="rId7"/>
            <a:srcRect t="85397" r="81406" b="2752"/>
            <a:stretch/>
          </p:blipFill>
          <p:spPr>
            <a:xfrm>
              <a:off x="8066434" y="1286991"/>
              <a:ext cx="1324012" cy="1141281"/>
            </a:xfrm>
            <a:prstGeom prst="rect">
              <a:avLst/>
            </a:prstGeom>
          </p:spPr>
        </p:pic>
      </p:grpSp>
      <p:pic>
        <p:nvPicPr>
          <p:cNvPr id="29" name="图片 127">
            <a:extLst>
              <a:ext uri="{FF2B5EF4-FFF2-40B4-BE49-F238E27FC236}">
                <a16:creationId xmlns:a16="http://schemas.microsoft.com/office/drawing/2014/main" id="{359C3945-A5CD-4515-A01B-3F2706F8B11A}"/>
              </a:ext>
            </a:extLst>
          </p:cNvPr>
          <p:cNvPicPr>
            <a:picLocks noChangeAspect="1"/>
          </p:cNvPicPr>
          <p:nvPr/>
        </p:nvPicPr>
        <p:blipFill>
          <a:blip r:embed="rId8" cstate="screen"/>
          <a:stretch>
            <a:fillRect/>
          </a:stretch>
        </p:blipFill>
        <p:spPr>
          <a:xfrm>
            <a:off x="3582639" y="4779992"/>
            <a:ext cx="4702872" cy="1834744"/>
          </a:xfrm>
          <a:prstGeom prst="rect">
            <a:avLst/>
          </a:prstGeom>
        </p:spPr>
      </p:pic>
      <p:pic>
        <p:nvPicPr>
          <p:cNvPr id="4" name="Picture 3" descr="Icon&#10;&#10;Description automatically generated">
            <a:extLst>
              <a:ext uri="{FF2B5EF4-FFF2-40B4-BE49-F238E27FC236}">
                <a16:creationId xmlns:a16="http://schemas.microsoft.com/office/drawing/2014/main" id="{DE95C652-3EF1-4B04-A63A-1DAB39E6FC6F}"/>
              </a:ext>
            </a:extLst>
          </p:cNvPr>
          <p:cNvPicPr>
            <a:picLocks noChangeAspect="1"/>
          </p:cNvPicPr>
          <p:nvPr/>
        </p:nvPicPr>
        <p:blipFill>
          <a:blip r:embed="rId9"/>
          <a:stretch>
            <a:fillRect/>
          </a:stretch>
        </p:blipFill>
        <p:spPr>
          <a:xfrm>
            <a:off x="8943195" y="3378882"/>
            <a:ext cx="684411" cy="1080647"/>
          </a:xfrm>
          <a:prstGeom prst="rect">
            <a:avLst/>
          </a:prstGeom>
        </p:spPr>
      </p:pic>
      <p:sp>
        <p:nvSpPr>
          <p:cNvPr id="33" name="TextBox 32">
            <a:extLst>
              <a:ext uri="{FF2B5EF4-FFF2-40B4-BE49-F238E27FC236}">
                <a16:creationId xmlns:a16="http://schemas.microsoft.com/office/drawing/2014/main" id="{25987FDF-25E2-49C7-B813-12E2EB42F1AC}"/>
              </a:ext>
            </a:extLst>
          </p:cNvPr>
          <p:cNvSpPr txBox="1"/>
          <p:nvPr/>
        </p:nvSpPr>
        <p:spPr>
          <a:xfrm>
            <a:off x="7795089" y="3352686"/>
            <a:ext cx="3420110" cy="76944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(2 x 3)</a:t>
            </a:r>
            <a:endParaRPr lang="en-US" sz="4400" b="1" dirty="0">
              <a:solidFill>
                <a:srgbClr val="FDF5EA"/>
              </a:solidFill>
              <a:latin typeface="UTM Avo" panose="02040603050506020204" pitchFamily="18" charset="0"/>
            </a:endParaRPr>
          </a:p>
        </p:txBody>
      </p:sp>
      <p:grpSp>
        <p:nvGrpSpPr>
          <p:cNvPr id="6" name="Group 5">
            <a:extLst>
              <a:ext uri="{FF2B5EF4-FFF2-40B4-BE49-F238E27FC236}">
                <a16:creationId xmlns:a16="http://schemas.microsoft.com/office/drawing/2014/main" id="{A0C36203-B2C1-4182-8A37-588D3CF00572}"/>
              </a:ext>
            </a:extLst>
          </p:cNvPr>
          <p:cNvGrpSpPr/>
          <p:nvPr/>
        </p:nvGrpSpPr>
        <p:grpSpPr>
          <a:xfrm>
            <a:off x="2160469" y="408187"/>
            <a:ext cx="8431081" cy="1760619"/>
            <a:chOff x="2160469" y="408187"/>
            <a:chExt cx="8431081" cy="1760619"/>
          </a:xfrm>
        </p:grpSpPr>
        <p:sp>
          <p:nvSpPr>
            <p:cNvPr id="11" name="文本框 10"/>
            <p:cNvSpPr txBox="1"/>
            <p:nvPr/>
          </p:nvSpPr>
          <p:spPr>
            <a:xfrm>
              <a:off x="2203694" y="408187"/>
              <a:ext cx="8387856" cy="1754326"/>
            </a:xfrm>
            <a:prstGeom prst="rect">
              <a:avLst/>
            </a:prstGeom>
            <a:noFill/>
          </p:spPr>
          <p:txBody>
            <a:bodyPr wrap="square" rtlCol="0">
              <a:spAutoFit/>
            </a:bodyPr>
            <a:lstStyle/>
            <a:p>
              <a:pPr algn="ctr"/>
              <a:r>
                <a:rPr lang="en-US" altLang="zh-CN" sz="5400">
                  <a:solidFill>
                    <a:srgbClr val="FFABAB"/>
                  </a:solidFill>
                  <a:latin typeface="UTM Guanine" panose="02040603050506020204" pitchFamily="18" charset="0"/>
                  <a:ea typeface="字魂27号-布丁体" panose="00000500000000000000" pitchFamily="2" charset="-122"/>
                </a:rPr>
                <a:t>Phép nhân có tính chất giao hoán</a:t>
              </a:r>
              <a:endParaRPr lang="zh-CN" altLang="en-US" sz="5400" dirty="0">
                <a:solidFill>
                  <a:srgbClr val="FFABAB"/>
                </a:solidFill>
                <a:latin typeface="UTM Guanine" panose="02040603050506020204" pitchFamily="18" charset="0"/>
                <a:ea typeface="字魂27号-布丁体" panose="00000500000000000000" pitchFamily="2" charset="-122"/>
              </a:endParaRPr>
            </a:p>
          </p:txBody>
        </p:sp>
        <p:sp>
          <p:nvSpPr>
            <p:cNvPr id="34" name="文本框 10">
              <a:extLst>
                <a:ext uri="{FF2B5EF4-FFF2-40B4-BE49-F238E27FC236}">
                  <a16:creationId xmlns:a16="http://schemas.microsoft.com/office/drawing/2014/main" id="{85252FF3-60DC-44A4-A376-4852B4101C26}"/>
                </a:ext>
              </a:extLst>
            </p:cNvPr>
            <p:cNvSpPr txBox="1"/>
            <p:nvPr/>
          </p:nvSpPr>
          <p:spPr>
            <a:xfrm>
              <a:off x="2160469" y="414480"/>
              <a:ext cx="8387856" cy="1754326"/>
            </a:xfrm>
            <a:prstGeom prst="rect">
              <a:avLst/>
            </a:prstGeom>
            <a:noFill/>
          </p:spPr>
          <p:txBody>
            <a:bodyPr wrap="square" rtlCol="0">
              <a:spAutoFit/>
            </a:bodyPr>
            <a:lstStyle/>
            <a:p>
              <a:pPr algn="ctr"/>
              <a:r>
                <a:rPr lang="en-US" altLang="zh-CN" sz="5400">
                  <a:solidFill>
                    <a:srgbClr val="C00000"/>
                  </a:solidFill>
                  <a:latin typeface="UTM Guanine" panose="02040603050506020204" pitchFamily="18" charset="0"/>
                  <a:ea typeface="字魂27号-布丁体" panose="00000500000000000000" pitchFamily="2" charset="-122"/>
                </a:rPr>
                <a:t>Phép nhân có tính chất giao hoán</a:t>
              </a:r>
              <a:endParaRPr lang="zh-CN" altLang="en-US" sz="5400" dirty="0">
                <a:solidFill>
                  <a:srgbClr val="C00000"/>
                </a:solidFill>
                <a:latin typeface="UTM Guanine" panose="02040603050506020204" pitchFamily="18" charset="0"/>
                <a:ea typeface="字魂27号-布丁体" panose="00000500000000000000" pitchFamily="2" charset="-122"/>
              </a:endParaRPr>
            </a:p>
          </p:txBody>
        </p:sp>
      </p:grpSp>
      <p:pic>
        <p:nvPicPr>
          <p:cNvPr id="36" name="图片 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A8A8517F-2E8C-439D-A2F3-366B975C1360}"/>
              </a:ext>
            </a:extLst>
          </p:cNvPr>
          <p:cNvPicPr>
            <a:picLocks noChangeAspect="1"/>
          </p:cNvPicPr>
          <p:nvPr/>
        </p:nvPicPr>
        <p:blipFill>
          <a:blip r:embed="rId10"/>
          <a:stretch>
            <a:fillRect/>
          </a:stretch>
        </p:blipFill>
        <p:spPr>
          <a:xfrm>
            <a:off x="1154343" y="3897947"/>
            <a:ext cx="1929391" cy="3336452"/>
          </a:xfrm>
          <a:prstGeom prst="rect">
            <a:avLst/>
          </a:prstGeom>
        </p:spPr>
      </p:pic>
      <p:pic>
        <p:nvPicPr>
          <p:cNvPr id="37" name="图片 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CFD2FE70-9A27-46C3-A7BC-AAFEBC7C887C}"/>
              </a:ext>
            </a:extLst>
          </p:cNvPr>
          <p:cNvPicPr>
            <a:picLocks noChangeAspect="1"/>
          </p:cNvPicPr>
          <p:nvPr/>
        </p:nvPicPr>
        <p:blipFill>
          <a:blip r:embed="rId11"/>
          <a:stretch>
            <a:fillRect/>
          </a:stretch>
        </p:blipFill>
        <p:spPr>
          <a:xfrm>
            <a:off x="9108267" y="4685466"/>
            <a:ext cx="1440058" cy="1947494"/>
          </a:xfrm>
          <a:prstGeom prst="rect">
            <a:avLst/>
          </a:prstGeom>
          <a:effectLst>
            <a:outerShdw blurRad="63500" sx="102000" sy="102000" algn="ctr" rotWithShape="0">
              <a:prstClr val="black">
                <a:alpha val="40000"/>
              </a:prstClr>
            </a:outerShdw>
          </a:effectLst>
        </p:spPr>
      </p:pic>
      <p:sp>
        <p:nvSpPr>
          <p:cNvPr id="22"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3"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38332624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ppt_x"/>
                                          </p:val>
                                        </p:tav>
                                        <p:tav tm="100000">
                                          <p:val>
                                            <p:strVal val="#ppt_x"/>
                                          </p:val>
                                        </p:tav>
                                      </p:tavLst>
                                    </p:anim>
                                    <p:anim calcmode="lin" valueType="num">
                                      <p:cBhvr additive="base">
                                        <p:cTn id="15" dur="75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16" presetClass="entr" presetSubtype="2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1000"/>
                                        <p:tgtEl>
                                          <p:spTgt spid="2"/>
                                        </p:tgtEl>
                                        <p:attrNameLst>
                                          <p:attrName>ppt_x</p:attrName>
                                        </p:attrNameLst>
                                      </p:cBhvr>
                                      <p:tavLst>
                                        <p:tav tm="0">
                                          <p:val>
                                            <p:strVal val="#ppt_x-#ppt_w*1.125000"/>
                                          </p:val>
                                        </p:tav>
                                        <p:tav tm="100000">
                                          <p:val>
                                            <p:strVal val="#ppt_x"/>
                                          </p:val>
                                        </p:tav>
                                      </p:tavLst>
                                    </p:anim>
                                    <p:animEffect transition="in" filter="wipe(right)">
                                      <p:cBhvr>
                                        <p:cTn id="31" dur="1000"/>
                                        <p:tgtEl>
                                          <p:spTgt spid="2"/>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夜晚的星空&#10;&#10;中度可信度描述已自动生成">
            <a:extLst>
              <a:ext uri="{FF2B5EF4-FFF2-40B4-BE49-F238E27FC236}">
                <a16:creationId xmlns:a16="http://schemas.microsoft.com/office/drawing/2014/main" id="{AE2389F3-CAA5-AF41-80A3-A42C3127A841}"/>
              </a:ext>
            </a:extLst>
          </p:cNvPr>
          <p:cNvPicPr>
            <a:picLocks noChangeAspect="1"/>
          </p:cNvPicPr>
          <p:nvPr/>
        </p:nvPicPr>
        <p:blipFill rotWithShape="1">
          <a:blip r:embed="rId2"/>
          <a:srcRect l="38250" t="49074" r="5436" b="20462"/>
          <a:stretch/>
        </p:blipFill>
        <p:spPr>
          <a:xfrm>
            <a:off x="-111835" y="3032616"/>
            <a:ext cx="12189051" cy="3839569"/>
          </a:xfrm>
          <a:prstGeom prst="rect">
            <a:avLst/>
          </a:prstGeom>
        </p:spPr>
      </p:pic>
      <p:sp>
        <p:nvSpPr>
          <p:cNvPr id="61" name="折角形 60">
            <a:extLst>
              <a:ext uri="{FF2B5EF4-FFF2-40B4-BE49-F238E27FC236}">
                <a16:creationId xmlns:a16="http://schemas.microsoft.com/office/drawing/2014/main" id="{16A6D2C5-D87D-A745-BD5A-4AC616E55095}"/>
              </a:ext>
            </a:extLst>
          </p:cNvPr>
          <p:cNvSpPr/>
          <p:nvPr/>
        </p:nvSpPr>
        <p:spPr>
          <a:xfrm>
            <a:off x="390027" y="1564640"/>
            <a:ext cx="7205942" cy="3946183"/>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9409506" y="-451582"/>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413716" y="2411571"/>
            <a:ext cx="2330068" cy="1503014"/>
          </a:xfrm>
          <a:prstGeom prst="rect">
            <a:avLst/>
          </a:prstGeom>
        </p:spPr>
      </p:pic>
      <p:sp>
        <p:nvSpPr>
          <p:cNvPr id="26" name="文本框 25">
            <a:extLst>
              <a:ext uri="{FF2B5EF4-FFF2-40B4-BE49-F238E27FC236}">
                <a16:creationId xmlns:a16="http://schemas.microsoft.com/office/drawing/2014/main" id="{202E378F-249E-C348-85C8-56A745008DF7}"/>
              </a:ext>
            </a:extLst>
          </p:cNvPr>
          <p:cNvSpPr txBox="1"/>
          <p:nvPr/>
        </p:nvSpPr>
        <p:spPr>
          <a:xfrm>
            <a:off x="3135450" y="1642914"/>
            <a:ext cx="2762071" cy="261610"/>
          </a:xfrm>
          <a:prstGeom prst="rect">
            <a:avLst/>
          </a:prstGeom>
          <a:noFill/>
        </p:spPr>
        <p:txBody>
          <a:bodyPr wrap="square">
            <a:spAutoFit/>
          </a:bodyPr>
          <a:lstStyle/>
          <a:p>
            <a:r>
              <a:rPr lang="en" altLang="zh-CN" sz="1100" spc="300" dirty="0">
                <a:solidFill>
                  <a:srgbClr val="FFCC31"/>
                </a:solidFill>
                <a:effectLst/>
                <a:latin typeface="Microsoft YaHei Light" panose="020B0503020204020204" pitchFamily="34" charset="-122"/>
                <a:ea typeface="Microsoft YaHei Light" panose="020B0503020204020204" pitchFamily="34" charset="-122"/>
              </a:rPr>
              <a:t>MERRY CHRISTMAS</a:t>
            </a:r>
            <a:endParaRPr lang="zh-CN" altLang="en-US" sz="1100" spc="300" dirty="0">
              <a:solidFill>
                <a:srgbClr val="FFCC31"/>
              </a:solidFill>
              <a:latin typeface="Microsoft YaHei Light" panose="020B0503020204020204" pitchFamily="34" charset="-122"/>
              <a:ea typeface="Microsoft YaHei Light" panose="020B0503020204020204" pitchFamily="34" charset="-122"/>
            </a:endParaRPr>
          </a:p>
        </p:txBody>
      </p:sp>
      <p:pic>
        <p:nvPicPr>
          <p:cNvPr id="55" name="图片 54">
            <a:extLst>
              <a:ext uri="{FF2B5EF4-FFF2-40B4-BE49-F238E27FC236}">
                <a16:creationId xmlns:a16="http://schemas.microsoft.com/office/drawing/2014/main" id="{A8CB7619-EE7D-7248-AE1E-B89FCB1DB05A}"/>
              </a:ext>
            </a:extLst>
          </p:cNvPr>
          <p:cNvPicPr>
            <a:picLocks noChangeAspect="1"/>
          </p:cNvPicPr>
          <p:nvPr/>
        </p:nvPicPr>
        <p:blipFill>
          <a:blip r:embed="rId4"/>
          <a:stretch>
            <a:fillRect/>
          </a:stretch>
        </p:blipFill>
        <p:spPr>
          <a:xfrm>
            <a:off x="10760444" y="5697411"/>
            <a:ext cx="1165954" cy="1125749"/>
          </a:xfrm>
          <a:prstGeom prst="rect">
            <a:avLst/>
          </a:prstGeom>
        </p:spPr>
      </p:pic>
      <p:pic>
        <p:nvPicPr>
          <p:cNvPr id="56" name="图片 55">
            <a:extLst>
              <a:ext uri="{FF2B5EF4-FFF2-40B4-BE49-F238E27FC236}">
                <a16:creationId xmlns:a16="http://schemas.microsoft.com/office/drawing/2014/main" id="{F30DE255-DBB5-C04E-9C60-3D5A75903915}"/>
              </a:ext>
            </a:extLst>
          </p:cNvPr>
          <p:cNvPicPr>
            <a:picLocks noChangeAspect="1"/>
          </p:cNvPicPr>
          <p:nvPr/>
        </p:nvPicPr>
        <p:blipFill>
          <a:blip r:embed="rId5"/>
          <a:stretch>
            <a:fillRect/>
          </a:stretch>
        </p:blipFill>
        <p:spPr>
          <a:xfrm>
            <a:off x="9219558" y="6073278"/>
            <a:ext cx="1628822" cy="1053423"/>
          </a:xfrm>
          <a:prstGeom prst="rect">
            <a:avLst/>
          </a:prstGeom>
        </p:spPr>
      </p:pic>
      <p:cxnSp>
        <p:nvCxnSpPr>
          <p:cNvPr id="24" name="直线连接符 23">
            <a:extLst>
              <a:ext uri="{FF2B5EF4-FFF2-40B4-BE49-F238E27FC236}">
                <a16:creationId xmlns:a16="http://schemas.microsoft.com/office/drawing/2014/main" id="{A84CF2B6-D10D-0840-9E18-1864E39361F4}"/>
              </a:ext>
            </a:extLst>
          </p:cNvPr>
          <p:cNvCxnSpPr>
            <a:cxnSpLocks/>
          </p:cNvCxnSpPr>
          <p:nvPr/>
        </p:nvCxnSpPr>
        <p:spPr>
          <a:xfrm>
            <a:off x="6755689" y="99038"/>
            <a:ext cx="0" cy="2928764"/>
          </a:xfrm>
          <a:prstGeom prst="line">
            <a:avLst/>
          </a:prstGeom>
          <a:ln w="25400">
            <a:solidFill>
              <a:srgbClr val="7C2B16"/>
            </a:solidFill>
            <a:prstDash val="dash"/>
          </a:ln>
        </p:spPr>
        <p:style>
          <a:lnRef idx="1">
            <a:schemeClr val="accent1"/>
          </a:lnRef>
          <a:fillRef idx="0">
            <a:schemeClr val="accent1"/>
          </a:fillRef>
          <a:effectRef idx="0">
            <a:schemeClr val="accent1"/>
          </a:effectRef>
          <a:fontRef idx="minor">
            <a:schemeClr val="tx1"/>
          </a:fontRef>
        </p:style>
      </p:cxnSp>
      <p:pic>
        <p:nvPicPr>
          <p:cNvPr id="27" name="图片 26" descr="图形用户界面, 应用程序&#10;&#10;描述已自动生成">
            <a:extLst>
              <a:ext uri="{FF2B5EF4-FFF2-40B4-BE49-F238E27FC236}">
                <a16:creationId xmlns:a16="http://schemas.microsoft.com/office/drawing/2014/main" id="{C7DCA625-22DA-6242-8422-7A7265F89D71}"/>
              </a:ext>
            </a:extLst>
          </p:cNvPr>
          <p:cNvPicPr>
            <a:picLocks noChangeAspect="1"/>
          </p:cNvPicPr>
          <p:nvPr/>
        </p:nvPicPr>
        <p:blipFill rotWithShape="1">
          <a:blip r:embed="rId6"/>
          <a:srcRect l="61274" t="26766" r="25133" b="63512"/>
          <a:stretch/>
        </p:blipFill>
        <p:spPr>
          <a:xfrm>
            <a:off x="6266181" y="2562763"/>
            <a:ext cx="1303353" cy="1211331"/>
          </a:xfrm>
          <a:prstGeom prst="rect">
            <a:avLst/>
          </a:prstGeom>
        </p:spPr>
      </p:pic>
      <p:sp>
        <p:nvSpPr>
          <p:cNvPr id="29" name="TextBox 28">
            <a:extLst>
              <a:ext uri="{FF2B5EF4-FFF2-40B4-BE49-F238E27FC236}">
                <a16:creationId xmlns:a16="http://schemas.microsoft.com/office/drawing/2014/main" id="{19395FB1-769E-45AA-8AAD-64812151795E}"/>
              </a:ext>
            </a:extLst>
          </p:cNvPr>
          <p:cNvSpPr txBox="1"/>
          <p:nvPr/>
        </p:nvSpPr>
        <p:spPr>
          <a:xfrm>
            <a:off x="1774520" y="2501951"/>
            <a:ext cx="3143809" cy="2123658"/>
          </a:xfrm>
          <a:prstGeom prst="rect">
            <a:avLst/>
          </a:prstGeom>
          <a:noFill/>
        </p:spPr>
        <p:txBody>
          <a:bodyPr wrap="none">
            <a:spAutoFit/>
          </a:bodyPr>
          <a:lstStyle/>
          <a:p>
            <a:pPr>
              <a:defRPr/>
            </a:pPr>
            <a:r>
              <a:rPr lang="en-US" sz="4400" b="1" dirty="0">
                <a:solidFill>
                  <a:srgbClr val="074D2F"/>
                </a:solidFill>
                <a:latin typeface="UTM Avo" panose="02040603050506020204" pitchFamily="18" charset="0"/>
              </a:rPr>
              <a:t>= 24 : 2 : 3</a:t>
            </a:r>
          </a:p>
          <a:p>
            <a:pPr>
              <a:defRPr/>
            </a:pPr>
            <a:r>
              <a:rPr lang="en-US" sz="4400" b="1" dirty="0">
                <a:solidFill>
                  <a:srgbClr val="074D2F"/>
                </a:solidFill>
                <a:latin typeface="UTM Avo" panose="02040603050506020204" pitchFamily="18" charset="0"/>
              </a:rPr>
              <a:t>= </a:t>
            </a:r>
            <a:r>
              <a:rPr lang="en-US" sz="4400" b="1">
                <a:solidFill>
                  <a:srgbClr val="074D2F"/>
                </a:solidFill>
                <a:latin typeface="UTM Avo" panose="02040603050506020204" pitchFamily="18" charset="0"/>
              </a:rPr>
              <a:t>12      : </a:t>
            </a:r>
            <a:r>
              <a:rPr lang="en-US" sz="4400" b="1" dirty="0">
                <a:solidFill>
                  <a:srgbClr val="074D2F"/>
                </a:solidFill>
                <a:latin typeface="UTM Avo" panose="02040603050506020204" pitchFamily="18" charset="0"/>
              </a:rPr>
              <a:t>3</a:t>
            </a:r>
          </a:p>
          <a:p>
            <a:pPr>
              <a:defRPr/>
            </a:pPr>
            <a:r>
              <a:rPr lang="en-US" sz="4400" b="1" dirty="0">
                <a:solidFill>
                  <a:srgbClr val="074D2F"/>
                </a:solidFill>
                <a:latin typeface="UTM Avo" panose="02040603050506020204" pitchFamily="18" charset="0"/>
              </a:rPr>
              <a:t>= 4</a:t>
            </a:r>
          </a:p>
        </p:txBody>
      </p:sp>
      <p:grpSp>
        <p:nvGrpSpPr>
          <p:cNvPr id="33" name="Group 32">
            <a:extLst>
              <a:ext uri="{FF2B5EF4-FFF2-40B4-BE49-F238E27FC236}">
                <a16:creationId xmlns:a16="http://schemas.microsoft.com/office/drawing/2014/main" id="{01F42E6A-D46C-4321-9B41-28203CBFA45A}"/>
              </a:ext>
            </a:extLst>
          </p:cNvPr>
          <p:cNvGrpSpPr/>
          <p:nvPr/>
        </p:nvGrpSpPr>
        <p:grpSpPr>
          <a:xfrm>
            <a:off x="2047471" y="1102248"/>
            <a:ext cx="3739497" cy="1081331"/>
            <a:chOff x="1595251" y="2094936"/>
            <a:chExt cx="3739497" cy="1081331"/>
          </a:xfrm>
        </p:grpSpPr>
        <p:sp>
          <p:nvSpPr>
            <p:cNvPr id="34" name="折角形 65">
              <a:extLst>
                <a:ext uri="{FF2B5EF4-FFF2-40B4-BE49-F238E27FC236}">
                  <a16:creationId xmlns:a16="http://schemas.microsoft.com/office/drawing/2014/main" id="{F232E07A-CB35-4D0F-848F-24672B35B7C0}"/>
                </a:ext>
              </a:extLst>
            </p:cNvPr>
            <p:cNvSpPr/>
            <p:nvPr/>
          </p:nvSpPr>
          <p:spPr>
            <a:xfrm rot="21566244">
              <a:off x="1595251" y="2094936"/>
              <a:ext cx="3739497" cy="1081331"/>
            </a:xfrm>
            <a:prstGeom prst="foldedCorner">
              <a:avLst>
                <a:gd name="adj" fmla="val 26007"/>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5" name="TextBox 34">
              <a:extLst>
                <a:ext uri="{FF2B5EF4-FFF2-40B4-BE49-F238E27FC236}">
                  <a16:creationId xmlns:a16="http://schemas.microsoft.com/office/drawing/2014/main" id="{DB383A7C-C736-487E-890A-F602E2204C06}"/>
                </a:ext>
              </a:extLst>
            </p:cNvPr>
            <p:cNvSpPr txBox="1"/>
            <p:nvPr/>
          </p:nvSpPr>
          <p:spPr>
            <a:xfrm>
              <a:off x="1804085" y="2296048"/>
              <a:ext cx="3420110" cy="76944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(2 x 3)</a:t>
              </a:r>
              <a:endParaRPr lang="en-US" sz="4400" b="1" dirty="0">
                <a:solidFill>
                  <a:srgbClr val="FDF5EA"/>
                </a:solidFill>
                <a:latin typeface="UTM Avo" panose="02040603050506020204" pitchFamily="18" charset="0"/>
              </a:endParaRPr>
            </a:p>
          </p:txBody>
        </p:sp>
      </p:grpSp>
      <p:pic>
        <p:nvPicPr>
          <p:cNvPr id="37" name="图片 67" descr="图形用户界面, 应用程序&#10;&#10;描述已自动生成">
            <a:extLst>
              <a:ext uri="{FF2B5EF4-FFF2-40B4-BE49-F238E27FC236}">
                <a16:creationId xmlns:a16="http://schemas.microsoft.com/office/drawing/2014/main" id="{4CB29AD0-3FD0-4C5D-AB0C-6BD38BA22D23}"/>
              </a:ext>
            </a:extLst>
          </p:cNvPr>
          <p:cNvPicPr>
            <a:picLocks noChangeAspect="1"/>
          </p:cNvPicPr>
          <p:nvPr/>
        </p:nvPicPr>
        <p:blipFill rotWithShape="1">
          <a:blip r:embed="rId6"/>
          <a:srcRect l="76769" t="84908" r="7302" b="6757"/>
          <a:stretch/>
        </p:blipFill>
        <p:spPr>
          <a:xfrm>
            <a:off x="3116338" y="110066"/>
            <a:ext cx="1977098" cy="1344525"/>
          </a:xfrm>
          <a:prstGeom prst="rect">
            <a:avLst/>
          </a:prstGeom>
        </p:spPr>
      </p:pic>
      <p:pic>
        <p:nvPicPr>
          <p:cNvPr id="38" name="图片 10" descr="图形用户界面, 应用程序&#10;&#10;描述已自动生成">
            <a:extLst>
              <a:ext uri="{FF2B5EF4-FFF2-40B4-BE49-F238E27FC236}">
                <a16:creationId xmlns:a16="http://schemas.microsoft.com/office/drawing/2014/main" id="{51359E4B-882C-4395-A321-259289E2ABE8}"/>
              </a:ext>
            </a:extLst>
          </p:cNvPr>
          <p:cNvPicPr>
            <a:picLocks noChangeAspect="1"/>
          </p:cNvPicPr>
          <p:nvPr/>
        </p:nvPicPr>
        <p:blipFill rotWithShape="1">
          <a:blip r:embed="rId8"/>
          <a:srcRect t="85488" r="2185" b="3186"/>
          <a:stretch/>
        </p:blipFill>
        <p:spPr>
          <a:xfrm>
            <a:off x="683869" y="4829545"/>
            <a:ext cx="6466700" cy="1091836"/>
          </a:xfrm>
          <a:prstGeom prst="rect">
            <a:avLst/>
          </a:prstGeom>
        </p:spPr>
      </p:pic>
      <p:sp>
        <p:nvSpPr>
          <p:cNvPr id="19"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0"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1592132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ppt_x"/>
                                          </p:val>
                                        </p:tav>
                                        <p:tav tm="100000">
                                          <p:val>
                                            <p:strVal val="#ppt_x"/>
                                          </p:val>
                                        </p:tav>
                                      </p:tavLst>
                                    </p:anim>
                                    <p:anim calcmode="lin" valueType="num">
                                      <p:cBhvr additive="base">
                                        <p:cTn id="8" dur="750" fill="hold"/>
                                        <p:tgtEl>
                                          <p:spTgt spid="3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750" fill="hold"/>
                                        <p:tgtEl>
                                          <p:spTgt spid="61"/>
                                        </p:tgtEl>
                                        <p:attrNameLst>
                                          <p:attrName>ppt_x</p:attrName>
                                        </p:attrNameLst>
                                      </p:cBhvr>
                                      <p:tavLst>
                                        <p:tav tm="0">
                                          <p:val>
                                            <p:strVal val="#ppt_x"/>
                                          </p:val>
                                        </p:tav>
                                        <p:tav tm="100000">
                                          <p:val>
                                            <p:strVal val="#ppt_x"/>
                                          </p:val>
                                        </p:tav>
                                      </p:tavLst>
                                    </p:anim>
                                    <p:anim calcmode="lin" valueType="num">
                                      <p:cBhvr additive="base">
                                        <p:cTn id="19" dur="750" fill="hold"/>
                                        <p:tgtEl>
                                          <p:spTgt spid="6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fill="hold"/>
                                        <p:tgtEl>
                                          <p:spTgt spid="69"/>
                                        </p:tgtEl>
                                        <p:attrNameLst>
                                          <p:attrName>ppt_x</p:attrName>
                                        </p:attrNameLst>
                                      </p:cBhvr>
                                      <p:tavLst>
                                        <p:tav tm="0">
                                          <p:val>
                                            <p:strVal val="#ppt_x"/>
                                          </p:val>
                                        </p:tav>
                                        <p:tav tm="100000">
                                          <p:val>
                                            <p:strVal val="#ppt_x"/>
                                          </p:val>
                                        </p:tav>
                                      </p:tavLst>
                                    </p:anim>
                                    <p:anim calcmode="lin" valueType="num">
                                      <p:cBhvr additive="base">
                                        <p:cTn id="23" dur="500" fill="hold"/>
                                        <p:tgtEl>
                                          <p:spTgt spid="6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linds(horizontal)">
                                      <p:cBhvr>
                                        <p:cTn id="44" dur="500"/>
                                        <p:tgtEl>
                                          <p:spTgt spid="29"/>
                                        </p:tgtEl>
                                      </p:cBhvr>
                                    </p:animEffec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1000" fill="hold"/>
                                        <p:tgtEl>
                                          <p:spTgt spid="38"/>
                                        </p:tgtEl>
                                        <p:attrNameLst>
                                          <p:attrName>ppt_x</p:attrName>
                                        </p:attrNameLst>
                                      </p:cBhvr>
                                      <p:tavLst>
                                        <p:tav tm="0">
                                          <p:val>
                                            <p:strVal val="#ppt_x"/>
                                          </p:val>
                                        </p:tav>
                                        <p:tav tm="100000">
                                          <p:val>
                                            <p:strVal val="#ppt_x"/>
                                          </p:val>
                                        </p:tav>
                                      </p:tavLst>
                                    </p:anim>
                                    <p:anim calcmode="lin" valueType="num">
                                      <p:cBhvr additive="base">
                                        <p:cTn id="49" dur="1000" fill="hold"/>
                                        <p:tgtEl>
                                          <p:spTgt spid="38"/>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38"/>
                                        </p:tgtEl>
                                        <p:attrNameLst>
                                          <p:attrName>r</p:attrName>
                                        </p:attrNameLst>
                                      </p:cBhvr>
                                    </p:animRot>
                                    <p:animRot by="-240000">
                                      <p:cBhvr>
                                        <p:cTn id="53" dur="200" fill="hold">
                                          <p:stCondLst>
                                            <p:cond delay="200"/>
                                          </p:stCondLst>
                                        </p:cTn>
                                        <p:tgtEl>
                                          <p:spTgt spid="38"/>
                                        </p:tgtEl>
                                        <p:attrNameLst>
                                          <p:attrName>r</p:attrName>
                                        </p:attrNameLst>
                                      </p:cBhvr>
                                    </p:animRot>
                                    <p:animRot by="240000">
                                      <p:cBhvr>
                                        <p:cTn id="54" dur="200" fill="hold">
                                          <p:stCondLst>
                                            <p:cond delay="400"/>
                                          </p:stCondLst>
                                        </p:cTn>
                                        <p:tgtEl>
                                          <p:spTgt spid="38"/>
                                        </p:tgtEl>
                                        <p:attrNameLst>
                                          <p:attrName>r</p:attrName>
                                        </p:attrNameLst>
                                      </p:cBhvr>
                                    </p:animRot>
                                    <p:animRot by="-240000">
                                      <p:cBhvr>
                                        <p:cTn id="55" dur="200" fill="hold">
                                          <p:stCondLst>
                                            <p:cond delay="600"/>
                                          </p:stCondLst>
                                        </p:cTn>
                                        <p:tgtEl>
                                          <p:spTgt spid="38"/>
                                        </p:tgtEl>
                                        <p:attrNameLst>
                                          <p:attrName>r</p:attrName>
                                        </p:attrNameLst>
                                      </p:cBhvr>
                                    </p:animRot>
                                    <p:animRot by="120000">
                                      <p:cBhvr>
                                        <p:cTn id="56"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6"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316755" y="2020873"/>
            <a:ext cx="3884840" cy="2674215"/>
            <a:chOff x="1564954" y="2095011"/>
            <a:chExt cx="3884840" cy="2674215"/>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577991" y="2095011"/>
              <a:ext cx="3766537" cy="2674077"/>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564954" y="2296048"/>
              <a:ext cx="3884840" cy="2473178"/>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   24 : (3 x 2)</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24 : 6 </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4</a:t>
              </a:r>
            </a:p>
          </p:txBody>
        </p:sp>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sp>
        <p:nvSpPr>
          <p:cNvPr id="11" name="文本框 10"/>
          <p:cNvSpPr txBox="1"/>
          <p:nvPr/>
        </p:nvSpPr>
        <p:spPr>
          <a:xfrm>
            <a:off x="1856758" y="448995"/>
            <a:ext cx="5417801" cy="769441"/>
          </a:xfrm>
          <a:prstGeom prst="rect">
            <a:avLst/>
          </a:prstGeom>
          <a:noFill/>
        </p:spPr>
        <p:txBody>
          <a:bodyPr wrap="square" rtlCol="0">
            <a:spAutoFit/>
          </a:bodyPr>
          <a:lstStyle/>
          <a:p>
            <a:r>
              <a:rPr lang="en-US" altLang="zh-CN" sz="4400">
                <a:solidFill>
                  <a:srgbClr val="C00000"/>
                </a:solidFill>
                <a:latin typeface="UTM Guanine" panose="02040603050506020204" pitchFamily="18" charset="0"/>
                <a:ea typeface="字魂27号-布丁体" panose="00000500000000000000" pitchFamily="2" charset="-122"/>
              </a:rPr>
              <a:t>So sánh kết quả</a:t>
            </a:r>
            <a:endParaRPr lang="zh-CN" altLang="en-US" sz="4400" dirty="0">
              <a:solidFill>
                <a:srgbClr val="C00000"/>
              </a:solidFill>
              <a:latin typeface="UTM Guanine" panose="02040603050506020204" pitchFamily="18" charset="0"/>
              <a:ea typeface="字魂27号-布丁体" panose="00000500000000000000" pitchFamily="2" charset="-122"/>
            </a:endParaRPr>
          </a:p>
        </p:txBody>
      </p:sp>
      <p:pic>
        <p:nvPicPr>
          <p:cNvPr id="12" name="内容占位符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7"/>
          <a:srcRect l="7943" t="55501" r="75190" b="34736"/>
          <a:stretch/>
        </p:blipFill>
        <p:spPr>
          <a:xfrm>
            <a:off x="1184374" y="1118475"/>
            <a:ext cx="1743312" cy="1311318"/>
          </a:xfrm>
          <a:prstGeom prst="rect">
            <a:avLst/>
          </a:prstGeom>
        </p:spPr>
      </p:pic>
      <p:grpSp>
        <p:nvGrpSpPr>
          <p:cNvPr id="26" name="Group 25">
            <a:extLst>
              <a:ext uri="{FF2B5EF4-FFF2-40B4-BE49-F238E27FC236}">
                <a16:creationId xmlns:a16="http://schemas.microsoft.com/office/drawing/2014/main" id="{BF9269C2-9A31-4EAD-885F-AF3A8A0277AB}"/>
              </a:ext>
            </a:extLst>
          </p:cNvPr>
          <p:cNvGrpSpPr/>
          <p:nvPr/>
        </p:nvGrpSpPr>
        <p:grpSpPr>
          <a:xfrm>
            <a:off x="4355192" y="2003641"/>
            <a:ext cx="3546106" cy="2708307"/>
            <a:chOff x="6857183" y="2095597"/>
            <a:chExt cx="3546106" cy="1065010"/>
          </a:xfrm>
        </p:grpSpPr>
        <p:sp>
          <p:nvSpPr>
            <p:cNvPr id="16" name="折角形 34">
              <a:extLst>
                <a:ext uri="{FF2B5EF4-FFF2-40B4-BE49-F238E27FC236}">
                  <a16:creationId xmlns:a16="http://schemas.microsoft.com/office/drawing/2014/main" id="{8F95A287-14D6-434E-8AF3-62E434D505FB}"/>
                </a:ext>
              </a:extLst>
            </p:cNvPr>
            <p:cNvSpPr/>
            <p:nvPr/>
          </p:nvSpPr>
          <p:spPr>
            <a:xfrm rot="21566244">
              <a:off x="6857183" y="2095597"/>
              <a:ext cx="3418778" cy="1065010"/>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C000"/>
                </a:solidFill>
              </a:endParaRPr>
            </a:p>
          </p:txBody>
        </p:sp>
        <p:sp>
          <p:nvSpPr>
            <p:cNvPr id="20" name="TextBox 19">
              <a:extLst>
                <a:ext uri="{FF2B5EF4-FFF2-40B4-BE49-F238E27FC236}">
                  <a16:creationId xmlns:a16="http://schemas.microsoft.com/office/drawing/2014/main" id="{5B9E6B1B-47BA-4F8B-941F-1B9C8358AA7E}"/>
                </a:ext>
              </a:extLst>
            </p:cNvPr>
            <p:cNvSpPr txBox="1"/>
            <p:nvPr/>
          </p:nvSpPr>
          <p:spPr>
            <a:xfrm>
              <a:off x="6983179" y="2161162"/>
              <a:ext cx="3420110" cy="972548"/>
            </a:xfrm>
            <a:prstGeom prst="rect">
              <a:avLst/>
            </a:prstGeom>
            <a:noFill/>
          </p:spPr>
          <p:txBody>
            <a:bodyPr wrap="square">
              <a:spAutoFit/>
            </a:bodyPr>
            <a:lstStyle/>
            <a:p>
              <a:pPr algn="ctr">
                <a:defRPr/>
              </a:pPr>
              <a:r>
                <a:rPr lang="en-US" sz="4400" b="1">
                  <a:solidFill>
                    <a:srgbClr val="296A17"/>
                  </a:solidFill>
                  <a:latin typeface="UTM Avo" panose="02040603050506020204" pitchFamily="18" charset="0"/>
                </a:rPr>
                <a:t>24 : 3 : 2</a:t>
              </a:r>
            </a:p>
            <a:p>
              <a:pPr eaLnBrk="1" hangingPunct="1">
                <a:lnSpc>
                  <a:spcPct val="114000"/>
                </a:lnSpc>
                <a:spcBef>
                  <a:spcPts val="600"/>
                </a:spcBef>
                <a:spcAft>
                  <a:spcPts val="600"/>
                </a:spcAft>
              </a:pPr>
              <a:r>
                <a:rPr lang="en-US" sz="4400" b="1">
                  <a:solidFill>
                    <a:srgbClr val="C00000"/>
                  </a:solidFill>
                  <a:latin typeface="UTM Avo" panose="02040603050506020204" pitchFamily="18" charset="0"/>
                  <a:cs typeface="Times New Roman" pitchFamily="18" charset="0"/>
                </a:rPr>
                <a:t>= 	 8    : 2 </a:t>
              </a:r>
            </a:p>
            <a:p>
              <a:pPr eaLnBrk="1" hangingPunct="1">
                <a:lnSpc>
                  <a:spcPct val="114000"/>
                </a:lnSpc>
                <a:spcBef>
                  <a:spcPts val="600"/>
                </a:spcBef>
                <a:spcAft>
                  <a:spcPts val="600"/>
                </a:spcAft>
              </a:pPr>
              <a:r>
                <a:rPr lang="en-US" sz="4400" b="1">
                  <a:solidFill>
                    <a:srgbClr val="C00000"/>
                  </a:solidFill>
                  <a:latin typeface="UTM Avo" panose="02040603050506020204" pitchFamily="18" charset="0"/>
                  <a:cs typeface="Times New Roman" pitchFamily="18" charset="0"/>
                </a:rPr>
                <a:t>= 4</a:t>
              </a:r>
            </a:p>
          </p:txBody>
        </p:sp>
      </p:grpSp>
      <p:grpSp>
        <p:nvGrpSpPr>
          <p:cNvPr id="9" name="Group 8">
            <a:extLst>
              <a:ext uri="{FF2B5EF4-FFF2-40B4-BE49-F238E27FC236}">
                <a16:creationId xmlns:a16="http://schemas.microsoft.com/office/drawing/2014/main" id="{525428C5-FF71-4E24-9E24-0F36FED1A0AD}"/>
              </a:ext>
            </a:extLst>
          </p:cNvPr>
          <p:cNvGrpSpPr/>
          <p:nvPr/>
        </p:nvGrpSpPr>
        <p:grpSpPr>
          <a:xfrm>
            <a:off x="792074" y="5338042"/>
            <a:ext cx="10645952" cy="972822"/>
            <a:chOff x="2388710" y="5364478"/>
            <a:chExt cx="7773837" cy="972822"/>
          </a:xfrm>
        </p:grpSpPr>
        <p:sp>
          <p:nvSpPr>
            <p:cNvPr id="23" name="išľïḑê">
              <a:extLst>
                <a:ext uri="{FF2B5EF4-FFF2-40B4-BE49-F238E27FC236}">
                  <a16:creationId xmlns:a16="http://schemas.microsoft.com/office/drawing/2014/main" id="{641B36E9-314E-4B7C-B7AC-B46823D9ECE4}"/>
                </a:ext>
              </a:extLst>
            </p:cNvPr>
            <p:cNvSpPr/>
            <p:nvPr/>
          </p:nvSpPr>
          <p:spPr>
            <a:xfrm rot="5400000" flipH="1">
              <a:off x="5789218" y="1963970"/>
              <a:ext cx="972822" cy="7773837"/>
            </a:xfrm>
            <a:prstGeom prst="round2SameRect">
              <a:avLst>
                <a:gd name="adj1" fmla="val 12016"/>
                <a:gd name="adj2" fmla="val 0"/>
              </a:avLst>
            </a:prstGeom>
            <a:blipFill>
              <a:blip r:embed="rId8"/>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24" name="TextBox 23">
              <a:extLst>
                <a:ext uri="{FF2B5EF4-FFF2-40B4-BE49-F238E27FC236}">
                  <a16:creationId xmlns:a16="http://schemas.microsoft.com/office/drawing/2014/main" id="{6091444C-D593-459F-A672-340F4BD20AF6}"/>
                </a:ext>
              </a:extLst>
            </p:cNvPr>
            <p:cNvSpPr txBox="1"/>
            <p:nvPr/>
          </p:nvSpPr>
          <p:spPr>
            <a:xfrm>
              <a:off x="2604040" y="5373387"/>
              <a:ext cx="7558507" cy="815480"/>
            </a:xfrm>
            <a:prstGeom prst="rect">
              <a:avLst/>
            </a:prstGeom>
            <a:noFill/>
          </p:spPr>
          <p:txBody>
            <a:bodyPr wrap="square">
              <a:spAutoFit/>
            </a:bodyPr>
            <a:lstStyle/>
            <a:p>
              <a:pPr>
                <a:lnSpc>
                  <a:spcPct val="150000"/>
                </a:lnSpc>
                <a:spcBef>
                  <a:spcPts val="600"/>
                </a:spcBef>
                <a:spcAft>
                  <a:spcPts val="600"/>
                </a:spcAft>
                <a:defRPr/>
              </a:pPr>
              <a:r>
                <a:rPr lang="en-US" sz="3600" b="1">
                  <a:solidFill>
                    <a:srgbClr val="FFEA50"/>
                  </a:solidFill>
                  <a:latin typeface="UTM Avo" panose="02040603050506020204" pitchFamily="18" charset="0"/>
                  <a:cs typeface="Times New Roman" pitchFamily="18" charset="0"/>
                </a:rPr>
                <a:t>Kết luận: </a:t>
              </a:r>
              <a:r>
                <a:rPr lang="en-US" sz="3600" b="1">
                  <a:solidFill>
                    <a:srgbClr val="FDF5EA"/>
                  </a:solidFill>
                  <a:latin typeface="UTM Avo" panose="02040603050506020204" pitchFamily="18" charset="0"/>
                  <a:cs typeface="Times New Roman" pitchFamily="18" charset="0"/>
                </a:rPr>
                <a:t>24 : (3 x 2) = 24 : 3 : 2 = 24 : 2 : 3</a:t>
              </a:r>
              <a:endParaRPr lang="en-US" sz="3600" b="1" dirty="0">
                <a:solidFill>
                  <a:srgbClr val="FDF5EA"/>
                </a:solidFill>
                <a:latin typeface="UTM Avo" panose="02040603050506020204" pitchFamily="18" charset="0"/>
                <a:cs typeface="Times New Roman" pitchFamily="18" charset="0"/>
              </a:endParaRPr>
            </a:p>
          </p:txBody>
        </p:sp>
      </p:grpSp>
      <p:pic>
        <p:nvPicPr>
          <p:cNvPr id="18" name="图片 61" descr="图形用户界面, 应用程序&#10;&#10;描述已自动生成">
            <a:extLst>
              <a:ext uri="{FF2B5EF4-FFF2-40B4-BE49-F238E27FC236}">
                <a16:creationId xmlns:a16="http://schemas.microsoft.com/office/drawing/2014/main" id="{4CC6EA46-5682-4632-A1AD-6BD02A661272}"/>
              </a:ext>
            </a:extLst>
          </p:cNvPr>
          <p:cNvPicPr>
            <a:picLocks noChangeAspect="1"/>
          </p:cNvPicPr>
          <p:nvPr/>
        </p:nvPicPr>
        <p:blipFill rotWithShape="1">
          <a:blip r:embed="rId9"/>
          <a:srcRect l="37401" t="35076" r="41034" b="53856"/>
          <a:stretch/>
        </p:blipFill>
        <p:spPr>
          <a:xfrm>
            <a:off x="5433230" y="1461497"/>
            <a:ext cx="1280528" cy="888806"/>
          </a:xfrm>
          <a:prstGeom prst="rect">
            <a:avLst/>
          </a:prstGeom>
        </p:spPr>
      </p:pic>
      <p:grpSp>
        <p:nvGrpSpPr>
          <p:cNvPr id="28" name="Group 27">
            <a:extLst>
              <a:ext uri="{FF2B5EF4-FFF2-40B4-BE49-F238E27FC236}">
                <a16:creationId xmlns:a16="http://schemas.microsoft.com/office/drawing/2014/main" id="{B2F9CB37-23E6-4EE4-963D-FB959C8E8FA8}"/>
              </a:ext>
            </a:extLst>
          </p:cNvPr>
          <p:cNvGrpSpPr/>
          <p:nvPr/>
        </p:nvGrpSpPr>
        <p:grpSpPr>
          <a:xfrm>
            <a:off x="8046438" y="1975057"/>
            <a:ext cx="3739497" cy="2720889"/>
            <a:chOff x="1603300" y="2094896"/>
            <a:chExt cx="3739497" cy="2720889"/>
          </a:xfrm>
        </p:grpSpPr>
        <p:sp>
          <p:nvSpPr>
            <p:cNvPr id="29" name="折角形 65">
              <a:extLst>
                <a:ext uri="{FF2B5EF4-FFF2-40B4-BE49-F238E27FC236}">
                  <a16:creationId xmlns:a16="http://schemas.microsoft.com/office/drawing/2014/main" id="{7AF31855-813D-4184-AF94-055A64F01DE4}"/>
                </a:ext>
              </a:extLst>
            </p:cNvPr>
            <p:cNvSpPr/>
            <p:nvPr/>
          </p:nvSpPr>
          <p:spPr>
            <a:xfrm rot="21566244">
              <a:off x="1603300" y="2094896"/>
              <a:ext cx="3739497" cy="2720889"/>
            </a:xfrm>
            <a:prstGeom prst="foldedCorner">
              <a:avLst>
                <a:gd name="adj" fmla="val 26007"/>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TextBox 29">
              <a:extLst>
                <a:ext uri="{FF2B5EF4-FFF2-40B4-BE49-F238E27FC236}">
                  <a16:creationId xmlns:a16="http://schemas.microsoft.com/office/drawing/2014/main" id="{22E269E2-F445-41BC-BB81-056B18F5985F}"/>
                </a:ext>
              </a:extLst>
            </p:cNvPr>
            <p:cNvSpPr txBox="1"/>
            <p:nvPr/>
          </p:nvSpPr>
          <p:spPr>
            <a:xfrm>
              <a:off x="1804085" y="2296048"/>
              <a:ext cx="3420110" cy="2473178"/>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24 : 2 : 3</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12   : 3 </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4</a:t>
              </a:r>
            </a:p>
          </p:txBody>
        </p:sp>
      </p:grpSp>
      <p:pic>
        <p:nvPicPr>
          <p:cNvPr id="31" name="图片 67" descr="图形用户界面, 应用程序&#10;&#10;描述已自动生成">
            <a:extLst>
              <a:ext uri="{FF2B5EF4-FFF2-40B4-BE49-F238E27FC236}">
                <a16:creationId xmlns:a16="http://schemas.microsoft.com/office/drawing/2014/main" id="{3D9FB2C1-80A9-4C7B-A5F2-A441903F6E9F}"/>
              </a:ext>
            </a:extLst>
          </p:cNvPr>
          <p:cNvPicPr>
            <a:picLocks noChangeAspect="1"/>
          </p:cNvPicPr>
          <p:nvPr/>
        </p:nvPicPr>
        <p:blipFill rotWithShape="1">
          <a:blip r:embed="rId7"/>
          <a:srcRect l="76769" t="84908" r="7302" b="6757"/>
          <a:stretch/>
        </p:blipFill>
        <p:spPr>
          <a:xfrm>
            <a:off x="9107256" y="982915"/>
            <a:ext cx="1977098" cy="1344525"/>
          </a:xfrm>
          <a:prstGeom prst="rect">
            <a:avLst/>
          </a:prstGeom>
        </p:spPr>
      </p:pic>
      <p:sp>
        <p:nvSpPr>
          <p:cNvPr id="22"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7"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973703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750" fill="hold"/>
                                        <p:tgtEl>
                                          <p:spTgt spid="17"/>
                                        </p:tgtEl>
                                        <p:attrNameLst>
                                          <p:attrName>ppt_x</p:attrName>
                                        </p:attrNameLst>
                                      </p:cBhvr>
                                      <p:tavLst>
                                        <p:tav tm="0">
                                          <p:val>
                                            <p:strVal val="#ppt_x"/>
                                          </p:val>
                                        </p:tav>
                                        <p:tav tm="100000">
                                          <p:val>
                                            <p:strVal val="#ppt_x"/>
                                          </p:val>
                                        </p:tav>
                                      </p:tavLst>
                                    </p:anim>
                                    <p:anim calcmode="lin" valueType="num">
                                      <p:cBhvr additive="base">
                                        <p:cTn id="27" dur="750" fill="hold"/>
                                        <p:tgtEl>
                                          <p:spTgt spid="1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750" fill="hold"/>
                                        <p:tgtEl>
                                          <p:spTgt spid="18"/>
                                        </p:tgtEl>
                                        <p:attrNameLst>
                                          <p:attrName>ppt_x</p:attrName>
                                        </p:attrNameLst>
                                      </p:cBhvr>
                                      <p:tavLst>
                                        <p:tav tm="0">
                                          <p:val>
                                            <p:strVal val="#ppt_x"/>
                                          </p:val>
                                        </p:tav>
                                        <p:tav tm="100000">
                                          <p:val>
                                            <p:strVal val="#ppt_x"/>
                                          </p:val>
                                        </p:tav>
                                      </p:tavLst>
                                    </p:anim>
                                    <p:anim calcmode="lin" valueType="num">
                                      <p:cBhvr additive="base">
                                        <p:cTn id="39" dur="750" fill="hold"/>
                                        <p:tgtEl>
                                          <p:spTgt spid="18"/>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2" presetClass="entr" presetSubtype="4"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ppt_x"/>
                                          </p:val>
                                        </p:tav>
                                        <p:tav tm="100000">
                                          <p:val>
                                            <p:strVal val="#ppt_x"/>
                                          </p:val>
                                        </p:tav>
                                      </p:tavLst>
                                    </p:anim>
                                    <p:anim calcmode="lin" valueType="num">
                                      <p:cBhvr additive="base">
                                        <p:cTn id="4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750" fill="hold"/>
                                        <p:tgtEl>
                                          <p:spTgt spid="31"/>
                                        </p:tgtEl>
                                        <p:attrNameLst>
                                          <p:attrName>ppt_x</p:attrName>
                                        </p:attrNameLst>
                                      </p:cBhvr>
                                      <p:tavLst>
                                        <p:tav tm="0">
                                          <p:val>
                                            <p:strVal val="#ppt_x"/>
                                          </p:val>
                                        </p:tav>
                                        <p:tav tm="100000">
                                          <p:val>
                                            <p:strVal val="#ppt_x"/>
                                          </p:val>
                                        </p:tav>
                                      </p:tavLst>
                                    </p:anim>
                                    <p:anim calcmode="lin" valueType="num">
                                      <p:cBhvr additive="base">
                                        <p:cTn id="50" dur="750" fill="hold"/>
                                        <p:tgtEl>
                                          <p:spTgt spid="31"/>
                                        </p:tgtEl>
                                        <p:attrNameLst>
                                          <p:attrName>ppt_y</p:attrName>
                                        </p:attrNameLst>
                                      </p:cBhvr>
                                      <p:tavLst>
                                        <p:tav tm="0">
                                          <p:val>
                                            <p:strVal val="1+#ppt_h/2"/>
                                          </p:val>
                                        </p:tav>
                                        <p:tav tm="100000">
                                          <p:val>
                                            <p:strVal val="#ppt_y"/>
                                          </p:val>
                                        </p:tav>
                                      </p:tavLst>
                                    </p:anim>
                                  </p:childTnLst>
                                </p:cTn>
                              </p:par>
                            </p:childTnLst>
                          </p:cTn>
                        </p:par>
                        <p:par>
                          <p:cTn id="51" fill="hold">
                            <p:stCondLst>
                              <p:cond delay="750"/>
                            </p:stCondLst>
                            <p:childTnLst>
                              <p:par>
                                <p:cTn id="52" presetID="42"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rot="5400000">
            <a:off x="2206550" y="-2894154"/>
            <a:ext cx="7773319" cy="12646307"/>
          </a:xfrm>
          <a:prstGeom prst="rect">
            <a:avLst/>
          </a:prstGeom>
        </p:spPr>
      </p:pic>
      <p:pic>
        <p:nvPicPr>
          <p:cNvPr id="95" name="PA-图片 94">
            <a:extLst>
              <a:ext uri="{FF2B5EF4-FFF2-40B4-BE49-F238E27FC236}">
                <a16:creationId xmlns:a16="http://schemas.microsoft.com/office/drawing/2014/main" id="{5DD4466A-8864-44C6-85F5-C654D8B80AA6}"/>
              </a:ext>
            </a:extLst>
          </p:cNvPr>
          <p:cNvPicPr>
            <a:picLocks noChangeAspect="1"/>
          </p:cNvPicPr>
          <p:nvPr>
            <p:custDataLst>
              <p:tags r:id="rId2"/>
            </p:custDataLst>
          </p:nvPr>
        </p:nvPicPr>
        <p:blipFill>
          <a:blip r:embed="rId13"/>
          <a:stretch>
            <a:fillRect/>
          </a:stretch>
        </p:blipFill>
        <p:spPr>
          <a:xfrm rot="5400000" flipH="1">
            <a:off x="11008060" y="2785575"/>
            <a:ext cx="912523" cy="1455356"/>
          </a:xfrm>
          <a:prstGeom prst="rect">
            <a:avLst/>
          </a:prstGeom>
        </p:spPr>
      </p:pic>
      <p:pic>
        <p:nvPicPr>
          <p:cNvPr id="94" name="PA-图片 93">
            <a:extLst>
              <a:ext uri="{FF2B5EF4-FFF2-40B4-BE49-F238E27FC236}">
                <a16:creationId xmlns:a16="http://schemas.microsoft.com/office/drawing/2014/main" id="{E4B0C629-2D09-4076-A9E0-881E311F4C9A}"/>
              </a:ext>
            </a:extLst>
          </p:cNvPr>
          <p:cNvPicPr>
            <a:picLocks noChangeAspect="1"/>
          </p:cNvPicPr>
          <p:nvPr>
            <p:custDataLst>
              <p:tags r:id="rId3"/>
            </p:custDataLst>
          </p:nvPr>
        </p:nvPicPr>
        <p:blipFill>
          <a:blip r:embed="rId13"/>
          <a:stretch>
            <a:fillRect/>
          </a:stretch>
        </p:blipFill>
        <p:spPr>
          <a:xfrm rot="16200000">
            <a:off x="302318" y="2753040"/>
            <a:ext cx="912523" cy="1409346"/>
          </a:xfrm>
          <a:prstGeom prst="rect">
            <a:avLst/>
          </a:prstGeom>
        </p:spPr>
      </p:pic>
      <p:pic>
        <p:nvPicPr>
          <p:cNvPr id="91" name="PA-图片 90">
            <a:extLst>
              <a:ext uri="{FF2B5EF4-FFF2-40B4-BE49-F238E27FC236}">
                <a16:creationId xmlns:a16="http://schemas.microsoft.com/office/drawing/2014/main" id="{6DFBE932-DBCD-47FC-85C0-3DEA7469967E}"/>
              </a:ext>
            </a:extLst>
          </p:cNvPr>
          <p:cNvPicPr>
            <a:picLocks noChangeAspect="1"/>
          </p:cNvPicPr>
          <p:nvPr>
            <p:custDataLst>
              <p:tags r:id="rId4"/>
            </p:custDataLst>
          </p:nvPr>
        </p:nvPicPr>
        <p:blipFill>
          <a:blip r:embed="rId13"/>
          <a:stretch>
            <a:fillRect/>
          </a:stretch>
        </p:blipFill>
        <p:spPr>
          <a:xfrm rot="13708150">
            <a:off x="856609" y="5130251"/>
            <a:ext cx="912523" cy="1616954"/>
          </a:xfrm>
          <a:prstGeom prst="rect">
            <a:avLst/>
          </a:prstGeom>
        </p:spPr>
      </p:pic>
      <p:pic>
        <p:nvPicPr>
          <p:cNvPr id="93" name="PA-图片 92">
            <a:extLst>
              <a:ext uri="{FF2B5EF4-FFF2-40B4-BE49-F238E27FC236}">
                <a16:creationId xmlns:a16="http://schemas.microsoft.com/office/drawing/2014/main" id="{1929BB32-3CF2-4495-B90A-22F23B352DA4}"/>
              </a:ext>
            </a:extLst>
          </p:cNvPr>
          <p:cNvPicPr>
            <a:picLocks noChangeAspect="1"/>
          </p:cNvPicPr>
          <p:nvPr>
            <p:custDataLst>
              <p:tags r:id="rId5"/>
            </p:custDataLst>
          </p:nvPr>
        </p:nvPicPr>
        <p:blipFill>
          <a:blip r:embed="rId13"/>
          <a:stretch>
            <a:fillRect/>
          </a:stretch>
        </p:blipFill>
        <p:spPr>
          <a:xfrm rot="7991135">
            <a:off x="10438860" y="5176709"/>
            <a:ext cx="912523" cy="1616954"/>
          </a:xfrm>
          <a:prstGeom prst="rect">
            <a:avLst/>
          </a:prstGeom>
        </p:spPr>
      </p:pic>
      <p:pic>
        <p:nvPicPr>
          <p:cNvPr id="90" name="PA-图片 89">
            <a:extLst>
              <a:ext uri="{FF2B5EF4-FFF2-40B4-BE49-F238E27FC236}">
                <a16:creationId xmlns:a16="http://schemas.microsoft.com/office/drawing/2014/main" id="{689ED146-CA91-4B69-9C97-7CDFCDD75B7E}"/>
              </a:ext>
            </a:extLst>
          </p:cNvPr>
          <p:cNvPicPr>
            <a:picLocks noChangeAspect="1"/>
          </p:cNvPicPr>
          <p:nvPr>
            <p:custDataLst>
              <p:tags r:id="rId6"/>
            </p:custDataLst>
          </p:nvPr>
        </p:nvPicPr>
        <p:blipFill>
          <a:blip r:embed="rId13"/>
          <a:stretch>
            <a:fillRect/>
          </a:stretch>
        </p:blipFill>
        <p:spPr>
          <a:xfrm rot="18740932">
            <a:off x="1002451" y="87735"/>
            <a:ext cx="912523" cy="1616954"/>
          </a:xfrm>
          <a:prstGeom prst="rect">
            <a:avLst/>
          </a:prstGeom>
        </p:spPr>
      </p:pic>
      <p:pic>
        <p:nvPicPr>
          <p:cNvPr id="92" name="PA-图片 91">
            <a:extLst>
              <a:ext uri="{FF2B5EF4-FFF2-40B4-BE49-F238E27FC236}">
                <a16:creationId xmlns:a16="http://schemas.microsoft.com/office/drawing/2014/main" id="{14FC6B49-6CCB-4813-9B05-A32DA487B56E}"/>
              </a:ext>
            </a:extLst>
          </p:cNvPr>
          <p:cNvPicPr>
            <a:picLocks noChangeAspect="1"/>
          </p:cNvPicPr>
          <p:nvPr>
            <p:custDataLst>
              <p:tags r:id="rId7"/>
            </p:custDataLst>
          </p:nvPr>
        </p:nvPicPr>
        <p:blipFill>
          <a:blip r:embed="rId13"/>
          <a:stretch>
            <a:fillRect/>
          </a:stretch>
        </p:blipFill>
        <p:spPr>
          <a:xfrm rot="2770372">
            <a:off x="10562117" y="80544"/>
            <a:ext cx="912523" cy="1616954"/>
          </a:xfrm>
          <a:prstGeom prst="rect">
            <a:avLst/>
          </a:prstGeom>
        </p:spPr>
      </p:pic>
      <p:pic>
        <p:nvPicPr>
          <p:cNvPr id="27" name="PA-图片 26">
            <a:extLst>
              <a:ext uri="{FF2B5EF4-FFF2-40B4-BE49-F238E27FC236}">
                <a16:creationId xmlns:a16="http://schemas.microsoft.com/office/drawing/2014/main" id="{3A771A0E-5ACC-473C-98A6-A7820651017A}"/>
              </a:ext>
            </a:extLst>
          </p:cNvPr>
          <p:cNvPicPr>
            <a:picLocks noChangeAspect="1"/>
          </p:cNvPicPr>
          <p:nvPr>
            <p:custDataLst>
              <p:tags r:id="rId8"/>
            </p:custDataLst>
          </p:nvPr>
        </p:nvPicPr>
        <p:blipFill>
          <a:blip r:embed="rId14"/>
          <a:stretch>
            <a:fillRect/>
          </a:stretch>
        </p:blipFill>
        <p:spPr>
          <a:xfrm>
            <a:off x="10691868" y="1778041"/>
            <a:ext cx="714932" cy="766081"/>
          </a:xfrm>
          <a:prstGeom prst="rect">
            <a:avLst/>
          </a:prstGeom>
        </p:spPr>
      </p:pic>
      <p:sp>
        <p:nvSpPr>
          <p:cNvPr id="8" name="PA-任意多边形 7">
            <a:extLst>
              <a:ext uri="{FF2B5EF4-FFF2-40B4-BE49-F238E27FC236}">
                <a16:creationId xmlns:a16="http://schemas.microsoft.com/office/drawing/2014/main" id="{2CFD66C7-53CF-4175-8C92-2BC9BD09B3BD}"/>
              </a:ext>
            </a:extLst>
          </p:cNvPr>
          <p:cNvSpPr/>
          <p:nvPr>
            <p:custDataLst>
              <p:tags r:id="rId9"/>
            </p:custDataLst>
          </p:nvPr>
        </p:nvSpPr>
        <p:spPr>
          <a:xfrm rot="5400000">
            <a:off x="3299658" y="-1885709"/>
            <a:ext cx="5780890" cy="10629418"/>
          </a:xfrm>
          <a:custGeom>
            <a:avLst/>
            <a:gdLst/>
            <a:ahLst/>
            <a:cxnLst/>
            <a:rect l="0" t="0" r="0" b="0"/>
            <a:pathLst>
              <a:path w="3743317" h="6095872">
                <a:moveTo>
                  <a:pt x="1850381" y="8783"/>
                </a:moveTo>
                <a:cubicBezTo>
                  <a:pt x="1840253" y="11827"/>
                  <a:pt x="1800428" y="34190"/>
                  <a:pt x="1761881" y="58478"/>
                </a:cubicBezTo>
                <a:cubicBezTo>
                  <a:pt x="1721409" y="83979"/>
                  <a:pt x="1658356" y="109546"/>
                  <a:pt x="1612656" y="118985"/>
                </a:cubicBezTo>
                <a:cubicBezTo>
                  <a:pt x="1530474" y="135959"/>
                  <a:pt x="1495883" y="130887"/>
                  <a:pt x="1304916" y="73860"/>
                </a:cubicBezTo>
                <a:cubicBezTo>
                  <a:pt x="1208605" y="45099"/>
                  <a:pt x="1068352" y="25545"/>
                  <a:pt x="952114" y="24671"/>
                </a:cubicBezTo>
                <a:cubicBezTo>
                  <a:pt x="845299" y="23867"/>
                  <a:pt x="838526" y="25574"/>
                  <a:pt x="761411" y="72722"/>
                </a:cubicBezTo>
                <a:cubicBezTo>
                  <a:pt x="672064" y="127349"/>
                  <a:pt x="567888" y="234206"/>
                  <a:pt x="528271" y="311861"/>
                </a:cubicBezTo>
                <a:cubicBezTo>
                  <a:pt x="511616" y="344508"/>
                  <a:pt x="499693" y="398543"/>
                  <a:pt x="495434" y="460681"/>
                </a:cubicBezTo>
                <a:lnTo>
                  <a:pt x="488747" y="558243"/>
                </a:lnTo>
                <a:lnTo>
                  <a:pt x="417407" y="574918"/>
                </a:lnTo>
                <a:cubicBezTo>
                  <a:pt x="346293" y="591539"/>
                  <a:pt x="282132" y="634287"/>
                  <a:pt x="189975" y="726444"/>
                </a:cubicBezTo>
                <a:cubicBezTo>
                  <a:pt x="107587" y="808831"/>
                  <a:pt x="51723" y="966680"/>
                  <a:pt x="41416" y="1146209"/>
                </a:cubicBezTo>
                <a:cubicBezTo>
                  <a:pt x="35069" y="1256750"/>
                  <a:pt x="43894" y="1307408"/>
                  <a:pt x="110006" y="1539949"/>
                </a:cubicBezTo>
                <a:cubicBezTo>
                  <a:pt x="171714" y="1756999"/>
                  <a:pt x="212357" y="2035162"/>
                  <a:pt x="212066" y="2238449"/>
                </a:cubicBezTo>
                <a:cubicBezTo>
                  <a:pt x="211894" y="2358620"/>
                  <a:pt x="185497" y="2566695"/>
                  <a:pt x="158092" y="2663899"/>
                </a:cubicBezTo>
                <a:cubicBezTo>
                  <a:pt x="109533" y="2836138"/>
                  <a:pt x="78433" y="2922784"/>
                  <a:pt x="44533" y="2980278"/>
                </a:cubicBezTo>
                <a:cubicBezTo>
                  <a:pt x="3165" y="3050438"/>
                  <a:pt x="0" y="3026509"/>
                  <a:pt x="73234" y="3197299"/>
                </a:cubicBezTo>
                <a:cubicBezTo>
                  <a:pt x="98609" y="3256475"/>
                  <a:pt x="128496" y="3345748"/>
                  <a:pt x="168900" y="3483049"/>
                </a:cubicBezTo>
                <a:cubicBezTo>
                  <a:pt x="178149" y="3514482"/>
                  <a:pt x="198319" y="3613808"/>
                  <a:pt x="213720" y="3703774"/>
                </a:cubicBezTo>
                <a:lnTo>
                  <a:pt x="241724" y="3867348"/>
                </a:lnTo>
                <a:lnTo>
                  <a:pt x="213165" y="4046674"/>
                </a:lnTo>
                <a:cubicBezTo>
                  <a:pt x="197457" y="4145302"/>
                  <a:pt x="174503" y="4268862"/>
                  <a:pt x="162154" y="4321249"/>
                </a:cubicBezTo>
                <a:cubicBezTo>
                  <a:pt x="149806" y="4373637"/>
                  <a:pt x="130579" y="4459421"/>
                  <a:pt x="119428" y="4511881"/>
                </a:cubicBezTo>
                <a:cubicBezTo>
                  <a:pt x="108277" y="4564341"/>
                  <a:pt x="87392" y="4650066"/>
                  <a:pt x="73018" y="4702381"/>
                </a:cubicBezTo>
                <a:cubicBezTo>
                  <a:pt x="34309" y="4843268"/>
                  <a:pt x="26515" y="5017686"/>
                  <a:pt x="54014" y="5127699"/>
                </a:cubicBezTo>
                <a:cubicBezTo>
                  <a:pt x="66236" y="5176594"/>
                  <a:pt x="84705" y="5233744"/>
                  <a:pt x="95057" y="5254699"/>
                </a:cubicBezTo>
                <a:cubicBezTo>
                  <a:pt x="142042" y="5349811"/>
                  <a:pt x="287657" y="5459099"/>
                  <a:pt x="433272" y="5508540"/>
                </a:cubicBezTo>
                <a:lnTo>
                  <a:pt x="495078" y="5529526"/>
                </a:lnTo>
                <a:lnTo>
                  <a:pt x="487218" y="5578678"/>
                </a:lnTo>
                <a:cubicBezTo>
                  <a:pt x="458802" y="5756387"/>
                  <a:pt x="571283" y="5931309"/>
                  <a:pt x="761897" y="6005838"/>
                </a:cubicBezTo>
                <a:cubicBezTo>
                  <a:pt x="845551" y="6038546"/>
                  <a:pt x="868145" y="6041802"/>
                  <a:pt x="1006466" y="6041084"/>
                </a:cubicBezTo>
                <a:cubicBezTo>
                  <a:pt x="1128433" y="6040451"/>
                  <a:pt x="1187457" y="6033241"/>
                  <a:pt x="1302039" y="6004980"/>
                </a:cubicBezTo>
                <a:cubicBezTo>
                  <a:pt x="1387592" y="5983879"/>
                  <a:pt x="1484861" y="5968909"/>
                  <a:pt x="1543728" y="5967783"/>
                </a:cubicBezTo>
                <a:cubicBezTo>
                  <a:pt x="1639406" y="5965953"/>
                  <a:pt x="1645759" y="5967771"/>
                  <a:pt x="1764293" y="6030885"/>
                </a:cubicBezTo>
                <a:lnTo>
                  <a:pt x="1886342" y="6095871"/>
                </a:lnTo>
                <a:lnTo>
                  <a:pt x="1944996" y="6059364"/>
                </a:lnTo>
                <a:cubicBezTo>
                  <a:pt x="2094162" y="5966520"/>
                  <a:pt x="2116421" y="5959079"/>
                  <a:pt x="2224550" y="5965906"/>
                </a:cubicBezTo>
                <a:cubicBezTo>
                  <a:pt x="2329326" y="5972520"/>
                  <a:pt x="2414600" y="5988305"/>
                  <a:pt x="2511416" y="6019006"/>
                </a:cubicBezTo>
                <a:cubicBezTo>
                  <a:pt x="2581899" y="6041356"/>
                  <a:pt x="2757683" y="6053842"/>
                  <a:pt x="2863636" y="6044024"/>
                </a:cubicBezTo>
                <a:cubicBezTo>
                  <a:pt x="2953333" y="6035712"/>
                  <a:pt x="3025592" y="5997435"/>
                  <a:pt x="3154254" y="5890078"/>
                </a:cubicBezTo>
                <a:cubicBezTo>
                  <a:pt x="3222119" y="5833451"/>
                  <a:pt x="3234692" y="5815795"/>
                  <a:pt x="3253693" y="5750435"/>
                </a:cubicBezTo>
                <a:cubicBezTo>
                  <a:pt x="3270601" y="5692272"/>
                  <a:pt x="3273097" y="5657807"/>
                  <a:pt x="3264905" y="5595619"/>
                </a:cubicBezTo>
                <a:lnTo>
                  <a:pt x="3254366" y="5515622"/>
                </a:lnTo>
                <a:lnTo>
                  <a:pt x="3292466" y="5507367"/>
                </a:lnTo>
                <a:cubicBezTo>
                  <a:pt x="3346067" y="5495753"/>
                  <a:pt x="3471230" y="5434619"/>
                  <a:pt x="3547471" y="5382814"/>
                </a:cubicBezTo>
                <a:cubicBezTo>
                  <a:pt x="3603769" y="5344559"/>
                  <a:pt x="3616669" y="5327159"/>
                  <a:pt x="3648864" y="5246041"/>
                </a:cubicBezTo>
                <a:cubicBezTo>
                  <a:pt x="3678640" y="5171017"/>
                  <a:pt x="3687889" y="5122525"/>
                  <a:pt x="3696837" y="4994512"/>
                </a:cubicBezTo>
                <a:cubicBezTo>
                  <a:pt x="3708867" y="4822411"/>
                  <a:pt x="3702687" y="4783220"/>
                  <a:pt x="3616711" y="4486349"/>
                </a:cubicBezTo>
                <a:cubicBezTo>
                  <a:pt x="3561086" y="4294278"/>
                  <a:pt x="3541781" y="4186325"/>
                  <a:pt x="3532475" y="4015283"/>
                </a:cubicBezTo>
                <a:cubicBezTo>
                  <a:pt x="3520399" y="3793338"/>
                  <a:pt x="3534388" y="3612621"/>
                  <a:pt x="3572754" y="3494948"/>
                </a:cubicBezTo>
                <a:cubicBezTo>
                  <a:pt x="3589978" y="3442120"/>
                  <a:pt x="3612969" y="3364968"/>
                  <a:pt x="3623845" y="3323498"/>
                </a:cubicBezTo>
                <a:cubicBezTo>
                  <a:pt x="3634720" y="3282029"/>
                  <a:pt x="3650970" y="3236616"/>
                  <a:pt x="3659954" y="3222582"/>
                </a:cubicBezTo>
                <a:cubicBezTo>
                  <a:pt x="3695923" y="3166395"/>
                  <a:pt x="3743316" y="3063452"/>
                  <a:pt x="3743316" y="3041511"/>
                </a:cubicBezTo>
                <a:cubicBezTo>
                  <a:pt x="3743316" y="3028706"/>
                  <a:pt x="3735246" y="3009942"/>
                  <a:pt x="3725383" y="2999814"/>
                </a:cubicBezTo>
                <a:cubicBezTo>
                  <a:pt x="3698137" y="2971835"/>
                  <a:pt x="3632594" y="2836016"/>
                  <a:pt x="3616141" y="2773440"/>
                </a:cubicBezTo>
                <a:cubicBezTo>
                  <a:pt x="3608107" y="2742883"/>
                  <a:pt x="3586528" y="2671445"/>
                  <a:pt x="3568188" y="2614690"/>
                </a:cubicBezTo>
                <a:cubicBezTo>
                  <a:pt x="3536103" y="2515398"/>
                  <a:pt x="3534855" y="2500463"/>
                  <a:pt x="3535151" y="2219399"/>
                </a:cubicBezTo>
                <a:cubicBezTo>
                  <a:pt x="3535445" y="1941008"/>
                  <a:pt x="3537084" y="1921422"/>
                  <a:pt x="3570063" y="1802079"/>
                </a:cubicBezTo>
                <a:cubicBezTo>
                  <a:pt x="3589094" y="1733208"/>
                  <a:pt x="3609557" y="1644625"/>
                  <a:pt x="3615536" y="1605229"/>
                </a:cubicBezTo>
                <a:cubicBezTo>
                  <a:pt x="3621514" y="1565832"/>
                  <a:pt x="3642104" y="1479307"/>
                  <a:pt x="3661292" y="1412949"/>
                </a:cubicBezTo>
                <a:cubicBezTo>
                  <a:pt x="3725026" y="1192532"/>
                  <a:pt x="3706905" y="944068"/>
                  <a:pt x="3615346" y="782980"/>
                </a:cubicBezTo>
                <a:cubicBezTo>
                  <a:pt x="3569168" y="701735"/>
                  <a:pt x="3380897" y="572050"/>
                  <a:pt x="3295641" y="562759"/>
                </a:cubicBezTo>
                <a:cubicBezTo>
                  <a:pt x="3277914" y="560827"/>
                  <a:pt x="3273416" y="548059"/>
                  <a:pt x="3273416" y="499665"/>
                </a:cubicBezTo>
                <a:cubicBezTo>
                  <a:pt x="3273416" y="311684"/>
                  <a:pt x="3127740" y="118362"/>
                  <a:pt x="2937738" y="54198"/>
                </a:cubicBezTo>
                <a:cubicBezTo>
                  <a:pt x="2811667" y="11623"/>
                  <a:pt x="2628332" y="25570"/>
                  <a:pt x="2327266" y="100638"/>
                </a:cubicBezTo>
                <a:cubicBezTo>
                  <a:pt x="2256315" y="118329"/>
                  <a:pt x="2187168" y="117840"/>
                  <a:pt x="2072744" y="98835"/>
                </a:cubicBezTo>
                <a:cubicBezTo>
                  <a:pt x="2051502" y="95307"/>
                  <a:pt x="2000803" y="72357"/>
                  <a:pt x="1960080" y="47835"/>
                </a:cubicBezTo>
                <a:cubicBezTo>
                  <a:pt x="1882145" y="904"/>
                  <a:pt x="1879606" y="0"/>
                  <a:pt x="1850381" y="8783"/>
                </a:cubicBezTo>
                <a:close/>
              </a:path>
            </a:pathLst>
          </a:custGeom>
          <a:noFill/>
          <a:ln w="19050">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Box 21">
            <a:extLst>
              <a:ext uri="{FF2B5EF4-FFF2-40B4-BE49-F238E27FC236}">
                <a16:creationId xmlns:a16="http://schemas.microsoft.com/office/drawing/2014/main" id="{8EB800EA-5B37-4122-AEAC-C34ED9A26D7D}"/>
              </a:ext>
            </a:extLst>
          </p:cNvPr>
          <p:cNvSpPr txBox="1"/>
          <p:nvPr/>
        </p:nvSpPr>
        <p:spPr>
          <a:xfrm>
            <a:off x="1455356" y="2319255"/>
            <a:ext cx="9299998" cy="3046988"/>
          </a:xfrm>
          <a:prstGeom prst="rect">
            <a:avLst/>
          </a:prstGeom>
          <a:noFill/>
        </p:spPr>
        <p:txBody>
          <a:bodyPr wrap="square">
            <a:spAutoFit/>
          </a:bodyPr>
          <a:lstStyle/>
          <a:p>
            <a:pPr algn="just"/>
            <a:r>
              <a:rPr lang="en-US" sz="4800" b="1">
                <a:solidFill>
                  <a:schemeClr val="tx1">
                    <a:lumMod val="95000"/>
                    <a:lumOff val="5000"/>
                  </a:schemeClr>
                </a:solidFill>
                <a:latin typeface="Times New Roman" pitchFamily="18" charset="0"/>
                <a:cs typeface="Times New Roman" pitchFamily="18" charset="0"/>
              </a:rPr>
              <a:t>	Khi chia một số cho một tích hai thừa số, ta có thể chia số đó cho một thừa số, rồi lấy kết quả tìm được chia tiếp cho thừa số kia.</a:t>
            </a:r>
            <a:endParaRPr lang="en-US" sz="4800"/>
          </a:p>
        </p:txBody>
      </p:sp>
      <p:grpSp>
        <p:nvGrpSpPr>
          <p:cNvPr id="28" name="组合 15">
            <a:extLst>
              <a:ext uri="{FF2B5EF4-FFF2-40B4-BE49-F238E27FC236}">
                <a16:creationId xmlns:a16="http://schemas.microsoft.com/office/drawing/2014/main" id="{CB6436F5-9A4E-4EF7-A85A-E24693DE70DA}"/>
              </a:ext>
            </a:extLst>
          </p:cNvPr>
          <p:cNvGrpSpPr/>
          <p:nvPr/>
        </p:nvGrpSpPr>
        <p:grpSpPr>
          <a:xfrm>
            <a:off x="4083871" y="584953"/>
            <a:ext cx="4295674" cy="1595220"/>
            <a:chOff x="3015341" y="427045"/>
            <a:chExt cx="2847456" cy="845052"/>
          </a:xfrm>
        </p:grpSpPr>
        <p:sp>
          <p:nvSpPr>
            <p:cNvPr id="31" name="矩形: 圆角 141">
              <a:extLst>
                <a:ext uri="{FF2B5EF4-FFF2-40B4-BE49-F238E27FC236}">
                  <a16:creationId xmlns:a16="http://schemas.microsoft.com/office/drawing/2014/main" id="{13D60A1A-07AE-4B06-B20C-87D96EC92E9B}"/>
                </a:ext>
              </a:extLst>
            </p:cNvPr>
            <p:cNvSpPr/>
            <p:nvPr/>
          </p:nvSpPr>
          <p:spPr>
            <a:xfrm>
              <a:off x="3057180" y="838392"/>
              <a:ext cx="2805617" cy="433705"/>
            </a:xfrm>
            <a:prstGeom prst="roundRect">
              <a:avLst>
                <a:gd name="adj" fmla="val 40825"/>
              </a:avLst>
            </a:prstGeom>
            <a:solidFill>
              <a:srgbClr val="014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2000" dirty="0">
                <a:latin typeface="Algerian" panose="04020705040A02060702" pitchFamily="82" charset="0"/>
              </a:endParaRPr>
            </a:p>
          </p:txBody>
        </p:sp>
        <p:grpSp>
          <p:nvGrpSpPr>
            <p:cNvPr id="32" name="组合 132">
              <a:extLst>
                <a:ext uri="{FF2B5EF4-FFF2-40B4-BE49-F238E27FC236}">
                  <a16:creationId xmlns:a16="http://schemas.microsoft.com/office/drawing/2014/main" id="{40168F8A-6AEC-42CD-B190-E2D4189919F0}"/>
                </a:ext>
              </a:extLst>
            </p:cNvPr>
            <p:cNvGrpSpPr/>
            <p:nvPr/>
          </p:nvGrpSpPr>
          <p:grpSpPr>
            <a:xfrm>
              <a:off x="3015341" y="427045"/>
              <a:ext cx="2805617" cy="790779"/>
              <a:chOff x="1600374" y="1347625"/>
              <a:chExt cx="2805617" cy="790779"/>
            </a:xfrm>
          </p:grpSpPr>
          <p:pic>
            <p:nvPicPr>
              <p:cNvPr id="34" name="图片 136" descr="组 1">
                <a:extLst>
                  <a:ext uri="{FF2B5EF4-FFF2-40B4-BE49-F238E27FC236}">
                    <a16:creationId xmlns:a16="http://schemas.microsoft.com/office/drawing/2014/main" id="{262F8601-79F6-44BE-A07F-11068A74264C}"/>
                  </a:ext>
                </a:extLst>
              </p:cNvPr>
              <p:cNvPicPr>
                <a:picLocks noChangeAspect="1"/>
              </p:cNvPicPr>
              <p:nvPr/>
            </p:nvPicPr>
            <p:blipFill>
              <a:blip r:embed="rId15"/>
              <a:stretch>
                <a:fillRect/>
              </a:stretch>
            </p:blipFill>
            <p:spPr>
              <a:xfrm>
                <a:off x="2660462" y="1347625"/>
                <a:ext cx="660357" cy="433705"/>
              </a:xfrm>
              <a:prstGeom prst="rect">
                <a:avLst/>
              </a:prstGeom>
            </p:spPr>
          </p:pic>
          <p:sp>
            <p:nvSpPr>
              <p:cNvPr id="35" name="矩形: 圆角 137">
                <a:extLst>
                  <a:ext uri="{FF2B5EF4-FFF2-40B4-BE49-F238E27FC236}">
                    <a16:creationId xmlns:a16="http://schemas.microsoft.com/office/drawing/2014/main" id="{D2E117C9-BCB9-44AD-A801-298D4A69CCFA}"/>
                  </a:ext>
                </a:extLst>
              </p:cNvPr>
              <p:cNvSpPr/>
              <p:nvPr/>
            </p:nvSpPr>
            <p:spPr>
              <a:xfrm>
                <a:off x="1600374" y="1704699"/>
                <a:ext cx="2805617" cy="433705"/>
              </a:xfrm>
              <a:prstGeom prst="roundRect">
                <a:avLst>
                  <a:gd name="adj" fmla="val 40825"/>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r>
                  <a:rPr lang="en-US" altLang="zh-CN" sz="6000">
                    <a:solidFill>
                      <a:srgbClr val="F1E8DB"/>
                    </a:solidFill>
                    <a:latin typeface="UVN Binh Duong" pitchFamily="2" charset="0"/>
                  </a:rPr>
                  <a:t>GHI NHỚ</a:t>
                </a:r>
                <a:endParaRPr lang="zh-CN" altLang="en-US" sz="6000" dirty="0">
                  <a:solidFill>
                    <a:srgbClr val="F1E8DB"/>
                  </a:solidFill>
                  <a:latin typeface="UVN Binh Duong" pitchFamily="2" charset="0"/>
                </a:endParaRPr>
              </a:p>
            </p:txBody>
          </p:sp>
        </p:grpSp>
      </p:grpSp>
      <p:sp>
        <p:nvSpPr>
          <p:cNvPr id="17"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18"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75613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800" decel="100000"/>
                                        <p:tgtEl>
                                          <p:spTgt spid="28"/>
                                        </p:tgtEl>
                                      </p:cBhvr>
                                    </p:animEffect>
                                    <p:anim calcmode="lin" valueType="num">
                                      <p:cBhvr>
                                        <p:cTn id="18" dur="800" decel="100000" fill="hold"/>
                                        <p:tgtEl>
                                          <p:spTgt spid="28"/>
                                        </p:tgtEl>
                                        <p:attrNameLst>
                                          <p:attrName>style.rotation</p:attrName>
                                        </p:attrNameLst>
                                      </p:cBhvr>
                                      <p:tavLst>
                                        <p:tav tm="0">
                                          <p:val>
                                            <p:fltVal val="-90"/>
                                          </p:val>
                                        </p:tav>
                                        <p:tav tm="100000">
                                          <p:val>
                                            <p:fltVal val="0"/>
                                          </p:val>
                                        </p:tav>
                                      </p:tavLst>
                                    </p:anim>
                                    <p:anim calcmode="lin" valueType="num">
                                      <p:cBhvr>
                                        <p:cTn id="19" dur="800" decel="100000" fill="hold"/>
                                        <p:tgtEl>
                                          <p:spTgt spid="28"/>
                                        </p:tgtEl>
                                        <p:attrNameLst>
                                          <p:attrName>ppt_x</p:attrName>
                                        </p:attrNameLst>
                                      </p:cBhvr>
                                      <p:tavLst>
                                        <p:tav tm="0">
                                          <p:val>
                                            <p:strVal val="#ppt_x+0.4"/>
                                          </p:val>
                                        </p:tav>
                                        <p:tav tm="100000">
                                          <p:val>
                                            <p:strVal val="#ppt_x-0.05"/>
                                          </p:val>
                                        </p:tav>
                                      </p:tavLst>
                                    </p:anim>
                                    <p:anim calcmode="lin" valueType="num">
                                      <p:cBhvr>
                                        <p:cTn id="20" dur="800" decel="100000" fill="hold"/>
                                        <p:tgtEl>
                                          <p:spTgt spid="2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strVal val="#ppt_w+.3"/>
                                          </p:val>
                                        </p:tav>
                                        <p:tav tm="100000">
                                          <p:val>
                                            <p:strVal val="#ppt_w"/>
                                          </p:val>
                                        </p:tav>
                                      </p:tavLst>
                                    </p:anim>
                                    <p:anim calcmode="lin" valueType="num">
                                      <p:cBhvr>
                                        <p:cTn id="27" dur="1000" fill="hold"/>
                                        <p:tgtEl>
                                          <p:spTgt spid="22"/>
                                        </p:tgtEl>
                                        <p:attrNameLst>
                                          <p:attrName>ppt_h</p:attrName>
                                        </p:attrNameLst>
                                      </p:cBhvr>
                                      <p:tavLst>
                                        <p:tav tm="0">
                                          <p:val>
                                            <p:strVal val="#ppt_h"/>
                                          </p:val>
                                        </p:tav>
                                        <p:tav tm="100000">
                                          <p:val>
                                            <p:strVal val="#ppt_h"/>
                                          </p:val>
                                        </p:tav>
                                      </p:tavLst>
                                    </p:anim>
                                    <p:animEffect transition="in" filter="fade">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76FDE1-9D21-49C1-8369-8F2F8C2199AD}"/>
              </a:ext>
            </a:extLst>
          </p:cNvPr>
          <p:cNvGrpSpPr/>
          <p:nvPr/>
        </p:nvGrpSpPr>
        <p:grpSpPr>
          <a:xfrm>
            <a:off x="2949" y="883857"/>
            <a:ext cx="9328915" cy="5172298"/>
            <a:chOff x="2949" y="883857"/>
            <a:chExt cx="9328915" cy="5172298"/>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 y="883857"/>
              <a:ext cx="9328915" cy="5172298"/>
            </a:xfrm>
            <a:prstGeom prst="rect">
              <a:avLst/>
            </a:prstGeom>
          </p:spPr>
        </p:pic>
        <p:sp>
          <p:nvSpPr>
            <p:cNvPr id="16" name="TextBox 15">
              <a:extLst>
                <a:ext uri="{FF2B5EF4-FFF2-40B4-BE49-F238E27FC236}">
                  <a16:creationId xmlns:a16="http://schemas.microsoft.com/office/drawing/2014/main" id="{8A3A9565-AA37-4BA6-9997-0054E3A4DCDB}"/>
                </a:ext>
              </a:extLst>
            </p:cNvPr>
            <p:cNvSpPr txBox="1"/>
            <p:nvPr/>
          </p:nvSpPr>
          <p:spPr>
            <a:xfrm>
              <a:off x="1718110" y="3285135"/>
              <a:ext cx="6029215" cy="1785104"/>
            </a:xfrm>
            <a:prstGeom prst="rect">
              <a:avLst/>
            </a:prstGeom>
            <a:noFill/>
          </p:spPr>
          <p:txBody>
            <a:bodyPr wrap="none" rtlCol="0">
              <a:spAutoFit/>
              <a:scene3d>
                <a:camera prst="orthographicFront"/>
                <a:lightRig rig="threePt" dir="t"/>
              </a:scene3d>
              <a:sp3d extrusionH="57150">
                <a:bevelT w="38100" h="38100"/>
              </a:sp3d>
            </a:bodyPr>
            <a:lstStyle/>
            <a:p>
              <a:r>
                <a:rPr lang="en-US" sz="11000" b="1">
                  <a:solidFill>
                    <a:srgbClr val="9B281F"/>
                  </a:solidFill>
                  <a:effectLst>
                    <a:glow rad="63500">
                      <a:schemeClr val="accent4">
                        <a:satMod val="175000"/>
                        <a:alpha val="40000"/>
                      </a:schemeClr>
                    </a:glow>
                  </a:effectLst>
                  <a:latin typeface="UTM Gradoo" panose="02040603050506020204" pitchFamily="18" charset="0"/>
                </a:rPr>
                <a:t>Luyện tập</a:t>
              </a:r>
            </a:p>
          </p:txBody>
        </p:sp>
      </p:grpSp>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4796985" y="5001376"/>
            <a:ext cx="3210128" cy="2080028"/>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6"/>
          <a:srcRect r="40521" b="42223"/>
          <a:stretch/>
        </p:blipFill>
        <p:spPr>
          <a:xfrm>
            <a:off x="9017540" y="-487996"/>
            <a:ext cx="3425710" cy="1986056"/>
          </a:xfrm>
          <a:prstGeom prst="rect">
            <a:avLst/>
          </a:prstGeom>
        </p:spPr>
      </p:pic>
      <p:sp>
        <p:nvSpPr>
          <p:cNvPr id="9"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10"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1176871451"/>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304800" y="3208179"/>
            <a:ext cx="3899636" cy="3084855"/>
            <a:chOff x="1723427" y="2094895"/>
            <a:chExt cx="3499268" cy="2674077"/>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723427" y="2094895"/>
              <a:ext cx="3499268" cy="2674077"/>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772866" y="2330183"/>
              <a:ext cx="3420110" cy="2143851"/>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  50 : (2 x 5)</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50 : 10 </a:t>
              </a:r>
            </a:p>
            <a:p>
              <a:pPr eaLnBrk="1" hangingPunct="1">
                <a:lnSpc>
                  <a:spcPct val="114000"/>
                </a:lnSpc>
                <a:spcBef>
                  <a:spcPts val="600"/>
                </a:spcBef>
                <a:spcAft>
                  <a:spcPts val="600"/>
                </a:spcAft>
              </a:pPr>
              <a:r>
                <a:rPr lang="en-US" sz="4400" b="1">
                  <a:solidFill>
                    <a:srgbClr val="FFFF00"/>
                  </a:solidFill>
                  <a:latin typeface="UTM Avo" panose="02040603050506020204" pitchFamily="18" charset="0"/>
                  <a:cs typeface="Times New Roman" pitchFamily="18" charset="0"/>
                </a:rPr>
                <a:t>= 5</a:t>
              </a:r>
            </a:p>
          </p:txBody>
        </p:sp>
      </p:grpSp>
      <p:sp>
        <p:nvSpPr>
          <p:cNvPr id="11" name="文本框 10"/>
          <p:cNvSpPr txBox="1"/>
          <p:nvPr/>
        </p:nvSpPr>
        <p:spPr>
          <a:xfrm>
            <a:off x="1712405" y="416427"/>
            <a:ext cx="8246215" cy="707886"/>
          </a:xfrm>
          <a:prstGeom prst="rect">
            <a:avLst/>
          </a:prstGeom>
          <a:noFill/>
        </p:spPr>
        <p:txBody>
          <a:bodyPr wrap="square" rtlCol="0">
            <a:spAutoFit/>
          </a:bodyPr>
          <a:lstStyle/>
          <a:p>
            <a:pPr algn="ctr"/>
            <a:r>
              <a:rPr lang="en-US" altLang="zh-CN" sz="4000">
                <a:solidFill>
                  <a:srgbClr val="074D2F"/>
                </a:solidFill>
                <a:latin typeface="UTM Guanine" panose="02040603050506020204" pitchFamily="18" charset="0"/>
                <a:ea typeface="字魂27号-布丁体" panose="00000500000000000000" pitchFamily="2" charset="-122"/>
              </a:rPr>
              <a:t>Bài 1: </a:t>
            </a:r>
            <a:r>
              <a:rPr lang="en-US" altLang="zh-CN" sz="4000">
                <a:solidFill>
                  <a:srgbClr val="C00000"/>
                </a:solidFill>
                <a:latin typeface="UTM Guanine" panose="02040603050506020204" pitchFamily="18" charset="0"/>
                <a:ea typeface="字魂27号-布丁体" panose="00000500000000000000" pitchFamily="2" charset="-122"/>
              </a:rPr>
              <a:t>Tính giá trị của biểu thức</a:t>
            </a:r>
            <a:endParaRPr lang="zh-CN" altLang="en-US" sz="4000" dirty="0">
              <a:solidFill>
                <a:srgbClr val="C00000"/>
              </a:solidFill>
              <a:latin typeface="UTM Guanine" panose="02040603050506020204" pitchFamily="18" charset="0"/>
              <a:ea typeface="字魂27号-布丁体" panose="00000500000000000000" pitchFamily="2" charset="-122"/>
            </a:endParaRPr>
          </a:p>
        </p:txBody>
      </p:sp>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5"/>
          <a:srcRect l="7943" t="55501" r="75190" b="34736"/>
          <a:stretch/>
        </p:blipFill>
        <p:spPr>
          <a:xfrm>
            <a:off x="1184374" y="2305897"/>
            <a:ext cx="1743312" cy="1311318"/>
          </a:xfrm>
          <a:prstGeom prst="rect">
            <a:avLst/>
          </a:prstGeom>
        </p:spPr>
      </p:pic>
      <p:grpSp>
        <p:nvGrpSpPr>
          <p:cNvPr id="26" name="Group 25">
            <a:extLst>
              <a:ext uri="{FF2B5EF4-FFF2-40B4-BE49-F238E27FC236}">
                <a16:creationId xmlns:a16="http://schemas.microsoft.com/office/drawing/2014/main" id="{BF9269C2-9A31-4EAD-885F-AF3A8A0277AB}"/>
              </a:ext>
            </a:extLst>
          </p:cNvPr>
          <p:cNvGrpSpPr/>
          <p:nvPr/>
        </p:nvGrpSpPr>
        <p:grpSpPr>
          <a:xfrm>
            <a:off x="4373223" y="3191579"/>
            <a:ext cx="3527379" cy="3331620"/>
            <a:chOff x="6751389" y="2095801"/>
            <a:chExt cx="3527379" cy="1310121"/>
          </a:xfrm>
        </p:grpSpPr>
        <p:sp>
          <p:nvSpPr>
            <p:cNvPr id="16" name="折角形 34">
              <a:extLst>
                <a:ext uri="{FF2B5EF4-FFF2-40B4-BE49-F238E27FC236}">
                  <a16:creationId xmlns:a16="http://schemas.microsoft.com/office/drawing/2014/main" id="{8F95A287-14D6-434E-8AF3-62E434D505FB}"/>
                </a:ext>
              </a:extLst>
            </p:cNvPr>
            <p:cNvSpPr/>
            <p:nvPr/>
          </p:nvSpPr>
          <p:spPr>
            <a:xfrm rot="21566244">
              <a:off x="6751389" y="2095801"/>
              <a:ext cx="3527379" cy="1289719"/>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C000"/>
                </a:solidFill>
              </a:endParaRPr>
            </a:p>
          </p:txBody>
        </p:sp>
        <p:sp>
          <p:nvSpPr>
            <p:cNvPr id="20" name="TextBox 19">
              <a:extLst>
                <a:ext uri="{FF2B5EF4-FFF2-40B4-BE49-F238E27FC236}">
                  <a16:creationId xmlns:a16="http://schemas.microsoft.com/office/drawing/2014/main" id="{5B9E6B1B-47BA-4F8B-941F-1B9C8358AA7E}"/>
                </a:ext>
              </a:extLst>
            </p:cNvPr>
            <p:cNvSpPr txBox="1"/>
            <p:nvPr/>
          </p:nvSpPr>
          <p:spPr>
            <a:xfrm>
              <a:off x="6845730" y="2153266"/>
              <a:ext cx="3420110" cy="1252656"/>
            </a:xfrm>
            <a:prstGeom prst="rect">
              <a:avLst/>
            </a:prstGeom>
            <a:noFill/>
          </p:spPr>
          <p:txBody>
            <a:bodyPr wrap="square">
              <a:spAutoFit/>
            </a:bodyPr>
            <a:lstStyle/>
            <a:p>
              <a:pPr algn="ctr">
                <a:defRPr/>
              </a:pPr>
              <a:r>
                <a:rPr lang="en-US" sz="4400" b="1">
                  <a:solidFill>
                    <a:srgbClr val="296A17"/>
                  </a:solidFill>
                  <a:latin typeface="UTM Avo" panose="02040603050506020204" pitchFamily="18" charset="0"/>
                </a:rPr>
                <a:t>50 : (2 x 5)</a:t>
              </a:r>
            </a:p>
            <a:p>
              <a:pPr>
                <a:spcBef>
                  <a:spcPts val="600"/>
                </a:spcBef>
                <a:spcAft>
                  <a:spcPts val="600"/>
                </a:spcAft>
                <a:defRPr/>
              </a:pPr>
              <a:r>
                <a:rPr lang="en-US" sz="4400" b="1">
                  <a:solidFill>
                    <a:srgbClr val="C00000"/>
                  </a:solidFill>
                  <a:latin typeface="UTM Avo" panose="02040603050506020204" pitchFamily="18" charset="0"/>
                  <a:cs typeface="Times New Roman" pitchFamily="18" charset="0"/>
                </a:rPr>
                <a:t>= 50 : 2 : 5</a:t>
              </a:r>
            </a:p>
            <a:p>
              <a:pPr eaLnBrk="1" hangingPunct="1">
                <a:spcBef>
                  <a:spcPts val="600"/>
                </a:spcBef>
                <a:spcAft>
                  <a:spcPts val="600"/>
                </a:spcAft>
              </a:pPr>
              <a:r>
                <a:rPr lang="en-US" sz="4400" b="1">
                  <a:solidFill>
                    <a:srgbClr val="C00000"/>
                  </a:solidFill>
                  <a:latin typeface="UTM Avo" panose="02040603050506020204" pitchFamily="18" charset="0"/>
                  <a:cs typeface="Times New Roman" pitchFamily="18" charset="0"/>
                </a:rPr>
                <a:t>= 	  25 : 5 </a:t>
              </a:r>
            </a:p>
            <a:p>
              <a:pPr eaLnBrk="1" hangingPunct="1">
                <a:spcBef>
                  <a:spcPts val="600"/>
                </a:spcBef>
                <a:spcAft>
                  <a:spcPts val="600"/>
                </a:spcAft>
              </a:pPr>
              <a:r>
                <a:rPr lang="en-US" sz="4400" b="1">
                  <a:solidFill>
                    <a:srgbClr val="C00000"/>
                  </a:solidFill>
                  <a:latin typeface="UTM Avo" panose="02040603050506020204" pitchFamily="18" charset="0"/>
                  <a:cs typeface="Times New Roman" pitchFamily="18" charset="0"/>
                </a:rPr>
                <a:t>= 5</a:t>
              </a:r>
            </a:p>
          </p:txBody>
        </p:sp>
      </p:grpSp>
      <p:pic>
        <p:nvPicPr>
          <p:cNvPr id="18" name="图片 61" descr="图形用户界面, 应用程序&#10;&#10;描述已自动生成">
            <a:extLst>
              <a:ext uri="{FF2B5EF4-FFF2-40B4-BE49-F238E27FC236}">
                <a16:creationId xmlns:a16="http://schemas.microsoft.com/office/drawing/2014/main" id="{4CC6EA46-5682-4632-A1AD-6BD02A661272}"/>
              </a:ext>
            </a:extLst>
          </p:cNvPr>
          <p:cNvPicPr>
            <a:picLocks noChangeAspect="1"/>
          </p:cNvPicPr>
          <p:nvPr/>
        </p:nvPicPr>
        <p:blipFill rotWithShape="1">
          <a:blip r:embed="rId6"/>
          <a:srcRect l="37401" t="35076" r="41034" b="53856"/>
          <a:stretch/>
        </p:blipFill>
        <p:spPr>
          <a:xfrm>
            <a:off x="5433230" y="2648919"/>
            <a:ext cx="1280528" cy="888806"/>
          </a:xfrm>
          <a:prstGeom prst="rect">
            <a:avLst/>
          </a:prstGeom>
        </p:spPr>
      </p:pic>
      <p:grpSp>
        <p:nvGrpSpPr>
          <p:cNvPr id="28" name="Group 27">
            <a:extLst>
              <a:ext uri="{FF2B5EF4-FFF2-40B4-BE49-F238E27FC236}">
                <a16:creationId xmlns:a16="http://schemas.microsoft.com/office/drawing/2014/main" id="{B2F9CB37-23E6-4EE4-963D-FB959C8E8FA8}"/>
              </a:ext>
            </a:extLst>
          </p:cNvPr>
          <p:cNvGrpSpPr/>
          <p:nvPr/>
        </p:nvGrpSpPr>
        <p:grpSpPr>
          <a:xfrm>
            <a:off x="8049180" y="3162466"/>
            <a:ext cx="3739497" cy="3386652"/>
            <a:chOff x="1606042" y="2094883"/>
            <a:chExt cx="3739497" cy="3386652"/>
          </a:xfrm>
        </p:grpSpPr>
        <p:sp>
          <p:nvSpPr>
            <p:cNvPr id="29" name="折角形 65">
              <a:extLst>
                <a:ext uri="{FF2B5EF4-FFF2-40B4-BE49-F238E27FC236}">
                  <a16:creationId xmlns:a16="http://schemas.microsoft.com/office/drawing/2014/main" id="{7AF31855-813D-4184-AF94-055A64F01DE4}"/>
                </a:ext>
              </a:extLst>
            </p:cNvPr>
            <p:cNvSpPr/>
            <p:nvPr/>
          </p:nvSpPr>
          <p:spPr>
            <a:xfrm rot="21566244">
              <a:off x="1606042" y="2094883"/>
              <a:ext cx="3739497" cy="3279418"/>
            </a:xfrm>
            <a:prstGeom prst="foldedCorner">
              <a:avLst>
                <a:gd name="adj" fmla="val 26007"/>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TextBox 29">
              <a:extLst>
                <a:ext uri="{FF2B5EF4-FFF2-40B4-BE49-F238E27FC236}">
                  <a16:creationId xmlns:a16="http://schemas.microsoft.com/office/drawing/2014/main" id="{22E269E2-F445-41BC-BB81-056B18F5985F}"/>
                </a:ext>
              </a:extLst>
            </p:cNvPr>
            <p:cNvSpPr txBox="1"/>
            <p:nvPr/>
          </p:nvSpPr>
          <p:spPr>
            <a:xfrm>
              <a:off x="1804085" y="2296048"/>
              <a:ext cx="3420110" cy="3185487"/>
            </a:xfrm>
            <a:prstGeom prst="rect">
              <a:avLst/>
            </a:prstGeom>
            <a:noFill/>
          </p:spPr>
          <p:txBody>
            <a:bodyPr wrap="square">
              <a:spAutoFit/>
            </a:bodyPr>
            <a:lstStyle/>
            <a:p>
              <a:pPr algn="ctr">
                <a:defRPr/>
              </a:pPr>
              <a:r>
                <a:rPr lang="en-US" sz="4400" b="1">
                  <a:solidFill>
                    <a:srgbClr val="FDF5EA"/>
                  </a:solidFill>
                  <a:latin typeface="UTM Avo" panose="02040603050506020204" pitchFamily="18" charset="0"/>
                </a:rPr>
                <a:t>50 : (2 x 5)</a:t>
              </a:r>
            </a:p>
            <a:p>
              <a:pPr>
                <a:spcBef>
                  <a:spcPts val="600"/>
                </a:spcBef>
                <a:spcAft>
                  <a:spcPts val="600"/>
                </a:spcAft>
                <a:defRPr/>
              </a:pPr>
              <a:r>
                <a:rPr lang="en-US" sz="4400" b="1">
                  <a:solidFill>
                    <a:srgbClr val="FFFF00"/>
                  </a:solidFill>
                  <a:latin typeface="UTM Avo" panose="02040603050506020204" pitchFamily="18" charset="0"/>
                  <a:cs typeface="Times New Roman" pitchFamily="18" charset="0"/>
                </a:rPr>
                <a:t>= 50 : 5 : 2</a:t>
              </a:r>
            </a:p>
            <a:p>
              <a:pPr eaLnBrk="1" hangingPunct="1">
                <a:spcBef>
                  <a:spcPts val="600"/>
                </a:spcBef>
                <a:spcAft>
                  <a:spcPts val="600"/>
                </a:spcAft>
              </a:pPr>
              <a:r>
                <a:rPr lang="en-US" sz="4400" b="1">
                  <a:solidFill>
                    <a:srgbClr val="FFFF00"/>
                  </a:solidFill>
                  <a:latin typeface="UTM Avo" panose="02040603050506020204" pitchFamily="18" charset="0"/>
                  <a:cs typeface="Times New Roman" pitchFamily="18" charset="0"/>
                </a:rPr>
                <a:t>= 	  10 : 2 </a:t>
              </a:r>
            </a:p>
            <a:p>
              <a:pPr eaLnBrk="1" hangingPunct="1">
                <a:spcBef>
                  <a:spcPts val="600"/>
                </a:spcBef>
                <a:spcAft>
                  <a:spcPts val="600"/>
                </a:spcAft>
              </a:pPr>
              <a:r>
                <a:rPr lang="en-US" sz="4400" b="1">
                  <a:solidFill>
                    <a:srgbClr val="FFFF00"/>
                  </a:solidFill>
                  <a:latin typeface="UTM Avo" panose="02040603050506020204" pitchFamily="18" charset="0"/>
                  <a:cs typeface="Times New Roman" pitchFamily="18" charset="0"/>
                </a:rPr>
                <a:t>= 5</a:t>
              </a:r>
            </a:p>
          </p:txBody>
        </p:sp>
      </p:grpSp>
      <p:grpSp>
        <p:nvGrpSpPr>
          <p:cNvPr id="22" name="组合 5">
            <a:extLst>
              <a:ext uri="{FF2B5EF4-FFF2-40B4-BE49-F238E27FC236}">
                <a16:creationId xmlns:a16="http://schemas.microsoft.com/office/drawing/2014/main" id="{B4F4B7D4-840A-4A3A-8004-2E73D111123A}"/>
              </a:ext>
            </a:extLst>
          </p:cNvPr>
          <p:cNvGrpSpPr/>
          <p:nvPr/>
        </p:nvGrpSpPr>
        <p:grpSpPr>
          <a:xfrm>
            <a:off x="4372864" y="1692694"/>
            <a:ext cx="4694135" cy="956229"/>
            <a:chOff x="7219" y="3847"/>
            <a:chExt cx="6107" cy="1118"/>
          </a:xfrm>
        </p:grpSpPr>
        <p:pic>
          <p:nvPicPr>
            <p:cNvPr id="32" name="图片 27" descr="7992cfbc69e518324029c5be1f234f46副本">
              <a:extLst>
                <a:ext uri="{FF2B5EF4-FFF2-40B4-BE49-F238E27FC236}">
                  <a16:creationId xmlns:a16="http://schemas.microsoft.com/office/drawing/2014/main" id="{40CB4D97-CDDE-48A0-9902-9E56E37865E5}"/>
                </a:ext>
              </a:extLst>
            </p:cNvPr>
            <p:cNvPicPr>
              <a:picLocks noChangeAspect="1"/>
            </p:cNvPicPr>
            <p:nvPr/>
          </p:nvPicPr>
          <p:blipFill>
            <a:blip r:embed="rId8"/>
            <a:stretch>
              <a:fillRect/>
            </a:stretch>
          </p:blipFill>
          <p:spPr>
            <a:xfrm>
              <a:off x="7219" y="3874"/>
              <a:ext cx="5638" cy="1091"/>
            </a:xfrm>
            <a:prstGeom prst="rect">
              <a:avLst/>
            </a:prstGeom>
          </p:spPr>
        </p:pic>
        <p:sp>
          <p:nvSpPr>
            <p:cNvPr id="33" name="文本框 28">
              <a:extLst>
                <a:ext uri="{FF2B5EF4-FFF2-40B4-BE49-F238E27FC236}">
                  <a16:creationId xmlns:a16="http://schemas.microsoft.com/office/drawing/2014/main" id="{488283FB-121E-4ADD-9928-39067ED113AD}"/>
                </a:ext>
              </a:extLst>
            </p:cNvPr>
            <p:cNvSpPr txBox="1"/>
            <p:nvPr/>
          </p:nvSpPr>
          <p:spPr>
            <a:xfrm>
              <a:off x="7688" y="3847"/>
              <a:ext cx="5638" cy="9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a:solidFill>
                    <a:schemeClr val="bg1"/>
                  </a:solidFill>
                  <a:latin typeface="UTM Avo" panose="02040603050506020204" pitchFamily="18" charset="0"/>
                  <a:cs typeface="Times New Roman" pitchFamily="18" charset="0"/>
                </a:rPr>
                <a:t>50 : (2 x 5)    </a:t>
              </a:r>
              <a:endParaRPr lang="zh-CN" altLang="en-US" sz="4800" b="1" dirty="0">
                <a:solidFill>
                  <a:schemeClr val="bg1"/>
                </a:solidFill>
                <a:effectLst>
                  <a:outerShdw blurRad="38100" dist="38100" dir="2700000" algn="tl">
                    <a:srgbClr val="000000">
                      <a:alpha val="43137"/>
                    </a:srgbClr>
                  </a:outerShdw>
                </a:effectLst>
                <a:latin typeface="UTM Avo" panose="02040603050506020204" pitchFamily="18" charset="0"/>
                <a:ea typeface="字魂36号-正文宋楷" panose="00000500000000000000" pitchFamily="2" charset="-122"/>
                <a:sym typeface="字魂36号-正文宋楷" panose="00000500000000000000" pitchFamily="2" charset="-122"/>
              </a:endParaRPr>
            </a:p>
          </p:txBody>
        </p:sp>
      </p:grpSp>
      <p:pic>
        <p:nvPicPr>
          <p:cNvPr id="34" name="图片 7">
            <a:extLst>
              <a:ext uri="{FF2B5EF4-FFF2-40B4-BE49-F238E27FC236}">
                <a16:creationId xmlns:a16="http://schemas.microsoft.com/office/drawing/2014/main" id="{AE913FAD-96A8-484E-9B14-A517B46E87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9398" y="805011"/>
            <a:ext cx="2287112" cy="2287112"/>
          </a:xfrm>
          <a:prstGeom prst="rect">
            <a:avLst/>
          </a:prstGeom>
        </p:spPr>
      </p:pic>
      <p:sp>
        <p:nvSpPr>
          <p:cNvPr id="24" name="TextBox 6">
            <a:extLst>
              <a:ext uri="{FF2B5EF4-FFF2-40B4-BE49-F238E27FC236}">
                <a16:creationId xmlns:a16="http://schemas.microsoft.com/office/drawing/2014/main" id="{068BD1D5-F650-46EE-B21F-DDDC4D1F9707}"/>
              </a:ext>
            </a:extLst>
          </p:cNvPr>
          <p:cNvSpPr txBox="1"/>
          <p:nvPr/>
        </p:nvSpPr>
        <p:spPr>
          <a:xfrm>
            <a:off x="40942" y="67025"/>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
        <p:nvSpPr>
          <p:cNvPr id="27" name="TextBox 7">
            <a:extLst>
              <a:ext uri="{FF2B5EF4-FFF2-40B4-BE49-F238E27FC236}">
                <a16:creationId xmlns:a16="http://schemas.microsoft.com/office/drawing/2014/main" id="{5DBDC253-68E9-43A5-91A7-CEADA8B12389}"/>
              </a:ext>
            </a:extLst>
          </p:cNvPr>
          <p:cNvSpPr txBox="1"/>
          <p:nvPr/>
        </p:nvSpPr>
        <p:spPr>
          <a:xfrm>
            <a:off x="11253888" y="6421643"/>
            <a:ext cx="8971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40000"/>
                    <a:lumOff val="60000"/>
                  </a:schemeClr>
                </a:solidFill>
                <a:latin typeface="UTM Netmuc KT" panose="02040603050506020204" pitchFamily="18" charset="0"/>
              </a:rPr>
              <a:t>KTUTS</a:t>
            </a:r>
          </a:p>
        </p:txBody>
      </p:sp>
    </p:spTree>
    <p:extLst>
      <p:ext uri="{BB962C8B-B14F-4D97-AF65-F5344CB8AC3E}">
        <p14:creationId xmlns:p14="http://schemas.microsoft.com/office/powerpoint/2010/main" val="1147751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900" decel="100000" fill="hold"/>
                                        <p:tgtEl>
                                          <p:spTgt spid="3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750" fill="hold"/>
                                        <p:tgtEl>
                                          <p:spTgt spid="17"/>
                                        </p:tgtEl>
                                        <p:attrNameLst>
                                          <p:attrName>ppt_x</p:attrName>
                                        </p:attrNameLst>
                                      </p:cBhvr>
                                      <p:tavLst>
                                        <p:tav tm="0">
                                          <p:val>
                                            <p:strVal val="#ppt_x"/>
                                          </p:val>
                                        </p:tav>
                                        <p:tav tm="100000">
                                          <p:val>
                                            <p:strVal val="#ppt_x"/>
                                          </p:val>
                                        </p:tav>
                                      </p:tavLst>
                                    </p:anim>
                                    <p:anim calcmode="lin" valueType="num">
                                      <p:cBhvr additive="base">
                                        <p:cTn id="27" dur="750" fill="hold"/>
                                        <p:tgtEl>
                                          <p:spTgt spid="1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750" fill="hold"/>
                                        <p:tgtEl>
                                          <p:spTgt spid="18"/>
                                        </p:tgtEl>
                                        <p:attrNameLst>
                                          <p:attrName>ppt_x</p:attrName>
                                        </p:attrNameLst>
                                      </p:cBhvr>
                                      <p:tavLst>
                                        <p:tav tm="0">
                                          <p:val>
                                            <p:strVal val="#ppt_x"/>
                                          </p:val>
                                        </p:tav>
                                        <p:tav tm="100000">
                                          <p:val>
                                            <p:strVal val="#ppt_x"/>
                                          </p:val>
                                        </p:tav>
                                      </p:tavLst>
                                    </p:anim>
                                    <p:anim calcmode="lin" valueType="num">
                                      <p:cBhvr additive="base">
                                        <p:cTn id="39" dur="750" fill="hold"/>
                                        <p:tgtEl>
                                          <p:spTgt spid="18"/>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2" presetClass="entr" presetSubtype="4"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ppt_x"/>
                                          </p:val>
                                        </p:tav>
                                        <p:tav tm="100000">
                                          <p:val>
                                            <p:strVal val="#ppt_x"/>
                                          </p:val>
                                        </p:tav>
                                      </p:tavLst>
                                    </p:anim>
                                    <p:anim calcmode="lin" valueType="num">
                                      <p:cBhvr additive="base">
                                        <p:cTn id="44" dur="1000" fill="hold"/>
                                        <p:tgtEl>
                                          <p:spTgt spid="26"/>
                                        </p:tgtEl>
                                        <p:attrNameLst>
                                          <p:attrName>ppt_y</p:attrName>
                                        </p:attrNameLst>
                                      </p:cBhvr>
                                      <p:tavLst>
                                        <p:tav tm="0">
                                          <p:val>
                                            <p:strVal val="1+#ppt_h/2"/>
                                          </p:val>
                                        </p:tav>
                                        <p:tav tm="100000">
                                          <p:val>
                                            <p:strVal val="#ppt_y"/>
                                          </p:val>
                                        </p:tav>
                                      </p:tavLst>
                                    </p:anim>
                                  </p:childTnLst>
                                </p:cTn>
                              </p:par>
                            </p:childTnLst>
                          </p:cTn>
                        </p:par>
                        <p:par>
                          <p:cTn id="45" fill="hold">
                            <p:stCondLst>
                              <p:cond delay="175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2"/>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1.xml><?xml version="1.0" encoding="utf-8"?>
<p:tagLst xmlns:a="http://schemas.openxmlformats.org/drawingml/2006/main" xmlns:r="http://schemas.openxmlformats.org/officeDocument/2006/relationships" xmlns:p="http://schemas.openxmlformats.org/presentationml/2006/main">
  <p:tag name="PA" val="v5.2.2"/>
</p:tagLst>
</file>

<file path=ppt/tags/tag12.xml><?xml version="1.0" encoding="utf-8"?>
<p:tagLst xmlns:a="http://schemas.openxmlformats.org/drawingml/2006/main" xmlns:r="http://schemas.openxmlformats.org/officeDocument/2006/relationships" xmlns:p="http://schemas.openxmlformats.org/presentationml/2006/main">
  <p:tag name="PA" val="v5.2.2"/>
</p:tagLst>
</file>

<file path=ppt/tags/tag13.xml><?xml version="1.0" encoding="utf-8"?>
<p:tagLst xmlns:a="http://schemas.openxmlformats.org/drawingml/2006/main" xmlns:r="http://schemas.openxmlformats.org/officeDocument/2006/relationships" xmlns:p="http://schemas.openxmlformats.org/presentationml/2006/main">
  <p:tag name="PA" val="v5.2.2"/>
</p:tagLst>
</file>

<file path=ppt/tags/tag14.xml><?xml version="1.0" encoding="utf-8"?>
<p:tagLst xmlns:a="http://schemas.openxmlformats.org/drawingml/2006/main" xmlns:r="http://schemas.openxmlformats.org/officeDocument/2006/relationships" xmlns:p="http://schemas.openxmlformats.org/presentationml/2006/main">
  <p:tag name="PA" val="v5.2.2"/>
</p:tagLst>
</file>

<file path=ppt/tags/tag15.xml><?xml version="1.0" encoding="utf-8"?>
<p:tagLst xmlns:a="http://schemas.openxmlformats.org/drawingml/2006/main" xmlns:r="http://schemas.openxmlformats.org/officeDocument/2006/relationships" xmlns:p="http://schemas.openxmlformats.org/presentationml/2006/main">
  <p:tag name="PA" val="v5.2.2"/>
</p:tagLst>
</file>

<file path=ppt/tags/tag16.xml><?xml version="1.0" encoding="utf-8"?>
<p:tagLst xmlns:a="http://schemas.openxmlformats.org/drawingml/2006/main" xmlns:r="http://schemas.openxmlformats.org/officeDocument/2006/relationships" xmlns:p="http://schemas.openxmlformats.org/presentationml/2006/main">
  <p:tag name="PA" val="v5.2.2"/>
</p:tagLst>
</file>

<file path=ppt/tags/tag17.xml><?xml version="1.0" encoding="utf-8"?>
<p:tagLst xmlns:a="http://schemas.openxmlformats.org/drawingml/2006/main" xmlns:r="http://schemas.openxmlformats.org/officeDocument/2006/relationships" xmlns:p="http://schemas.openxmlformats.org/presentationml/2006/main">
  <p:tag name="PA" val="v5.2.2"/>
</p:tagLst>
</file>

<file path=ppt/tags/tag18.xml><?xml version="1.0" encoding="utf-8"?>
<p:tagLst xmlns:a="http://schemas.openxmlformats.org/drawingml/2006/main" xmlns:r="http://schemas.openxmlformats.org/officeDocument/2006/relationships" xmlns:p="http://schemas.openxmlformats.org/presentationml/2006/main">
  <p:tag name="PA" val="v5.2.2"/>
</p:tagLst>
</file>

<file path=ppt/tags/tag19.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20.xml><?xml version="1.0" encoding="utf-8"?>
<p:tagLst xmlns:a="http://schemas.openxmlformats.org/drawingml/2006/main" xmlns:r="http://schemas.openxmlformats.org/officeDocument/2006/relationships" xmlns:p="http://schemas.openxmlformats.org/presentationml/2006/main">
  <p:tag name="PA" val="v5.2.2"/>
</p:tagLst>
</file>

<file path=ppt/tags/tag21.xml><?xml version="1.0" encoding="utf-8"?>
<p:tagLst xmlns:a="http://schemas.openxmlformats.org/drawingml/2006/main" xmlns:r="http://schemas.openxmlformats.org/officeDocument/2006/relationships" xmlns:p="http://schemas.openxmlformats.org/presentationml/2006/main">
  <p:tag name="PA" val="v5.2.2"/>
</p:tagLst>
</file>

<file path=ppt/tags/tag2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1565</TotalTime>
  <Words>721</Words>
  <Application>Microsoft Office PowerPoint</Application>
  <PresentationFormat>Widescreen</PresentationFormat>
  <Paragraphs>133</Paragraphs>
  <Slides>15</Slides>
  <Notes>10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15</vt:i4>
      </vt:variant>
    </vt:vector>
  </HeadingPairs>
  <TitlesOfParts>
    <vt:vector size="36" baseType="lpstr">
      <vt:lpstr>UTM Gradoo</vt:lpstr>
      <vt:lpstr>UTM Showcard</vt:lpstr>
      <vt:lpstr>Microsoft YaHei</vt:lpstr>
      <vt:lpstr>UTM Guanine</vt:lpstr>
      <vt:lpstr>Pontano Sans</vt:lpstr>
      <vt:lpstr>Times New Roman</vt:lpstr>
      <vt:lpstr>字魂59号-创粗黑</vt:lpstr>
      <vt:lpstr>UTM Loko</vt:lpstr>
      <vt:lpstr>UVN Binh Duong</vt:lpstr>
      <vt:lpstr>Algerian</vt:lpstr>
      <vt:lpstr>UTM Avo</vt:lpstr>
      <vt:lpstr>UTM Azuki</vt:lpstr>
      <vt:lpstr>Microsoft YaHei Light</vt:lpstr>
      <vt:lpstr>等线 Light</vt:lpstr>
      <vt:lpstr>思源黑体 Light</vt:lpstr>
      <vt:lpstr>UTM Netmuc KT</vt:lpstr>
      <vt:lpstr>UTM Banque</vt:lpstr>
      <vt:lpstr>Arial</vt:lpstr>
      <vt:lpstr>STXingkai</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Toan 4</dc:subject>
  <dc:creator>KTUTS</dc:creator>
  <cp:keywords>YenVu</cp:keywords>
  <cp:lastModifiedBy>ADMIN</cp:lastModifiedBy>
  <cp:revision>30</cp:revision>
  <dcterms:created xsi:type="dcterms:W3CDTF">2021-11-02T01:43:29Z</dcterms:created>
  <dcterms:modified xsi:type="dcterms:W3CDTF">2022-12-02T08:33:55Z</dcterms:modified>
  <cp:version>Z22</cp:version>
</cp:coreProperties>
</file>